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75" r:id="rId2"/>
    <p:sldId id="276" r:id="rId3"/>
    <p:sldId id="256" r:id="rId4"/>
    <p:sldId id="263" r:id="rId5"/>
    <p:sldId id="262" r:id="rId6"/>
    <p:sldId id="260" r:id="rId7"/>
    <p:sldId id="259" r:id="rId8"/>
    <p:sldId id="261" r:id="rId9"/>
    <p:sldId id="267" r:id="rId10"/>
    <p:sldId id="269" r:id="rId11"/>
    <p:sldId id="270" r:id="rId12"/>
    <p:sldId id="266" r:id="rId13"/>
    <p:sldId id="27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1B8A58-935F-4BEE-A679-5979D433BD2C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2595A-C52D-4571-A183-EFF99B98F0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1B8A58-935F-4BEE-A679-5979D433BD2C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2595A-C52D-4571-A183-EFF99B98F0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1B8A58-935F-4BEE-A679-5979D433BD2C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2595A-C52D-4571-A183-EFF99B98F0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1B8A58-935F-4BEE-A679-5979D433BD2C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2595A-C52D-4571-A183-EFF99B98F0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1B8A58-935F-4BEE-A679-5979D433BD2C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2595A-C52D-4571-A183-EFF99B98F0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1B8A58-935F-4BEE-A679-5979D433BD2C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2595A-C52D-4571-A183-EFF99B98F0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1B8A58-935F-4BEE-A679-5979D433BD2C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2595A-C52D-4571-A183-EFF99B98F0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1B8A58-935F-4BEE-A679-5979D433BD2C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2595A-C52D-4571-A183-EFF99B98F0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1B8A58-935F-4BEE-A679-5979D433BD2C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2595A-C52D-4571-A183-EFF99B98F0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1B8A58-935F-4BEE-A679-5979D433BD2C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2595A-C52D-4571-A183-EFF99B98F0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1B8A58-935F-4BEE-A679-5979D433BD2C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2595A-C52D-4571-A183-EFF99B98F0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021B8A58-935F-4BEE-A679-5979D433BD2C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632595A-C52D-4571-A183-EFF99B98F0A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600" dirty="0" err="1" smtClean="0"/>
              <a:t>Дільники</a:t>
            </a:r>
            <a:r>
              <a:rPr lang="ru-RU" sz="6600" dirty="0" smtClean="0"/>
              <a:t> </a:t>
            </a:r>
            <a:r>
              <a:rPr lang="ru-RU" sz="6600" dirty="0" err="1" smtClean="0"/>
              <a:t>і</a:t>
            </a:r>
            <a:r>
              <a:rPr lang="ru-RU" sz="6600" dirty="0" smtClean="0"/>
              <a:t> </a:t>
            </a:r>
            <a:r>
              <a:rPr lang="ru-RU" sz="6600" dirty="0" err="1" smtClean="0"/>
              <a:t>кратні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928934"/>
            <a:ext cx="7772400" cy="1470025"/>
          </a:xfrm>
        </p:spPr>
        <p:txBody>
          <a:bodyPr/>
          <a:lstStyle/>
          <a:p>
            <a:r>
              <a:rPr lang="uk-UA" dirty="0" smtClean="0"/>
              <a:t>Кратні числу 45</a:t>
            </a:r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500042"/>
            <a:ext cx="4975401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5286388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5286388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5286388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5357826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3071802" y="5572140"/>
            <a:ext cx="418704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dirty="0"/>
              <a:t>15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85852" y="5572140"/>
            <a:ext cx="418704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dirty="0"/>
              <a:t>45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214942" y="5500702"/>
            <a:ext cx="354584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dirty="0"/>
              <a:t>5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929454" y="5572140"/>
            <a:ext cx="418704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dirty="0"/>
              <a:t>90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7.03704E-6 C -0.01649 -0.05323 -0.06406 -0.09328 -0.09688 -0.12476 C -0.11077 -0.13796 -0.12639 -0.1574 -0.14202 -0.16759 C -0.15799 -0.19606 -0.17761 -0.22175 -0.19202 -0.25161 C -0.20261 -0.27337 -0.2092 -0.29976 -0.22101 -0.32036 C -0.22622 -0.32939 -0.23177 -0.33772 -0.23715 -0.34629 C -0.24358 -0.35671 -0.24705 -0.37175 -0.2533 -0.38263 C -0.25556 -0.39189 -0.25972 -0.39166 -0.25972 -0.39999 " pathEditMode="relative" ptsTypes="fffffff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97 0.0294 C 0.01233 0.02199 0.00885 0.01273 0.00469 0.00579 C -0.00417 -0.00903 -0.01684 -0.01829 -0.02587 -0.03287 C -0.03385 -0.04606 -0.03854 -0.06227 -0.05 -0.07153 C -0.05903 -0.07893 -0.06962 -0.08264 -0.07917 -0.08889 C -0.08455 -0.09259 -0.08958 -0.09676 -0.09531 -0.09954 C -0.1033 -0.10347 -0.11076 -0.10555 -0.11788 -0.1125 C -0.12448 -0.11875 -0.12118 -0.11805 -0.12587 -0.12546 C -0.13976 -0.14768 -0.14948 -0.17384 -0.16302 -0.19629 C -0.16528 -0.20879 -0.16736 -0.21504 -0.17431 -0.2243 C -0.17813 -0.24004 -0.18941 -0.24954 -0.2 -0.25648 C -0.20573 -0.26412 -0.21198 -0.27037 -0.21788 -0.27801 C -0.22049 -0.28518 -0.2224 -0.2919 -0.22431 -0.29954 C -0.22691 -0.3287 -0.22153 -0.34745 -0.24531 -0.35764 C -0.24948 -0.3662 -0.25 -0.38773 -0.25 -0.38773 " pathEditMode="relative" ptsTypes="ffffffffffffff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7.40741E-7 C 0.01094 -0.01482 0.01996 -0.03333 0.02743 -0.05162 C 0.03003 -0.05787 0.03107 -0.06505 0.03385 -0.07107 C 0.05104 -0.10903 0.03802 -0.07454 0.05642 -0.10324 C 0.05972 -0.10833 0.06163 -0.11505 0.06441 -0.1206 C 0.07014 -0.13218 0.07552 -0.14445 0.08229 -0.15486 C 0.08993 -0.16667 0.09809 -0.17871 0.10486 -0.19144 C 0.10781 -0.19699 0.10903 -0.20417 0.11284 -0.2088 C 0.12951 -0.22917 0.15121 -0.24746 0.17257 -0.2581 C 0.17951 -0.26158 0.18889 -0.27246 0.19514 -0.27755 C 0.22587 -0.30185 0.25347 -0.32315 0.27413 -0.36366 C 0.27812 -0.37963 0.27743 -0.39607 0.27743 -0.41296 " pathEditMode="relative" ptsTypes="fffffffffffA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87 -0.00879 C -0.01371 -0.01412 -0.01285 -0.0206 -0.0033 -0.03032 C 0.00139 -0.04884 -0.00312 -0.04815 0.00955 -0.05185 C 0.01511 -0.06296 0.02327 -0.06528 0.03056 -0.07338 C 0.03455 -0.07801 0.04184 -0.08842 0.04184 -0.08819 C 0.04358 -0.09398 0.04445 -0.10023 0.0467 -0.10555 C 0.05868 -0.13333 0.0441 -0.09213 0.05643 -0.125 C 0.05938 -0.13287 0.06077 -0.14097 0.06441 -0.14861 C 0.06493 -0.15301 0.06476 -0.15764 0.06615 -0.16157 C 0.06702 -0.16389 0.06945 -0.16412 0.07084 -0.16574 C 0.07899 -0.175 0.08629 -0.18495 0.0967 -0.18935 C 0.10799 -0.19954 0.12084 -0.2118 0.13386 -0.21736 C 0.13646 -0.22014 0.13906 -0.22315 0.14184 -0.22592 C 0.1434 -0.22754 0.14584 -0.22801 0.1467 -0.23032 C 0.14861 -0.23565 0.14809 -0.24213 0.15 -0.24745 C 0.15452 -0.25972 0.16111 -0.27014 0.16615 -0.28194 C 0.16893 -0.28842 0.1717 -0.29815 0.1757 -0.30347 C 0.17952 -0.30856 0.19028 -0.31204 0.19028 -0.3118 C 0.20122 -0.32662 0.18924 -0.31273 0.2 -0.3206 C 0.21649 -0.33287 0.20347 -0.32662 0.21441 -0.33125 C 0.22118 -0.33796 0.22743 -0.34491 0.23542 -0.34861 C 0.24375 -0.35972 0.23872 -0.35393 0.25313 -0.36574 C 0.2559 -0.36805 0.26129 -0.37222 0.26129 -0.37199 C 0.27222 -0.39143 0.25955 -0.37315 0.27257 -0.38287 C 0.27691 -0.38611 0.27986 -0.3919 0.28386 -0.39583 C 0.28629 -0.40579 0.28542 -0.4 0.28542 -0.41296 " pathEditMode="relative" rAng="0" ptsTypes="fffffffffffffffffffffffff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2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857496"/>
            <a:ext cx="7772400" cy="1470025"/>
          </a:xfrm>
        </p:spPr>
        <p:txBody>
          <a:bodyPr/>
          <a:lstStyle/>
          <a:p>
            <a:r>
              <a:rPr lang="uk-UA" dirty="0" smtClean="0"/>
              <a:t>Число, яке ділиться одночасно на 5, 8 і 3</a:t>
            </a:r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0"/>
            <a:ext cx="4975401" cy="3143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5286388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5214950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5214950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5357826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3143240" y="5500702"/>
            <a:ext cx="535724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dirty="0" smtClean="0"/>
              <a:t>120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500166" y="5429264"/>
            <a:ext cx="535724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dirty="0"/>
              <a:t>100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000628" y="5500702"/>
            <a:ext cx="418704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dirty="0"/>
              <a:t>40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215206" y="5572140"/>
            <a:ext cx="535724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dirty="0"/>
              <a:t>150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7.40741E-7 C 0.01355 -0.01366 0.01042 -0.02153 0.01129 -0.04746 C 0.01355 -0.10973 0.01042 -0.15996 0.02743 -0.21505 C 0.02796 -0.22084 0.02761 -0.22685 0.029 -0.23241 C 0.02987 -0.23588 0.03282 -0.23773 0.03386 -0.24098 C 0.03507 -0.24514 0.03473 -0.24977 0.03542 -0.25394 C 0.03646 -0.26019 0.03959 -0.26574 0.04202 -0.27107 C 0.04254 -0.27385 0.04289 -0.27685 0.04358 -0.27963 C 0.04445 -0.28264 0.04618 -0.28519 0.04688 -0.2882 C 0.05 -0.30093 0.05035 -0.31111 0.05487 -0.32269 C 0.05886 -0.34468 0.0533 -0.31736 0.05973 -0.33982 C 0.0658 -0.36135 0.07084 -0.38449 0.07587 -0.40648 C 0.0783 -0.4176 0.0823 -0.42732 0.0823 -0.43889 " pathEditMode="relative" ptsTypes="ffffffffffff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5.18519E-6 C 0.0026 -0.11853 -0.00122 -0.04006 0.00642 -0.0882 C 0.00694 -0.09538 0.00712 -0.10256 0.00799 -0.10973 C 0.00885 -0.1176 0.01319 -0.12362 0.01441 -0.13126 C 0.01684 -0.14584 0.01979 -0.15996 0.02257 -0.17432 C 0.02326 -0.18334 0.02569 -0.22061 0.02726 -0.22594 C 0.03212 -0.2433 0.03663 -0.26205 0.04028 -0.27964 C 0.04149 -0.29237 0.04184 -0.31089 0.0467 -0.32269 C 0.04861 -0.32709 0.05035 -0.33172 0.05312 -0.33543 C 0.05469 -0.33751 0.05677 -0.33936 0.05799 -0.34191 C 0.06285 -0.35209 0.06441 -0.36251 0.06927 -0.372 C 0.0743 -0.3926 0.07257 -0.41506 0.07257 -0.43658 " pathEditMode="relative" ptsTypes="fffffffffff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357166"/>
            <a:ext cx="7286676" cy="6143668"/>
          </a:xfrm>
        </p:spPr>
        <p:txBody>
          <a:bodyPr>
            <a:normAutofit/>
          </a:bodyPr>
          <a:lstStyle/>
          <a:p>
            <a:r>
              <a:rPr lang="uk-UA" dirty="0" smtClean="0"/>
              <a:t>Запишіть усі дільники чисел: 72, 50, 108.</a:t>
            </a:r>
          </a:p>
          <a:p>
            <a:r>
              <a:rPr lang="uk-UA" dirty="0" smtClean="0"/>
              <a:t>Запишіть числа, кратні числу 35 і менші від 150.</a:t>
            </a:r>
          </a:p>
          <a:p>
            <a:r>
              <a:rPr lang="uk-UA" dirty="0" smtClean="0"/>
              <a:t>Запишіть два числа, кратних числам 20 і 15 одночасно.</a:t>
            </a:r>
          </a:p>
          <a:p>
            <a:r>
              <a:rPr lang="uk-UA" dirty="0" smtClean="0"/>
              <a:t>Знайдіть найбільше трицифрове число, кратне числам 20 і 50 одночасно.</a:t>
            </a:r>
          </a:p>
          <a:p>
            <a:r>
              <a:rPr lang="uk-UA" dirty="0" smtClean="0"/>
              <a:t>Знайдіть усі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язки</a:t>
            </a:r>
            <a:r>
              <a:rPr lang="uk-UA" dirty="0" smtClean="0"/>
              <a:t> нерівності  258&lt;х&lt;310. кратні 15.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1604" y="1600200"/>
            <a:ext cx="7115196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Презентацію підготувала</a:t>
            </a:r>
          </a:p>
          <a:p>
            <a:pPr>
              <a:buNone/>
            </a:pPr>
            <a:r>
              <a:rPr lang="uk-UA" dirty="0"/>
              <a:t>в</a:t>
            </a:r>
            <a:r>
              <a:rPr lang="uk-UA" dirty="0" smtClean="0"/>
              <a:t>читель математики</a:t>
            </a:r>
          </a:p>
          <a:p>
            <a:pPr>
              <a:buNone/>
            </a:pPr>
            <a:r>
              <a:rPr lang="uk-UA" dirty="0" err="1" smtClean="0"/>
              <a:t>Зеленогірської</a:t>
            </a:r>
            <a:r>
              <a:rPr lang="uk-UA" dirty="0" smtClean="0"/>
              <a:t> ЗОШ І-ІІІ ст.</a:t>
            </a:r>
          </a:p>
          <a:p>
            <a:pPr>
              <a:buNone/>
            </a:pPr>
            <a:r>
              <a:rPr lang="uk-UA" dirty="0" err="1" smtClean="0"/>
              <a:t>Косюга</a:t>
            </a:r>
            <a:r>
              <a:rPr lang="uk-UA" dirty="0" smtClean="0"/>
              <a:t> Л.І.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85728"/>
            <a:ext cx="7358114" cy="6143668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Будь-яке натуральне число, на яке дане число ділиться без остачі, називається  </a:t>
            </a:r>
            <a:r>
              <a:rPr lang="uk-UA" b="1" dirty="0" smtClean="0">
                <a:solidFill>
                  <a:srgbClr val="FF0000"/>
                </a:solidFill>
              </a:rPr>
              <a:t>дільником </a:t>
            </a:r>
            <a:r>
              <a:rPr lang="uk-UA" dirty="0" smtClean="0"/>
              <a:t>даного числа.</a:t>
            </a:r>
          </a:p>
          <a:p>
            <a:r>
              <a:rPr lang="uk-UA" dirty="0" smtClean="0"/>
              <a:t>Назвіть дільники чисел:  18; 64;  32;  81;  19</a:t>
            </a:r>
          </a:p>
          <a:p>
            <a:endParaRPr lang="uk-UA" dirty="0"/>
          </a:p>
          <a:p>
            <a:r>
              <a:rPr lang="uk-UA" dirty="0" smtClean="0"/>
              <a:t>Будь-яке натуральне число, яке без остачі ділиться на дане натуральне число, називається </a:t>
            </a:r>
            <a:r>
              <a:rPr lang="uk-UA" b="1" dirty="0" smtClean="0">
                <a:solidFill>
                  <a:srgbClr val="FF0000"/>
                </a:solidFill>
              </a:rPr>
              <a:t>кратним</a:t>
            </a:r>
            <a:r>
              <a:rPr lang="uk-UA" dirty="0" smtClean="0"/>
              <a:t> даному числу.</a:t>
            </a:r>
          </a:p>
          <a:p>
            <a:r>
              <a:rPr lang="uk-UA" dirty="0" smtClean="0"/>
              <a:t>Назвіть декілька чисел, кратних числу 12.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5572140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5572140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ru-RU" dirty="0" err="1" smtClean="0"/>
              <a:t>Дільники</a:t>
            </a:r>
            <a:r>
              <a:rPr lang="ru-RU" dirty="0" smtClean="0"/>
              <a:t> числа 30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0"/>
            <a:ext cx="4975401" cy="2786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5500702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5572140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5572140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2643174" y="5857892"/>
            <a:ext cx="471604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dirty="0"/>
              <a:t>15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571604" y="5857892"/>
            <a:ext cx="301686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dirty="0"/>
              <a:t>8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000496" y="5857892"/>
            <a:ext cx="354584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dirty="0"/>
              <a:t>5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357818" y="5857892"/>
            <a:ext cx="418704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dirty="0"/>
              <a:t>10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643702" y="5786454"/>
            <a:ext cx="301686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dirty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9.25926E-6 C 0.00677 -0.03495 -0.00104 -0.07013 0.01458 -0.10092 C 0.0158 -0.10578 0.01615 -0.11134 0.01788 -0.11597 C 0.01962 -0.1206 0.02292 -0.12407 0.02431 -0.12893 C 0.02535 -0.1324 0.02639 -0.13611 0.02743 -0.13958 C 0.03247 -0.17777 0.02726 -0.13449 0.03073 -0.22129 C 0.03125 -0.23611 0.03958 -0.24629 0.04531 -0.25787 C 0.05208 -0.27152 0.05764 -0.28958 0.06615 -0.30092 C 0.06979 -0.31435 0.0724 -0.328 0.07431 -0.34189 C 0.07604 -0.36689 0.07847 -0.39791 0.09688 -0.41064 C 0.09792 -0.41273 0.09827 -0.41574 0.1 -0.41712 C 0.10399 -0.42037 0.11302 -0.42361 0.11302 -0.42361 C 0.12083 -0.43148 0.125 -0.44027 0.12917 -0.45162 C 0.13108 -0.47245 0.13177 -0.46597 0.13559 -0.48171 C 0.13611 -0.49097 0.1349 -0.50069 0.13715 -0.50949 C 0.13785 -0.51249 0.14167 -0.51203 0.14358 -0.51388 C 0.14393 -0.51435 0.14358 -0.51527 0.14358 -0.51597 " pathEditMode="relative" ptsTypes="ffffffffffffffff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77778E-6 -2.59259E-6 C 0.00243 -0.01412 0.00381 -0.0287 0.00486 -0.04305 C 0.0052 -0.04815 0.00364 -0.07176 0.00972 -0.07963 C 0.01249 -0.08333 0.01666 -0.08449 0.01944 -0.08819 C 0.021 -0.09028 0.02256 -0.09259 0.02413 -0.09467 C 0.02829 -0.11505 0.02881 -0.13356 0.03072 -0.15486 C 0.03142 -0.16319 0.0335 -0.16597 0.03541 -0.1743 C 0.03802 -0.18588 0.04184 -0.19514 0.04513 -0.20648 C 0.04635 -0.21065 0.04843 -0.21944 0.04843 -0.21944 C 0.05138 -0.26204 0.04878 -0.25856 0.05972 -0.28819 C 0.06371 -0.29884 0.06354 -0.30324 0.071 -0.30972 C 0.07517 -0.31829 0.07482 -0.32361 0.08229 -0.32708 C 0.09184 -0.3463 0.08194 -0.37199 0.09027 -0.39143 C 0.09704 -0.40741 0.11302 -0.4088 0.12256 -0.41944 C 0.12829 -0.42592 0.12916 -0.42963 0.13385 -0.43889 C 0.14392 -0.45926 0.15798 -0.47778 0.15798 -0.50324 " pathEditMode="relative" ptsTypes="fffffffffffffff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4.44444E-6 C 0.00173 -0.02245 0.00242 -0.04815 0.01301 -0.06667 C 0.01353 -0.07245 0.01336 -0.07847 0.01458 -0.08403 C 0.01544 -0.08796 0.01822 -0.09097 0.01944 -0.09468 C 0.02083 -0.09884 0.02169 -0.10324 0.02256 -0.10764 C 0.02569 -0.12454 0.02812 -0.14468 0.03558 -0.15926 C 0.0585 -0.25417 0.0585 -0.36366 0.03228 -0.45602 C 0.02551 -0.48009 0.02117 -0.50532 0.01458 -0.52917 C 0.01267 -0.53611 0.01301 -0.55069 0.00642 -0.55069 " pathEditMode="relative" ptsTypes="ffffffffA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62 -0.00185 C 0.02326 -0.01667 0.0224 -0.03102 0.02761 -0.04491 C 0.02882 -0.04838 0.02951 -0.05232 0.0309 -0.05579 C 0.03281 -0.06019 0.03733 -0.06852 0.03733 -0.06829 C 0.03785 -0.07292 0.03785 -0.07732 0.03889 -0.08148 C 0.03958 -0.08403 0.04149 -0.08542 0.04219 -0.08796 C 0.04583 -0.10116 0.04705 -0.11412 0.05191 -0.12662 C 0.05486 -0.14259 0.05695 -0.15972 0.0632 -0.17408 C 0.06545 -0.1794 0.07118 -0.18912 0.07118 -0.18889 C 0.07483 -0.20324 0.07639 -0.21759 0.07934 -0.23195 C 0.08073 -0.27917 0.08889 -0.34722 0.07761 -0.38912 C 0.07656 -0.40996 0.0757 -0.42408 0.07118 -0.44283 C 0.07014 -0.45972 0.06997 -0.4831 0.0599 -0.49653 " pathEditMode="relative" rAng="0" ptsTypes="ffffffffffff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2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1.11111E-6 C -0.00468 -0.03217 -0.0118 -0.06412 -0.02083 -0.09467 C -0.02169 -0.10115 -0.021 -0.10902 -0.02412 -0.11412 C -0.03142 -0.12592 -0.04305 -0.1287 -0.05156 -0.13773 C -0.05659 -0.14305 -0.07065 -0.15671 -0.07569 -0.16574 C -0.07777 -0.16967 -0.07864 -0.1743 -0.08055 -0.17847 C -0.08471 -0.18727 -0.08871 -0.19629 -0.09357 -0.20439 C -0.10451 -0.22245 -0.11215 -0.23125 -0.1177 -0.25393 C -0.11996 -0.26319 -0.12117 -0.27291 -0.12412 -0.28171 C -0.14149 -0.33472 -0.12395 -0.26875 -0.13697 -0.3206 C -0.13853 -0.33472 -0.14079 -0.3493 -0.14669 -0.36134 C -0.14878 -0.37291 -0.15312 -0.38055 -0.15642 -0.39143 C -0.16128 -0.40764 -0.16319 -0.42523 -0.16926 -0.44097 C -0.17256 -0.44977 -0.17603 -0.46666 -0.18541 -0.46666 " pathEditMode="relative" ptsTypes="fffffffffffff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C -0.00347 -0.00949 -0.00694 -0.01945 -0.01128 -0.02801 C -0.01719 -0.06065 -0.02621 -0.0926 -0.04028 -0.12037 C -0.04774 -0.13496 -0.05226 -0.15301 -0.06441 -0.16135 C -0.0684 -0.16922 -0.07326 -0.17269 -0.07899 -0.17848 C -0.08299 -0.19468 -0.07708 -0.17408 -0.08542 -0.19144 C -0.08802 -0.19676 -0.08924 -0.20324 -0.09184 -0.20857 C -0.09288 -0.21065 -0.0941 -0.21297 -0.09514 -0.21505 C -0.09757 -0.22477 -0.10226 -0.23241 -0.10642 -0.24098 C -0.11319 -0.25463 -0.11858 -0.26806 -0.12899 -0.27755 C -0.13194 -0.28565 -0.13594 -0.29283 -0.13854 -0.30116 C -0.1408 -0.30834 -0.14167 -0.31389 -0.14514 -0.32037 C -0.14653 -0.32593 -0.1467 -0.33218 -0.14826 -0.33774 C -0.15 -0.34375 -0.1526 -0.34908 -0.15469 -0.35487 C -0.15538 -0.35695 -0.1559 -0.35926 -0.15642 -0.36135 C -0.15972 -0.37454 -0.1618 -0.38843 -0.16771 -0.4 C -0.17153 -0.41621 -0.17621 -0.4294 -0.18385 -0.44306 C -0.18576 -0.45093 -0.18785 -0.45926 -0.19028 -0.46667 C -0.19201 -0.47223 -0.19514 -0.47524 -0.19514 -0.48172 " pathEditMode="relative" ptsTypes="ffffffffffffffffffA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ru-RU" sz="3200" dirty="0" err="1" smtClean="0"/>
              <a:t>Кратні</a:t>
            </a:r>
            <a:r>
              <a:rPr lang="ru-RU" sz="3200" dirty="0" smtClean="0"/>
              <a:t> числу 25</a:t>
            </a:r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85728"/>
            <a:ext cx="4975401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5357826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5500702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5429264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5429264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1643042" y="5572140"/>
            <a:ext cx="301686" cy="369332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ru-RU" dirty="0"/>
              <a:t>5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86116" y="5786454"/>
            <a:ext cx="418704" cy="369332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ru-RU" dirty="0"/>
              <a:t>25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214942" y="5715016"/>
            <a:ext cx="418704" cy="369332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ru-RU" dirty="0"/>
              <a:t>10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000892" y="5715016"/>
            <a:ext cx="418704" cy="369332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ru-RU" dirty="0"/>
              <a:t>50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11111E-6 C -0.00208 -0.01736 -0.0033 -0.03449 -0.00642 -0.05139 C -0.00955 -0.06829 -0.01614 -0.0713 -0.02413 -0.08542 C -0.02621 -0.08889 -0.02691 -0.09329 -0.02899 -0.09676 C -0.0441 -0.12176 -0.06389 -0.12014 -0.08663 -0.12708 C -0.11684 -0.1368 -0.14687 -0.14768 -0.17656 -0.15949 C -0.20139 -0.16898 -0.22708 -0.17755 -0.25035 -0.19167 C -0.31614 -0.23148 -0.27847 -0.21597 -0.30833 -0.22755 C -0.31337 -0.2368 -0.31285 -0.24907 -0.31771 -0.25787 C -0.31979 -0.26157 -0.32222 -0.26528 -0.32413 -0.26921 C -0.32708 -0.27523 -0.33229 -0.28796 -0.33229 -0.28796 C -0.33559 -0.31204 -0.33125 -0.28611 -0.33871 -0.31273 C -0.34305 -0.32801 -0.34462 -0.34467 -0.34844 -0.35995 C -0.35156 -0.3956 -0.35156 -0.43055 -0.35156 -0.4662 " pathEditMode="relative" rAng="0" ptsTypes="fffffffffffff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6" y="-23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8.14815E-6 C -0.00139 -0.01644 -0.00104 -0.03334 -0.00799 -0.04746 C -0.00851 -0.05116 -0.01059 -0.07015 -0.01285 -0.07315 C -0.0283 -0.09376 -0.0408 -0.09306 -0.05972 -0.10116 C -0.06337 -0.11135 -0.06667 -0.12153 -0.07101 -0.13126 C -0.07309 -0.13565 -0.07361 -0.14329 -0.07743 -0.14422 C -0.08524 -0.1463 -0.0908 -0.14931 -0.09844 -0.15278 C -0.11111 -0.15834 -0.12431 -0.16204 -0.13715 -0.16783 C -0.14844 -0.17292 -0.16076 -0.17084 -0.17257 -0.17223 C -0.17587 -0.17362 -0.17986 -0.17315 -0.18229 -0.1764 C -0.18837 -0.1845 -0.1849 -0.18195 -0.19201 -0.18496 C -0.19444 -0.1882 -0.19809 -0.19422 -0.20156 -0.19584 C -0.21285 -0.20116 -0.22708 -0.20603 -0.23872 -0.20857 C -0.25538 -0.22015 -0.25486 -0.21922 -0.27587 -0.22153 C -0.29115 -0.2419 -0.29983 -0.26991 -0.32257 -0.27964 C -0.32465 -0.28241 -0.32656 -0.28589 -0.32899 -0.2882 C -0.33038 -0.28959 -0.33299 -0.28843 -0.33385 -0.29028 C -0.33542 -0.29329 -0.33437 -0.29769 -0.33542 -0.30116 C -0.33611 -0.30371 -0.33767 -0.30556 -0.33872 -0.30765 C -0.34028 -0.31644 -0.34219 -0.32315 -0.34514 -0.33126 C -0.34653 -0.35209 -0.34913 -0.37084 -0.35156 -0.39144 C -0.3533 -0.40741 -0.35434 -0.42524 -0.36128 -0.4389 C -0.36319 -0.44653 -0.36285 -0.44306 -0.36285 -0.44954 " pathEditMode="relative" ptsTypes="ffffffffffffffffffffff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1.11111E-6 C 0.0007 -0.02223 -0.00277 -0.04584 0.00331 -0.06667 C 0.01598 -0.11042 0.00383 -0.04931 0.01459 -0.10116 C 0.0198 -0.12662 0.0139 -0.11366 0.02258 -0.12894 C 0.02501 -0.13797 0.02588 -0.1463 0.029 -0.15486 C 0.03126 -0.16875 0.03213 -0.17871 0.04029 -0.19144 C 0.0422 -0.19445 0.04931 -0.20486 0.05157 -0.21065 C 0.05435 -0.21783 0.05695 -0.225 0.05973 -0.23218 C 0.06233 -0.24653 0.06997 -0.25648 0.07588 -0.26875 C 0.0823 -0.28218 0.08456 -0.28889 0.09202 -0.30116 C 0.09393 -0.30417 0.09671 -0.30648 0.09845 -0.30973 C 0.10487 -0.32199 0.10643 -0.33542 0.11303 -0.34838 C 0.11459 -0.35973 0.11824 -0.36968 0.12102 -0.38056 C 0.12536 -0.41783 0.12327 -0.39815 0.129 -0.42153 C 0.13074 -0.4544 0.12275 -0.45371 0.1323 -0.45371 " pathEditMode="relative" ptsTypes="ffffffffffffff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3.7037E-7 C 0.00122 -0.01713 0.00226 -0.03171 0.00799 -0.04722 C 0.00903 -0.06805 0.00955 -0.08217 0.01285 -0.10092 C 0.01407 -0.10833 0.01806 -0.11296 0.01928 -0.12037 C 0.02362 -0.14583 0.01841 -0.13634 0.02744 -0.14838 C 0.03021 -0.15787 0.03369 -0.16504 0.03716 -0.17407 C 0.0441 -0.22014 0.03577 -0.1956 0.04671 -0.21296 C 0.04792 -0.21481 0.04896 -0.2169 0.05001 -0.21921 C 0.054 -0.22824 0.05608 -0.23495 0.06285 -0.24074 C 0.06494 -0.25092 0.06702 -0.25486 0.07257 -0.26227 C 0.07587 -0.28032 0.07171 -0.26227 0.07744 -0.27731 C 0.08021 -0.28472 0.08021 -0.29167 0.08386 -0.29884 C 0.08438 -0.30486 0.08438 -0.31597 0.08716 -0.32245 C 0.08907 -0.32685 0.09358 -0.33542 0.09358 -0.33542 C 0.09514 -0.34444 0.09862 -0.35254 0.10001 -0.36134 C 0.10209 -0.37454 0.10539 -0.39838 0.11285 -0.40856 C 0.11737 -0.41458 0.12362 -0.42106 0.129 -0.42569 C 0.13698 -0.44167 0.13542 -0.43356 0.13542 -0.44954 " pathEditMode="relative" ptsTypes="fffffffffffffffff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7146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заданих</a:t>
            </a:r>
            <a:r>
              <a:rPr lang="ru-RU" dirty="0" smtClean="0"/>
              <a:t> чисел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дільник</a:t>
            </a:r>
            <a:r>
              <a:rPr lang="ru-RU" dirty="0" smtClean="0"/>
              <a:t> числа 45</a:t>
            </a:r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0"/>
            <a:ext cx="4975401" cy="307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5429264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5500702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5429264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5500702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1714480" y="5643578"/>
            <a:ext cx="418704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ru-RU" dirty="0"/>
              <a:t>10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643306" y="5715016"/>
            <a:ext cx="30168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ru-RU" dirty="0"/>
              <a:t>5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357818" y="5715016"/>
            <a:ext cx="418704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ru-RU" dirty="0"/>
              <a:t>20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143768" y="5786454"/>
            <a:ext cx="418704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ru-RU" dirty="0"/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4.81481E-6 C -0.00695 -0.02662 -0.02379 -0.05162 -0.0356 -0.07523 C -0.04272 -0.08935 -0.04792 -0.10555 -0.05643 -0.11828 C -0.06025 -0.12407 -0.06442 -0.12916 -0.06772 -0.13541 C -0.07102 -0.14143 -0.07258 -0.14884 -0.07588 -0.15486 C -0.08404 -0.16921 -0.11095 -0.18727 -0.12258 -0.19768 C -0.14688 -0.21921 -0.16911 -0.24444 -0.19515 -0.26227 C -0.19983 -0.26967 -0.20539 -0.27592 -0.20973 -0.28379 C -0.23091 -0.32268 -0.20452 -0.27778 -0.21945 -0.3118 C -0.22154 -0.31666 -0.22483 -0.32037 -0.22744 -0.32453 C -0.22917 -0.34166 -0.23265 -0.35787 -0.24029 -0.37199 C -0.24376 -0.38565 -0.24584 -0.40023 -0.25157 -0.41273 C -0.25695 -0.42477 -0.26372 -0.43565 -0.26945 -0.44722 C -0.27501 -0.45856 -0.27987 -0.4699 -0.28716 -0.4794 C -0.29098 -0.4956 -0.29463 -0.50833 -0.30157 -0.52245 C -0.30244 -0.5243 -0.30279 -0.52685 -0.30331 -0.52893 C -0.30383 -0.53102 -0.30487 -0.53541 -0.30487 -0.53541 " pathEditMode="relative" ptsTypes="ffffffffffffffff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59259E-6 C -0.00399 -0.0155 -0.00452 -0.01597 -0.01302 -0.02592 C -0.01632 -0.02986 -0.02257 -0.03865 -0.02257 -0.03865 C -0.02535 -0.05208 -0.02309 -0.0449 -0.03073 -0.06018 C -0.03177 -0.06226 -0.03403 -0.06666 -0.03403 -0.06666 C -0.04219 -0.10023 -0.04827 -0.13379 -0.06302 -0.16342 C -0.06441 -0.1662 -0.06754 -0.16597 -0.06945 -0.16782 C -0.07222 -0.17037 -0.07483 -0.17338 -0.07743 -0.17638 C -0.08507 -0.18541 -0.09167 -0.1956 -0.10174 -0.2 C -0.11024 -0.20787 -0.11476 -0.22106 -0.12431 -0.228 C -0.12726 -0.23009 -0.13403 -0.23217 -0.13403 -0.23217 C -0.1375 -0.23935 -0.14236 -0.24768 -0.14688 -0.2537 C -0.14879 -0.25625 -0.15156 -0.2574 -0.1533 -0.26018 C -0.15642 -0.26481 -0.15955 -0.26944 -0.16129 -0.27523 C -0.16233 -0.27893 -0.16267 -0.2831 -0.16458 -0.28611 C -0.16788 -0.29097 -0.17604 -0.29583 -0.18073 -0.29884 C -0.18611 -0.30601 -0.18976 -0.30671 -0.19688 -0.30972 C -0.20017 -0.31412 -0.20556 -0.31666 -0.2066 -0.32268 C -0.20868 -0.33425 -0.21146 -0.34583 -0.21458 -0.35694 C -0.21858 -0.37152 -0.22327 -0.38564 -0.22743 -0.4 C -0.23229 -0.41736 -0.23281 -0.43819 -0.24531 -0.44953 C -0.24774 -0.45995 -0.25365 -0.46851 -0.25816 -0.47754 C -0.26441 -0.49004 -0.26962 -0.5037 -0.27587 -0.5162 C -0.27899 -0.52222 -0.28056 -0.52963 -0.28403 -0.53541 C -0.28524 -0.5375 -0.28733 -0.53819 -0.28872 -0.53981 C -0.29097 -0.54259 -0.29271 -0.54629 -0.29531 -0.54838 C -0.29827 -0.55069 -0.30486 -0.55717 -0.30486 -0.55277 C -0.30486 -0.54907 -0.30486 -0.5456 -0.30486 -0.54189 " pathEditMode="relative" ptsTypes="fffffffffffffffffffffffffffA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571744"/>
            <a:ext cx="7772400" cy="1470025"/>
          </a:xfrm>
        </p:spPr>
        <p:txBody>
          <a:bodyPr>
            <a:normAutofit/>
          </a:bodyPr>
          <a:lstStyle/>
          <a:p>
            <a:r>
              <a:rPr lang="uk-UA" dirty="0" smtClean="0"/>
              <a:t>Знайдіть число, дільниками якого є 3,5 і 7</a:t>
            </a:r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0"/>
            <a:ext cx="4572032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4929198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4929198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857760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5000636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1785918" y="5143512"/>
            <a:ext cx="535724" cy="369332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ru-RU" dirty="0"/>
              <a:t>100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357554" y="5286388"/>
            <a:ext cx="418704" cy="369332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ru-RU" dirty="0"/>
              <a:t>95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929190" y="5143512"/>
            <a:ext cx="535724" cy="369332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ru-RU" dirty="0"/>
              <a:t>105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500826" y="5143512"/>
            <a:ext cx="418704" cy="369332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ru-RU" dirty="0"/>
              <a:t>65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7407E-6 C -0.00364 -0.02824 -0.00781 -0.05671 -0.01458 -0.08403 C -0.0184 -0.0993 -0.02257 -0.11435 -0.02743 -0.12916 C -0.02899 -0.13426 -0.0309 -0.13912 -0.03229 -0.14421 C -0.03472 -0.15347 -0.03715 -0.16273 -0.03871 -0.17222 C -0.03923 -0.17569 -0.03958 -0.1794 -0.04045 -0.18287 C -0.04305 -0.19305 -0.04722 -0.20278 -0.05 -0.21296 C -0.05364 -0.22569 -0.0552 -0.23935 -0.05972 -0.25162 C -0.06701 -0.27153 -0.07482 -0.2875 -0.08402 -0.30555 C -0.08663 -0.32129 -0.08836 -0.3412 -0.09531 -0.35486 C -0.10121 -0.38356 -0.09513 -0.41366 -0.10486 -0.44097 " pathEditMode="relative" ptsTypes="ffffffffff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26 -0.01574 -0.00191 -0.0243 -0.00816 -0.03657 C -0.01215 -0.05278 -0.01059 -0.04491 -0.01302 -0.06018 C -0.01354 -0.06736 -0.01354 -0.07454 -0.01459 -0.08171 C -0.01528 -0.08611 -0.01788 -0.09444 -0.01788 -0.09444 C -0.01927 -0.10694 -0.01927 -0.1125 -0.02431 -0.12245 C -0.02709 -0.13356 -0.03073 -0.14375 -0.03386 -0.15463 C -0.03594 -0.16227 -0.03698 -0.1706 -0.03872 -0.17847 C -0.04149 -0.19028 -0.04566 -0.20092 -0.04844 -0.21273 C -0.05018 -0.23194 -0.05278 -0.24028 -0.06129 -0.25579 C -0.06181 -0.25856 -0.06215 -0.26157 -0.06302 -0.26435 C -0.06372 -0.26666 -0.06545 -0.26852 -0.06615 -0.27083 C -0.06719 -0.2743 -0.06684 -0.27824 -0.06788 -0.28171 C -0.06962 -0.28773 -0.07431 -0.29884 -0.07431 -0.29884 C -0.07674 -0.31204 -0.0783 -0.32847 -0.08386 -0.33958 C -0.08577 -0.34977 -0.08924 -0.3581 -0.09202 -0.36759 C -0.09393 -0.37384 -0.0941 -0.38125 -0.09688 -0.38704 C -0.09792 -0.38912 -0.09913 -0.3912 -0.1 -0.39352 C -0.10139 -0.39768 -0.1033 -0.40625 -0.1033 -0.40625 C -0.10486 -0.44004 -0.0967 -0.43866 -0.10816 -0.43866 " pathEditMode="relative" ptsTypes="fffffffffffffffffffA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000372"/>
            <a:ext cx="7772400" cy="1470025"/>
          </a:xfrm>
        </p:spPr>
        <p:txBody>
          <a:bodyPr/>
          <a:lstStyle/>
          <a:p>
            <a:r>
              <a:rPr lang="uk-UA" dirty="0" smtClean="0"/>
              <a:t>Знайдіть число, яке ділиться одночасно на 3,5,2 і 7</a:t>
            </a:r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0"/>
            <a:ext cx="4975401" cy="3143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5072074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5072074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5214950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5214950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4857752" y="5500702"/>
            <a:ext cx="53572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dirty="0"/>
              <a:t>210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57224" y="5357826"/>
            <a:ext cx="41870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dirty="0"/>
              <a:t>70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857488" y="5286388"/>
            <a:ext cx="41870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dirty="0"/>
              <a:t>35</a:t>
            </a: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6715140" y="5429264"/>
            <a:ext cx="64291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110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48148E-6 C -0.00208 -0.01366 -0.00226 -0.02801 -0.0066 -0.04074 C -0.02153 -0.0838 -0.03976 -0.125 -0.05174 -0.16991 C -0.05434 -0.1912 -0.0566 -0.21921 -0.06615 -0.23657 C -0.0684 -0.25625 -0.07344 -0.27523 -0.07743 -0.29444 C -0.07813 -0.33611 -0.08073 -0.37755 -0.08073 -0.41921 " pathEditMode="relative" ptsTypes="fffff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-7.03704E-6 C -0.00383 -0.0257 -0.00712 -0.05117 -0.01459 -0.07524 C -0.01581 -0.07941 -0.01598 -0.0845 -0.01789 -0.0882 C -0.02431 -0.10024 -0.02935 -0.11274 -0.0356 -0.12454 C -0.03907 -0.13913 -0.04219 -0.15464 -0.04844 -0.1676 C -0.04983 -0.17848 -0.05261 -0.18542 -0.05487 -0.19561 C -0.05678 -0.20417 -0.05765 -0.21297 -0.05973 -0.22154 C -0.06146 -0.25718 -0.0599 -0.29769 -0.07587 -0.32894 C -0.0823 -0.36459 -0.0731 -0.31135 -0.07917 -0.41274 C -0.07935 -0.41529 -0.0823 -0.41922 -0.0823 -0.41922 " pathEditMode="relative" ptsTypes="fffffffff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0003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заданих</a:t>
            </a:r>
            <a:r>
              <a:rPr lang="ru-RU" dirty="0" smtClean="0"/>
              <a:t> чисел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дільники</a:t>
            </a:r>
            <a:r>
              <a:rPr lang="ru-RU" dirty="0" smtClean="0"/>
              <a:t> числа 40</a:t>
            </a:r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0"/>
            <a:ext cx="4975401" cy="3143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5286388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20" y="5429264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5429264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5429264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1571604" y="5500702"/>
            <a:ext cx="418704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dirty="0"/>
              <a:t>10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500430" y="5643578"/>
            <a:ext cx="418704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dirty="0"/>
              <a:t>15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786446" y="5715016"/>
            <a:ext cx="301686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dirty="0"/>
              <a:t>4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858148" y="5715016"/>
            <a:ext cx="418704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dirty="0"/>
              <a:t>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5.92593E-6 C -0.00677 -0.03171 -0.00295 -0.0243 -0.01441 -0.04722 C -0.0191 -0.05671 -0.029 -0.07523 -0.029 -0.07523 C -0.03247 -0.09421 -0.03611 -0.11273 -0.04028 -0.13124 C -0.04948 -0.17222 -0.04219 -0.15185 -0.05 -0.17199 C -0.05191 -0.18495 -0.05521 -0.19675 -0.05955 -0.20856 C -0.06476 -0.24097 -0.07622 -0.26319 -0.0967 -0.28171 C -0.09966 -0.29814 -0.1092 -0.30879 -0.11615 -0.32245 C -0.12309 -0.33634 -0.12691 -0.35162 -0.13386 -0.3655 C -0.1349 -0.3706 -0.13559 -0.37569 -0.13698 -0.38055 C -0.13785 -0.38356 -0.13941 -0.38611 -0.14028 -0.38912 C -0.14375 -0.40162 -0.14445 -0.41574 -0.15313 -0.42361 C -0.15521 -0.43148 -0.15486 -0.42777 -0.15486 -0.43449 " pathEditMode="relative" ptsTypes="ffffffffffff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6.2963E-6 C -0.0059 -0.01181 -0.01024 -0.0176 -0.01615 -0.02802 C -0.01875 -0.03265 -0.02031 -0.0382 -0.02257 -0.04306 C -0.02413 -0.05117 -0.02708 -0.05695 -0.02917 -0.06459 C -0.02969 -0.07871 -0.0283 -0.11413 -0.03559 -0.13126 C -0.04011 -0.14168 -0.04601 -0.15024 -0.05 -0.16135 C -0.05208 -0.17385 -0.05278 -0.18496 -0.05816 -0.19561 C -0.0625 -0.2132 -0.06771 -0.22987 -0.07257 -0.24723 C -0.07917 -0.27038 -0.08229 -0.28473 -0.1 -0.29677 C -0.1059 -0.31181 -0.11059 -0.3257 -0.11458 -0.34191 C -0.11632 -0.36043 -0.1184 -0.36297 -0.12431 -0.37848 C -0.12726 -0.39445 -0.12865 -0.40163 -0.13872 -0.41066 C -0.14219 -0.4176 -0.14531 -0.4257 -0.14531 -0.43427 " pathEditMode="relative" ptsTypes="ffffffffffffA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33333E-6 C 0.01215 -0.02407 0.00955 -0.05694 0.02257 -0.08171 C 0.04271 -0.12014 0.03073 -0.0956 0.05642 -0.15717 C 0.0651 -0.17801 0.06632 -0.20856 0.07899 -0.22592 C 0.08229 -0.25069 0.09583 -0.27014 0.10642 -0.29051 C 0.11267 -0.30231 0.11823 -0.31505 0.1243 -0.32708 C 0.12708 -0.33241 0.13264 -0.33449 0.13559 -0.33981 C 0.1375 -0.34329 0.13819 -0.34792 0.14045 -0.35069 C 0.14462 -0.35579 0.15486 -0.36342 0.15486 -0.36342 C 0.15712 -0.37268 0.16111 -0.37546 0.16771 -0.37847 C 0.17378 -0.38403 0.17899 -0.39143 0.18559 -0.39583 C 0.18993 -0.39861 0.19323 -0.40023 0.19687 -0.4044 C 0.20208 -0.41018 0.20469 -0.41412 0.21128 -0.41736 C 0.22031 -0.4294 0.2316 -0.43518 0.24357 -0.44097 C 0.24982 -0.44398 0.25399 -0.45 0.25972 -0.45393 " pathEditMode="relative" ptsTypes="ffffffffffffffA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C -0.0026 -0.01065 -0.00191 -0.00324 0.00156 -0.01713 C 0.00538 -0.03241 0.00625 -0.04838 0.01285 -0.06227 C 0.01597 -0.08542 0.02188 -0.10162 0.03229 -0.12037 C 0.04201 -0.13773 0.02969 -0.11644 0.03715 -0.13333 C 0.04219 -0.14468 0.04132 -0.13982 0.04844 -0.14838 C 0.05313 -0.15417 0.0592 -0.16227 0.06285 -0.16991 C 0.06406 -0.17269 0.06458 -0.17593 0.06615 -0.17847 C 0.06944 -0.18403 0.07743 -0.19352 0.07743 -0.19352 C 0.08646 -0.2294 0.08038 -0.27755 0.10642 -0.30116 C 0.11181 -0.31134 0.12257 -0.3162 0.13073 -0.32245 C 0.14149 -0.33056 0.15139 -0.34005 0.16285 -0.3463 C 0.16441 -0.34908 0.16563 -0.35255 0.16771 -0.35486 C 0.17951 -0.36783 0.16563 -0.34352 0.17587 -0.36343 C 0.17795 -0.37245 0.18108 -0.37732 0.18229 -0.38704 C 0.18524 -0.40949 0.18194 -0.41852 0.19844 -0.4257 C 0.20625 -0.43287 0.21476 -0.44028 0.22413 -0.44306 C 0.23038 -0.44491 0.2401 -0.44491 0.24514 -0.45162 " pathEditMode="relative" ptsTypes="fffffffffffffffff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ru-RU" dirty="0" err="1" smtClean="0"/>
              <a:t>Дільники</a:t>
            </a:r>
            <a:r>
              <a:rPr lang="ru-RU" dirty="0" smtClean="0"/>
              <a:t> числа 24</a:t>
            </a:r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214290"/>
            <a:ext cx="4975401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5429264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5500702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5429264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5500702"/>
            <a:ext cx="1276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3428992" y="5715016"/>
            <a:ext cx="35458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ru-RU" dirty="0"/>
              <a:t>8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500694" y="5715016"/>
            <a:ext cx="30168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ru-RU" dirty="0"/>
              <a:t>9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571604" y="5786454"/>
            <a:ext cx="30168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ru-RU" dirty="0"/>
              <a:t>6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643834" y="5715016"/>
            <a:ext cx="30168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ru-RU" dirty="0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7037E-6 C 0.03073 -0.06388 0.00191 -0.00138 0.00486 -0.21087 C 0.00573 -0.2743 0.00694 -0.34513 0.02899 -0.40231 C 0.03038 -0.40972 0.03159 -0.41898 0.03385 -0.42592 C 0.03455 -0.42824 0.0368 -0.42986 0.03698 -0.4324 C 0.03784 -0.44513 0.03698 -0.4581 0.03698 -0.47106 " pathEditMode="relative" ptsTypes="fffff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9.62963E-6 C 0.00052 -0.00209 0.00087 -0.0044 0.00156 -0.00649 C 0.00243 -0.0088 0.00417 -0.01042 0.00486 -0.01297 C 0.00885 -0.02709 0.01007 -0.04329 0.01285 -0.05811 C 0.0118 -0.08565 0.01302 -0.12362 1.94444E-6 -0.14838 C -0.00399 -0.17593 -0.00451 -0.18195 -0.00156 -0.21945 C -0.00122 -0.22477 0.00191 -0.2294 0.0033 -0.2345 C 0.00712 -0.26575 0.01371 -0.29468 0.02101 -0.32477 C 0.02153 -0.33264 0.02135 -0.34075 0.02257 -0.34838 C 0.02309 -0.35163 0.02535 -0.35394 0.02587 -0.35718 C 0.0309 -0.39051 0.03229 -0.42917 0.03229 -0.46251 " pathEditMode="relative" ptsTypes="ffffffffff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85185E-6 C 0.00607 -0.0331 -0.00608 -0.06968 0.00798 -0.09907 C 0.01076 -0.11296 0.01406 -0.12917 0.01927 -0.1419 C 0.02482 -0.15556 0.03211 -0.16806 0.03871 -0.18079 C 0.04218 -0.2 0.04496 -0.22083 0.05156 -0.23866 C 0.05451 -0.25509 0.05954 -0.25787 0.06927 -0.26667 C 0.08385 -0.27986 0.09652 -0.29491 0.11284 -0.30532 C 0.11961 -0.30972 0.12691 -0.31227 0.13385 -0.3162 C 0.14635 -0.32338 0.15277 -0.33495 0.16614 -0.33773 C 0.17847 -0.34838 0.19097 -0.35903 0.20312 -0.36991 C 0.20954 -0.38264 0.20225 -0.37153 0.21284 -0.37847 C 0.221 -0.38403 0.22569 -0.39028 0.23541 -0.39352 C 0.24913 -0.40301 0.26562 -0.4037 0.27899 -0.41296 C 0.28888 -0.41968 0.28333 -0.41551 0.29513 -0.42593 C 0.29774 -0.42824 0.29913 -0.43218 0.30156 -0.43449 C 0.30729 -0.44005 0.31354 -0.44421 0.31927 -0.44954 C 0.32239 -0.45255 0.32899 -0.4581 0.32899 -0.4581 C 0.33107 -0.46667 0.32934 -0.46296 0.33385 -0.46898 " pathEditMode="relative" ptsTypes="fffffffffffffffff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7037E-6 C 0.00121 -0.03496 -0.00417 -0.09653 0.01128 -0.12685 C 0.01371 -0.13681 0.01822 -0.15 0.02413 -0.15695 C 0.03194 -0.16621 0.03125 -0.16065 0.03871 -0.16783 C 0.04895 -0.17778 0.03836 -0.17199 0.04843 -0.17639 C 0.05277 -0.18796 0.05868 -0.19514 0.06284 -0.20648 C 0.05972 -0.22199 0.05659 -0.23959 0.06458 -0.25371 C 0.07517 -0.27269 0.09479 -0.27639 0.10972 -0.28611 C 0.12934 -0.29908 0.14774 -0.31505 0.16614 -0.33125 C 0.17777 -0.34144 0.18802 -0.35371 0.2 -0.36343 C 0.20434 -0.3669 0.20972 -0.36783 0.21458 -0.36991 C 0.21614 -0.3706 0.21927 -0.37199 0.21927 -0.37199 C 0.22777 -0.37986 0.2309 -0.38195 0.24027 -0.38496 C 0.25208 -0.39306 0.26597 -0.39329 0.27743 -0.40209 C 0.28472 -0.40764 0.29131 -0.41528 0.29843 -0.42153 C 0.30399 -0.42639 0.30816 -0.43449 0.31458 -0.43658 C 0.32725 -0.44074 0.33611 -0.44792 0.34357 -0.4625 C 0.34201 -0.46389 0.33871 -0.46667 0.33871 -0.46667 " pathEditMode="relative" ptsTypes="fffffffffffffffff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theme/theme1.xml><?xml version="1.0" encoding="utf-8"?>
<a:theme xmlns:a="http://schemas.openxmlformats.org/drawingml/2006/main" name="Тема45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Тема45</Template>
  <TotalTime>51</TotalTime>
  <Words>197</Words>
  <Application>Microsoft Office PowerPoint</Application>
  <PresentationFormat>Экран (4:3)</PresentationFormat>
  <Paragraphs>61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Тема45</vt:lpstr>
      <vt:lpstr>Дільники і кратні</vt:lpstr>
      <vt:lpstr>Слайд 2</vt:lpstr>
      <vt:lpstr> Дільники числа 30</vt:lpstr>
      <vt:lpstr> Кратні числу 25</vt:lpstr>
      <vt:lpstr> Серед заданих чисел знайдіть найбільший дільник числа 45</vt:lpstr>
      <vt:lpstr>Знайдіть число, дільниками якого є 3,5 і 7</vt:lpstr>
      <vt:lpstr>Знайдіть число, яке ділиться одночасно на 3,5,2 і 7</vt:lpstr>
      <vt:lpstr> Серед заданих чисел знайдіть дільники числа 40</vt:lpstr>
      <vt:lpstr> Дільники числа 24</vt:lpstr>
      <vt:lpstr>Кратні числу 45</vt:lpstr>
      <vt:lpstr>Число, яке ділиться одночасно на 5, 8 і 3</vt:lpstr>
      <vt:lpstr>Слайд 12</vt:lpstr>
      <vt:lpstr>Слайд 13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Дільники і кратні Математичний футбол</dc:title>
  <dc:creator>Людмила</dc:creator>
  <cp:lastModifiedBy>FuckYouBill</cp:lastModifiedBy>
  <cp:revision>7</cp:revision>
  <dcterms:created xsi:type="dcterms:W3CDTF">2012-02-08T09:59:46Z</dcterms:created>
  <dcterms:modified xsi:type="dcterms:W3CDTF">2012-02-07T23:03:52Z</dcterms:modified>
</cp:coreProperties>
</file>