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56" r:id="rId3"/>
    <p:sldId id="269" r:id="rId4"/>
    <p:sldId id="257" r:id="rId5"/>
    <p:sldId id="258" r:id="rId6"/>
    <p:sldId id="259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3050" y="0"/>
            <a:ext cx="2074863" cy="5949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0"/>
            <a:ext cx="6075362" cy="5949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288" y="981075"/>
            <a:ext cx="40386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86288" y="981075"/>
            <a:ext cx="40386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0"/>
            <a:ext cx="9144000" cy="6910388"/>
            <a:chOff x="0" y="0"/>
            <a:chExt cx="5760" cy="4353"/>
          </a:xfrm>
        </p:grpSpPr>
        <p:pic>
          <p:nvPicPr>
            <p:cNvPr id="1031" name="Picture 7" descr="1222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0" y="0"/>
              <a:ext cx="5760" cy="4353"/>
            </a:xfrm>
            <a:prstGeom prst="rect">
              <a:avLst/>
            </a:prstGeom>
            <a:noFill/>
          </p:spPr>
        </p:pic>
        <p:pic>
          <p:nvPicPr>
            <p:cNvPr id="1032" name="Picture 8" descr="1222"/>
            <p:cNvPicPr>
              <a:picLocks noChangeAspect="1" noChangeArrowheads="1"/>
            </p:cNvPicPr>
            <p:nvPr userDrawn="1"/>
          </p:nvPicPr>
          <p:blipFill>
            <a:blip r:embed="rId13"/>
            <a:srcRect l="97639" r="-1180" b="758"/>
            <a:stretch>
              <a:fillRect/>
            </a:stretch>
          </p:blipFill>
          <p:spPr bwMode="auto">
            <a:xfrm>
              <a:off x="0" y="0"/>
              <a:ext cx="204" cy="4320"/>
            </a:xfrm>
            <a:prstGeom prst="rect">
              <a:avLst/>
            </a:prstGeom>
            <a:noFill/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82296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981075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E00351C-94C4-4C8D-9AEE-4FC359D4FEBB}" type="datetimeFigureOut">
              <a:rPr lang="ru-RU" smtClean="0"/>
              <a:pPr/>
              <a:t>11.02.2012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0B5D1C-B3C3-4850-AE87-7D42AB98ED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66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66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5984" y="3286124"/>
            <a:ext cx="6400800" cy="1752600"/>
          </a:xfrm>
        </p:spPr>
        <p:txBody>
          <a:bodyPr/>
          <a:lstStyle/>
          <a:p>
            <a:r>
              <a:rPr lang="uk-UA" b="1" dirty="0" smtClean="0"/>
              <a:t>Додавання  і  віднімання  раціональних чисел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643050"/>
            <a:ext cx="79671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УРОКИ  МУДРОЇ  СОВИ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928934"/>
            <a:ext cx="2500298" cy="2500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786050" y="1785926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5008" y="1071546"/>
            <a:ext cx="257176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08" y="1000108"/>
            <a:ext cx="242889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071546"/>
            <a:ext cx="264320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571472" y="214290"/>
            <a:ext cx="3429024" cy="14287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-6,2-(-5,5)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557214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-0,7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4500570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0,7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85852" y="5072074"/>
            <a:ext cx="1094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-11,7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57290" y="3929066"/>
            <a:ext cx="958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11,7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5008" y="1071546"/>
            <a:ext cx="250033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857364"/>
            <a:ext cx="285752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5008" y="1142984"/>
            <a:ext cx="235745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1142984"/>
            <a:ext cx="264320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714348" y="214290"/>
            <a:ext cx="3214710" cy="12144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3,2+(-2,8)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85852" y="3786190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5">
                    <a:lumMod val="10000"/>
                  </a:schemeClr>
                </a:solidFill>
              </a:rPr>
              <a:t>0,4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485776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5">
                    <a:lumMod val="10000"/>
                  </a:schemeClr>
                </a:solidFill>
              </a:rPr>
              <a:t>-0,4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4286256"/>
            <a:ext cx="548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5">
                    <a:lumMod val="10000"/>
                  </a:schemeClr>
                </a:solidFill>
              </a:rPr>
              <a:t>-6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85852" y="542926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6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00694" y="1071546"/>
            <a:ext cx="2428892" cy="785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785926"/>
            <a:ext cx="278608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94" y="1000108"/>
            <a:ext cx="242889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1000108"/>
            <a:ext cx="257176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1000100" y="428604"/>
            <a:ext cx="2714644" cy="11430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0-(-3,1)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4000504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57290" y="4500570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3,1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42976" y="5500702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-3,1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85852" y="5000636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2,1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1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714612" y="1714488"/>
            <a:ext cx="307183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1071546"/>
            <a:ext cx="264320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1071546"/>
            <a:ext cx="250033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1142984"/>
            <a:ext cx="250033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785786" y="285728"/>
            <a:ext cx="3214710" cy="11430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-1,1+(-2,2)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3857628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3,3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00166" y="4429132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-1,1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500166" y="5072074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-3,3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500166" y="5643578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1,1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1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Презентацію підготувала</a:t>
            </a:r>
          </a:p>
          <a:p>
            <a:pPr>
              <a:buNone/>
            </a:pPr>
            <a:r>
              <a:rPr lang="uk-UA" dirty="0"/>
              <a:t>в</a:t>
            </a:r>
            <a:r>
              <a:rPr lang="uk-UA" dirty="0" smtClean="0"/>
              <a:t>читель математики</a:t>
            </a:r>
          </a:p>
          <a:p>
            <a:pPr>
              <a:buNone/>
            </a:pPr>
            <a:r>
              <a:rPr lang="uk-UA" dirty="0" err="1" smtClean="0"/>
              <a:t>Зеленогірської</a:t>
            </a:r>
            <a:r>
              <a:rPr lang="uk-UA" dirty="0" smtClean="0"/>
              <a:t> ЗОШ І-ІІІ ст.</a:t>
            </a:r>
          </a:p>
          <a:p>
            <a:pPr>
              <a:buNone/>
            </a:pPr>
            <a:r>
              <a:rPr lang="uk-UA" dirty="0" err="1" smtClean="0"/>
              <a:t>Косюга</a:t>
            </a:r>
            <a:r>
              <a:rPr lang="uk-UA" dirty="0" smtClean="0"/>
              <a:t> Л.І.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86116" y="2000240"/>
            <a:ext cx="285752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5008" y="928670"/>
            <a:ext cx="271464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00760" y="928670"/>
            <a:ext cx="2428892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928670"/>
            <a:ext cx="250033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1285852" y="0"/>
            <a:ext cx="3429024" cy="14287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-1,2+(-0,8)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00100" y="3929066"/>
            <a:ext cx="5485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4429132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4929198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0,4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00100" y="5500702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214942" y="857232"/>
            <a:ext cx="264320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1857364"/>
            <a:ext cx="285752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857232"/>
            <a:ext cx="278608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14942" y="857232"/>
            <a:ext cx="2643206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928662" y="0"/>
            <a:ext cx="3000396" cy="135732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-0,7+1,2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5500702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-0,5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4929198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1,9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378619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-1,9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4357694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0,5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72066" y="1000108"/>
            <a:ext cx="285752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14942" y="1071546"/>
            <a:ext cx="235745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1000108"/>
            <a:ext cx="250033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28926" y="2285992"/>
            <a:ext cx="285752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714348" y="285728"/>
            <a:ext cx="3214710" cy="107157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0,8-(-0,9)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3857628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28662" y="4429132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4929198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1,7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5429264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-1,7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1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572132" y="785794"/>
            <a:ext cx="257176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785794"/>
            <a:ext cx="250033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43570" y="714356"/>
            <a:ext cx="250033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86050" y="1857364"/>
            <a:ext cx="2857520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1000100" y="214290"/>
            <a:ext cx="2714644" cy="121444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-1,2-0,9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4000504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450057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-2,1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28662" y="5072074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2,1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57224" y="5572140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0,3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1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357818" y="928670"/>
            <a:ext cx="2714644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8926" y="1928802"/>
            <a:ext cx="278608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1000108"/>
            <a:ext cx="278608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57818" y="1071546"/>
            <a:ext cx="250033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714348" y="214290"/>
            <a:ext cx="3357586" cy="142876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1,05-(-1.1)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1538" y="4000504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-0,6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4500570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000636"/>
            <a:ext cx="981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2,15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5572140"/>
            <a:ext cx="1117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-2,15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2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857884" y="1142984"/>
            <a:ext cx="235745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29322" y="1142984"/>
            <a:ext cx="250033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71736" y="1857364"/>
            <a:ext cx="314327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57884" y="1142984"/>
            <a:ext cx="271464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785786" y="285728"/>
            <a:ext cx="2857520" cy="11430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2,4-3,2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3929066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0,8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450057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-0,8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42976" y="5072074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5,6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1538" y="5643578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-5,6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9" grpId="1" animBg="1"/>
      <p:bldP spid="11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929322" y="928670"/>
            <a:ext cx="257176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1428736"/>
            <a:ext cx="300039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29322" y="928670"/>
            <a:ext cx="257176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00760" y="1000108"/>
            <a:ext cx="2500330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785786" y="0"/>
            <a:ext cx="2500330" cy="157163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1-2,2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3929066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1,2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42976" y="442913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3,2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5072074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-1,2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00100" y="557214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-3,2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9" grpId="1" animBg="1"/>
      <p:bldP spid="11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C диска С\Мои документы\Мои рисунки\95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142984"/>
            <a:ext cx="2500298" cy="2500298"/>
          </a:xfrm>
          <a:prstGeom prst="rect">
            <a:avLst/>
          </a:prstGeom>
          <a:noFill/>
        </p:spPr>
      </p:pic>
      <p:pic>
        <p:nvPicPr>
          <p:cNvPr id="3074" name="Picture 2" descr="D:\C диска С\Мои документы\Мои рисунки\198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2143116"/>
            <a:ext cx="1714512" cy="17145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429256" y="1071546"/>
            <a:ext cx="271464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12" y="1500174"/>
            <a:ext cx="292895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МОЛОДЕЦЬ!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1142984"/>
            <a:ext cx="264320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29256" y="1071546"/>
            <a:ext cx="257176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Вивчи правила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714348" y="0"/>
            <a:ext cx="3357586" cy="12858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FF0000"/>
                </a:solidFill>
              </a:rPr>
              <a:t>5,3+(-6,1)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85852" y="4286256"/>
            <a:ext cx="958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11,4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285852" y="3786190"/>
            <a:ext cx="8899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-0,8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57290" y="4786322"/>
            <a:ext cx="753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0,8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214414" y="5429264"/>
            <a:ext cx="1094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accent1">
                    <a:lumMod val="10000"/>
                  </a:schemeClr>
                </a:solidFill>
              </a:rPr>
              <a:t>-11,4</a:t>
            </a:r>
            <a:endParaRPr lang="ru-RU" sz="3200" b="1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9" grpId="0" animBg="1"/>
      <p:bldP spid="9" grpId="1" animBg="1"/>
      <p:bldP spid="10" grpId="0" animBg="1"/>
      <p:bldP spid="10" grpId="1" animBg="1"/>
      <p:bldP spid="12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Тема105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Тема105</Template>
  <TotalTime>147</TotalTime>
  <Words>228</Words>
  <Application>Microsoft Office PowerPoint</Application>
  <PresentationFormat>Экран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Тема105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FuckYouBill</dc:creator>
  <cp:lastModifiedBy>FuckYouBill</cp:lastModifiedBy>
  <cp:revision>17</cp:revision>
  <dcterms:created xsi:type="dcterms:W3CDTF">2012-02-11T16:11:33Z</dcterms:created>
  <dcterms:modified xsi:type="dcterms:W3CDTF">2012-02-11T21:46:39Z</dcterms:modified>
</cp:coreProperties>
</file>