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69" r:id="rId4"/>
    <p:sldId id="257" r:id="rId5"/>
    <p:sldId id="258" r:id="rId6"/>
    <p:sldId id="259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0"/>
            <a:ext cx="2074863" cy="5949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75362" cy="5949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86288" y="981075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910388"/>
            <a:chOff x="0" y="0"/>
            <a:chExt cx="5760" cy="4353"/>
          </a:xfrm>
        </p:grpSpPr>
        <p:pic>
          <p:nvPicPr>
            <p:cNvPr id="1031" name="Picture 7" descr="1222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0" cy="4353"/>
            </a:xfrm>
            <a:prstGeom prst="rect">
              <a:avLst/>
            </a:prstGeom>
            <a:noFill/>
          </p:spPr>
        </p:pic>
        <p:pic>
          <p:nvPicPr>
            <p:cNvPr id="1032" name="Picture 8" descr="1222"/>
            <p:cNvPicPr>
              <a:picLocks noChangeAspect="1" noChangeArrowheads="1"/>
            </p:cNvPicPr>
            <p:nvPr userDrawn="1"/>
          </p:nvPicPr>
          <p:blipFill>
            <a:blip r:embed="rId13"/>
            <a:srcRect l="97639" r="-1180" b="758"/>
            <a:stretch>
              <a:fillRect/>
            </a:stretch>
          </p:blipFill>
          <p:spPr bwMode="auto">
            <a:xfrm>
              <a:off x="0" y="0"/>
              <a:ext cx="204" cy="4320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E00351C-94C4-4C8D-9AEE-4FC359D4FEBB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0B5D1C-B3C3-4850-AE87-7D42AB98E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286124"/>
            <a:ext cx="6400800" cy="1752600"/>
          </a:xfrm>
        </p:spPr>
        <p:txBody>
          <a:bodyPr/>
          <a:lstStyle/>
          <a:p>
            <a:r>
              <a:rPr lang="uk-UA" b="1" dirty="0" smtClean="0"/>
              <a:t>Додавання  і  віднімання  раціональних чисел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7967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УРОКИ  МУДРОЇ  СОВИ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928934"/>
            <a:ext cx="2500298" cy="2500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86050" y="1785926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1071546"/>
            <a:ext cx="257176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1000108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071546"/>
            <a:ext cx="264320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71472" y="214290"/>
            <a:ext cx="3429024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-6,2-(-5,5)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557214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-0,7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500570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5072074"/>
            <a:ext cx="1094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-11,7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3929066"/>
            <a:ext cx="958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11,7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5008" y="1071546"/>
            <a:ext cx="25003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857364"/>
            <a:ext cx="285752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1142984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142984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14348" y="214290"/>
            <a:ext cx="321471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3,2+(-2,8)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3786190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5">
                    <a:lumMod val="10000"/>
                  </a:schemeClr>
                </a:solidFill>
              </a:rPr>
              <a:t>0,4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485776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5">
                    <a:lumMod val="10000"/>
                  </a:schemeClr>
                </a:solidFill>
              </a:rPr>
              <a:t>-0,4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4286256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5">
                    <a:lumMod val="10000"/>
                  </a:schemeClr>
                </a:solidFill>
              </a:rPr>
              <a:t>-6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542926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6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00694" y="1071546"/>
            <a:ext cx="2428892" cy="785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785926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1000108"/>
            <a:ext cx="242889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1000108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000100" y="428604"/>
            <a:ext cx="2714644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0-(-3,1)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400050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500570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3,1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5500702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-3,1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5000636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2,1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14612" y="1714488"/>
            <a:ext cx="307183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071546"/>
            <a:ext cx="264320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1071546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1142984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85786" y="285728"/>
            <a:ext cx="3214710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-1,1+(-2,2)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85762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3,3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4429132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-1,1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5072074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-3,3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564357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1,1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Презентацію підготувала</a:t>
            </a:r>
          </a:p>
          <a:p>
            <a:pPr>
              <a:buNone/>
            </a:pPr>
            <a:r>
              <a:rPr lang="uk-UA" dirty="0"/>
              <a:t>в</a:t>
            </a:r>
            <a:r>
              <a:rPr lang="uk-UA" dirty="0" smtClean="0"/>
              <a:t>читель математики</a:t>
            </a:r>
          </a:p>
          <a:p>
            <a:pPr>
              <a:buNone/>
            </a:pPr>
            <a:r>
              <a:rPr lang="uk-UA" dirty="0" err="1" smtClean="0"/>
              <a:t>Зеленогірської</a:t>
            </a:r>
            <a:r>
              <a:rPr lang="uk-UA" dirty="0" smtClean="0"/>
              <a:t> ЗОШ І-ІІІ ст.</a:t>
            </a:r>
          </a:p>
          <a:p>
            <a:pPr>
              <a:buNone/>
            </a:pPr>
            <a:r>
              <a:rPr lang="uk-UA" dirty="0" err="1" smtClean="0"/>
              <a:t>Косюга</a:t>
            </a:r>
            <a:r>
              <a:rPr lang="uk-UA" dirty="0" smtClean="0"/>
              <a:t> Л.І.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86116" y="2000240"/>
            <a:ext cx="285752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928670"/>
            <a:ext cx="27146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928670"/>
            <a:ext cx="242889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928670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285852" y="0"/>
            <a:ext cx="3429024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-1,2+(-0,8)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3929066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429132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492919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550070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14942" y="857232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857364"/>
            <a:ext cx="285752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857232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857232"/>
            <a:ext cx="264320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928662" y="0"/>
            <a:ext cx="3000396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-0,7+1,2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500702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492919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1,9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378619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-1,9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4357694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0,5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2066" y="1000108"/>
            <a:ext cx="285752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071546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1000108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285992"/>
            <a:ext cx="285752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14348" y="285728"/>
            <a:ext cx="3214710" cy="10715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0,8-(-0,9)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385762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4429132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492919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1,7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5429264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-1,7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72132" y="785794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785794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714356"/>
            <a:ext cx="25003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1857364"/>
            <a:ext cx="285752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000100" y="214290"/>
            <a:ext cx="2714644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-1,2-0,9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000504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50057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-2,1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5072074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2,1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5572140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0,3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57818" y="928670"/>
            <a:ext cx="27146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928802"/>
            <a:ext cx="278608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000108"/>
            <a:ext cx="278608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1071546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14348" y="214290"/>
            <a:ext cx="3357586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1,05-(-1.1)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4000504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500570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000636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2,15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5572140"/>
            <a:ext cx="111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-2,15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57884" y="114298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1142984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1857364"/>
            <a:ext cx="314327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1142984"/>
            <a:ext cx="27146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85786" y="285728"/>
            <a:ext cx="2857520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2,4-3,2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3929066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50057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-0,8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5072074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5,6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1538" y="5643578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-5,6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9" grpId="1" animBg="1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929322" y="928670"/>
            <a:ext cx="257176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1428736"/>
            <a:ext cx="30003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928670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00010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85786" y="0"/>
            <a:ext cx="2500330" cy="15716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1-2,2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3929066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1,2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42913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3,2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5072074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-1,2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557214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-3,2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 диска С\Мои документы\Мои рисунки\9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500298" cy="2500298"/>
          </a:xfrm>
          <a:prstGeom prst="rect">
            <a:avLst/>
          </a:prstGeom>
          <a:noFill/>
        </p:spPr>
      </p:pic>
      <p:pic>
        <p:nvPicPr>
          <p:cNvPr id="3074" name="Picture 2" descr="D:\C диска С\Мои документы\Мои рисунки\19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3116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29256" y="1071546"/>
            <a:ext cx="27146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1500174"/>
            <a:ext cx="292895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МОЛОДЕЦЬ!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1142984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1071546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Вивчи правила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14348" y="0"/>
            <a:ext cx="3357586" cy="12858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5,3+(-6,1)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4286256"/>
            <a:ext cx="958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11,4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378619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-0,8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478632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0,8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5429264"/>
            <a:ext cx="1094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10000"/>
                  </a:schemeClr>
                </a:solidFill>
              </a:rPr>
              <a:t>-11,4</a:t>
            </a:r>
            <a:endParaRPr lang="ru-RU" sz="32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  <p:bldP spid="9" grpId="1" animBg="1"/>
      <p:bldP spid="10" grpId="0" animBg="1"/>
      <p:bldP spid="10" grpId="1" animBg="1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105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Тема105</Template>
  <TotalTime>147</TotalTime>
  <Words>228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Тема105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17</cp:revision>
  <dcterms:created xsi:type="dcterms:W3CDTF">2012-02-11T16:11:33Z</dcterms:created>
  <dcterms:modified xsi:type="dcterms:W3CDTF">2012-02-11T21:46:39Z</dcterms:modified>
</cp:coreProperties>
</file>