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9" r:id="rId3"/>
    <p:sldId id="264" r:id="rId4"/>
    <p:sldId id="262" r:id="rId5"/>
    <p:sldId id="257" r:id="rId6"/>
    <p:sldId id="258" r:id="rId7"/>
    <p:sldId id="260" r:id="rId8"/>
    <p:sldId id="261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F9900"/>
    <a:srgbClr val="00CC00"/>
    <a:srgbClr val="CC0066"/>
    <a:srgbClr val="FF99FF"/>
    <a:srgbClr val="FFCCCC"/>
    <a:srgbClr val="FF33CC"/>
    <a:srgbClr val="CC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E4FAF2-B9CD-4EC1-8815-E58C3318BB14}" type="doc">
      <dgm:prSet loTypeId="urn:microsoft.com/office/officeart/2005/8/layout/cycle3" loCatId="cycle" qsTypeId="urn:microsoft.com/office/officeart/2005/8/quickstyle/simple2" qsCatId="simple" csTypeId="urn:microsoft.com/office/officeart/2005/8/colors/colorful2" csCatId="colorful" phldr="1"/>
      <dgm:spPr/>
    </dgm:pt>
    <dgm:pt modelId="{FEC6956E-A4B7-471E-8E8C-B6CA970FE51D}">
      <dgm:prSet phldrT="[Текст]"/>
      <dgm:spPr/>
      <dgm:t>
        <a:bodyPr/>
        <a:lstStyle/>
        <a:p>
          <a:r>
            <a:rPr lang="uk-UA" dirty="0" smtClean="0"/>
            <a:t>Заповнити </a:t>
          </a:r>
          <a:endParaRPr lang="ru-RU" dirty="0"/>
        </a:p>
      </dgm:t>
    </dgm:pt>
    <dgm:pt modelId="{4E11723D-6A37-4211-BC32-E43BD2AF2FB3}" type="parTrans" cxnId="{0C2F7EE2-F91F-4F91-AB58-B620B89B5C0E}">
      <dgm:prSet/>
      <dgm:spPr/>
      <dgm:t>
        <a:bodyPr/>
        <a:lstStyle/>
        <a:p>
          <a:endParaRPr lang="ru-RU"/>
        </a:p>
      </dgm:t>
    </dgm:pt>
    <dgm:pt modelId="{67FD072A-9B1D-4200-B8AD-FA1387587582}" type="sibTrans" cxnId="{0C2F7EE2-F91F-4F91-AB58-B620B89B5C0E}">
      <dgm:prSet/>
      <dgm:spPr/>
      <dgm:t>
        <a:bodyPr/>
        <a:lstStyle/>
        <a:p>
          <a:endParaRPr lang="ru-RU"/>
        </a:p>
      </dgm:t>
    </dgm:pt>
    <dgm:pt modelId="{F2ABB6EE-CBBB-4651-9E23-2A38BF5EA123}">
      <dgm:prSet phldrT="[Текст]"/>
      <dgm:spPr/>
      <dgm:t>
        <a:bodyPr/>
        <a:lstStyle/>
        <a:p>
          <a:r>
            <a:rPr lang="uk-UA" dirty="0" smtClean="0"/>
            <a:t>Вивести результат</a:t>
          </a:r>
          <a:endParaRPr lang="ru-RU" dirty="0"/>
        </a:p>
      </dgm:t>
    </dgm:pt>
    <dgm:pt modelId="{4E32028A-704B-4286-BD72-FF0816A41409}" type="parTrans" cxnId="{59783D4C-3F57-46A5-9D87-32803BD26EA1}">
      <dgm:prSet/>
      <dgm:spPr/>
      <dgm:t>
        <a:bodyPr/>
        <a:lstStyle/>
        <a:p>
          <a:endParaRPr lang="ru-RU"/>
        </a:p>
      </dgm:t>
    </dgm:pt>
    <dgm:pt modelId="{E1A2A9A6-F198-4882-B00C-249A015CD69F}" type="sibTrans" cxnId="{59783D4C-3F57-46A5-9D87-32803BD26EA1}">
      <dgm:prSet/>
      <dgm:spPr/>
      <dgm:t>
        <a:bodyPr/>
        <a:lstStyle/>
        <a:p>
          <a:endParaRPr lang="ru-RU"/>
        </a:p>
      </dgm:t>
    </dgm:pt>
    <dgm:pt modelId="{D2C53244-6E79-49D6-8792-84F04F3D515D}">
      <dgm:prSet/>
      <dgm:spPr/>
      <dgm:t>
        <a:bodyPr/>
        <a:lstStyle/>
        <a:p>
          <a:r>
            <a:rPr lang="uk-UA" dirty="0" smtClean="0"/>
            <a:t>Описати </a:t>
          </a:r>
          <a:endParaRPr lang="ru-RU" dirty="0"/>
        </a:p>
      </dgm:t>
    </dgm:pt>
    <dgm:pt modelId="{F3C2BB84-D9B8-48DD-B43E-B4B409F1CC7B}" type="parTrans" cxnId="{0C20FCBA-CA1B-45C7-81F5-9CBB3E53F071}">
      <dgm:prSet/>
      <dgm:spPr/>
      <dgm:t>
        <a:bodyPr/>
        <a:lstStyle/>
        <a:p>
          <a:endParaRPr lang="ru-RU"/>
        </a:p>
      </dgm:t>
    </dgm:pt>
    <dgm:pt modelId="{400B495D-E193-42C2-AF4D-7741865CBA03}" type="sibTrans" cxnId="{0C20FCBA-CA1B-45C7-81F5-9CBB3E53F071}">
      <dgm:prSet/>
      <dgm:spPr/>
      <dgm:t>
        <a:bodyPr/>
        <a:lstStyle/>
        <a:p>
          <a:endParaRPr lang="ru-RU"/>
        </a:p>
      </dgm:t>
    </dgm:pt>
    <dgm:pt modelId="{2D0E09A0-549E-4DD1-9725-0D7FA214D99E}">
      <dgm:prSet/>
      <dgm:spPr/>
      <dgm:t>
        <a:bodyPr/>
        <a:lstStyle/>
        <a:p>
          <a:r>
            <a:rPr lang="uk-UA" dirty="0" smtClean="0"/>
            <a:t>Вивести масив</a:t>
          </a:r>
          <a:endParaRPr lang="ru-RU" dirty="0"/>
        </a:p>
      </dgm:t>
    </dgm:pt>
    <dgm:pt modelId="{B6050846-1DE2-4B65-A59F-DC706A8A7333}" type="parTrans" cxnId="{C115BE07-E4A0-4657-A3F3-20D1E0AC5C22}">
      <dgm:prSet/>
      <dgm:spPr/>
      <dgm:t>
        <a:bodyPr/>
        <a:lstStyle/>
        <a:p>
          <a:endParaRPr lang="ru-RU"/>
        </a:p>
      </dgm:t>
    </dgm:pt>
    <dgm:pt modelId="{DF640AB9-CAD3-456C-8CA1-74D457DF2D16}" type="sibTrans" cxnId="{C115BE07-E4A0-4657-A3F3-20D1E0AC5C22}">
      <dgm:prSet/>
      <dgm:spPr/>
      <dgm:t>
        <a:bodyPr/>
        <a:lstStyle/>
        <a:p>
          <a:endParaRPr lang="ru-RU"/>
        </a:p>
      </dgm:t>
    </dgm:pt>
    <dgm:pt modelId="{A6766407-6136-42F4-B53C-4C5BCE868432}">
      <dgm:prSet/>
      <dgm:spPr/>
      <dgm:t>
        <a:bodyPr/>
        <a:lstStyle/>
        <a:p>
          <a:r>
            <a:rPr lang="uk-UA" dirty="0" smtClean="0"/>
            <a:t>Обробити</a:t>
          </a:r>
          <a:endParaRPr lang="ru-RU" dirty="0"/>
        </a:p>
      </dgm:t>
    </dgm:pt>
    <dgm:pt modelId="{59E25663-FBD0-43BF-A927-11AC3AC09A4A}" type="parTrans" cxnId="{3B1D09CA-7D86-412A-B3FC-890B7A938D13}">
      <dgm:prSet/>
      <dgm:spPr/>
      <dgm:t>
        <a:bodyPr/>
        <a:lstStyle/>
        <a:p>
          <a:endParaRPr lang="ru-RU"/>
        </a:p>
      </dgm:t>
    </dgm:pt>
    <dgm:pt modelId="{AD4C7302-C914-49BC-B5AF-E7548B42C2E6}" type="sibTrans" cxnId="{3B1D09CA-7D86-412A-B3FC-890B7A938D13}">
      <dgm:prSet/>
      <dgm:spPr/>
      <dgm:t>
        <a:bodyPr/>
        <a:lstStyle/>
        <a:p>
          <a:endParaRPr lang="ru-RU"/>
        </a:p>
      </dgm:t>
    </dgm:pt>
    <dgm:pt modelId="{2539C158-5AF1-4349-87B2-D274A018F446}" type="pres">
      <dgm:prSet presAssocID="{26E4FAF2-B9CD-4EC1-8815-E58C3318BB14}" presName="Name0" presStyleCnt="0">
        <dgm:presLayoutVars>
          <dgm:dir/>
          <dgm:resizeHandles val="exact"/>
        </dgm:presLayoutVars>
      </dgm:prSet>
      <dgm:spPr/>
    </dgm:pt>
    <dgm:pt modelId="{8B96ACEE-A6E8-48D0-BBC9-EA0D2E308C1F}" type="pres">
      <dgm:prSet presAssocID="{26E4FAF2-B9CD-4EC1-8815-E58C3318BB14}" presName="cycle" presStyleCnt="0"/>
      <dgm:spPr/>
    </dgm:pt>
    <dgm:pt modelId="{3576D42E-A08E-4DDC-8C71-657B870BD711}" type="pres">
      <dgm:prSet presAssocID="{D2C53244-6E79-49D6-8792-84F04F3D515D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5E2176-2C41-4C3F-9ECC-668F860365F6}" type="pres">
      <dgm:prSet presAssocID="{400B495D-E193-42C2-AF4D-7741865CBA03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AC7FAACE-5CC5-4E03-B20D-AA014849E32B}" type="pres">
      <dgm:prSet presAssocID="{FEC6956E-A4B7-471E-8E8C-B6CA970FE51D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886861-67A4-4B38-A03A-FCD1C8FEF22F}" type="pres">
      <dgm:prSet presAssocID="{2D0E09A0-549E-4DD1-9725-0D7FA214D99E}" presName="nodeFollowingNodes" presStyleLbl="node1" presStyleIdx="2" presStyleCnt="5" custRadScaleRad="105294" custRadScaleInc="-175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BED9AB-379B-44B8-9D3D-6E983FA9EF32}" type="pres">
      <dgm:prSet presAssocID="{A6766407-6136-42F4-B53C-4C5BCE868432}" presName="nodeFollowingNodes" presStyleLbl="node1" presStyleIdx="3" presStyleCnt="5" custRadScaleRad="105810" custRadScaleInc="179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065F10-0CE6-4EC0-B0E9-DD18BC78CC13}" type="pres">
      <dgm:prSet presAssocID="{F2ABB6EE-CBBB-4651-9E23-2A38BF5EA123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E563A9-AB34-47DF-8809-F75EA70330FD}" type="presOf" srcId="{400B495D-E193-42C2-AF4D-7741865CBA03}" destId="{965E2176-2C41-4C3F-9ECC-668F860365F6}" srcOrd="0" destOrd="0" presId="urn:microsoft.com/office/officeart/2005/8/layout/cycle3"/>
    <dgm:cxn modelId="{D1933B9F-9448-4650-BBCC-9FD123754C49}" type="presOf" srcId="{FEC6956E-A4B7-471E-8E8C-B6CA970FE51D}" destId="{AC7FAACE-5CC5-4E03-B20D-AA014849E32B}" srcOrd="0" destOrd="0" presId="urn:microsoft.com/office/officeart/2005/8/layout/cycle3"/>
    <dgm:cxn modelId="{D555D480-8D3A-4C22-BB18-4EADAD1D6F62}" type="presOf" srcId="{2D0E09A0-549E-4DD1-9725-0D7FA214D99E}" destId="{51886861-67A4-4B38-A03A-FCD1C8FEF22F}" srcOrd="0" destOrd="0" presId="urn:microsoft.com/office/officeart/2005/8/layout/cycle3"/>
    <dgm:cxn modelId="{0C20FCBA-CA1B-45C7-81F5-9CBB3E53F071}" srcId="{26E4FAF2-B9CD-4EC1-8815-E58C3318BB14}" destId="{D2C53244-6E79-49D6-8792-84F04F3D515D}" srcOrd="0" destOrd="0" parTransId="{F3C2BB84-D9B8-48DD-B43E-B4B409F1CC7B}" sibTransId="{400B495D-E193-42C2-AF4D-7741865CBA03}"/>
    <dgm:cxn modelId="{3B1D09CA-7D86-412A-B3FC-890B7A938D13}" srcId="{26E4FAF2-B9CD-4EC1-8815-E58C3318BB14}" destId="{A6766407-6136-42F4-B53C-4C5BCE868432}" srcOrd="3" destOrd="0" parTransId="{59E25663-FBD0-43BF-A927-11AC3AC09A4A}" sibTransId="{AD4C7302-C914-49BC-B5AF-E7548B42C2E6}"/>
    <dgm:cxn modelId="{F47E36CC-348A-4A6A-A403-57210EB57EAD}" type="presOf" srcId="{F2ABB6EE-CBBB-4651-9E23-2A38BF5EA123}" destId="{56065F10-0CE6-4EC0-B0E9-DD18BC78CC13}" srcOrd="0" destOrd="0" presId="urn:microsoft.com/office/officeart/2005/8/layout/cycle3"/>
    <dgm:cxn modelId="{59783D4C-3F57-46A5-9D87-32803BD26EA1}" srcId="{26E4FAF2-B9CD-4EC1-8815-E58C3318BB14}" destId="{F2ABB6EE-CBBB-4651-9E23-2A38BF5EA123}" srcOrd="4" destOrd="0" parTransId="{4E32028A-704B-4286-BD72-FF0816A41409}" sibTransId="{E1A2A9A6-F198-4882-B00C-249A015CD69F}"/>
    <dgm:cxn modelId="{0C2F7EE2-F91F-4F91-AB58-B620B89B5C0E}" srcId="{26E4FAF2-B9CD-4EC1-8815-E58C3318BB14}" destId="{FEC6956E-A4B7-471E-8E8C-B6CA970FE51D}" srcOrd="1" destOrd="0" parTransId="{4E11723D-6A37-4211-BC32-E43BD2AF2FB3}" sibTransId="{67FD072A-9B1D-4200-B8AD-FA1387587582}"/>
    <dgm:cxn modelId="{52AAE10F-975F-4361-888B-53D946891D60}" type="presOf" srcId="{A6766407-6136-42F4-B53C-4C5BCE868432}" destId="{45BED9AB-379B-44B8-9D3D-6E983FA9EF32}" srcOrd="0" destOrd="0" presId="urn:microsoft.com/office/officeart/2005/8/layout/cycle3"/>
    <dgm:cxn modelId="{C115BE07-E4A0-4657-A3F3-20D1E0AC5C22}" srcId="{26E4FAF2-B9CD-4EC1-8815-E58C3318BB14}" destId="{2D0E09A0-549E-4DD1-9725-0D7FA214D99E}" srcOrd="2" destOrd="0" parTransId="{B6050846-1DE2-4B65-A59F-DC706A8A7333}" sibTransId="{DF640AB9-CAD3-456C-8CA1-74D457DF2D16}"/>
    <dgm:cxn modelId="{C0ECB3B3-7AEC-4379-9F13-11EF537A10B0}" type="presOf" srcId="{26E4FAF2-B9CD-4EC1-8815-E58C3318BB14}" destId="{2539C158-5AF1-4349-87B2-D274A018F446}" srcOrd="0" destOrd="0" presId="urn:microsoft.com/office/officeart/2005/8/layout/cycle3"/>
    <dgm:cxn modelId="{9A051664-DFB6-4B3C-84E0-BBF2EF3EE365}" type="presOf" srcId="{D2C53244-6E79-49D6-8792-84F04F3D515D}" destId="{3576D42E-A08E-4DDC-8C71-657B870BD711}" srcOrd="0" destOrd="0" presId="urn:microsoft.com/office/officeart/2005/8/layout/cycle3"/>
    <dgm:cxn modelId="{2E154CA2-5C77-453C-BF3A-0A8C4631B69B}" type="presParOf" srcId="{2539C158-5AF1-4349-87B2-D274A018F446}" destId="{8B96ACEE-A6E8-48D0-BBC9-EA0D2E308C1F}" srcOrd="0" destOrd="0" presId="urn:microsoft.com/office/officeart/2005/8/layout/cycle3"/>
    <dgm:cxn modelId="{CC3CDBD7-A740-463E-9119-AE71806F081D}" type="presParOf" srcId="{8B96ACEE-A6E8-48D0-BBC9-EA0D2E308C1F}" destId="{3576D42E-A08E-4DDC-8C71-657B870BD711}" srcOrd="0" destOrd="0" presId="urn:microsoft.com/office/officeart/2005/8/layout/cycle3"/>
    <dgm:cxn modelId="{60641FE9-D5FB-4680-A245-94C6D567FC72}" type="presParOf" srcId="{8B96ACEE-A6E8-48D0-BBC9-EA0D2E308C1F}" destId="{965E2176-2C41-4C3F-9ECC-668F860365F6}" srcOrd="1" destOrd="0" presId="urn:microsoft.com/office/officeart/2005/8/layout/cycle3"/>
    <dgm:cxn modelId="{566CF14B-1AF7-4268-BAF8-71557A544CB6}" type="presParOf" srcId="{8B96ACEE-A6E8-48D0-BBC9-EA0D2E308C1F}" destId="{AC7FAACE-5CC5-4E03-B20D-AA014849E32B}" srcOrd="2" destOrd="0" presId="urn:microsoft.com/office/officeart/2005/8/layout/cycle3"/>
    <dgm:cxn modelId="{4860C1DB-2B09-4156-B779-C733109AB3F9}" type="presParOf" srcId="{8B96ACEE-A6E8-48D0-BBC9-EA0D2E308C1F}" destId="{51886861-67A4-4B38-A03A-FCD1C8FEF22F}" srcOrd="3" destOrd="0" presId="urn:microsoft.com/office/officeart/2005/8/layout/cycle3"/>
    <dgm:cxn modelId="{6AF82FCF-AAAB-4D54-8C39-E18FE9C493F2}" type="presParOf" srcId="{8B96ACEE-A6E8-48D0-BBC9-EA0D2E308C1F}" destId="{45BED9AB-379B-44B8-9D3D-6E983FA9EF32}" srcOrd="4" destOrd="0" presId="urn:microsoft.com/office/officeart/2005/8/layout/cycle3"/>
    <dgm:cxn modelId="{3F308FC5-0C97-46F7-B887-4D3EF842C313}" type="presParOf" srcId="{8B96ACEE-A6E8-48D0-BBC9-EA0D2E308C1F}" destId="{56065F10-0CE6-4EC0-B0E9-DD18BC78CC13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5DE178-A320-4DFE-8AD9-64C8B5C9D5E5}" type="doc">
      <dgm:prSet loTypeId="urn:microsoft.com/office/officeart/2005/8/layout/chevron2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2F647CB-9A1E-471B-85F3-9C0CDE681229}">
      <dgm:prSet phldrT="[Текст]"/>
      <dgm:spPr/>
      <dgm:t>
        <a:bodyPr/>
        <a:lstStyle/>
        <a:p>
          <a:r>
            <a:rPr lang="en-US" dirty="0" smtClean="0"/>
            <a:t>1</a:t>
          </a:r>
          <a:endParaRPr lang="ru-RU" dirty="0"/>
        </a:p>
      </dgm:t>
    </dgm:pt>
    <dgm:pt modelId="{6E194368-57FE-4EA4-92F1-8DCC05142643}" type="parTrans" cxnId="{1CDD45F0-D01D-4791-A4D7-51B355D57CF7}">
      <dgm:prSet/>
      <dgm:spPr/>
      <dgm:t>
        <a:bodyPr/>
        <a:lstStyle/>
        <a:p>
          <a:endParaRPr lang="ru-RU"/>
        </a:p>
      </dgm:t>
    </dgm:pt>
    <dgm:pt modelId="{628B55C6-D377-46E6-9103-22938E9BE458}" type="sibTrans" cxnId="{1CDD45F0-D01D-4791-A4D7-51B355D57CF7}">
      <dgm:prSet/>
      <dgm:spPr/>
      <dgm:t>
        <a:bodyPr/>
        <a:lstStyle/>
        <a:p>
          <a:endParaRPr lang="ru-RU"/>
        </a:p>
      </dgm:t>
    </dgm:pt>
    <dgm:pt modelId="{6725743B-2C7F-4770-8438-9EF22B139CD8}">
      <dgm:prSet phldrT="[Текст]"/>
      <dgm:spPr/>
      <dgm:t>
        <a:bodyPr/>
        <a:lstStyle/>
        <a:p>
          <a:r>
            <a:rPr lang="en-US" dirty="0" smtClean="0"/>
            <a:t>Const n=10;</a:t>
          </a:r>
          <a:endParaRPr lang="ru-RU" dirty="0"/>
        </a:p>
      </dgm:t>
    </dgm:pt>
    <dgm:pt modelId="{EB2A8821-46FD-4F8C-9569-D3F98410BB21}" type="parTrans" cxnId="{8F11EA9B-7B13-4DEC-86CE-561F19C0C052}">
      <dgm:prSet/>
      <dgm:spPr/>
      <dgm:t>
        <a:bodyPr/>
        <a:lstStyle/>
        <a:p>
          <a:endParaRPr lang="ru-RU"/>
        </a:p>
      </dgm:t>
    </dgm:pt>
    <dgm:pt modelId="{C011A80B-8269-41EF-BCD2-88D1E81DA1B0}" type="sibTrans" cxnId="{8F11EA9B-7B13-4DEC-86CE-561F19C0C052}">
      <dgm:prSet/>
      <dgm:spPr/>
      <dgm:t>
        <a:bodyPr/>
        <a:lstStyle/>
        <a:p>
          <a:endParaRPr lang="ru-RU"/>
        </a:p>
      </dgm:t>
    </dgm:pt>
    <dgm:pt modelId="{47788DA2-2651-4724-A708-1FAE835B58CF}">
      <dgm:prSet phldrT="[Текст]"/>
      <dgm:spPr/>
      <dgm:t>
        <a:bodyPr/>
        <a:lstStyle/>
        <a:p>
          <a:r>
            <a:rPr lang="en-US" dirty="0" smtClean="0"/>
            <a:t>2</a:t>
          </a:r>
          <a:endParaRPr lang="ru-RU" dirty="0"/>
        </a:p>
      </dgm:t>
    </dgm:pt>
    <dgm:pt modelId="{1E87BADC-3C92-4DAC-ABEB-52C311CC16ED}" type="parTrans" cxnId="{122B0FFE-B1DC-4872-AA39-43EF6525C583}">
      <dgm:prSet/>
      <dgm:spPr/>
      <dgm:t>
        <a:bodyPr/>
        <a:lstStyle/>
        <a:p>
          <a:endParaRPr lang="ru-RU"/>
        </a:p>
      </dgm:t>
    </dgm:pt>
    <dgm:pt modelId="{780DC8E0-EE1C-4983-A9A8-F5122F386E6F}" type="sibTrans" cxnId="{122B0FFE-B1DC-4872-AA39-43EF6525C583}">
      <dgm:prSet/>
      <dgm:spPr/>
      <dgm:t>
        <a:bodyPr/>
        <a:lstStyle/>
        <a:p>
          <a:endParaRPr lang="ru-RU"/>
        </a:p>
      </dgm:t>
    </dgm:pt>
    <dgm:pt modelId="{D4463FF0-217C-4906-B170-F52C5910CC9C}">
      <dgm:prSet phldrT="[Текст]"/>
      <dgm:spPr/>
      <dgm:t>
        <a:bodyPr/>
        <a:lstStyle/>
        <a:p>
          <a:r>
            <a:rPr lang="en-US" dirty="0" err="1" smtClean="0"/>
            <a:t>var</a:t>
          </a:r>
          <a:r>
            <a:rPr lang="en-US" dirty="0" smtClean="0"/>
            <a:t> a:array[1</a:t>
          </a:r>
          <a:r>
            <a:rPr lang="en-US" dirty="0" smtClean="0"/>
            <a:t>..</a:t>
          </a:r>
          <a:r>
            <a:rPr lang="ru-RU" dirty="0" smtClean="0"/>
            <a:t>10</a:t>
          </a:r>
          <a:r>
            <a:rPr lang="en-US" dirty="0" smtClean="0"/>
            <a:t>] </a:t>
          </a:r>
          <a:r>
            <a:rPr lang="en-US" dirty="0" smtClean="0"/>
            <a:t>of integer;</a:t>
          </a:r>
          <a:endParaRPr lang="ru-RU" dirty="0"/>
        </a:p>
      </dgm:t>
    </dgm:pt>
    <dgm:pt modelId="{02344F2F-6E25-4B45-82A2-6CB080D912BC}" type="parTrans" cxnId="{011A5ACB-1DD0-43D1-B528-298CCBFBCA54}">
      <dgm:prSet/>
      <dgm:spPr/>
      <dgm:t>
        <a:bodyPr/>
        <a:lstStyle/>
        <a:p>
          <a:endParaRPr lang="ru-RU"/>
        </a:p>
      </dgm:t>
    </dgm:pt>
    <dgm:pt modelId="{A134EBA7-92D8-416B-B358-FA5F7F5D28BC}" type="sibTrans" cxnId="{011A5ACB-1DD0-43D1-B528-298CCBFBCA54}">
      <dgm:prSet/>
      <dgm:spPr/>
      <dgm:t>
        <a:bodyPr/>
        <a:lstStyle/>
        <a:p>
          <a:endParaRPr lang="ru-RU"/>
        </a:p>
      </dgm:t>
    </dgm:pt>
    <dgm:pt modelId="{2321FDFB-D75E-4550-97F8-0123E425D263}">
      <dgm:prSet phldrT="[Текст]"/>
      <dgm:spPr/>
      <dgm:t>
        <a:bodyPr/>
        <a:lstStyle/>
        <a:p>
          <a:r>
            <a:rPr lang="en-US" dirty="0" smtClean="0"/>
            <a:t>3</a:t>
          </a:r>
          <a:endParaRPr lang="ru-RU" dirty="0"/>
        </a:p>
      </dgm:t>
    </dgm:pt>
    <dgm:pt modelId="{B5E4198E-5EC6-4A74-9C52-B2B6E0BDA471}" type="parTrans" cxnId="{5D83DF23-7D5D-41F7-B8DB-F8A5299F846F}">
      <dgm:prSet/>
      <dgm:spPr/>
      <dgm:t>
        <a:bodyPr/>
        <a:lstStyle/>
        <a:p>
          <a:endParaRPr lang="ru-RU"/>
        </a:p>
      </dgm:t>
    </dgm:pt>
    <dgm:pt modelId="{833A3BEA-8B4C-4DB9-B87D-69D3D4F0151F}" type="sibTrans" cxnId="{5D83DF23-7D5D-41F7-B8DB-F8A5299F846F}">
      <dgm:prSet/>
      <dgm:spPr/>
      <dgm:t>
        <a:bodyPr/>
        <a:lstStyle/>
        <a:p>
          <a:endParaRPr lang="ru-RU"/>
        </a:p>
      </dgm:t>
    </dgm:pt>
    <dgm:pt modelId="{5D5B06D1-094D-4B51-8A02-2E313D61AFAB}">
      <dgm:prSet phldrT="[Текст]"/>
      <dgm:spPr/>
      <dgm:t>
        <a:bodyPr/>
        <a:lstStyle/>
        <a:p>
          <a:r>
            <a:rPr lang="en-US" dirty="0" smtClean="0"/>
            <a:t>Type </a:t>
          </a:r>
          <a:r>
            <a:rPr lang="en-US" dirty="0" err="1" smtClean="0"/>
            <a:t>mas</a:t>
          </a:r>
          <a:r>
            <a:rPr lang="en-US" dirty="0" smtClean="0"/>
            <a:t>=array[1..10] of integer;</a:t>
          </a:r>
          <a:endParaRPr lang="ru-RU" dirty="0"/>
        </a:p>
      </dgm:t>
    </dgm:pt>
    <dgm:pt modelId="{0DD99C26-A002-4CF5-8D4C-E6EC2ADB8B60}" type="parTrans" cxnId="{B95DA191-5703-48F0-9173-459636CA87DE}">
      <dgm:prSet/>
      <dgm:spPr/>
      <dgm:t>
        <a:bodyPr/>
        <a:lstStyle/>
        <a:p>
          <a:endParaRPr lang="ru-RU"/>
        </a:p>
      </dgm:t>
    </dgm:pt>
    <dgm:pt modelId="{3F2DD472-0600-4D15-8957-BADE847F689E}" type="sibTrans" cxnId="{B95DA191-5703-48F0-9173-459636CA87DE}">
      <dgm:prSet/>
      <dgm:spPr/>
      <dgm:t>
        <a:bodyPr/>
        <a:lstStyle/>
        <a:p>
          <a:endParaRPr lang="ru-RU"/>
        </a:p>
      </dgm:t>
    </dgm:pt>
    <dgm:pt modelId="{24B98C91-ADF3-4AB8-9193-CCD81A5FE9DE}">
      <dgm:prSet/>
      <dgm:spPr/>
      <dgm:t>
        <a:bodyPr/>
        <a:lstStyle/>
        <a:p>
          <a:r>
            <a:rPr lang="en-US" dirty="0" err="1" smtClean="0"/>
            <a:t>var</a:t>
          </a:r>
          <a:r>
            <a:rPr lang="en-US" dirty="0" smtClean="0"/>
            <a:t> a:array[1..n] of integer;</a:t>
          </a:r>
        </a:p>
      </dgm:t>
    </dgm:pt>
    <dgm:pt modelId="{CA389294-2DE1-4627-BFEE-77391602F13C}" type="parTrans" cxnId="{E0D5968A-CDB8-4119-90D0-5C23623E4FA3}">
      <dgm:prSet/>
      <dgm:spPr/>
      <dgm:t>
        <a:bodyPr/>
        <a:lstStyle/>
        <a:p>
          <a:endParaRPr lang="ru-RU"/>
        </a:p>
      </dgm:t>
    </dgm:pt>
    <dgm:pt modelId="{65DA39AC-A3CE-4D05-9535-52EF22D52F5B}" type="sibTrans" cxnId="{E0D5968A-CDB8-4119-90D0-5C23623E4FA3}">
      <dgm:prSet/>
      <dgm:spPr/>
      <dgm:t>
        <a:bodyPr/>
        <a:lstStyle/>
        <a:p>
          <a:endParaRPr lang="ru-RU"/>
        </a:p>
      </dgm:t>
    </dgm:pt>
    <dgm:pt modelId="{2EEFFFF9-F125-424E-ACB2-390C88755A18}">
      <dgm:prSet/>
      <dgm:spPr/>
      <dgm:t>
        <a:bodyPr/>
        <a:lstStyle/>
        <a:p>
          <a:r>
            <a:rPr lang="en-US" dirty="0" smtClean="0"/>
            <a:t>i:integer;</a:t>
          </a:r>
        </a:p>
      </dgm:t>
    </dgm:pt>
    <dgm:pt modelId="{00C0AFD5-F6D0-4D32-8DEB-25BF680DB1F3}" type="parTrans" cxnId="{374D471B-EF12-41C9-B11C-E2B0C7B41A30}">
      <dgm:prSet/>
      <dgm:spPr/>
      <dgm:t>
        <a:bodyPr/>
        <a:lstStyle/>
        <a:p>
          <a:endParaRPr lang="ru-RU"/>
        </a:p>
      </dgm:t>
    </dgm:pt>
    <dgm:pt modelId="{2FE819DE-5ED2-4ACF-B6A4-4A09E56C703A}" type="sibTrans" cxnId="{374D471B-EF12-41C9-B11C-E2B0C7B41A30}">
      <dgm:prSet/>
      <dgm:spPr/>
      <dgm:t>
        <a:bodyPr/>
        <a:lstStyle/>
        <a:p>
          <a:endParaRPr lang="ru-RU"/>
        </a:p>
      </dgm:t>
    </dgm:pt>
    <dgm:pt modelId="{DE0915F6-800E-4D72-909F-9B0792CF1528}">
      <dgm:prSet/>
      <dgm:spPr/>
      <dgm:t>
        <a:bodyPr/>
        <a:lstStyle/>
        <a:p>
          <a:r>
            <a:rPr lang="en-US" dirty="0" smtClean="0"/>
            <a:t>i:integer;</a:t>
          </a:r>
          <a:endParaRPr lang="ru-RU" dirty="0"/>
        </a:p>
      </dgm:t>
    </dgm:pt>
    <dgm:pt modelId="{BF179E3C-8B81-4B86-95A8-C61BE2834D2D}" type="parTrans" cxnId="{F1B4EFBB-08DC-4ED6-9AFB-93949BC099FF}">
      <dgm:prSet/>
      <dgm:spPr/>
      <dgm:t>
        <a:bodyPr/>
        <a:lstStyle/>
        <a:p>
          <a:endParaRPr lang="ru-RU"/>
        </a:p>
      </dgm:t>
    </dgm:pt>
    <dgm:pt modelId="{37CB10A0-2F57-450F-A11C-DBBAE7ED4A5E}" type="sibTrans" cxnId="{F1B4EFBB-08DC-4ED6-9AFB-93949BC099FF}">
      <dgm:prSet/>
      <dgm:spPr/>
      <dgm:t>
        <a:bodyPr/>
        <a:lstStyle/>
        <a:p>
          <a:endParaRPr lang="ru-RU"/>
        </a:p>
      </dgm:t>
    </dgm:pt>
    <dgm:pt modelId="{6CC2F281-AF19-43F9-9E8C-3B1D0E38E7A3}">
      <dgm:prSet phldrT="[Текст]"/>
      <dgm:spPr/>
      <dgm:t>
        <a:bodyPr/>
        <a:lstStyle/>
        <a:p>
          <a:r>
            <a:rPr lang="en-US" dirty="0" smtClean="0"/>
            <a:t>Var a:mas;i:integer;</a:t>
          </a:r>
          <a:endParaRPr lang="ru-RU" dirty="0"/>
        </a:p>
      </dgm:t>
    </dgm:pt>
    <dgm:pt modelId="{9A31A73A-5CC8-45B8-A37F-229ACE48A683}" type="parTrans" cxnId="{1F166B29-4249-4836-B53F-C5C506C88682}">
      <dgm:prSet/>
      <dgm:spPr/>
      <dgm:t>
        <a:bodyPr/>
        <a:lstStyle/>
        <a:p>
          <a:endParaRPr lang="ru-RU"/>
        </a:p>
      </dgm:t>
    </dgm:pt>
    <dgm:pt modelId="{2C536DBE-858C-448E-8523-29E8B3BCDF3A}" type="sibTrans" cxnId="{1F166B29-4249-4836-B53F-C5C506C88682}">
      <dgm:prSet/>
      <dgm:spPr/>
      <dgm:t>
        <a:bodyPr/>
        <a:lstStyle/>
        <a:p>
          <a:endParaRPr lang="ru-RU"/>
        </a:p>
      </dgm:t>
    </dgm:pt>
    <dgm:pt modelId="{8A55BC21-F3EE-4FAF-80C0-87C4A781C333}" type="pres">
      <dgm:prSet presAssocID="{605DE178-A320-4DFE-8AD9-64C8B5C9D5E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76B5E2-5D44-4962-A427-6E07E90F5842}" type="pres">
      <dgm:prSet presAssocID="{22F647CB-9A1E-471B-85F3-9C0CDE681229}" presName="composite" presStyleCnt="0"/>
      <dgm:spPr/>
      <dgm:t>
        <a:bodyPr/>
        <a:lstStyle/>
        <a:p>
          <a:endParaRPr lang="ru-RU"/>
        </a:p>
      </dgm:t>
    </dgm:pt>
    <dgm:pt modelId="{89B40F8A-D0E2-4571-A8CC-485261CBDB68}" type="pres">
      <dgm:prSet presAssocID="{22F647CB-9A1E-471B-85F3-9C0CDE68122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6B989-71C1-49FB-B07A-22C39A30CFCB}" type="pres">
      <dgm:prSet presAssocID="{22F647CB-9A1E-471B-85F3-9C0CDE681229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F42999-D5FA-4A83-B68D-78DA922A123C}" type="pres">
      <dgm:prSet presAssocID="{628B55C6-D377-46E6-9103-22938E9BE458}" presName="sp" presStyleCnt="0"/>
      <dgm:spPr/>
      <dgm:t>
        <a:bodyPr/>
        <a:lstStyle/>
        <a:p>
          <a:endParaRPr lang="ru-RU"/>
        </a:p>
      </dgm:t>
    </dgm:pt>
    <dgm:pt modelId="{B009F4B6-6DC9-46EB-874D-B62600B11D56}" type="pres">
      <dgm:prSet presAssocID="{47788DA2-2651-4724-A708-1FAE835B58CF}" presName="composite" presStyleCnt="0"/>
      <dgm:spPr/>
      <dgm:t>
        <a:bodyPr/>
        <a:lstStyle/>
        <a:p>
          <a:endParaRPr lang="ru-RU"/>
        </a:p>
      </dgm:t>
    </dgm:pt>
    <dgm:pt modelId="{5FA2EF45-7BD7-48A7-B24F-CE6B842F7B70}" type="pres">
      <dgm:prSet presAssocID="{47788DA2-2651-4724-A708-1FAE835B58C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BB7363-9C8B-4A28-8551-AFB60056D545}" type="pres">
      <dgm:prSet presAssocID="{47788DA2-2651-4724-A708-1FAE835B58C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9B6F8C-461E-4DE5-84EA-FF886DF1A6E7}" type="pres">
      <dgm:prSet presAssocID="{780DC8E0-EE1C-4983-A9A8-F5122F386E6F}" presName="sp" presStyleCnt="0"/>
      <dgm:spPr/>
      <dgm:t>
        <a:bodyPr/>
        <a:lstStyle/>
        <a:p>
          <a:endParaRPr lang="ru-RU"/>
        </a:p>
      </dgm:t>
    </dgm:pt>
    <dgm:pt modelId="{DE7BE5C4-8D93-44D0-9A99-814D892CE36B}" type="pres">
      <dgm:prSet presAssocID="{2321FDFB-D75E-4550-97F8-0123E425D263}" presName="composite" presStyleCnt="0"/>
      <dgm:spPr/>
      <dgm:t>
        <a:bodyPr/>
        <a:lstStyle/>
        <a:p>
          <a:endParaRPr lang="ru-RU"/>
        </a:p>
      </dgm:t>
    </dgm:pt>
    <dgm:pt modelId="{D4FFE1BB-8E16-4AD2-B7F4-F0FEE8A3F839}" type="pres">
      <dgm:prSet presAssocID="{2321FDFB-D75E-4550-97F8-0123E425D263}" presName="parentText" presStyleLbl="alignNode1" presStyleIdx="2" presStyleCnt="3" custLinFactNeighborX="0" custLinFactNeighborY="59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38B4CB-9DE1-4D99-B48B-7FDD256E2F7E}" type="pres">
      <dgm:prSet presAssocID="{2321FDFB-D75E-4550-97F8-0123E425D26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83DF23-7D5D-41F7-B8DB-F8A5299F846F}" srcId="{605DE178-A320-4DFE-8AD9-64C8B5C9D5E5}" destId="{2321FDFB-D75E-4550-97F8-0123E425D263}" srcOrd="2" destOrd="0" parTransId="{B5E4198E-5EC6-4A74-9C52-B2B6E0BDA471}" sibTransId="{833A3BEA-8B4C-4DB9-B87D-69D3D4F0151F}"/>
    <dgm:cxn modelId="{8F11EA9B-7B13-4DEC-86CE-561F19C0C052}" srcId="{22F647CB-9A1E-471B-85F3-9C0CDE681229}" destId="{6725743B-2C7F-4770-8438-9EF22B139CD8}" srcOrd="0" destOrd="0" parTransId="{EB2A8821-46FD-4F8C-9569-D3F98410BB21}" sibTransId="{C011A80B-8269-41EF-BCD2-88D1E81DA1B0}"/>
    <dgm:cxn modelId="{821702F1-BEE8-48FC-903B-492853A34A57}" type="presOf" srcId="{24B98C91-ADF3-4AB8-9193-CCD81A5FE9DE}" destId="{C346B989-71C1-49FB-B07A-22C39A30CFCB}" srcOrd="0" destOrd="1" presId="urn:microsoft.com/office/officeart/2005/8/layout/chevron2"/>
    <dgm:cxn modelId="{374D471B-EF12-41C9-B11C-E2B0C7B41A30}" srcId="{24B98C91-ADF3-4AB8-9193-CCD81A5FE9DE}" destId="{2EEFFFF9-F125-424E-ACB2-390C88755A18}" srcOrd="0" destOrd="0" parTransId="{00C0AFD5-F6D0-4D32-8DEB-25BF680DB1F3}" sibTransId="{2FE819DE-5ED2-4ACF-B6A4-4A09E56C703A}"/>
    <dgm:cxn modelId="{20F8EDA9-72A2-4A9F-AF68-EB15BADD92F1}" type="presOf" srcId="{47788DA2-2651-4724-A708-1FAE835B58CF}" destId="{5FA2EF45-7BD7-48A7-B24F-CE6B842F7B70}" srcOrd="0" destOrd="0" presId="urn:microsoft.com/office/officeart/2005/8/layout/chevron2"/>
    <dgm:cxn modelId="{0089C2A0-FAAD-4A2A-9663-9BDB3ED3F9C7}" type="presOf" srcId="{605DE178-A320-4DFE-8AD9-64C8B5C9D5E5}" destId="{8A55BC21-F3EE-4FAF-80C0-87C4A781C333}" srcOrd="0" destOrd="0" presId="urn:microsoft.com/office/officeart/2005/8/layout/chevron2"/>
    <dgm:cxn modelId="{73EACF36-064F-4285-9625-CFCF9747E1CD}" type="presOf" srcId="{DE0915F6-800E-4D72-909F-9B0792CF1528}" destId="{5FBB7363-9C8B-4A28-8551-AFB60056D545}" srcOrd="0" destOrd="1" presId="urn:microsoft.com/office/officeart/2005/8/layout/chevron2"/>
    <dgm:cxn modelId="{370B32CB-0E59-4E6E-9E30-F8B67475CF31}" type="presOf" srcId="{2321FDFB-D75E-4550-97F8-0123E425D263}" destId="{D4FFE1BB-8E16-4AD2-B7F4-F0FEE8A3F839}" srcOrd="0" destOrd="0" presId="urn:microsoft.com/office/officeart/2005/8/layout/chevron2"/>
    <dgm:cxn modelId="{0CCA1DA9-3E29-4323-89ED-A2A0E19C307E}" type="presOf" srcId="{5D5B06D1-094D-4B51-8A02-2E313D61AFAB}" destId="{A638B4CB-9DE1-4D99-B48B-7FDD256E2F7E}" srcOrd="0" destOrd="0" presId="urn:microsoft.com/office/officeart/2005/8/layout/chevron2"/>
    <dgm:cxn modelId="{1CDD45F0-D01D-4791-A4D7-51B355D57CF7}" srcId="{605DE178-A320-4DFE-8AD9-64C8B5C9D5E5}" destId="{22F647CB-9A1E-471B-85F3-9C0CDE681229}" srcOrd="0" destOrd="0" parTransId="{6E194368-57FE-4EA4-92F1-8DCC05142643}" sibTransId="{628B55C6-D377-46E6-9103-22938E9BE458}"/>
    <dgm:cxn modelId="{B84235F4-836C-45BC-81ED-7139F39C896B}" type="presOf" srcId="{22F647CB-9A1E-471B-85F3-9C0CDE681229}" destId="{89B40F8A-D0E2-4571-A8CC-485261CBDB68}" srcOrd="0" destOrd="0" presId="urn:microsoft.com/office/officeart/2005/8/layout/chevron2"/>
    <dgm:cxn modelId="{BE035609-FBA9-4BBB-ADF0-9C2B16232E4D}" type="presOf" srcId="{6725743B-2C7F-4770-8438-9EF22B139CD8}" destId="{C346B989-71C1-49FB-B07A-22C39A30CFCB}" srcOrd="0" destOrd="0" presId="urn:microsoft.com/office/officeart/2005/8/layout/chevron2"/>
    <dgm:cxn modelId="{011A5ACB-1DD0-43D1-B528-298CCBFBCA54}" srcId="{47788DA2-2651-4724-A708-1FAE835B58CF}" destId="{D4463FF0-217C-4906-B170-F52C5910CC9C}" srcOrd="0" destOrd="0" parTransId="{02344F2F-6E25-4B45-82A2-6CB080D912BC}" sibTransId="{A134EBA7-92D8-416B-B358-FA5F7F5D28BC}"/>
    <dgm:cxn modelId="{122B0FFE-B1DC-4872-AA39-43EF6525C583}" srcId="{605DE178-A320-4DFE-8AD9-64C8B5C9D5E5}" destId="{47788DA2-2651-4724-A708-1FAE835B58CF}" srcOrd="1" destOrd="0" parTransId="{1E87BADC-3C92-4DAC-ABEB-52C311CC16ED}" sibTransId="{780DC8E0-EE1C-4983-A9A8-F5122F386E6F}"/>
    <dgm:cxn modelId="{B95DA191-5703-48F0-9173-459636CA87DE}" srcId="{2321FDFB-D75E-4550-97F8-0123E425D263}" destId="{5D5B06D1-094D-4B51-8A02-2E313D61AFAB}" srcOrd="0" destOrd="0" parTransId="{0DD99C26-A002-4CF5-8D4C-E6EC2ADB8B60}" sibTransId="{3F2DD472-0600-4D15-8957-BADE847F689E}"/>
    <dgm:cxn modelId="{1F166B29-4249-4836-B53F-C5C506C88682}" srcId="{2321FDFB-D75E-4550-97F8-0123E425D263}" destId="{6CC2F281-AF19-43F9-9E8C-3B1D0E38E7A3}" srcOrd="1" destOrd="0" parTransId="{9A31A73A-5CC8-45B8-A37F-229ACE48A683}" sibTransId="{2C536DBE-858C-448E-8523-29E8B3BCDF3A}"/>
    <dgm:cxn modelId="{B129D924-A80B-4A96-A01A-D3909A429353}" type="presOf" srcId="{D4463FF0-217C-4906-B170-F52C5910CC9C}" destId="{5FBB7363-9C8B-4A28-8551-AFB60056D545}" srcOrd="0" destOrd="0" presId="urn:microsoft.com/office/officeart/2005/8/layout/chevron2"/>
    <dgm:cxn modelId="{E0D5968A-CDB8-4119-90D0-5C23623E4FA3}" srcId="{22F647CB-9A1E-471B-85F3-9C0CDE681229}" destId="{24B98C91-ADF3-4AB8-9193-CCD81A5FE9DE}" srcOrd="1" destOrd="0" parTransId="{CA389294-2DE1-4627-BFEE-77391602F13C}" sibTransId="{65DA39AC-A3CE-4D05-9535-52EF22D52F5B}"/>
    <dgm:cxn modelId="{F1B4EFBB-08DC-4ED6-9AFB-93949BC099FF}" srcId="{D4463FF0-217C-4906-B170-F52C5910CC9C}" destId="{DE0915F6-800E-4D72-909F-9B0792CF1528}" srcOrd="0" destOrd="0" parTransId="{BF179E3C-8B81-4B86-95A8-C61BE2834D2D}" sibTransId="{37CB10A0-2F57-450F-A11C-DBBAE7ED4A5E}"/>
    <dgm:cxn modelId="{F3EAC3C6-C8D3-447F-84C9-69DE6D1BE37D}" type="presOf" srcId="{6CC2F281-AF19-43F9-9E8C-3B1D0E38E7A3}" destId="{A638B4CB-9DE1-4D99-B48B-7FDD256E2F7E}" srcOrd="0" destOrd="1" presId="urn:microsoft.com/office/officeart/2005/8/layout/chevron2"/>
    <dgm:cxn modelId="{5ABD4D7F-9A99-4D9E-8BA9-4AA5422F2BB8}" type="presOf" srcId="{2EEFFFF9-F125-424E-ACB2-390C88755A18}" destId="{C346B989-71C1-49FB-B07A-22C39A30CFCB}" srcOrd="0" destOrd="2" presId="urn:microsoft.com/office/officeart/2005/8/layout/chevron2"/>
    <dgm:cxn modelId="{7448EEBE-5AD1-4FAD-89F1-937BD0ACD22F}" type="presParOf" srcId="{8A55BC21-F3EE-4FAF-80C0-87C4A781C333}" destId="{7276B5E2-5D44-4962-A427-6E07E90F5842}" srcOrd="0" destOrd="0" presId="urn:microsoft.com/office/officeart/2005/8/layout/chevron2"/>
    <dgm:cxn modelId="{0B60DA78-71B8-403A-9C48-23E56CCFF445}" type="presParOf" srcId="{7276B5E2-5D44-4962-A427-6E07E90F5842}" destId="{89B40F8A-D0E2-4571-A8CC-485261CBDB68}" srcOrd="0" destOrd="0" presId="urn:microsoft.com/office/officeart/2005/8/layout/chevron2"/>
    <dgm:cxn modelId="{0E65B11E-A984-4734-AA38-192CC9856486}" type="presParOf" srcId="{7276B5E2-5D44-4962-A427-6E07E90F5842}" destId="{C346B989-71C1-49FB-B07A-22C39A30CFCB}" srcOrd="1" destOrd="0" presId="urn:microsoft.com/office/officeart/2005/8/layout/chevron2"/>
    <dgm:cxn modelId="{F23B45F8-4DB5-44F2-B2F2-CA6876A8119C}" type="presParOf" srcId="{8A55BC21-F3EE-4FAF-80C0-87C4A781C333}" destId="{CBF42999-D5FA-4A83-B68D-78DA922A123C}" srcOrd="1" destOrd="0" presId="urn:microsoft.com/office/officeart/2005/8/layout/chevron2"/>
    <dgm:cxn modelId="{209CB623-BDFF-422A-A937-984F62B1B537}" type="presParOf" srcId="{8A55BC21-F3EE-4FAF-80C0-87C4A781C333}" destId="{B009F4B6-6DC9-46EB-874D-B62600B11D56}" srcOrd="2" destOrd="0" presId="urn:microsoft.com/office/officeart/2005/8/layout/chevron2"/>
    <dgm:cxn modelId="{C240E449-2C17-475A-AF2F-A858BBD10877}" type="presParOf" srcId="{B009F4B6-6DC9-46EB-874D-B62600B11D56}" destId="{5FA2EF45-7BD7-48A7-B24F-CE6B842F7B70}" srcOrd="0" destOrd="0" presId="urn:microsoft.com/office/officeart/2005/8/layout/chevron2"/>
    <dgm:cxn modelId="{BD99F5AF-98B4-456B-87AC-F3CF3BF43FB6}" type="presParOf" srcId="{B009F4B6-6DC9-46EB-874D-B62600B11D56}" destId="{5FBB7363-9C8B-4A28-8551-AFB60056D545}" srcOrd="1" destOrd="0" presId="urn:microsoft.com/office/officeart/2005/8/layout/chevron2"/>
    <dgm:cxn modelId="{44704F87-F2AE-42AA-BD16-313C5B359BDC}" type="presParOf" srcId="{8A55BC21-F3EE-4FAF-80C0-87C4A781C333}" destId="{319B6F8C-461E-4DE5-84EA-FF886DF1A6E7}" srcOrd="3" destOrd="0" presId="urn:microsoft.com/office/officeart/2005/8/layout/chevron2"/>
    <dgm:cxn modelId="{4CCD7346-DA21-463F-A0CD-9AB90B35486B}" type="presParOf" srcId="{8A55BC21-F3EE-4FAF-80C0-87C4A781C333}" destId="{DE7BE5C4-8D93-44D0-9A99-814D892CE36B}" srcOrd="4" destOrd="0" presId="urn:microsoft.com/office/officeart/2005/8/layout/chevron2"/>
    <dgm:cxn modelId="{41221EDA-B0BF-4E13-927D-E15E131AD348}" type="presParOf" srcId="{DE7BE5C4-8D93-44D0-9A99-814D892CE36B}" destId="{D4FFE1BB-8E16-4AD2-B7F4-F0FEE8A3F839}" srcOrd="0" destOrd="0" presId="urn:microsoft.com/office/officeart/2005/8/layout/chevron2"/>
    <dgm:cxn modelId="{1135348A-FD91-43AD-87B3-4B9F1CAB4B3D}" type="presParOf" srcId="{DE7BE5C4-8D93-44D0-9A99-814D892CE36B}" destId="{A638B4CB-9DE1-4D99-B48B-7FDD256E2F7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5DE178-A320-4DFE-8AD9-64C8B5C9D5E5}" type="doc">
      <dgm:prSet loTypeId="urn:microsoft.com/office/officeart/2005/8/layout/chevron2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2F647CB-9A1E-471B-85F3-9C0CDE681229}">
      <dgm:prSet phldrT="[Текст]"/>
      <dgm:spPr/>
      <dgm:t>
        <a:bodyPr/>
        <a:lstStyle/>
        <a:p>
          <a:r>
            <a:rPr lang="en-US" dirty="0" smtClean="0"/>
            <a:t>1</a:t>
          </a:r>
          <a:endParaRPr lang="ru-RU" dirty="0"/>
        </a:p>
      </dgm:t>
    </dgm:pt>
    <dgm:pt modelId="{6E194368-57FE-4EA4-92F1-8DCC05142643}" type="parTrans" cxnId="{1CDD45F0-D01D-4791-A4D7-51B355D57CF7}">
      <dgm:prSet/>
      <dgm:spPr/>
      <dgm:t>
        <a:bodyPr/>
        <a:lstStyle/>
        <a:p>
          <a:endParaRPr lang="ru-RU"/>
        </a:p>
      </dgm:t>
    </dgm:pt>
    <dgm:pt modelId="{628B55C6-D377-46E6-9103-22938E9BE458}" type="sibTrans" cxnId="{1CDD45F0-D01D-4791-A4D7-51B355D57CF7}">
      <dgm:prSet/>
      <dgm:spPr/>
      <dgm:t>
        <a:bodyPr/>
        <a:lstStyle/>
        <a:p>
          <a:endParaRPr lang="ru-RU"/>
        </a:p>
      </dgm:t>
    </dgm:pt>
    <dgm:pt modelId="{6725743B-2C7F-4770-8438-9EF22B139CD8}">
      <dgm:prSet phldrT="[Текст]" custT="1"/>
      <dgm:spPr/>
      <dgm:t>
        <a:bodyPr/>
        <a:lstStyle/>
        <a:p>
          <a:r>
            <a:rPr lang="uk-UA" sz="1900" dirty="0" smtClean="0"/>
            <a:t> </a:t>
          </a:r>
          <a:r>
            <a:rPr lang="uk-UA" sz="2800" dirty="0" err="1" smtClean="0"/>
            <a:t>var</a:t>
          </a:r>
          <a:r>
            <a:rPr lang="uk-UA" sz="2800" dirty="0" smtClean="0"/>
            <a:t>  a:array[1..6,1..5] </a:t>
          </a:r>
          <a:r>
            <a:rPr lang="uk-UA" sz="2800" dirty="0" err="1" smtClean="0"/>
            <a:t>of</a:t>
          </a:r>
          <a:r>
            <a:rPr lang="uk-UA" sz="2800" dirty="0" smtClean="0"/>
            <a:t> </a:t>
          </a:r>
          <a:r>
            <a:rPr lang="uk-UA" sz="2800" dirty="0" err="1" smtClean="0"/>
            <a:t>real</a:t>
          </a:r>
          <a:r>
            <a:rPr lang="uk-UA" sz="2800" dirty="0" smtClean="0"/>
            <a:t>;</a:t>
          </a:r>
          <a:endParaRPr lang="ru-RU" sz="2800" dirty="0"/>
        </a:p>
      </dgm:t>
    </dgm:pt>
    <dgm:pt modelId="{EB2A8821-46FD-4F8C-9569-D3F98410BB21}" type="parTrans" cxnId="{8F11EA9B-7B13-4DEC-86CE-561F19C0C052}">
      <dgm:prSet/>
      <dgm:spPr/>
      <dgm:t>
        <a:bodyPr/>
        <a:lstStyle/>
        <a:p>
          <a:endParaRPr lang="ru-RU"/>
        </a:p>
      </dgm:t>
    </dgm:pt>
    <dgm:pt modelId="{C011A80B-8269-41EF-BCD2-88D1E81DA1B0}" type="sibTrans" cxnId="{8F11EA9B-7B13-4DEC-86CE-561F19C0C052}">
      <dgm:prSet/>
      <dgm:spPr/>
      <dgm:t>
        <a:bodyPr/>
        <a:lstStyle/>
        <a:p>
          <a:endParaRPr lang="ru-RU"/>
        </a:p>
      </dgm:t>
    </dgm:pt>
    <dgm:pt modelId="{47788DA2-2651-4724-A708-1FAE835B58CF}">
      <dgm:prSet phldrT="[Текст]"/>
      <dgm:spPr/>
      <dgm:t>
        <a:bodyPr/>
        <a:lstStyle/>
        <a:p>
          <a:r>
            <a:rPr lang="en-US" dirty="0" smtClean="0"/>
            <a:t>2</a:t>
          </a:r>
          <a:endParaRPr lang="ru-RU" dirty="0"/>
        </a:p>
      </dgm:t>
    </dgm:pt>
    <dgm:pt modelId="{1E87BADC-3C92-4DAC-ABEB-52C311CC16ED}" type="parTrans" cxnId="{122B0FFE-B1DC-4872-AA39-43EF6525C583}">
      <dgm:prSet/>
      <dgm:spPr/>
      <dgm:t>
        <a:bodyPr/>
        <a:lstStyle/>
        <a:p>
          <a:endParaRPr lang="ru-RU"/>
        </a:p>
      </dgm:t>
    </dgm:pt>
    <dgm:pt modelId="{780DC8E0-EE1C-4983-A9A8-F5122F386E6F}" type="sibTrans" cxnId="{122B0FFE-B1DC-4872-AA39-43EF6525C583}">
      <dgm:prSet/>
      <dgm:spPr/>
      <dgm:t>
        <a:bodyPr/>
        <a:lstStyle/>
        <a:p>
          <a:endParaRPr lang="ru-RU"/>
        </a:p>
      </dgm:t>
    </dgm:pt>
    <dgm:pt modelId="{D4463FF0-217C-4906-B170-F52C5910CC9C}">
      <dgm:prSet phldrT="[Текст]" custT="1"/>
      <dgm:spPr/>
      <dgm:t>
        <a:bodyPr/>
        <a:lstStyle/>
        <a:p>
          <a:r>
            <a:rPr lang="uk-UA" sz="2000" dirty="0" smtClean="0"/>
            <a:t>  </a:t>
          </a:r>
          <a:r>
            <a:rPr lang="uk-UA" sz="2400" dirty="0" err="1" smtClean="0"/>
            <a:t>const</a:t>
          </a:r>
          <a:r>
            <a:rPr lang="uk-UA" sz="2400" dirty="0" smtClean="0"/>
            <a:t> n=6; m=5;</a:t>
          </a:r>
          <a:br>
            <a:rPr lang="uk-UA" sz="2400" dirty="0" smtClean="0"/>
          </a:br>
          <a:r>
            <a:rPr lang="uk-UA" sz="2400" dirty="0" err="1" smtClean="0"/>
            <a:t>var</a:t>
          </a:r>
          <a:r>
            <a:rPr lang="uk-UA" sz="2400" dirty="0" smtClean="0"/>
            <a:t> b:array[1..n,1..m] </a:t>
          </a:r>
          <a:r>
            <a:rPr lang="uk-UA" sz="2400" dirty="0" err="1" smtClean="0"/>
            <a:t>of</a:t>
          </a:r>
          <a:r>
            <a:rPr lang="uk-UA" sz="2400" dirty="0" smtClean="0"/>
            <a:t>  </a:t>
          </a:r>
          <a:r>
            <a:rPr lang="uk-UA" sz="2400" dirty="0" err="1" smtClean="0"/>
            <a:t>integer</a:t>
          </a:r>
          <a:r>
            <a:rPr lang="uk-UA" sz="2400" dirty="0" smtClean="0"/>
            <a:t>;</a:t>
          </a:r>
          <a:endParaRPr lang="ru-RU" sz="2400" dirty="0"/>
        </a:p>
      </dgm:t>
    </dgm:pt>
    <dgm:pt modelId="{02344F2F-6E25-4B45-82A2-6CB080D912BC}" type="parTrans" cxnId="{011A5ACB-1DD0-43D1-B528-298CCBFBCA54}">
      <dgm:prSet/>
      <dgm:spPr/>
      <dgm:t>
        <a:bodyPr/>
        <a:lstStyle/>
        <a:p>
          <a:endParaRPr lang="ru-RU"/>
        </a:p>
      </dgm:t>
    </dgm:pt>
    <dgm:pt modelId="{A134EBA7-92D8-416B-B358-FA5F7F5D28BC}" type="sibTrans" cxnId="{011A5ACB-1DD0-43D1-B528-298CCBFBCA54}">
      <dgm:prSet/>
      <dgm:spPr/>
      <dgm:t>
        <a:bodyPr/>
        <a:lstStyle/>
        <a:p>
          <a:endParaRPr lang="ru-RU"/>
        </a:p>
      </dgm:t>
    </dgm:pt>
    <dgm:pt modelId="{2321FDFB-D75E-4550-97F8-0123E425D263}">
      <dgm:prSet phldrT="[Текст]"/>
      <dgm:spPr/>
      <dgm:t>
        <a:bodyPr/>
        <a:lstStyle/>
        <a:p>
          <a:r>
            <a:rPr lang="en-US" dirty="0" smtClean="0"/>
            <a:t>3</a:t>
          </a:r>
          <a:endParaRPr lang="ru-RU" dirty="0"/>
        </a:p>
      </dgm:t>
    </dgm:pt>
    <dgm:pt modelId="{B5E4198E-5EC6-4A74-9C52-B2B6E0BDA471}" type="parTrans" cxnId="{5D83DF23-7D5D-41F7-B8DB-F8A5299F846F}">
      <dgm:prSet/>
      <dgm:spPr/>
      <dgm:t>
        <a:bodyPr/>
        <a:lstStyle/>
        <a:p>
          <a:endParaRPr lang="ru-RU"/>
        </a:p>
      </dgm:t>
    </dgm:pt>
    <dgm:pt modelId="{833A3BEA-8B4C-4DB9-B87D-69D3D4F0151F}" type="sibTrans" cxnId="{5D83DF23-7D5D-41F7-B8DB-F8A5299F846F}">
      <dgm:prSet/>
      <dgm:spPr/>
      <dgm:t>
        <a:bodyPr/>
        <a:lstStyle/>
        <a:p>
          <a:endParaRPr lang="ru-RU"/>
        </a:p>
      </dgm:t>
    </dgm:pt>
    <dgm:pt modelId="{5D5B06D1-094D-4B51-8A02-2E313D61AFAB}">
      <dgm:prSet phldrT="[Текст]" custT="1"/>
      <dgm:spPr/>
      <dgm:t>
        <a:bodyPr/>
        <a:lstStyle/>
        <a:p>
          <a:r>
            <a:rPr lang="uk-UA" sz="2000" dirty="0" smtClean="0"/>
            <a:t> </a:t>
          </a:r>
          <a:r>
            <a:rPr lang="uk-UA" sz="2400" dirty="0" err="1" smtClean="0"/>
            <a:t>type</a:t>
          </a:r>
          <a:r>
            <a:rPr lang="uk-UA" sz="2400" dirty="0" smtClean="0"/>
            <a:t>  </a:t>
          </a:r>
          <a:r>
            <a:rPr lang="uk-UA" sz="2400" dirty="0" err="1" smtClean="0"/>
            <a:t>massiv=array</a:t>
          </a:r>
          <a:r>
            <a:rPr lang="uk-UA" sz="2400" dirty="0" smtClean="0"/>
            <a:t>[1..6,1..5] </a:t>
          </a:r>
          <a:r>
            <a:rPr lang="uk-UA" sz="2400" dirty="0" err="1" smtClean="0"/>
            <a:t>of</a:t>
          </a:r>
          <a:r>
            <a:rPr lang="uk-UA" sz="2400" dirty="0" smtClean="0"/>
            <a:t>  </a:t>
          </a:r>
          <a:r>
            <a:rPr lang="uk-UA" sz="2400" dirty="0" err="1" smtClean="0"/>
            <a:t>integer</a:t>
          </a:r>
          <a:r>
            <a:rPr lang="uk-UA" sz="2400" dirty="0" smtClean="0"/>
            <a:t>;</a:t>
          </a:r>
          <a:br>
            <a:rPr lang="uk-UA" sz="2400" dirty="0" smtClean="0"/>
          </a:br>
          <a:r>
            <a:rPr lang="uk-UA" sz="2400" dirty="0" smtClean="0"/>
            <a:t>  </a:t>
          </a:r>
          <a:r>
            <a:rPr lang="uk-UA" sz="2400" dirty="0" err="1" smtClean="0"/>
            <a:t>var</a:t>
          </a:r>
          <a:r>
            <a:rPr lang="uk-UA" sz="2400" dirty="0" smtClean="0"/>
            <a:t> a:massiv;</a:t>
          </a:r>
          <a:br>
            <a:rPr lang="uk-UA" sz="2400" dirty="0" smtClean="0"/>
          </a:br>
          <a:r>
            <a:rPr lang="uk-UA" sz="2400" dirty="0" smtClean="0"/>
            <a:t> i,j:</a:t>
          </a:r>
          <a:r>
            <a:rPr lang="uk-UA" sz="2400" dirty="0" err="1" smtClean="0"/>
            <a:t>integer</a:t>
          </a:r>
          <a:r>
            <a:rPr lang="uk-UA" sz="2400" dirty="0" smtClean="0"/>
            <a:t>;</a:t>
          </a:r>
          <a:endParaRPr lang="ru-RU" sz="2000" dirty="0"/>
        </a:p>
      </dgm:t>
    </dgm:pt>
    <dgm:pt modelId="{0DD99C26-A002-4CF5-8D4C-E6EC2ADB8B60}" type="parTrans" cxnId="{B95DA191-5703-48F0-9173-459636CA87DE}">
      <dgm:prSet/>
      <dgm:spPr/>
      <dgm:t>
        <a:bodyPr/>
        <a:lstStyle/>
        <a:p>
          <a:endParaRPr lang="ru-RU"/>
        </a:p>
      </dgm:t>
    </dgm:pt>
    <dgm:pt modelId="{3F2DD472-0600-4D15-8957-BADE847F689E}" type="sibTrans" cxnId="{B95DA191-5703-48F0-9173-459636CA87DE}">
      <dgm:prSet/>
      <dgm:spPr/>
      <dgm:t>
        <a:bodyPr/>
        <a:lstStyle/>
        <a:p>
          <a:endParaRPr lang="ru-RU"/>
        </a:p>
      </dgm:t>
    </dgm:pt>
    <dgm:pt modelId="{63F5B8DE-32C9-422D-BBE2-238B89FEBF09}">
      <dgm:prSet phldrT="[Текст]" custT="1"/>
      <dgm:spPr/>
      <dgm:t>
        <a:bodyPr/>
        <a:lstStyle/>
        <a:p>
          <a:r>
            <a:rPr lang="uk-UA" sz="2400" dirty="0" smtClean="0"/>
            <a:t>i,j :</a:t>
          </a:r>
          <a:r>
            <a:rPr lang="uk-UA" sz="2400" dirty="0" err="1" smtClean="0"/>
            <a:t>integer</a:t>
          </a:r>
          <a:r>
            <a:rPr lang="uk-UA" sz="2400" dirty="0" smtClean="0"/>
            <a:t>;</a:t>
          </a:r>
          <a:endParaRPr lang="ru-RU" sz="2400" dirty="0"/>
        </a:p>
      </dgm:t>
    </dgm:pt>
    <dgm:pt modelId="{F5788334-6FA6-4F4B-95DA-0AB9D68A9608}" type="parTrans" cxnId="{FB4BDA89-8D20-4D8C-953E-EFE7F8135B9F}">
      <dgm:prSet/>
      <dgm:spPr/>
      <dgm:t>
        <a:bodyPr/>
        <a:lstStyle/>
        <a:p>
          <a:endParaRPr lang="ru-RU"/>
        </a:p>
      </dgm:t>
    </dgm:pt>
    <dgm:pt modelId="{87068E03-0C93-4F53-918D-CDDF189C01DE}" type="sibTrans" cxnId="{FB4BDA89-8D20-4D8C-953E-EFE7F8135B9F}">
      <dgm:prSet/>
      <dgm:spPr/>
      <dgm:t>
        <a:bodyPr/>
        <a:lstStyle/>
        <a:p>
          <a:endParaRPr lang="ru-RU"/>
        </a:p>
      </dgm:t>
    </dgm:pt>
    <dgm:pt modelId="{8A55BC21-F3EE-4FAF-80C0-87C4A781C333}" type="pres">
      <dgm:prSet presAssocID="{605DE178-A320-4DFE-8AD9-64C8B5C9D5E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76B5E2-5D44-4962-A427-6E07E90F5842}" type="pres">
      <dgm:prSet presAssocID="{22F647CB-9A1E-471B-85F3-9C0CDE681229}" presName="composite" presStyleCnt="0"/>
      <dgm:spPr/>
      <dgm:t>
        <a:bodyPr/>
        <a:lstStyle/>
        <a:p>
          <a:endParaRPr lang="ru-RU"/>
        </a:p>
      </dgm:t>
    </dgm:pt>
    <dgm:pt modelId="{89B40F8A-D0E2-4571-A8CC-485261CBDB68}" type="pres">
      <dgm:prSet presAssocID="{22F647CB-9A1E-471B-85F3-9C0CDE68122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6B989-71C1-49FB-B07A-22C39A30CFCB}" type="pres">
      <dgm:prSet presAssocID="{22F647CB-9A1E-471B-85F3-9C0CDE681229}" presName="descendantText" presStyleLbl="alignAcc1" presStyleIdx="0" presStyleCnt="3" custLinFactNeighborX="153" custLinFactNeighborY="-2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F42999-D5FA-4A83-B68D-78DA922A123C}" type="pres">
      <dgm:prSet presAssocID="{628B55C6-D377-46E6-9103-22938E9BE458}" presName="sp" presStyleCnt="0"/>
      <dgm:spPr/>
      <dgm:t>
        <a:bodyPr/>
        <a:lstStyle/>
        <a:p>
          <a:endParaRPr lang="ru-RU"/>
        </a:p>
      </dgm:t>
    </dgm:pt>
    <dgm:pt modelId="{B009F4B6-6DC9-46EB-874D-B62600B11D56}" type="pres">
      <dgm:prSet presAssocID="{47788DA2-2651-4724-A708-1FAE835B58CF}" presName="composite" presStyleCnt="0"/>
      <dgm:spPr/>
      <dgm:t>
        <a:bodyPr/>
        <a:lstStyle/>
        <a:p>
          <a:endParaRPr lang="ru-RU"/>
        </a:p>
      </dgm:t>
    </dgm:pt>
    <dgm:pt modelId="{5FA2EF45-7BD7-48A7-B24F-CE6B842F7B70}" type="pres">
      <dgm:prSet presAssocID="{47788DA2-2651-4724-A708-1FAE835B58C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BB7363-9C8B-4A28-8551-AFB60056D545}" type="pres">
      <dgm:prSet presAssocID="{47788DA2-2651-4724-A708-1FAE835B58C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9B6F8C-461E-4DE5-84EA-FF886DF1A6E7}" type="pres">
      <dgm:prSet presAssocID="{780DC8E0-EE1C-4983-A9A8-F5122F386E6F}" presName="sp" presStyleCnt="0"/>
      <dgm:spPr/>
      <dgm:t>
        <a:bodyPr/>
        <a:lstStyle/>
        <a:p>
          <a:endParaRPr lang="ru-RU"/>
        </a:p>
      </dgm:t>
    </dgm:pt>
    <dgm:pt modelId="{DE7BE5C4-8D93-44D0-9A99-814D892CE36B}" type="pres">
      <dgm:prSet presAssocID="{2321FDFB-D75E-4550-97F8-0123E425D263}" presName="composite" presStyleCnt="0"/>
      <dgm:spPr/>
      <dgm:t>
        <a:bodyPr/>
        <a:lstStyle/>
        <a:p>
          <a:endParaRPr lang="ru-RU"/>
        </a:p>
      </dgm:t>
    </dgm:pt>
    <dgm:pt modelId="{D4FFE1BB-8E16-4AD2-B7F4-F0FEE8A3F839}" type="pres">
      <dgm:prSet presAssocID="{2321FDFB-D75E-4550-97F8-0123E425D263}" presName="parentText" presStyleLbl="alignNode1" presStyleIdx="2" presStyleCnt="3" custLinFactNeighborX="0" custLinFactNeighborY="59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38B4CB-9DE1-4D99-B48B-7FDD256E2F7E}" type="pres">
      <dgm:prSet presAssocID="{2321FDFB-D75E-4550-97F8-0123E425D263}" presName="descendantText" presStyleLbl="alignAcc1" presStyleIdx="2" presStyleCnt="3" custScaleY="153513" custLinFactNeighborX="2726" custLinFactNeighborY="-19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83DF23-7D5D-41F7-B8DB-F8A5299F846F}" srcId="{605DE178-A320-4DFE-8AD9-64C8B5C9D5E5}" destId="{2321FDFB-D75E-4550-97F8-0123E425D263}" srcOrd="2" destOrd="0" parTransId="{B5E4198E-5EC6-4A74-9C52-B2B6E0BDA471}" sibTransId="{833A3BEA-8B4C-4DB9-B87D-69D3D4F0151F}"/>
    <dgm:cxn modelId="{D571A000-03B6-4EF7-864A-03D64EACF2AC}" type="presOf" srcId="{47788DA2-2651-4724-A708-1FAE835B58CF}" destId="{5FA2EF45-7BD7-48A7-B24F-CE6B842F7B70}" srcOrd="0" destOrd="0" presId="urn:microsoft.com/office/officeart/2005/8/layout/chevron2"/>
    <dgm:cxn modelId="{9BA82F93-4E79-44B7-B3B7-85E5150F1261}" type="presOf" srcId="{6725743B-2C7F-4770-8438-9EF22B139CD8}" destId="{C346B989-71C1-49FB-B07A-22C39A30CFCB}" srcOrd="0" destOrd="0" presId="urn:microsoft.com/office/officeart/2005/8/layout/chevron2"/>
    <dgm:cxn modelId="{FB4BDA89-8D20-4D8C-953E-EFE7F8135B9F}" srcId="{47788DA2-2651-4724-A708-1FAE835B58CF}" destId="{63F5B8DE-32C9-422D-BBE2-238B89FEBF09}" srcOrd="1" destOrd="0" parTransId="{F5788334-6FA6-4F4B-95DA-0AB9D68A9608}" sibTransId="{87068E03-0C93-4F53-918D-CDDF189C01DE}"/>
    <dgm:cxn modelId="{FAA9A7D2-D6C2-408D-A218-A0A69FB51D6F}" type="presOf" srcId="{5D5B06D1-094D-4B51-8A02-2E313D61AFAB}" destId="{A638B4CB-9DE1-4D99-B48B-7FDD256E2F7E}" srcOrd="0" destOrd="0" presId="urn:microsoft.com/office/officeart/2005/8/layout/chevron2"/>
    <dgm:cxn modelId="{A5FBE260-CC07-4A05-B9E8-3DE926A5B89A}" type="presOf" srcId="{22F647CB-9A1E-471B-85F3-9C0CDE681229}" destId="{89B40F8A-D0E2-4571-A8CC-485261CBDB68}" srcOrd="0" destOrd="0" presId="urn:microsoft.com/office/officeart/2005/8/layout/chevron2"/>
    <dgm:cxn modelId="{74F791A0-CA30-4AE5-A54F-E50D185E1AA3}" type="presOf" srcId="{2321FDFB-D75E-4550-97F8-0123E425D263}" destId="{D4FFE1BB-8E16-4AD2-B7F4-F0FEE8A3F839}" srcOrd="0" destOrd="0" presId="urn:microsoft.com/office/officeart/2005/8/layout/chevron2"/>
    <dgm:cxn modelId="{D30A4280-011E-4E3F-BBB2-6896BCFB02DE}" type="presOf" srcId="{D4463FF0-217C-4906-B170-F52C5910CC9C}" destId="{5FBB7363-9C8B-4A28-8551-AFB60056D545}" srcOrd="0" destOrd="0" presId="urn:microsoft.com/office/officeart/2005/8/layout/chevron2"/>
    <dgm:cxn modelId="{A6176248-871F-438C-B1DE-BC598FE1C2CD}" type="presOf" srcId="{605DE178-A320-4DFE-8AD9-64C8B5C9D5E5}" destId="{8A55BC21-F3EE-4FAF-80C0-87C4A781C333}" srcOrd="0" destOrd="0" presId="urn:microsoft.com/office/officeart/2005/8/layout/chevron2"/>
    <dgm:cxn modelId="{1CDD45F0-D01D-4791-A4D7-51B355D57CF7}" srcId="{605DE178-A320-4DFE-8AD9-64C8B5C9D5E5}" destId="{22F647CB-9A1E-471B-85F3-9C0CDE681229}" srcOrd="0" destOrd="0" parTransId="{6E194368-57FE-4EA4-92F1-8DCC05142643}" sibTransId="{628B55C6-D377-46E6-9103-22938E9BE458}"/>
    <dgm:cxn modelId="{8F11EA9B-7B13-4DEC-86CE-561F19C0C052}" srcId="{22F647CB-9A1E-471B-85F3-9C0CDE681229}" destId="{6725743B-2C7F-4770-8438-9EF22B139CD8}" srcOrd="0" destOrd="0" parTransId="{EB2A8821-46FD-4F8C-9569-D3F98410BB21}" sibTransId="{C011A80B-8269-41EF-BCD2-88D1E81DA1B0}"/>
    <dgm:cxn modelId="{A88F4C9B-4C54-401E-9364-DE1E5006B134}" type="presOf" srcId="{63F5B8DE-32C9-422D-BBE2-238B89FEBF09}" destId="{5FBB7363-9C8B-4A28-8551-AFB60056D545}" srcOrd="0" destOrd="1" presId="urn:microsoft.com/office/officeart/2005/8/layout/chevron2"/>
    <dgm:cxn modelId="{B95DA191-5703-48F0-9173-459636CA87DE}" srcId="{2321FDFB-D75E-4550-97F8-0123E425D263}" destId="{5D5B06D1-094D-4B51-8A02-2E313D61AFAB}" srcOrd="0" destOrd="0" parTransId="{0DD99C26-A002-4CF5-8D4C-E6EC2ADB8B60}" sibTransId="{3F2DD472-0600-4D15-8957-BADE847F689E}"/>
    <dgm:cxn modelId="{011A5ACB-1DD0-43D1-B528-298CCBFBCA54}" srcId="{47788DA2-2651-4724-A708-1FAE835B58CF}" destId="{D4463FF0-217C-4906-B170-F52C5910CC9C}" srcOrd="0" destOrd="0" parTransId="{02344F2F-6E25-4B45-82A2-6CB080D912BC}" sibTransId="{A134EBA7-92D8-416B-B358-FA5F7F5D28BC}"/>
    <dgm:cxn modelId="{122B0FFE-B1DC-4872-AA39-43EF6525C583}" srcId="{605DE178-A320-4DFE-8AD9-64C8B5C9D5E5}" destId="{47788DA2-2651-4724-A708-1FAE835B58CF}" srcOrd="1" destOrd="0" parTransId="{1E87BADC-3C92-4DAC-ABEB-52C311CC16ED}" sibTransId="{780DC8E0-EE1C-4983-A9A8-F5122F386E6F}"/>
    <dgm:cxn modelId="{E13C678D-8CD2-4C60-9E43-E03D382B7FBC}" type="presParOf" srcId="{8A55BC21-F3EE-4FAF-80C0-87C4A781C333}" destId="{7276B5E2-5D44-4962-A427-6E07E90F5842}" srcOrd="0" destOrd="0" presId="urn:microsoft.com/office/officeart/2005/8/layout/chevron2"/>
    <dgm:cxn modelId="{71C9C27E-ECF1-43BC-A487-2D5B8EA3C3FA}" type="presParOf" srcId="{7276B5E2-5D44-4962-A427-6E07E90F5842}" destId="{89B40F8A-D0E2-4571-A8CC-485261CBDB68}" srcOrd="0" destOrd="0" presId="urn:microsoft.com/office/officeart/2005/8/layout/chevron2"/>
    <dgm:cxn modelId="{FE4A9A72-B1EA-4B59-9139-9FEDEA6C3906}" type="presParOf" srcId="{7276B5E2-5D44-4962-A427-6E07E90F5842}" destId="{C346B989-71C1-49FB-B07A-22C39A30CFCB}" srcOrd="1" destOrd="0" presId="urn:microsoft.com/office/officeart/2005/8/layout/chevron2"/>
    <dgm:cxn modelId="{534B9113-EB05-4CCB-982A-732F22B5043F}" type="presParOf" srcId="{8A55BC21-F3EE-4FAF-80C0-87C4A781C333}" destId="{CBF42999-D5FA-4A83-B68D-78DA922A123C}" srcOrd="1" destOrd="0" presId="urn:microsoft.com/office/officeart/2005/8/layout/chevron2"/>
    <dgm:cxn modelId="{FC504D4B-D275-4FD7-9414-05324A71F15A}" type="presParOf" srcId="{8A55BC21-F3EE-4FAF-80C0-87C4A781C333}" destId="{B009F4B6-6DC9-46EB-874D-B62600B11D56}" srcOrd="2" destOrd="0" presId="urn:microsoft.com/office/officeart/2005/8/layout/chevron2"/>
    <dgm:cxn modelId="{057D4D2B-52FD-4D04-8444-A7E0B85EB03B}" type="presParOf" srcId="{B009F4B6-6DC9-46EB-874D-B62600B11D56}" destId="{5FA2EF45-7BD7-48A7-B24F-CE6B842F7B70}" srcOrd="0" destOrd="0" presId="urn:microsoft.com/office/officeart/2005/8/layout/chevron2"/>
    <dgm:cxn modelId="{A4262EC8-2572-46BF-8FD8-A7D888773D33}" type="presParOf" srcId="{B009F4B6-6DC9-46EB-874D-B62600B11D56}" destId="{5FBB7363-9C8B-4A28-8551-AFB60056D545}" srcOrd="1" destOrd="0" presId="urn:microsoft.com/office/officeart/2005/8/layout/chevron2"/>
    <dgm:cxn modelId="{E2A337E8-7DDE-45EC-9FAC-BF9DD537F4BE}" type="presParOf" srcId="{8A55BC21-F3EE-4FAF-80C0-87C4A781C333}" destId="{319B6F8C-461E-4DE5-84EA-FF886DF1A6E7}" srcOrd="3" destOrd="0" presId="urn:microsoft.com/office/officeart/2005/8/layout/chevron2"/>
    <dgm:cxn modelId="{AFFD25E7-804E-489F-8134-5FA8692D62AC}" type="presParOf" srcId="{8A55BC21-F3EE-4FAF-80C0-87C4A781C333}" destId="{DE7BE5C4-8D93-44D0-9A99-814D892CE36B}" srcOrd="4" destOrd="0" presId="urn:microsoft.com/office/officeart/2005/8/layout/chevron2"/>
    <dgm:cxn modelId="{559412FE-D027-4E13-B35E-DD4A07E4020D}" type="presParOf" srcId="{DE7BE5C4-8D93-44D0-9A99-814D892CE36B}" destId="{D4FFE1BB-8E16-4AD2-B7F4-F0FEE8A3F839}" srcOrd="0" destOrd="0" presId="urn:microsoft.com/office/officeart/2005/8/layout/chevron2"/>
    <dgm:cxn modelId="{F82ACE15-278F-4C1D-A24E-8DE2ECC908F6}" type="presParOf" srcId="{DE7BE5C4-8D93-44D0-9A99-814D892CE36B}" destId="{A638B4CB-9DE1-4D99-B48B-7FDD256E2F7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5E2176-2C41-4C3F-9ECC-668F860365F6}">
      <dsp:nvSpPr>
        <dsp:cNvPr id="0" name=""/>
        <dsp:cNvSpPr/>
      </dsp:nvSpPr>
      <dsp:spPr>
        <a:xfrm>
          <a:off x="909136" y="-27697"/>
          <a:ext cx="4801626" cy="4801626"/>
        </a:xfrm>
        <a:prstGeom prst="circularArrow">
          <a:avLst>
            <a:gd name="adj1" fmla="val 5544"/>
            <a:gd name="adj2" fmla="val 330680"/>
            <a:gd name="adj3" fmla="val 13801193"/>
            <a:gd name="adj4" fmla="val 17370605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76D42E-A08E-4DDC-8C71-657B870BD711}">
      <dsp:nvSpPr>
        <dsp:cNvPr id="0" name=""/>
        <dsp:cNvSpPr/>
      </dsp:nvSpPr>
      <dsp:spPr>
        <a:xfrm>
          <a:off x="2198013" y="999"/>
          <a:ext cx="2223872" cy="111193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Описати </a:t>
          </a:r>
          <a:endParaRPr lang="ru-RU" sz="2900" kern="1200" dirty="0"/>
        </a:p>
      </dsp:txBody>
      <dsp:txXfrm>
        <a:off x="2198013" y="999"/>
        <a:ext cx="2223872" cy="1111936"/>
      </dsp:txXfrm>
    </dsp:sp>
    <dsp:sp modelId="{AC7FAACE-5CC5-4E03-B20D-AA014849E32B}">
      <dsp:nvSpPr>
        <dsp:cNvPr id="0" name=""/>
        <dsp:cNvSpPr/>
      </dsp:nvSpPr>
      <dsp:spPr>
        <a:xfrm>
          <a:off x="4145398" y="1415857"/>
          <a:ext cx="2223872" cy="1111936"/>
        </a:xfrm>
        <a:prstGeom prst="roundRect">
          <a:avLst/>
        </a:prstGeom>
        <a:solidFill>
          <a:schemeClr val="accent2">
            <a:hueOff val="-3158839"/>
            <a:satOff val="5324"/>
            <a:lumOff val="-652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Заповнити </a:t>
          </a:r>
          <a:endParaRPr lang="ru-RU" sz="2900" kern="1200" dirty="0"/>
        </a:p>
      </dsp:txBody>
      <dsp:txXfrm>
        <a:off x="4145398" y="1415857"/>
        <a:ext cx="2223872" cy="1111936"/>
      </dsp:txXfrm>
    </dsp:sp>
    <dsp:sp modelId="{51886861-67A4-4B38-A03A-FCD1C8FEF22F}">
      <dsp:nvSpPr>
        <dsp:cNvPr id="0" name=""/>
        <dsp:cNvSpPr/>
      </dsp:nvSpPr>
      <dsp:spPr>
        <a:xfrm>
          <a:off x="3762388" y="3532203"/>
          <a:ext cx="2223872" cy="1111936"/>
        </a:xfrm>
        <a:prstGeom prst="roundRect">
          <a:avLst/>
        </a:prstGeom>
        <a:solidFill>
          <a:schemeClr val="accent2">
            <a:hueOff val="-6317677"/>
            <a:satOff val="10648"/>
            <a:lumOff val="-1304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Вивести масив</a:t>
          </a:r>
          <a:endParaRPr lang="ru-RU" sz="2900" kern="1200" dirty="0"/>
        </a:p>
      </dsp:txBody>
      <dsp:txXfrm>
        <a:off x="3762388" y="3532203"/>
        <a:ext cx="2223872" cy="1111936"/>
      </dsp:txXfrm>
    </dsp:sp>
    <dsp:sp modelId="{45BED9AB-379B-44B8-9D3D-6E983FA9EF32}">
      <dsp:nvSpPr>
        <dsp:cNvPr id="0" name=""/>
        <dsp:cNvSpPr/>
      </dsp:nvSpPr>
      <dsp:spPr>
        <a:xfrm>
          <a:off x="619104" y="3532198"/>
          <a:ext cx="2223872" cy="1111936"/>
        </a:xfrm>
        <a:prstGeom prst="roundRect">
          <a:avLst/>
        </a:prstGeom>
        <a:solidFill>
          <a:schemeClr val="accent2">
            <a:hueOff val="-9476516"/>
            <a:satOff val="15973"/>
            <a:lumOff val="-19559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Обробити</a:t>
          </a:r>
          <a:endParaRPr lang="ru-RU" sz="2900" kern="1200" dirty="0"/>
        </a:p>
      </dsp:txBody>
      <dsp:txXfrm>
        <a:off x="619104" y="3532198"/>
        <a:ext cx="2223872" cy="1111936"/>
      </dsp:txXfrm>
    </dsp:sp>
    <dsp:sp modelId="{56065F10-0CE6-4EC0-B0E9-DD18BC78CC13}">
      <dsp:nvSpPr>
        <dsp:cNvPr id="0" name=""/>
        <dsp:cNvSpPr/>
      </dsp:nvSpPr>
      <dsp:spPr>
        <a:xfrm>
          <a:off x="250628" y="1415857"/>
          <a:ext cx="2223872" cy="1111936"/>
        </a:xfrm>
        <a:prstGeom prst="roundRect">
          <a:avLst/>
        </a:prstGeom>
        <a:solidFill>
          <a:schemeClr val="accent2">
            <a:hueOff val="-12635355"/>
            <a:satOff val="21297"/>
            <a:lumOff val="-26079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Вивести результат</a:t>
          </a:r>
          <a:endParaRPr lang="ru-RU" sz="2900" kern="1200" dirty="0"/>
        </a:p>
      </dsp:txBody>
      <dsp:txXfrm>
        <a:off x="250628" y="1415857"/>
        <a:ext cx="2223872" cy="111193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9B40F8A-D0E2-4571-A8CC-485261CBDB68}">
      <dsp:nvSpPr>
        <dsp:cNvPr id="0" name=""/>
        <dsp:cNvSpPr/>
      </dsp:nvSpPr>
      <dsp:spPr>
        <a:xfrm rot="5400000">
          <a:off x="-258364" y="260663"/>
          <a:ext cx="1722430" cy="120570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1</a:t>
          </a:r>
          <a:endParaRPr lang="ru-RU" sz="3500" kern="1200" dirty="0"/>
        </a:p>
      </dsp:txBody>
      <dsp:txXfrm rot="5400000">
        <a:off x="-258364" y="260663"/>
        <a:ext cx="1722430" cy="1205701"/>
      </dsp:txXfrm>
    </dsp:sp>
    <dsp:sp modelId="{C346B989-71C1-49FB-B07A-22C39A30CFCB}">
      <dsp:nvSpPr>
        <dsp:cNvPr id="0" name=""/>
        <dsp:cNvSpPr/>
      </dsp:nvSpPr>
      <dsp:spPr>
        <a:xfrm rot="5400000">
          <a:off x="3507803" y="-2299803"/>
          <a:ext cx="1119579" cy="57237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Const n=10;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err="1" smtClean="0"/>
            <a:t>var</a:t>
          </a:r>
          <a:r>
            <a:rPr lang="en-US" sz="2200" kern="1200" dirty="0" smtClean="0"/>
            <a:t> a:array[1..n] of integer;</a:t>
          </a: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i:integer;</a:t>
          </a:r>
        </a:p>
      </dsp:txBody>
      <dsp:txXfrm rot="5400000">
        <a:off x="3507803" y="-2299803"/>
        <a:ext cx="1119579" cy="5723784"/>
      </dsp:txXfrm>
    </dsp:sp>
    <dsp:sp modelId="{5FA2EF45-7BD7-48A7-B24F-CE6B842F7B70}">
      <dsp:nvSpPr>
        <dsp:cNvPr id="0" name=""/>
        <dsp:cNvSpPr/>
      </dsp:nvSpPr>
      <dsp:spPr>
        <a:xfrm rot="5400000">
          <a:off x="-258364" y="1790322"/>
          <a:ext cx="1722430" cy="120570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2</a:t>
          </a:r>
          <a:endParaRPr lang="ru-RU" sz="3500" kern="1200" dirty="0"/>
        </a:p>
      </dsp:txBody>
      <dsp:txXfrm rot="5400000">
        <a:off x="-258364" y="1790322"/>
        <a:ext cx="1722430" cy="1205701"/>
      </dsp:txXfrm>
    </dsp:sp>
    <dsp:sp modelId="{5FBB7363-9C8B-4A28-8551-AFB60056D545}">
      <dsp:nvSpPr>
        <dsp:cNvPr id="0" name=""/>
        <dsp:cNvSpPr/>
      </dsp:nvSpPr>
      <dsp:spPr>
        <a:xfrm rot="5400000">
          <a:off x="3507803" y="-770144"/>
          <a:ext cx="1119579" cy="57237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err="1" smtClean="0"/>
            <a:t>var</a:t>
          </a:r>
          <a:r>
            <a:rPr lang="en-US" sz="2200" kern="1200" dirty="0" smtClean="0"/>
            <a:t> a:array[1</a:t>
          </a:r>
          <a:r>
            <a:rPr lang="en-US" sz="2200" kern="1200" dirty="0" smtClean="0"/>
            <a:t>..</a:t>
          </a:r>
          <a:r>
            <a:rPr lang="ru-RU" sz="2200" kern="1200" dirty="0" smtClean="0"/>
            <a:t>10</a:t>
          </a:r>
          <a:r>
            <a:rPr lang="en-US" sz="2200" kern="1200" dirty="0" smtClean="0"/>
            <a:t>] </a:t>
          </a:r>
          <a:r>
            <a:rPr lang="en-US" sz="2200" kern="1200" dirty="0" smtClean="0"/>
            <a:t>of integer;</a:t>
          </a:r>
          <a:endParaRPr lang="ru-RU" sz="2200" kern="1200" dirty="0"/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i:integer;</a:t>
          </a:r>
          <a:endParaRPr lang="ru-RU" sz="2200" kern="1200" dirty="0"/>
        </a:p>
      </dsp:txBody>
      <dsp:txXfrm rot="5400000">
        <a:off x="3507803" y="-770144"/>
        <a:ext cx="1119579" cy="5723784"/>
      </dsp:txXfrm>
    </dsp:sp>
    <dsp:sp modelId="{D4FFE1BB-8E16-4AD2-B7F4-F0FEE8A3F839}">
      <dsp:nvSpPr>
        <dsp:cNvPr id="0" name=""/>
        <dsp:cNvSpPr/>
      </dsp:nvSpPr>
      <dsp:spPr>
        <a:xfrm rot="5400000">
          <a:off x="-258364" y="3322280"/>
          <a:ext cx="1722430" cy="120570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3</a:t>
          </a:r>
          <a:endParaRPr lang="ru-RU" sz="3500" kern="1200" dirty="0"/>
        </a:p>
      </dsp:txBody>
      <dsp:txXfrm rot="5400000">
        <a:off x="-258364" y="3322280"/>
        <a:ext cx="1722430" cy="1205701"/>
      </dsp:txXfrm>
    </dsp:sp>
    <dsp:sp modelId="{A638B4CB-9DE1-4D99-B48B-7FDD256E2F7E}">
      <dsp:nvSpPr>
        <dsp:cNvPr id="0" name=""/>
        <dsp:cNvSpPr/>
      </dsp:nvSpPr>
      <dsp:spPr>
        <a:xfrm rot="5400000">
          <a:off x="3507803" y="759513"/>
          <a:ext cx="1119579" cy="57237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Type </a:t>
          </a:r>
          <a:r>
            <a:rPr lang="en-US" sz="2200" kern="1200" dirty="0" err="1" smtClean="0"/>
            <a:t>mas</a:t>
          </a:r>
          <a:r>
            <a:rPr lang="en-US" sz="2200" kern="1200" dirty="0" smtClean="0"/>
            <a:t>=array[1..10] of integer;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Var a:mas;i:integer;</a:t>
          </a:r>
          <a:endParaRPr lang="ru-RU" sz="2200" kern="1200" dirty="0"/>
        </a:p>
      </dsp:txBody>
      <dsp:txXfrm rot="5400000">
        <a:off x="3507803" y="759513"/>
        <a:ext cx="1119579" cy="572378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9B40F8A-D0E2-4571-A8CC-485261CBDB68}">
      <dsp:nvSpPr>
        <dsp:cNvPr id="0" name=""/>
        <dsp:cNvSpPr/>
      </dsp:nvSpPr>
      <dsp:spPr>
        <a:xfrm rot="5400000">
          <a:off x="-241651" y="258516"/>
          <a:ext cx="1611012" cy="112770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1</a:t>
          </a:r>
          <a:endParaRPr lang="ru-RU" sz="3300" kern="1200" dirty="0"/>
        </a:p>
      </dsp:txBody>
      <dsp:txXfrm rot="5400000">
        <a:off x="-241651" y="258516"/>
        <a:ext cx="1611012" cy="1127708"/>
      </dsp:txXfrm>
    </dsp:sp>
    <dsp:sp modelId="{C346B989-71C1-49FB-B07A-22C39A30CFCB}">
      <dsp:nvSpPr>
        <dsp:cNvPr id="0" name=""/>
        <dsp:cNvSpPr/>
      </dsp:nvSpPr>
      <dsp:spPr>
        <a:xfrm rot="5400000">
          <a:off x="3505018" y="-2362591"/>
          <a:ext cx="1047158" cy="58017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900" kern="1200" dirty="0" smtClean="0"/>
            <a:t> </a:t>
          </a:r>
          <a:r>
            <a:rPr lang="uk-UA" sz="2800" kern="1200" dirty="0" err="1" smtClean="0"/>
            <a:t>var</a:t>
          </a:r>
          <a:r>
            <a:rPr lang="uk-UA" sz="2800" kern="1200" dirty="0" smtClean="0"/>
            <a:t>  a:array[1..6,1..5] </a:t>
          </a:r>
          <a:r>
            <a:rPr lang="uk-UA" sz="2800" kern="1200" dirty="0" err="1" smtClean="0"/>
            <a:t>of</a:t>
          </a:r>
          <a:r>
            <a:rPr lang="uk-UA" sz="2800" kern="1200" dirty="0" smtClean="0"/>
            <a:t> </a:t>
          </a:r>
          <a:r>
            <a:rPr lang="uk-UA" sz="2800" kern="1200" dirty="0" err="1" smtClean="0"/>
            <a:t>real</a:t>
          </a:r>
          <a:r>
            <a:rPr lang="uk-UA" sz="2800" kern="1200" dirty="0" smtClean="0"/>
            <a:t>;</a:t>
          </a:r>
          <a:endParaRPr lang="ru-RU" sz="2800" kern="1200" dirty="0"/>
        </a:p>
      </dsp:txBody>
      <dsp:txXfrm rot="5400000">
        <a:off x="3505018" y="-2362591"/>
        <a:ext cx="1047158" cy="5801777"/>
      </dsp:txXfrm>
    </dsp:sp>
    <dsp:sp modelId="{5FA2EF45-7BD7-48A7-B24F-CE6B842F7B70}">
      <dsp:nvSpPr>
        <dsp:cNvPr id="0" name=""/>
        <dsp:cNvSpPr/>
      </dsp:nvSpPr>
      <dsp:spPr>
        <a:xfrm rot="5400000">
          <a:off x="-241651" y="1689227"/>
          <a:ext cx="1611012" cy="112770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2</a:t>
          </a:r>
          <a:endParaRPr lang="ru-RU" sz="3300" kern="1200" dirty="0"/>
        </a:p>
      </dsp:txBody>
      <dsp:txXfrm rot="5400000">
        <a:off x="-241651" y="1689227"/>
        <a:ext cx="1611012" cy="1127708"/>
      </dsp:txXfrm>
    </dsp:sp>
    <dsp:sp modelId="{5FBB7363-9C8B-4A28-8551-AFB60056D545}">
      <dsp:nvSpPr>
        <dsp:cNvPr id="0" name=""/>
        <dsp:cNvSpPr/>
      </dsp:nvSpPr>
      <dsp:spPr>
        <a:xfrm rot="5400000">
          <a:off x="3505018" y="-929734"/>
          <a:ext cx="1047158" cy="58017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  </a:t>
          </a:r>
          <a:r>
            <a:rPr lang="uk-UA" sz="2400" kern="1200" dirty="0" err="1" smtClean="0"/>
            <a:t>const</a:t>
          </a:r>
          <a:r>
            <a:rPr lang="uk-UA" sz="2400" kern="1200" dirty="0" smtClean="0"/>
            <a:t> n=6; m=5;</a:t>
          </a:r>
          <a:br>
            <a:rPr lang="uk-UA" sz="2400" kern="1200" dirty="0" smtClean="0"/>
          </a:br>
          <a:r>
            <a:rPr lang="uk-UA" sz="2400" kern="1200" dirty="0" err="1" smtClean="0"/>
            <a:t>var</a:t>
          </a:r>
          <a:r>
            <a:rPr lang="uk-UA" sz="2400" kern="1200" dirty="0" smtClean="0"/>
            <a:t> b:array[1..n,1..m] </a:t>
          </a:r>
          <a:r>
            <a:rPr lang="uk-UA" sz="2400" kern="1200" dirty="0" err="1" smtClean="0"/>
            <a:t>of</a:t>
          </a:r>
          <a:r>
            <a:rPr lang="uk-UA" sz="2400" kern="1200" dirty="0" smtClean="0"/>
            <a:t>  </a:t>
          </a:r>
          <a:r>
            <a:rPr lang="uk-UA" sz="2400" kern="1200" dirty="0" err="1" smtClean="0"/>
            <a:t>integer</a:t>
          </a:r>
          <a:r>
            <a:rPr lang="uk-UA" sz="2400" kern="1200" dirty="0" smtClean="0"/>
            <a:t>;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i,j :</a:t>
          </a:r>
          <a:r>
            <a:rPr lang="uk-UA" sz="2400" kern="1200" dirty="0" err="1" smtClean="0"/>
            <a:t>integer</a:t>
          </a:r>
          <a:r>
            <a:rPr lang="uk-UA" sz="2400" kern="1200" dirty="0" smtClean="0"/>
            <a:t>;</a:t>
          </a:r>
          <a:endParaRPr lang="ru-RU" sz="2400" kern="1200" dirty="0"/>
        </a:p>
      </dsp:txBody>
      <dsp:txXfrm rot="5400000">
        <a:off x="3505018" y="-929734"/>
        <a:ext cx="1047158" cy="5801777"/>
      </dsp:txXfrm>
    </dsp:sp>
    <dsp:sp modelId="{D4FFE1BB-8E16-4AD2-B7F4-F0FEE8A3F839}">
      <dsp:nvSpPr>
        <dsp:cNvPr id="0" name=""/>
        <dsp:cNvSpPr/>
      </dsp:nvSpPr>
      <dsp:spPr>
        <a:xfrm rot="5400000">
          <a:off x="-241651" y="3409673"/>
          <a:ext cx="1611012" cy="112770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3</a:t>
          </a:r>
          <a:endParaRPr lang="ru-RU" sz="3300" kern="1200" dirty="0"/>
        </a:p>
      </dsp:txBody>
      <dsp:txXfrm rot="5400000">
        <a:off x="-241651" y="3409673"/>
        <a:ext cx="1611012" cy="1127708"/>
      </dsp:txXfrm>
    </dsp:sp>
    <dsp:sp modelId="{A638B4CB-9DE1-4D99-B48B-7FDD256E2F7E}">
      <dsp:nvSpPr>
        <dsp:cNvPr id="0" name=""/>
        <dsp:cNvSpPr/>
      </dsp:nvSpPr>
      <dsp:spPr>
        <a:xfrm rot="5400000">
          <a:off x="3224835" y="760394"/>
          <a:ext cx="1607523" cy="58017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 </a:t>
          </a:r>
          <a:r>
            <a:rPr lang="uk-UA" sz="2400" kern="1200" dirty="0" err="1" smtClean="0"/>
            <a:t>type</a:t>
          </a:r>
          <a:r>
            <a:rPr lang="uk-UA" sz="2400" kern="1200" dirty="0" smtClean="0"/>
            <a:t>  </a:t>
          </a:r>
          <a:r>
            <a:rPr lang="uk-UA" sz="2400" kern="1200" dirty="0" err="1" smtClean="0"/>
            <a:t>massiv=array</a:t>
          </a:r>
          <a:r>
            <a:rPr lang="uk-UA" sz="2400" kern="1200" dirty="0" smtClean="0"/>
            <a:t>[1..6,1..5] </a:t>
          </a:r>
          <a:r>
            <a:rPr lang="uk-UA" sz="2400" kern="1200" dirty="0" err="1" smtClean="0"/>
            <a:t>of</a:t>
          </a:r>
          <a:r>
            <a:rPr lang="uk-UA" sz="2400" kern="1200" dirty="0" smtClean="0"/>
            <a:t>  </a:t>
          </a:r>
          <a:r>
            <a:rPr lang="uk-UA" sz="2400" kern="1200" dirty="0" err="1" smtClean="0"/>
            <a:t>integer</a:t>
          </a:r>
          <a:r>
            <a:rPr lang="uk-UA" sz="2400" kern="1200" dirty="0" smtClean="0"/>
            <a:t>;</a:t>
          </a:r>
          <a:br>
            <a:rPr lang="uk-UA" sz="2400" kern="1200" dirty="0" smtClean="0"/>
          </a:br>
          <a:r>
            <a:rPr lang="uk-UA" sz="2400" kern="1200" dirty="0" smtClean="0"/>
            <a:t>  </a:t>
          </a:r>
          <a:r>
            <a:rPr lang="uk-UA" sz="2400" kern="1200" dirty="0" err="1" smtClean="0"/>
            <a:t>var</a:t>
          </a:r>
          <a:r>
            <a:rPr lang="uk-UA" sz="2400" kern="1200" dirty="0" smtClean="0"/>
            <a:t> a:massiv;</a:t>
          </a:r>
          <a:br>
            <a:rPr lang="uk-UA" sz="2400" kern="1200" dirty="0" smtClean="0"/>
          </a:br>
          <a:r>
            <a:rPr lang="uk-UA" sz="2400" kern="1200" dirty="0" smtClean="0"/>
            <a:t> i,j:</a:t>
          </a:r>
          <a:r>
            <a:rPr lang="uk-UA" sz="2400" kern="1200" dirty="0" err="1" smtClean="0"/>
            <a:t>integer</a:t>
          </a:r>
          <a:r>
            <a:rPr lang="uk-UA" sz="2400" kern="1200" dirty="0" smtClean="0"/>
            <a:t>;</a:t>
          </a:r>
          <a:endParaRPr lang="ru-RU" sz="2000" kern="1200" dirty="0"/>
        </a:p>
      </dsp:txBody>
      <dsp:txXfrm rot="5400000">
        <a:off x="3224835" y="760394"/>
        <a:ext cx="1607523" cy="58017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B5617-E7E2-4C83-9EA3-D8C366547C87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BFC61A-02E8-4AAE-8401-81AF589510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3A3F4F0-7C74-4856-A63B-4EFF00A5FEC1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A063A5C-2D46-4719-8E9D-4C1FD40C0F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3F4F0-7C74-4856-A63B-4EFF00A5FEC1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3A5C-2D46-4719-8E9D-4C1FD40C0F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3F4F0-7C74-4856-A63B-4EFF00A5FEC1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3A5C-2D46-4719-8E9D-4C1FD40C0F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A3F4F0-7C74-4856-A63B-4EFF00A5FEC1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A063A5C-2D46-4719-8E9D-4C1FD40C0F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3A3F4F0-7C74-4856-A63B-4EFF00A5FEC1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A063A5C-2D46-4719-8E9D-4C1FD40C0F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3F4F0-7C74-4856-A63B-4EFF00A5FEC1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3A5C-2D46-4719-8E9D-4C1FD40C0F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3F4F0-7C74-4856-A63B-4EFF00A5FEC1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3A5C-2D46-4719-8E9D-4C1FD40C0F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A3F4F0-7C74-4856-A63B-4EFF00A5FEC1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A063A5C-2D46-4719-8E9D-4C1FD40C0F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3F4F0-7C74-4856-A63B-4EFF00A5FEC1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3A5C-2D46-4719-8E9D-4C1FD40C0F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A3F4F0-7C74-4856-A63B-4EFF00A5FEC1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A063A5C-2D46-4719-8E9D-4C1FD40C0F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A3F4F0-7C74-4856-A63B-4EFF00A5FEC1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A063A5C-2D46-4719-8E9D-4C1FD40C0F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A3F4F0-7C74-4856-A63B-4EFF00A5FEC1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A063A5C-2D46-4719-8E9D-4C1FD40C0F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71736" y="1000108"/>
            <a:ext cx="6357950" cy="2357454"/>
          </a:xfrm>
        </p:spPr>
        <p:txBody>
          <a:bodyPr>
            <a:normAutofit/>
          </a:bodyPr>
          <a:lstStyle/>
          <a:p>
            <a:pPr algn="ctr"/>
            <a:r>
              <a:rPr lang="ru-RU" sz="7200" dirty="0" err="1" smtClean="0">
                <a:solidFill>
                  <a:srgbClr val="92D050"/>
                </a:solidFill>
                <a:latin typeface="Comic Sans MS" pitchFamily="66" charset="0"/>
                <a:cs typeface="Times New Roman" pitchFamily="18" charset="0"/>
              </a:rPr>
              <a:t>Масив</a:t>
            </a:r>
            <a:r>
              <a:rPr lang="ru-RU" sz="7200" dirty="0" smtClean="0">
                <a:solidFill>
                  <a:srgbClr val="92D050"/>
                </a:solidFill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rgbClr val="92D050"/>
                </a:solidFill>
                <a:latin typeface="Comic Sans MS" pitchFamily="66" charset="0"/>
                <a:cs typeface="Times New Roman" pitchFamily="18" charset="0"/>
              </a:rPr>
            </a:br>
            <a:endParaRPr lang="ru-RU" sz="7200" dirty="0">
              <a:solidFill>
                <a:srgbClr val="92D05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14910" y="3571876"/>
            <a:ext cx="39290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FF9900"/>
                </a:solidFill>
                <a:latin typeface="Comic Sans MS" pitchFamily="66" charset="0"/>
              </a:rPr>
              <a:t>Підготувала </a:t>
            </a:r>
          </a:p>
          <a:p>
            <a:r>
              <a:rPr lang="uk-UA" sz="2400" b="1" dirty="0" smtClean="0">
                <a:solidFill>
                  <a:srgbClr val="FF9900"/>
                </a:solidFill>
                <a:latin typeface="Comic Sans MS" pitchFamily="66" charset="0"/>
              </a:rPr>
              <a:t>учениця 11-А класу</a:t>
            </a:r>
          </a:p>
          <a:p>
            <a:r>
              <a:rPr lang="uk-UA" sz="2400" b="1" dirty="0" smtClean="0">
                <a:solidFill>
                  <a:srgbClr val="FF9900"/>
                </a:solidFill>
                <a:latin typeface="Comic Sans MS" pitchFamily="66" charset="0"/>
              </a:rPr>
              <a:t>Гулько Марія</a:t>
            </a:r>
            <a:endParaRPr lang="ru-RU" sz="2400" b="1" dirty="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2143116"/>
            <a:ext cx="77153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Одновимірний та двовимірний</a:t>
            </a:r>
            <a:endParaRPr lang="ru-RU" sz="3200" b="1" dirty="0">
              <a:solidFill>
                <a:srgbClr val="CC0066"/>
              </a:solidFill>
            </a:endParaRPr>
          </a:p>
        </p:txBody>
      </p:sp>
    </p:spTree>
  </p:cSld>
  <p:clrMapOvr>
    <a:masterClrMapping/>
  </p:clrMapOvr>
  <p:transition advTm="623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7467600" cy="1143000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latin typeface="Comic Sans MS" pitchFamily="66" charset="0"/>
              </a:rPr>
              <a:t>Двовимірні масиви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28596" y="1571612"/>
            <a:ext cx="7467600" cy="4873752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1214422"/>
            <a:ext cx="7143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uk-UA" sz="2400" b="1" dirty="0" smtClean="0">
                <a:solidFill>
                  <a:schemeClr val="accent1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Двовимірний масив </a:t>
            </a:r>
            <a:r>
              <a:rPr lang="uk-UA" sz="2400" dirty="0" smtClean="0">
                <a:solidFill>
                  <a:schemeClr val="accent1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- це таблиця, у якій кожному елементу ставиться у відповідність два індекси, які визначають його місце (рядок, стовпець) у таблиці</a:t>
            </a:r>
            <a:r>
              <a:rPr lang="uk-UA" sz="2400" b="1" dirty="0" smtClean="0">
                <a:solidFill>
                  <a:schemeClr val="accent1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lang="uk-UA" sz="3600" b="1" dirty="0" smtClean="0">
              <a:solidFill>
                <a:schemeClr val="accent1"/>
              </a:solidFill>
              <a:latin typeface="Comic Sans MS" pitchFamily="66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428860" y="3500438"/>
          <a:ext cx="4500595" cy="292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119"/>
                <a:gridCol w="900119"/>
                <a:gridCol w="900119"/>
                <a:gridCol w="900119"/>
                <a:gridCol w="900119"/>
              </a:tblGrid>
              <a:tr h="585792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b="1" dirty="0" smtClean="0"/>
                        <a:t>1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b="1" dirty="0" smtClean="0"/>
                        <a:t>2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b="1" dirty="0" smtClean="0"/>
                        <a:t>3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b="1" dirty="0" smtClean="0"/>
                        <a:t>4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792">
                <a:tc>
                  <a:txBody>
                    <a:bodyPr/>
                    <a:lstStyle/>
                    <a:p>
                      <a:pPr algn="ctr"/>
                      <a:r>
                        <a:rPr lang="uk-UA" sz="2800" b="1" dirty="0" smtClean="0"/>
                        <a:t>1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792">
                <a:tc>
                  <a:txBody>
                    <a:bodyPr/>
                    <a:lstStyle/>
                    <a:p>
                      <a:pPr algn="ctr"/>
                      <a:r>
                        <a:rPr lang="uk-UA" sz="2800" b="1" dirty="0" smtClean="0"/>
                        <a:t>2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792">
                <a:tc>
                  <a:txBody>
                    <a:bodyPr/>
                    <a:lstStyle/>
                    <a:p>
                      <a:pPr algn="ctr"/>
                      <a:r>
                        <a:rPr lang="uk-UA" sz="2800" b="1" dirty="0" smtClean="0"/>
                        <a:t>3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792">
                <a:tc>
                  <a:txBody>
                    <a:bodyPr/>
                    <a:lstStyle/>
                    <a:p>
                      <a:pPr algn="ctr"/>
                      <a:r>
                        <a:rPr lang="uk-UA" sz="2800" b="1" dirty="0" smtClean="0"/>
                        <a:t>4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857752" y="2643182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j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85918" y="4643446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i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285749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A[</a:t>
            </a:r>
            <a:r>
              <a:rPr lang="en-US" sz="3600" b="1" dirty="0" err="1" smtClean="0">
                <a:solidFill>
                  <a:srgbClr val="0070C0"/>
                </a:solidFill>
              </a:rPr>
              <a:t>i,j</a:t>
            </a:r>
            <a:r>
              <a:rPr lang="en-US" sz="3600" b="1" dirty="0" smtClean="0">
                <a:solidFill>
                  <a:srgbClr val="0070C0"/>
                </a:solidFill>
              </a:rPr>
              <a:t>]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2910" y="3500438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err="1" smtClean="0">
                <a:solidFill>
                  <a:srgbClr val="CC0066"/>
                </a:solidFill>
                <a:latin typeface="Comic Sans MS" pitchFamily="66" charset="0"/>
              </a:rPr>
              <a:t>Ім</a:t>
            </a:r>
            <a:r>
              <a:rPr lang="en-US" sz="2800" b="1" dirty="0" smtClean="0">
                <a:solidFill>
                  <a:srgbClr val="CC0066"/>
                </a:solidFill>
                <a:latin typeface="Comic Sans MS" pitchFamily="66" charset="0"/>
              </a:rPr>
              <a:t>’</a:t>
            </a:r>
            <a:r>
              <a:rPr lang="ru-RU" sz="2800" b="1" dirty="0" smtClean="0">
                <a:solidFill>
                  <a:srgbClr val="CC0066"/>
                </a:solidFill>
                <a:latin typeface="Comic Sans MS" pitchFamily="66" charset="0"/>
              </a:rPr>
              <a:t>я</a:t>
            </a:r>
            <a:endParaRPr lang="ru-RU" sz="2800" b="1" dirty="0">
              <a:solidFill>
                <a:srgbClr val="CC0066"/>
              </a:solidFill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14942" y="2786058"/>
            <a:ext cx="1714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C0066"/>
                </a:solidFill>
                <a:latin typeface="Comic Sans MS" pitchFamily="66" charset="0"/>
              </a:rPr>
              <a:t>-</a:t>
            </a:r>
            <a:r>
              <a:rPr lang="uk-UA" sz="2800" b="1" dirty="0" smtClean="0">
                <a:solidFill>
                  <a:srgbClr val="CC0066"/>
                </a:solidFill>
                <a:latin typeface="Comic Sans MS" pitchFamily="66" charset="0"/>
              </a:rPr>
              <a:t>індекс</a:t>
            </a:r>
          </a:p>
          <a:p>
            <a:endParaRPr lang="ru-RU" sz="2800" b="1" dirty="0">
              <a:solidFill>
                <a:srgbClr val="CC0066"/>
              </a:solidFill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2910" y="5286388"/>
            <a:ext cx="1714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C0066"/>
                </a:solidFill>
                <a:latin typeface="Comic Sans MS" pitchFamily="66" charset="0"/>
              </a:rPr>
              <a:t>-</a:t>
            </a:r>
            <a:r>
              <a:rPr lang="uk-UA" sz="2800" b="1" dirty="0" smtClean="0">
                <a:solidFill>
                  <a:srgbClr val="CC0066"/>
                </a:solidFill>
                <a:latin typeface="Comic Sans MS" pitchFamily="66" charset="0"/>
              </a:rPr>
              <a:t>індекс</a:t>
            </a:r>
          </a:p>
          <a:p>
            <a:endParaRPr lang="ru-RU" sz="2800" b="1" dirty="0">
              <a:solidFill>
                <a:srgbClr val="CC0066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15174" y="3857628"/>
            <a:ext cx="1928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A[2,4]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15206" y="4572008"/>
            <a:ext cx="21431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C0066"/>
                </a:solidFill>
                <a:latin typeface="Comic Sans MS" pitchFamily="66" charset="0"/>
              </a:rPr>
              <a:t>-</a:t>
            </a:r>
            <a:r>
              <a:rPr lang="uk-UA" sz="2800" b="1" dirty="0" smtClean="0">
                <a:solidFill>
                  <a:srgbClr val="CC0066"/>
                </a:solidFill>
                <a:latin typeface="Comic Sans MS" pitchFamily="66" charset="0"/>
              </a:rPr>
              <a:t>елемент</a:t>
            </a:r>
          </a:p>
          <a:p>
            <a:endParaRPr lang="ru-RU" sz="2800" b="1" dirty="0">
              <a:solidFill>
                <a:srgbClr val="CC0066"/>
              </a:solidFill>
              <a:latin typeface="Comic Sans MS" pitchFamily="66" charset="0"/>
            </a:endParaRPr>
          </a:p>
        </p:txBody>
      </p:sp>
      <p:sp>
        <p:nvSpPr>
          <p:cNvPr id="18" name="Стрелка влево 17"/>
          <p:cNvSpPr/>
          <p:nvPr/>
        </p:nvSpPr>
        <p:spPr>
          <a:xfrm rot="19338087">
            <a:off x="6549856" y="4553220"/>
            <a:ext cx="7858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3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9000"/>
                            </p:stCondLst>
                            <p:childTnLst>
                              <p:par>
                                <p:cTn id="48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7467600" cy="1143000"/>
          </a:xfrm>
        </p:spPr>
        <p:txBody>
          <a:bodyPr>
            <a:noAutofit/>
          </a:bodyPr>
          <a:lstStyle/>
          <a:p>
            <a:r>
              <a:rPr lang="ru-RU" sz="4000" b="1" dirty="0" err="1" smtClean="0">
                <a:latin typeface="Comic Sans MS" pitchFamily="66" charset="0"/>
              </a:rPr>
              <a:t>Опис</a:t>
            </a:r>
            <a:r>
              <a:rPr lang="ru-RU" sz="4000" b="1" dirty="0" smtClean="0">
                <a:latin typeface="Comic Sans MS" pitchFamily="66" charset="0"/>
              </a:rPr>
              <a:t> </a:t>
            </a:r>
            <a:r>
              <a:rPr lang="ru-RU" sz="4000" b="1" dirty="0" err="1" smtClean="0">
                <a:latin typeface="Comic Sans MS" pitchFamily="66" charset="0"/>
              </a:rPr>
              <a:t>двовимірного</a:t>
            </a:r>
            <a:r>
              <a:rPr lang="ru-RU" sz="4000" b="1" dirty="0" smtClean="0">
                <a:latin typeface="Comic Sans MS" pitchFamily="66" charset="0"/>
              </a:rPr>
              <a:t> </a:t>
            </a:r>
            <a:r>
              <a:rPr lang="ru-RU" sz="4000" b="1" dirty="0" err="1" smtClean="0">
                <a:latin typeface="Comic Sans MS" pitchFamily="66" charset="0"/>
              </a:rPr>
              <a:t>масиву</a:t>
            </a:r>
            <a:endParaRPr lang="ru-RU" sz="4000" dirty="0">
              <a:latin typeface="Comic Sans MS" pitchFamily="66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071538" y="1500174"/>
          <a:ext cx="6929486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285852" y="2428868"/>
            <a:ext cx="2500330" cy="714380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За формулою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4" name="Овальная выноска 3"/>
          <p:cNvSpPr/>
          <p:nvPr/>
        </p:nvSpPr>
        <p:spPr>
          <a:xfrm>
            <a:off x="4643438" y="1214422"/>
            <a:ext cx="3571900" cy="1928826"/>
          </a:xfrm>
          <a:prstGeom prst="wedgeEllipseCallout">
            <a:avLst>
              <a:gd name="adj1" fmla="val -62955"/>
              <a:gd name="adj2" fmla="val 1402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   </a:t>
            </a:r>
            <a:r>
              <a:rPr lang="uk-UA" sz="2400" dirty="0" err="1" smtClean="0"/>
              <a:t>for</a:t>
            </a:r>
            <a:r>
              <a:rPr lang="uk-UA" sz="2400" dirty="0" smtClean="0"/>
              <a:t> i:=1 </a:t>
            </a:r>
            <a:r>
              <a:rPr lang="uk-UA" sz="2400" dirty="0" err="1" smtClean="0"/>
              <a:t>to</a:t>
            </a:r>
            <a:r>
              <a:rPr lang="uk-UA" sz="2400" dirty="0" smtClean="0"/>
              <a:t> n </a:t>
            </a:r>
            <a:r>
              <a:rPr lang="uk-UA" sz="2400" dirty="0" err="1" smtClean="0"/>
              <a:t>do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   </a:t>
            </a:r>
            <a:r>
              <a:rPr lang="uk-UA" sz="2400" dirty="0" err="1" smtClean="0"/>
              <a:t>for</a:t>
            </a:r>
            <a:r>
              <a:rPr lang="uk-UA" sz="2400" dirty="0" smtClean="0"/>
              <a:t> j:=1 </a:t>
            </a:r>
            <a:r>
              <a:rPr lang="uk-UA" sz="2400" dirty="0" err="1" smtClean="0"/>
              <a:t>to</a:t>
            </a:r>
            <a:r>
              <a:rPr lang="uk-UA" sz="2400" dirty="0" smtClean="0"/>
              <a:t> m </a:t>
            </a:r>
            <a:r>
              <a:rPr lang="uk-UA" sz="2400" dirty="0" err="1" smtClean="0"/>
              <a:t>do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    a[i,j]:=2+i*j;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4857760"/>
            <a:ext cx="2500330" cy="71438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З клавіатури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571472" y="3857628"/>
            <a:ext cx="3857652" cy="2000264"/>
          </a:xfrm>
          <a:prstGeom prst="wedgeEllipseCallout">
            <a:avLst>
              <a:gd name="adj1" fmla="val 62695"/>
              <a:gd name="adj2" fmla="val 13584"/>
            </a:avLst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err="1" smtClean="0"/>
              <a:t>for</a:t>
            </a:r>
            <a:r>
              <a:rPr lang="uk-UA" sz="2400" dirty="0" smtClean="0"/>
              <a:t> i:=1 </a:t>
            </a:r>
            <a:r>
              <a:rPr lang="uk-UA" sz="2400" dirty="0" err="1" smtClean="0"/>
              <a:t>to</a:t>
            </a:r>
            <a:r>
              <a:rPr lang="uk-UA" sz="2400" dirty="0" smtClean="0"/>
              <a:t> n </a:t>
            </a:r>
            <a:r>
              <a:rPr lang="uk-UA" sz="2400" dirty="0" err="1" smtClean="0"/>
              <a:t>do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err="1" smtClean="0"/>
              <a:t>for</a:t>
            </a:r>
            <a:r>
              <a:rPr lang="uk-UA" sz="2400" dirty="0" smtClean="0"/>
              <a:t> j:=1 </a:t>
            </a:r>
            <a:r>
              <a:rPr lang="uk-UA" sz="2400" dirty="0" err="1" smtClean="0"/>
              <a:t>to</a:t>
            </a:r>
            <a:r>
              <a:rPr lang="uk-UA" sz="2400" dirty="0" smtClean="0"/>
              <a:t> m </a:t>
            </a:r>
            <a:r>
              <a:rPr lang="uk-UA" sz="2400" dirty="0" err="1" smtClean="0"/>
              <a:t>do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err="1" smtClean="0"/>
              <a:t>readln</a:t>
            </a:r>
            <a:r>
              <a:rPr lang="uk-UA" sz="2400" dirty="0" smtClean="0"/>
              <a:t>(a[i,j];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latin typeface="Comic Sans MS" pitchFamily="66" charset="0"/>
              </a:rPr>
              <a:t>Заповнення масиву</a:t>
            </a:r>
            <a:endParaRPr lang="ru-RU" sz="40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14348" y="2857496"/>
            <a:ext cx="2500330" cy="7143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Випадковими числами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4" name="Овальная выноска 3"/>
          <p:cNvSpPr/>
          <p:nvPr/>
        </p:nvSpPr>
        <p:spPr>
          <a:xfrm>
            <a:off x="3786182" y="1357298"/>
            <a:ext cx="4714908" cy="2928958"/>
          </a:xfrm>
          <a:prstGeom prst="wedgeEllipseCallout">
            <a:avLst>
              <a:gd name="adj1" fmla="val -58072"/>
              <a:gd name="adj2" fmla="val 23678"/>
            </a:avLst>
          </a:prstGeom>
          <a:solidFill>
            <a:srgbClr val="CC0066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err="1" smtClean="0"/>
              <a:t>for</a:t>
            </a:r>
            <a:r>
              <a:rPr lang="uk-UA" sz="2800" dirty="0" smtClean="0"/>
              <a:t> i:=1 </a:t>
            </a:r>
            <a:r>
              <a:rPr lang="uk-UA" sz="2800" dirty="0" err="1" smtClean="0"/>
              <a:t>to</a:t>
            </a:r>
            <a:r>
              <a:rPr lang="uk-UA" sz="2800" dirty="0" smtClean="0"/>
              <a:t> n </a:t>
            </a:r>
            <a:r>
              <a:rPr lang="uk-UA" sz="2800" dirty="0" err="1" smtClean="0"/>
              <a:t>do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>a[i,j]:</a:t>
            </a:r>
            <a:r>
              <a:rPr lang="uk-UA" sz="2800" dirty="0" err="1" smtClean="0"/>
              <a:t>=random</a:t>
            </a:r>
            <a:r>
              <a:rPr lang="uk-UA" sz="2800" dirty="0" smtClean="0"/>
              <a:t>(50)-10</a:t>
            </a:r>
            <a:r>
              <a:rPr lang="uk-UA" sz="2400" dirty="0" smtClean="0"/>
              <a:t>; </a:t>
            </a:r>
            <a:r>
              <a:rPr lang="uk-UA" dirty="0" smtClean="0"/>
              <a:t>  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429256" y="5715016"/>
            <a:ext cx="2500330" cy="7143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Сталими</a:t>
            </a:r>
          </a:p>
          <a:p>
            <a:pPr algn="ctr"/>
            <a:r>
              <a:rPr lang="uk-UA" sz="2400" b="1" dirty="0" smtClean="0">
                <a:latin typeface="Comic Sans MS" pitchFamily="66" charset="0"/>
              </a:rPr>
              <a:t>числами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285720" y="4143380"/>
            <a:ext cx="4429156" cy="2571768"/>
          </a:xfrm>
          <a:prstGeom prst="wedgeEllipseCallout">
            <a:avLst>
              <a:gd name="adj1" fmla="val 56896"/>
              <a:gd name="adj2" fmla="val 29823"/>
            </a:avLst>
          </a:prstGeom>
          <a:solidFill>
            <a:srgbClr val="92D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</a:t>
            </a:r>
            <a:r>
              <a:rPr lang="uk-UA" sz="2400" dirty="0" err="1" smtClean="0"/>
              <a:t>ons</a:t>
            </a:r>
            <a:r>
              <a:rPr lang="en-US" sz="2400" dirty="0" smtClean="0"/>
              <a:t>t </a:t>
            </a:r>
            <a:r>
              <a:rPr lang="uk-UA" sz="2400" dirty="0" smtClean="0"/>
              <a:t>a:array[1..3,1..5]  </a:t>
            </a:r>
            <a:r>
              <a:rPr lang="uk-UA" sz="2400" dirty="0" err="1" smtClean="0"/>
              <a:t>of</a:t>
            </a:r>
            <a:r>
              <a:rPr lang="uk-UA" sz="2400" dirty="0" smtClean="0"/>
              <a:t> </a:t>
            </a:r>
            <a:r>
              <a:rPr lang="uk-UA" sz="2400" dirty="0" err="1" smtClean="0"/>
              <a:t>integer=</a:t>
            </a:r>
            <a:r>
              <a:rPr lang="en-US" sz="2400" dirty="0" smtClean="0"/>
              <a:t>…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atin typeface="Comic Sans MS" pitchFamily="66" charset="0"/>
                <a:cs typeface="Times New Roman" pitchFamily="18" charset="0"/>
              </a:rPr>
              <a:t>Виведення елементів двовимірного масиву на екран</a:t>
            </a:r>
            <a:endParaRPr lang="ru-RU" sz="3600" dirty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357354" y="2214554"/>
            <a:ext cx="8786874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 smtClean="0">
                <a:latin typeface="Comic Sans MS" pitchFamily="66" charset="0"/>
              </a:rPr>
              <a:t>   </a:t>
            </a:r>
            <a:r>
              <a:rPr lang="en-US" sz="2800" dirty="0" smtClean="0">
                <a:latin typeface="Comic Sans MS" pitchFamily="66" charset="0"/>
              </a:rPr>
              <a:t>		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	</a:t>
            </a:r>
            <a:r>
              <a:rPr lang="uk-UA" sz="4000" b="1" dirty="0" err="1" smtClean="0">
                <a:solidFill>
                  <a:srgbClr val="FF0000"/>
                </a:solidFill>
                <a:latin typeface="Comic Sans MS" pitchFamily="66" charset="0"/>
              </a:rPr>
              <a:t>for</a:t>
            </a:r>
            <a:r>
              <a:rPr lang="uk-UA" sz="4000" b="1" dirty="0" smtClean="0">
                <a:solidFill>
                  <a:srgbClr val="FF0000"/>
                </a:solidFill>
                <a:latin typeface="Comic Sans MS" pitchFamily="66" charset="0"/>
              </a:rPr>
              <a:t> i:=1 </a:t>
            </a:r>
            <a:r>
              <a:rPr lang="uk-UA" sz="4000" b="1" dirty="0" err="1" smtClean="0">
                <a:solidFill>
                  <a:srgbClr val="FF0000"/>
                </a:solidFill>
                <a:latin typeface="Comic Sans MS" pitchFamily="66" charset="0"/>
              </a:rPr>
              <a:t>to</a:t>
            </a:r>
            <a:r>
              <a:rPr lang="uk-UA" sz="4000" b="1" dirty="0" smtClean="0">
                <a:solidFill>
                  <a:srgbClr val="FF0000"/>
                </a:solidFill>
                <a:latin typeface="Comic Sans MS" pitchFamily="66" charset="0"/>
              </a:rPr>
              <a:t> n </a:t>
            </a:r>
            <a:r>
              <a:rPr lang="uk-UA" sz="4000" b="1" dirty="0" err="1" smtClean="0">
                <a:solidFill>
                  <a:srgbClr val="FF0000"/>
                </a:solidFill>
                <a:latin typeface="Comic Sans MS" pitchFamily="66" charset="0"/>
              </a:rPr>
              <a:t>do</a:t>
            </a:r>
            <a:r>
              <a:rPr lang="uk-UA" sz="4000" b="1" dirty="0" smtClean="0">
                <a:latin typeface="Comic Sans MS" pitchFamily="66" charset="0"/>
              </a:rPr>
              <a:t/>
            </a:r>
            <a:br>
              <a:rPr lang="uk-UA" sz="4000" b="1" dirty="0" smtClean="0">
                <a:latin typeface="Comic Sans MS" pitchFamily="66" charset="0"/>
              </a:rPr>
            </a:br>
            <a:r>
              <a:rPr lang="uk-UA" sz="4000" b="1" dirty="0" err="1" smtClean="0">
                <a:solidFill>
                  <a:schemeClr val="accent1"/>
                </a:solidFill>
                <a:latin typeface="Comic Sans MS" pitchFamily="66" charset="0"/>
              </a:rPr>
              <a:t>begin</a:t>
            </a:r>
            <a:r>
              <a:rPr lang="uk-UA" sz="4000" b="1" dirty="0" smtClean="0">
                <a:latin typeface="Comic Sans MS" pitchFamily="66" charset="0"/>
              </a:rPr>
              <a:t/>
            </a:r>
            <a:br>
              <a:rPr lang="uk-UA" sz="4000" b="1" dirty="0" smtClean="0">
                <a:latin typeface="Comic Sans MS" pitchFamily="66" charset="0"/>
              </a:rPr>
            </a:br>
            <a:r>
              <a:rPr lang="uk-UA" sz="4000" b="1" dirty="0" smtClean="0">
                <a:latin typeface="Comic Sans MS" pitchFamily="66" charset="0"/>
              </a:rPr>
              <a:t>             </a:t>
            </a:r>
            <a:r>
              <a:rPr lang="uk-UA" sz="4000" b="1" dirty="0" err="1" smtClean="0">
                <a:solidFill>
                  <a:srgbClr val="00CC00"/>
                </a:solidFill>
                <a:latin typeface="Comic Sans MS" pitchFamily="66" charset="0"/>
              </a:rPr>
              <a:t>for</a:t>
            </a:r>
            <a:r>
              <a:rPr lang="uk-UA" sz="4000" b="1" dirty="0" smtClean="0">
                <a:solidFill>
                  <a:srgbClr val="00CC00"/>
                </a:solidFill>
                <a:latin typeface="Comic Sans MS" pitchFamily="66" charset="0"/>
              </a:rPr>
              <a:t> j:=1 </a:t>
            </a:r>
            <a:r>
              <a:rPr lang="uk-UA" sz="4000" b="1" dirty="0" err="1" smtClean="0">
                <a:solidFill>
                  <a:srgbClr val="00CC00"/>
                </a:solidFill>
                <a:latin typeface="Comic Sans MS" pitchFamily="66" charset="0"/>
              </a:rPr>
              <a:t>to</a:t>
            </a:r>
            <a:r>
              <a:rPr lang="uk-UA" sz="4000" b="1" dirty="0" smtClean="0">
                <a:solidFill>
                  <a:srgbClr val="00CC00"/>
                </a:solidFill>
                <a:latin typeface="Comic Sans MS" pitchFamily="66" charset="0"/>
              </a:rPr>
              <a:t> m </a:t>
            </a:r>
            <a:r>
              <a:rPr lang="uk-UA" sz="4000" b="1" dirty="0" err="1" smtClean="0">
                <a:solidFill>
                  <a:srgbClr val="00CC00"/>
                </a:solidFill>
                <a:latin typeface="Comic Sans MS" pitchFamily="66" charset="0"/>
              </a:rPr>
              <a:t>do</a:t>
            </a:r>
            <a:r>
              <a:rPr lang="uk-UA" sz="4000" b="1" dirty="0" smtClean="0">
                <a:solidFill>
                  <a:srgbClr val="00CC00"/>
                </a:solidFill>
                <a:latin typeface="Comic Sans MS" pitchFamily="66" charset="0"/>
              </a:rPr>
              <a:t/>
            </a:r>
            <a:br>
              <a:rPr lang="uk-UA" sz="4000" b="1" dirty="0" smtClean="0">
                <a:solidFill>
                  <a:srgbClr val="00CC00"/>
                </a:solidFill>
                <a:latin typeface="Comic Sans MS" pitchFamily="66" charset="0"/>
              </a:rPr>
            </a:br>
            <a:r>
              <a:rPr lang="uk-UA" sz="4000" b="1" dirty="0" smtClean="0">
                <a:latin typeface="Comic Sans MS" pitchFamily="66" charset="0"/>
              </a:rPr>
              <a:t>           </a:t>
            </a:r>
            <a:r>
              <a:rPr lang="uk-UA" sz="4000" b="1" dirty="0" err="1" smtClean="0">
                <a:solidFill>
                  <a:srgbClr val="00B0F0"/>
                </a:solidFill>
                <a:latin typeface="Comic Sans MS" pitchFamily="66" charset="0"/>
              </a:rPr>
              <a:t>write</a:t>
            </a:r>
            <a:r>
              <a:rPr lang="uk-UA" sz="4000" b="1" dirty="0" smtClean="0">
                <a:solidFill>
                  <a:srgbClr val="00B0F0"/>
                </a:solidFill>
                <a:latin typeface="Comic Sans MS" pitchFamily="66" charset="0"/>
              </a:rPr>
              <a:t>(a[i,j]: 4);</a:t>
            </a:r>
            <a:r>
              <a:rPr lang="uk-UA" sz="4000" b="1" dirty="0" smtClean="0">
                <a:latin typeface="Comic Sans MS" pitchFamily="66" charset="0"/>
              </a:rPr>
              <a:t/>
            </a:r>
            <a:br>
              <a:rPr lang="uk-UA" sz="4000" b="1" dirty="0" smtClean="0">
                <a:latin typeface="Comic Sans MS" pitchFamily="66" charset="0"/>
              </a:rPr>
            </a:br>
            <a:r>
              <a:rPr lang="uk-UA" sz="4000" b="1" dirty="0" smtClean="0">
                <a:latin typeface="Comic Sans MS" pitchFamily="66" charset="0"/>
              </a:rPr>
              <a:t>       </a:t>
            </a:r>
            <a:r>
              <a:rPr lang="en-US" sz="4000" b="1" dirty="0" smtClean="0">
                <a:latin typeface="Comic Sans MS" pitchFamily="66" charset="0"/>
              </a:rPr>
              <a:t> </a:t>
            </a:r>
            <a:r>
              <a:rPr lang="uk-UA" sz="4000" b="1" dirty="0" err="1" smtClean="0">
                <a:solidFill>
                  <a:srgbClr val="7030A0"/>
                </a:solidFill>
                <a:latin typeface="Comic Sans MS" pitchFamily="66" charset="0"/>
              </a:rPr>
              <a:t>writeln</a:t>
            </a:r>
            <a:r>
              <a:rPr lang="uk-UA" sz="4000" b="1" dirty="0" smtClean="0">
                <a:solidFill>
                  <a:srgbClr val="7030A0"/>
                </a:solidFill>
                <a:latin typeface="Comic Sans MS" pitchFamily="66" charset="0"/>
              </a:rPr>
              <a:t>; </a:t>
            </a:r>
            <a:r>
              <a:rPr lang="uk-UA" sz="4000" b="1" dirty="0" err="1" smtClean="0">
                <a:solidFill>
                  <a:srgbClr val="7030A0"/>
                </a:solidFill>
                <a:latin typeface="Comic Sans MS" pitchFamily="66" charset="0"/>
              </a:rPr>
              <a:t>end</a:t>
            </a:r>
            <a:r>
              <a:rPr lang="uk-UA" sz="2800" b="1" dirty="0" smtClean="0">
                <a:solidFill>
                  <a:srgbClr val="7030A0"/>
                </a:solidFill>
              </a:rPr>
              <a:t>;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285728"/>
            <a:ext cx="7858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smtClean="0">
                <a:solidFill>
                  <a:srgbClr val="00B050"/>
                </a:solidFill>
                <a:latin typeface="Comic Sans MS" pitchFamily="66" charset="0"/>
              </a:rPr>
              <a:t>кількість рядків = кількість стовпців</a:t>
            </a:r>
          </a:p>
          <a:p>
            <a:r>
              <a:rPr lang="uk-UA" sz="2000" b="1" dirty="0" smtClean="0"/>
              <a:t/>
            </a:r>
            <a:br>
              <a:rPr lang="uk-UA" sz="2000" b="1" dirty="0" smtClean="0"/>
            </a:b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1571612"/>
            <a:ext cx="49872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 smtClean="0">
                <a:solidFill>
                  <a:srgbClr val="FF9900"/>
                </a:solidFill>
                <a:latin typeface="Comic Sans MS" pitchFamily="66" charset="0"/>
              </a:rPr>
              <a:t>Квадратна таблиця</a:t>
            </a:r>
            <a:endParaRPr lang="ru-RU" sz="4000" b="1" dirty="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143372" y="857232"/>
            <a:ext cx="714380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928794" y="3000372"/>
          <a:ext cx="5143535" cy="3214708"/>
        </p:xfrm>
        <a:graphic>
          <a:graphicData uri="http://schemas.openxmlformats.org/drawingml/2006/table">
            <a:tbl>
              <a:tblPr firstRow="1" bandRow="1"/>
              <a:tblGrid>
                <a:gridCol w="759559"/>
                <a:gridCol w="759559"/>
                <a:gridCol w="759559"/>
                <a:gridCol w="759559"/>
                <a:gridCol w="759559"/>
                <a:gridCol w="759559"/>
                <a:gridCol w="586181"/>
              </a:tblGrid>
              <a:tr h="459244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45924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00CC00"/>
                    </a:solidFill>
                  </a:tcPr>
                </a:tc>
              </a:tr>
              <a:tr h="45924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5924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5924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5924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5924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429124" y="2285992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j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00166" y="4357694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i</a:t>
            </a:r>
            <a:endParaRPr lang="ru-RU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85728"/>
            <a:ext cx="7467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ru-RU" sz="4800" b="1" dirty="0" smtClean="0">
                <a:solidFill>
                  <a:srgbClr val="00B0F0"/>
                </a:solidFill>
                <a:latin typeface="Comic Sans MS" pitchFamily="66" charset="0"/>
              </a:rPr>
              <a:t>Головна </a:t>
            </a:r>
            <a:r>
              <a:rPr lang="ru-RU" sz="4800" b="1" dirty="0" err="1" smtClean="0">
                <a:solidFill>
                  <a:srgbClr val="00B0F0"/>
                </a:solidFill>
                <a:latin typeface="Comic Sans MS" pitchFamily="66" charset="0"/>
              </a:rPr>
              <a:t>діагональ</a:t>
            </a:r>
            <a:endParaRPr lang="ru-RU" sz="36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0166" y="1714488"/>
            <a:ext cx="34504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CC0066"/>
                </a:solidFill>
              </a:rPr>
              <a:t>A[1,1] … A[6,6]</a:t>
            </a:r>
            <a:endParaRPr lang="ru-RU" sz="3600" dirty="0">
              <a:solidFill>
                <a:srgbClr val="CC006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00760" y="157161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5400" b="1" dirty="0" err="1" smtClean="0">
                <a:solidFill>
                  <a:srgbClr val="00B050"/>
                </a:solidFill>
              </a:rPr>
              <a:t>i</a:t>
            </a:r>
            <a:r>
              <a:rPr lang="ru-RU" sz="5400" b="1" dirty="0" smtClean="0">
                <a:solidFill>
                  <a:srgbClr val="00B050"/>
                </a:solidFill>
              </a:rPr>
              <a:t>=</a:t>
            </a:r>
            <a:r>
              <a:rPr lang="en-US" sz="5400" b="1" dirty="0" smtClean="0">
                <a:solidFill>
                  <a:srgbClr val="00B050"/>
                </a:solidFill>
              </a:rPr>
              <a:t>j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3357562"/>
            <a:ext cx="60757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 err="1" smtClean="0">
                <a:solidFill>
                  <a:srgbClr val="00B0F0"/>
                </a:solidFill>
                <a:latin typeface="Comic Sans MS" pitchFamily="66" charset="0"/>
              </a:rPr>
              <a:t>Побічна</a:t>
            </a:r>
            <a:r>
              <a:rPr lang="ru-RU" sz="4800" b="1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ru-RU" sz="4800" b="1" dirty="0" err="1" smtClean="0">
                <a:solidFill>
                  <a:srgbClr val="00B0F0"/>
                </a:solidFill>
                <a:latin typeface="Comic Sans MS" pitchFamily="66" charset="0"/>
              </a:rPr>
              <a:t>діагональ</a:t>
            </a:r>
            <a:r>
              <a:rPr lang="ru-RU" sz="4800" b="1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endParaRPr lang="ru-RU" sz="48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4572008"/>
            <a:ext cx="35787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CC0066"/>
                </a:solidFill>
              </a:rPr>
              <a:t>A</a:t>
            </a:r>
            <a:r>
              <a:rPr lang="ru-RU" sz="3600" b="1" dirty="0" smtClean="0">
                <a:solidFill>
                  <a:srgbClr val="CC0066"/>
                </a:solidFill>
              </a:rPr>
              <a:t>[6,1] … </a:t>
            </a:r>
            <a:r>
              <a:rPr lang="en-US" sz="3600" b="1" dirty="0" smtClean="0">
                <a:solidFill>
                  <a:srgbClr val="CC0066"/>
                </a:solidFill>
              </a:rPr>
              <a:t>A[1,6] </a:t>
            </a:r>
            <a:endParaRPr lang="ru-RU" sz="3600" dirty="0">
              <a:solidFill>
                <a:srgbClr val="CC006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57884" y="4500570"/>
            <a:ext cx="23246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solidFill>
                  <a:srgbClr val="00B050"/>
                </a:solidFill>
              </a:rPr>
              <a:t>i+j</a:t>
            </a:r>
            <a:r>
              <a:rPr lang="en-US" sz="4800" b="1" dirty="0" smtClean="0">
                <a:solidFill>
                  <a:srgbClr val="00B050"/>
                </a:solidFill>
              </a:rPr>
              <a:t>=n+1</a:t>
            </a:r>
            <a:endParaRPr lang="ru-RU" sz="48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4546" y="2571744"/>
            <a:ext cx="47863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solidFill>
                  <a:schemeClr val="accent1"/>
                </a:solidFill>
                <a:latin typeface="Comic Sans MS" pitchFamily="66" charset="0"/>
              </a:rPr>
              <a:t>Під – </a:t>
            </a:r>
            <a:r>
              <a:rPr lang="en-US" sz="4400" b="1" dirty="0" err="1" smtClean="0">
                <a:solidFill>
                  <a:schemeClr val="accent1"/>
                </a:solidFill>
                <a:latin typeface="Comic Sans MS" pitchFamily="66" charset="0"/>
              </a:rPr>
              <a:t>i</a:t>
            </a:r>
            <a:r>
              <a:rPr lang="en-US" sz="4400" b="1" dirty="0" smtClean="0">
                <a:solidFill>
                  <a:schemeClr val="accent1"/>
                </a:solidFill>
                <a:latin typeface="Comic Sans MS" pitchFamily="66" charset="0"/>
              </a:rPr>
              <a:t>&gt;j, - </a:t>
            </a:r>
            <a:r>
              <a:rPr lang="en-US" sz="4400" b="1" dirty="0" err="1" smtClean="0">
                <a:solidFill>
                  <a:schemeClr val="accent1"/>
                </a:solidFill>
                <a:latin typeface="Comic Sans MS" pitchFamily="66" charset="0"/>
              </a:rPr>
              <a:t>i</a:t>
            </a:r>
            <a:r>
              <a:rPr lang="en-US" sz="4400" b="1" dirty="0" smtClean="0">
                <a:solidFill>
                  <a:schemeClr val="accent1"/>
                </a:solidFill>
                <a:latin typeface="Comic Sans MS" pitchFamily="66" charset="0"/>
              </a:rPr>
              <a:t>&lt;j</a:t>
            </a:r>
            <a:endParaRPr lang="ru-RU" sz="4400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4348" y="5357826"/>
            <a:ext cx="78581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err="1" smtClean="0">
                <a:solidFill>
                  <a:srgbClr val="FF9900"/>
                </a:solidFill>
                <a:latin typeface="Comic Sans MS" pitchFamily="66" charset="0"/>
              </a:rPr>
              <a:t>Під</a:t>
            </a:r>
            <a:r>
              <a:rPr lang="en-US" sz="4000" b="1" dirty="0" smtClean="0">
                <a:solidFill>
                  <a:srgbClr val="FF9900"/>
                </a:solidFill>
                <a:latin typeface="Comic Sans MS" pitchFamily="66" charset="0"/>
              </a:rPr>
              <a:t> -</a:t>
            </a:r>
            <a:r>
              <a:rPr lang="ru-RU" sz="4000" b="1" dirty="0" smtClean="0">
                <a:solidFill>
                  <a:srgbClr val="FF9900"/>
                </a:solidFill>
                <a:latin typeface="Comic Sans MS" pitchFamily="66" charset="0"/>
              </a:rPr>
              <a:t> </a:t>
            </a:r>
            <a:r>
              <a:rPr lang="en-US" sz="4000" b="1" dirty="0" err="1" smtClean="0">
                <a:solidFill>
                  <a:srgbClr val="FF9900"/>
                </a:solidFill>
                <a:latin typeface="Comic Sans MS" pitchFamily="66" charset="0"/>
              </a:rPr>
              <a:t>i+j</a:t>
            </a:r>
            <a:r>
              <a:rPr lang="en-US" sz="4000" b="1" dirty="0" smtClean="0">
                <a:solidFill>
                  <a:srgbClr val="FF9900"/>
                </a:solidFill>
                <a:latin typeface="Comic Sans MS" pitchFamily="66" charset="0"/>
              </a:rPr>
              <a:t>&gt;n+1</a:t>
            </a:r>
            <a:r>
              <a:rPr lang="ru-RU" sz="4000" b="1" dirty="0" smtClean="0">
                <a:solidFill>
                  <a:srgbClr val="FF9900"/>
                </a:solidFill>
                <a:latin typeface="Comic Sans MS" pitchFamily="66" charset="0"/>
              </a:rPr>
              <a:t>, над - </a:t>
            </a:r>
            <a:r>
              <a:rPr lang="en-US" sz="4000" b="1" dirty="0" err="1" smtClean="0">
                <a:solidFill>
                  <a:srgbClr val="FF9900"/>
                </a:solidFill>
                <a:latin typeface="Comic Sans MS" pitchFamily="66" charset="0"/>
              </a:rPr>
              <a:t>i+j</a:t>
            </a:r>
            <a:r>
              <a:rPr lang="en-US" sz="4000" b="1" dirty="0" smtClean="0">
                <a:solidFill>
                  <a:srgbClr val="FF9900"/>
                </a:solidFill>
                <a:latin typeface="Comic Sans MS" pitchFamily="66" charset="0"/>
              </a:rPr>
              <a:t>&lt;n+1</a:t>
            </a:r>
            <a:endParaRPr lang="ru-RU" sz="4000" b="1" dirty="0">
              <a:solidFill>
                <a:srgbClr val="FF99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ьная выноска 7"/>
          <p:cNvSpPr/>
          <p:nvPr/>
        </p:nvSpPr>
        <p:spPr>
          <a:xfrm>
            <a:off x="1857356" y="1785926"/>
            <a:ext cx="5072098" cy="2714644"/>
          </a:xfrm>
          <a:prstGeom prst="wedgeEllipseCallout">
            <a:avLst>
              <a:gd name="adj1" fmla="val 22594"/>
              <a:gd name="adj2" fmla="val -64727"/>
            </a:avLst>
          </a:prstGeom>
          <a:solidFill>
            <a:schemeClr val="accent1">
              <a:lumMod val="40000"/>
              <a:lumOff val="60000"/>
            </a:schemeClr>
          </a:solidFill>
          <a:effectLst>
            <a:glow rad="101600">
              <a:srgbClr val="92D050">
                <a:alpha val="60000"/>
              </a:srgb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00B050"/>
                </a:solidFill>
                <a:latin typeface="Comic Sans MS" pitchFamily="66" charset="0"/>
              </a:rPr>
              <a:t>Структурний тип даних, який складається з фіксованого числа елементів одного й того ж типу.</a:t>
            </a:r>
            <a:endParaRPr lang="ru-RU" sz="2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14612" y="357166"/>
            <a:ext cx="36433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Масив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 rot="2201935">
            <a:off x="2335433" y="4536179"/>
            <a:ext cx="1000132" cy="1214446"/>
          </a:xfrm>
          <a:prstGeom prst="downArrow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9290953">
            <a:off x="5198440" y="4536983"/>
            <a:ext cx="1000132" cy="1214446"/>
          </a:xfrm>
          <a:prstGeom prst="downArrow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15"/>
          <p:cNvGrpSpPr/>
          <p:nvPr/>
        </p:nvGrpSpPr>
        <p:grpSpPr>
          <a:xfrm>
            <a:off x="857224" y="5715016"/>
            <a:ext cx="3000396" cy="714380"/>
            <a:chOff x="857224" y="5715016"/>
            <a:chExt cx="3000396" cy="714380"/>
          </a:xfrm>
        </p:grpSpPr>
        <p:sp>
          <p:nvSpPr>
            <p:cNvPr id="14" name="Овал 13"/>
            <p:cNvSpPr/>
            <p:nvPr/>
          </p:nvSpPr>
          <p:spPr>
            <a:xfrm>
              <a:off x="857224" y="5715016"/>
              <a:ext cx="3000396" cy="71438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142976" y="5786454"/>
              <a:ext cx="24288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b="1" dirty="0" smtClean="0">
                  <a:solidFill>
                    <a:srgbClr val="00B050"/>
                  </a:solidFill>
                  <a:latin typeface="Comic Sans MS" pitchFamily="66" charset="0"/>
                </a:rPr>
                <a:t>Одновимірний</a:t>
              </a:r>
              <a:endParaRPr lang="ru-RU" sz="2400" b="1" dirty="0">
                <a:solidFill>
                  <a:srgbClr val="00B05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4857752" y="5715016"/>
            <a:ext cx="3000396" cy="714380"/>
            <a:chOff x="4857752" y="5715016"/>
            <a:chExt cx="3000396" cy="714380"/>
          </a:xfrm>
        </p:grpSpPr>
        <p:sp>
          <p:nvSpPr>
            <p:cNvPr id="15" name="Овал 14"/>
            <p:cNvSpPr/>
            <p:nvPr/>
          </p:nvSpPr>
          <p:spPr>
            <a:xfrm>
              <a:off x="4857752" y="5715016"/>
              <a:ext cx="3000396" cy="71438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214942" y="5786454"/>
              <a:ext cx="2214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b="1" dirty="0" smtClean="0">
                  <a:solidFill>
                    <a:srgbClr val="00B050"/>
                  </a:solidFill>
                  <a:latin typeface="Comic Sans MS" pitchFamily="66" charset="0"/>
                </a:rPr>
                <a:t>Двовимірний</a:t>
              </a:r>
              <a:endParaRPr lang="ru-RU" sz="2400" b="1" dirty="0">
                <a:solidFill>
                  <a:srgbClr val="00B050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 advTm="1029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 noGrp="1"/>
          </p:cNvSpPr>
          <p:nvPr>
            <p:ph type="title"/>
          </p:nvPr>
        </p:nvSpPr>
        <p:spPr>
          <a:xfrm>
            <a:off x="928662" y="177856"/>
            <a:ext cx="7467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6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Масив</a:t>
            </a:r>
            <a:endParaRPr lang="ru-RU" sz="66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 rot="19290953">
            <a:off x="5341315" y="1179397"/>
            <a:ext cx="1000132" cy="1214446"/>
          </a:xfrm>
          <a:prstGeom prst="downArrow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/>
          <p:cNvGrpSpPr/>
          <p:nvPr/>
        </p:nvGrpSpPr>
        <p:grpSpPr>
          <a:xfrm>
            <a:off x="857224" y="2500306"/>
            <a:ext cx="3000396" cy="714380"/>
            <a:chOff x="857224" y="5715016"/>
            <a:chExt cx="3000396" cy="714380"/>
          </a:xfrm>
          <a:solidFill>
            <a:srgbClr val="FFFF00"/>
          </a:solidFill>
        </p:grpSpPr>
        <p:sp>
          <p:nvSpPr>
            <p:cNvPr id="7" name="Овал 6"/>
            <p:cNvSpPr/>
            <p:nvPr/>
          </p:nvSpPr>
          <p:spPr>
            <a:xfrm>
              <a:off x="857224" y="5715016"/>
              <a:ext cx="3000396" cy="714380"/>
            </a:xfrm>
            <a:prstGeom prst="ellipse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14414" y="5857892"/>
              <a:ext cx="23574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b="1" dirty="0" smtClean="0">
                  <a:solidFill>
                    <a:srgbClr val="00B050"/>
                  </a:solidFill>
                  <a:latin typeface="Comic Sans MS" pitchFamily="66" charset="0"/>
                </a:rPr>
                <a:t>Одновимірний</a:t>
              </a:r>
              <a:endParaRPr lang="ru-RU" sz="2400" b="1" dirty="0">
                <a:solidFill>
                  <a:srgbClr val="00B05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5214942" y="2500306"/>
            <a:ext cx="3000396" cy="714380"/>
            <a:chOff x="4857752" y="5715016"/>
            <a:chExt cx="3000396" cy="714380"/>
          </a:xfrm>
          <a:solidFill>
            <a:srgbClr val="FFFF00"/>
          </a:solidFill>
        </p:grpSpPr>
        <p:sp>
          <p:nvSpPr>
            <p:cNvPr id="10" name="Овал 9"/>
            <p:cNvSpPr/>
            <p:nvPr/>
          </p:nvSpPr>
          <p:spPr>
            <a:xfrm>
              <a:off x="4857752" y="5715016"/>
              <a:ext cx="3000396" cy="714380"/>
            </a:xfrm>
            <a:prstGeom prst="ellipse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214942" y="5857892"/>
              <a:ext cx="2214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b="1" dirty="0" smtClean="0">
                  <a:solidFill>
                    <a:srgbClr val="00B050"/>
                  </a:solidFill>
                  <a:latin typeface="Comic Sans MS" pitchFamily="66" charset="0"/>
                </a:rPr>
                <a:t>Двовимірний</a:t>
              </a:r>
              <a:endParaRPr lang="ru-RU" sz="2400" b="1" dirty="0">
                <a:solidFill>
                  <a:srgbClr val="00B050"/>
                </a:solidFill>
                <a:latin typeface="Comic Sans MS" pitchFamily="66" charset="0"/>
              </a:endParaRPr>
            </a:p>
          </p:txBody>
        </p:sp>
      </p:grpSp>
      <p:sp>
        <p:nvSpPr>
          <p:cNvPr id="12" name="Стрелка вниз 11"/>
          <p:cNvSpPr/>
          <p:nvPr/>
        </p:nvSpPr>
        <p:spPr>
          <a:xfrm rot="2201935">
            <a:off x="3049813" y="1178593"/>
            <a:ext cx="1000132" cy="1214446"/>
          </a:xfrm>
          <a:prstGeom prst="downArrow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6429388" y="3357562"/>
            <a:ext cx="522055" cy="678771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928662" y="3714752"/>
            <a:ext cx="2928958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лінійна таблиця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86380" y="4143380"/>
            <a:ext cx="2928958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прямокутна таблиця</a:t>
            </a:r>
          </a:p>
        </p:txBody>
      </p:sp>
      <p:sp>
        <p:nvSpPr>
          <p:cNvPr id="20" name="Стрелка вниз 19"/>
          <p:cNvSpPr/>
          <p:nvPr/>
        </p:nvSpPr>
        <p:spPr>
          <a:xfrm>
            <a:off x="6500826" y="4929198"/>
            <a:ext cx="522055" cy="678771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86380" y="5643578"/>
            <a:ext cx="2928958" cy="71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квадратна таблиця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71670" y="3071810"/>
            <a:ext cx="10001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=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500"/>
                            </p:stCondLst>
                            <p:childTnLst>
                              <p:par>
                                <p:cTn id="2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500"/>
                            </p:stCondLst>
                            <p:childTnLst>
                              <p:par>
                                <p:cTn id="46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30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12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472386" cy="774720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latin typeface="Comic Sans MS" pitchFamily="66" charset="0"/>
              </a:rPr>
              <a:t>Порядок роботи з масивом</a:t>
            </a:r>
            <a:endParaRPr lang="ru-RU" sz="4000" b="1" dirty="0">
              <a:latin typeface="Comic Sans MS" pitchFamily="66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142976" y="1285860"/>
          <a:ext cx="6619900" cy="4818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advTm="957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 smtClean="0">
                <a:latin typeface="Comic Sans MS" pitchFamily="66" charset="0"/>
              </a:rPr>
              <a:t>Одновимірні масиви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>
                <a:latin typeface="Comic Sans MS" pitchFamily="66" charset="0"/>
              </a:rPr>
              <a:t>Однотипні занумеровані дані, що мають спільне </a:t>
            </a:r>
            <a:r>
              <a:rPr lang="uk-UA" dirty="0" err="1" smtClean="0">
                <a:latin typeface="Comic Sans MS" pitchFamily="66" charset="0"/>
              </a:rPr>
              <a:t>ім</a:t>
            </a:r>
            <a:r>
              <a:rPr lang="en-US" dirty="0" smtClean="0">
                <a:latin typeface="Comic Sans MS" pitchFamily="66" charset="0"/>
              </a:rPr>
              <a:t>`</a:t>
            </a:r>
            <a:r>
              <a:rPr lang="ru-RU" dirty="0" smtClean="0">
                <a:latin typeface="Comic Sans MS" pitchFamily="66" charset="0"/>
              </a:rPr>
              <a:t>я.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1026" name="Picture 2" descr="http://handmadeidea.com.ua/wp-content/uploads/2011/04/inverted-bookshelves-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071810"/>
            <a:ext cx="3105126" cy="207170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5286380" y="2214554"/>
            <a:ext cx="3127616" cy="209550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lum bright="-10000"/>
          </a:blip>
          <a:srcRect/>
          <a:stretch>
            <a:fillRect/>
          </a:stretch>
        </p:blipFill>
        <p:spPr bwMode="auto">
          <a:xfrm>
            <a:off x="4143372" y="4643446"/>
            <a:ext cx="3071834" cy="190069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Tm="1573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 fontScale="90000"/>
          </a:bodyPr>
          <a:lstStyle/>
          <a:p>
            <a:r>
              <a:rPr lang="ru-RU" sz="4000" b="1" dirty="0" err="1" smtClean="0">
                <a:latin typeface="Comic Sans MS" pitchFamily="66" charset="0"/>
              </a:rPr>
              <a:t>Опис</a:t>
            </a:r>
            <a:r>
              <a:rPr lang="ru-RU" sz="4000" b="1" dirty="0" smtClean="0">
                <a:latin typeface="Comic Sans MS" pitchFamily="66" charset="0"/>
              </a:rPr>
              <a:t> </a:t>
            </a:r>
            <a:r>
              <a:rPr lang="ru-RU" sz="4000" b="1" dirty="0" err="1" smtClean="0">
                <a:latin typeface="Comic Sans MS" pitchFamily="66" charset="0"/>
              </a:rPr>
              <a:t>одновимірного</a:t>
            </a:r>
            <a:r>
              <a:rPr lang="ru-RU" sz="4000" b="1" dirty="0" smtClean="0">
                <a:latin typeface="Comic Sans MS" pitchFamily="66" charset="0"/>
              </a:rPr>
              <a:t> </a:t>
            </a:r>
            <a:r>
              <a:rPr lang="ru-RU" sz="4000" b="1" dirty="0" err="1" smtClean="0">
                <a:latin typeface="Comic Sans MS" pitchFamily="66" charset="0"/>
              </a:rPr>
              <a:t>масиву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1071538" y="1500174"/>
          <a:ext cx="6929486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advTm="1246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329510" cy="703282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latin typeface="Comic Sans MS" pitchFamily="66" charset="0"/>
              </a:rPr>
              <a:t>Заповнення масиву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85984" y="1428736"/>
            <a:ext cx="2500330" cy="71438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За формулою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5286380" y="1071546"/>
            <a:ext cx="3071834" cy="1571636"/>
          </a:xfrm>
          <a:prstGeom prst="wedgeEllipseCallout">
            <a:avLst>
              <a:gd name="adj1" fmla="val -60907"/>
              <a:gd name="adj2" fmla="val 3591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for i:=1 </a:t>
            </a:r>
            <a:r>
              <a:rPr lang="uk-UA" sz="2400" dirty="0" err="1" smtClean="0"/>
              <a:t>to</a:t>
            </a:r>
            <a:r>
              <a:rPr lang="uk-UA" sz="2400" dirty="0" smtClean="0"/>
              <a:t> n </a:t>
            </a:r>
            <a:r>
              <a:rPr lang="uk-UA" sz="2400" dirty="0" err="1" smtClean="0"/>
              <a:t>dо</a:t>
            </a:r>
            <a:endParaRPr lang="uk-UA" sz="2400" dirty="0" smtClean="0"/>
          </a:p>
          <a:p>
            <a:pPr algn="ctr"/>
            <a:r>
              <a:rPr lang="uk-UA" sz="2400" dirty="0" smtClean="0"/>
              <a:t>a[i]:=2+i*i;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29256" y="3000372"/>
            <a:ext cx="2500330" cy="714380"/>
          </a:xfrm>
          <a:prstGeom prst="roundRect">
            <a:avLst/>
          </a:prstGeom>
          <a:solidFill>
            <a:srgbClr val="00CC00"/>
          </a:solidFill>
          <a:ln w="3810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З клавіатури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357158" y="2428868"/>
            <a:ext cx="4286280" cy="2428892"/>
          </a:xfrm>
          <a:prstGeom prst="wedgeEllipseCallout">
            <a:avLst>
              <a:gd name="adj1" fmla="val 61747"/>
              <a:gd name="adj2" fmla="val -16624"/>
            </a:avLst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dirty="0" smtClean="0"/>
              <a:t>for :=1 </a:t>
            </a:r>
            <a:r>
              <a:rPr lang="uk-UA" sz="2400" dirty="0" err="1" smtClean="0"/>
              <a:t>to</a:t>
            </a:r>
            <a:r>
              <a:rPr lang="uk-UA" sz="2400" dirty="0" smtClean="0"/>
              <a:t> n </a:t>
            </a:r>
            <a:r>
              <a:rPr lang="uk-UA" sz="2400" dirty="0" err="1" smtClean="0"/>
              <a:t>do</a:t>
            </a:r>
            <a:endParaRPr lang="en-US" sz="2400" dirty="0" smtClean="0"/>
          </a:p>
          <a:p>
            <a:r>
              <a:rPr lang="uk-UA" sz="2400" dirty="0" err="1" smtClean="0"/>
              <a:t>begi</a:t>
            </a:r>
            <a:r>
              <a:rPr lang="en-US" sz="2400" dirty="0" smtClean="0"/>
              <a:t>n</a:t>
            </a:r>
          </a:p>
          <a:p>
            <a:r>
              <a:rPr lang="uk-UA" sz="2400" dirty="0" err="1" smtClean="0"/>
              <a:t>write</a:t>
            </a:r>
            <a:r>
              <a:rPr lang="uk-UA" sz="2400" dirty="0" smtClean="0"/>
              <a:t>(</a:t>
            </a:r>
            <a:r>
              <a:rPr lang="uk-UA" sz="2400" dirty="0" err="1" smtClean="0"/>
              <a:t>'vvesti</a:t>
            </a:r>
            <a:r>
              <a:rPr lang="en-US" sz="2400" dirty="0" smtClean="0"/>
              <a:t> </a:t>
            </a:r>
            <a:r>
              <a:rPr lang="uk-UA" sz="2400" dirty="0" smtClean="0"/>
              <a:t>a[',i,']=');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readln</a:t>
            </a:r>
            <a:r>
              <a:rPr lang="en-US" sz="2400" dirty="0" smtClean="0"/>
              <a:t>(a[</a:t>
            </a:r>
            <a:r>
              <a:rPr lang="en-US" sz="2400" dirty="0" err="1" smtClean="0"/>
              <a:t>i</a:t>
            </a:r>
            <a:r>
              <a:rPr lang="en-US" sz="2400" dirty="0" smtClean="0"/>
              <a:t>]);end;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28728" y="5286388"/>
            <a:ext cx="2500330" cy="7143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Випадковими числами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10" name="Овальная выноска 9"/>
          <p:cNvSpPr/>
          <p:nvPr/>
        </p:nvSpPr>
        <p:spPr>
          <a:xfrm>
            <a:off x="4429124" y="4357694"/>
            <a:ext cx="3286148" cy="1643074"/>
          </a:xfrm>
          <a:prstGeom prst="wedgeEllipseCallout">
            <a:avLst>
              <a:gd name="adj1" fmla="val -58072"/>
              <a:gd name="adj2" fmla="val 23678"/>
            </a:avLst>
          </a:prstGeom>
          <a:solidFill>
            <a:srgbClr val="CC0066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for i:=1 </a:t>
            </a:r>
            <a:r>
              <a:rPr lang="uk-UA" sz="2400" dirty="0" err="1" smtClean="0"/>
              <a:t>to</a:t>
            </a:r>
            <a:r>
              <a:rPr lang="uk-UA" sz="2400" dirty="0" smtClean="0"/>
              <a:t> n </a:t>
            </a:r>
            <a:r>
              <a:rPr lang="uk-UA" sz="2400" dirty="0" err="1" smtClean="0"/>
              <a:t>do</a:t>
            </a:r>
            <a:endParaRPr lang="en-US" sz="2400" dirty="0" smtClean="0"/>
          </a:p>
          <a:p>
            <a:pPr algn="ctr"/>
            <a:r>
              <a:rPr lang="uk-UA" sz="2400" dirty="0" smtClean="0"/>
              <a:t>a[i]:</a:t>
            </a:r>
            <a:r>
              <a:rPr lang="uk-UA" sz="2400" dirty="0" err="1" smtClean="0"/>
              <a:t>=random</a:t>
            </a:r>
            <a:endParaRPr lang="en-US" sz="2400" dirty="0" smtClean="0"/>
          </a:p>
          <a:p>
            <a:pPr algn="ctr"/>
            <a:r>
              <a:rPr lang="uk-UA" sz="2400" dirty="0" smtClean="0"/>
              <a:t>(100)+1;</a:t>
            </a:r>
            <a:r>
              <a:rPr lang="uk-UA" dirty="0" smtClean="0"/>
              <a:t>   </a:t>
            </a:r>
            <a:br>
              <a:rPr lang="uk-UA" dirty="0" smtClean="0"/>
            </a:br>
            <a:endParaRPr lang="ru-RU" dirty="0"/>
          </a:p>
        </p:txBody>
      </p:sp>
    </p:spTree>
  </p:cSld>
  <p:clrMapOvr>
    <a:masterClrMapping/>
  </p:clrMapOvr>
  <p:transition advTm="204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0"/>
                            </p:stCondLst>
                            <p:childTnLst>
                              <p:par>
                                <p:cTn id="3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48" y="2357430"/>
            <a:ext cx="1757346" cy="614354"/>
          </a:xfrm>
          <a:prstGeom prst="round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uk-UA" sz="3200" b="1" dirty="0" smtClean="0">
                <a:solidFill>
                  <a:srgbClr val="00B050"/>
                </a:solidFill>
                <a:latin typeface="Comic Sans MS" pitchFamily="66" charset="0"/>
              </a:rPr>
              <a:t>У рядок</a:t>
            </a:r>
            <a:endParaRPr lang="ru-RU" sz="32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29510" cy="79690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latin typeface="Comic Sans MS" pitchFamily="66" charset="0"/>
              </a:rPr>
              <a:t>Виведення масиву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71604" y="1142984"/>
            <a:ext cx="4071966" cy="1500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               </a:t>
            </a:r>
            <a:r>
              <a:rPr lang="uk-UA" sz="2400" b="1" dirty="0" smtClean="0"/>
              <a:t> </a:t>
            </a:r>
            <a:r>
              <a:rPr lang="uk-UA" sz="2800" b="1" dirty="0" smtClean="0">
                <a:solidFill>
                  <a:srgbClr val="CC0066"/>
                </a:solidFill>
                <a:latin typeface="Comic Sans MS" pitchFamily="66" charset="0"/>
              </a:rPr>
              <a:t> </a:t>
            </a:r>
            <a:r>
              <a:rPr lang="uk-UA" sz="3200" b="1" dirty="0" smtClean="0">
                <a:solidFill>
                  <a:srgbClr val="CC0066"/>
                </a:solidFill>
                <a:latin typeface="Comic Sans MS" pitchFamily="66" charset="0"/>
              </a:rPr>
              <a:t>Цілі числа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>	for i:=1 </a:t>
            </a:r>
            <a:r>
              <a:rPr lang="uk-UA" sz="2800" dirty="0" err="1" smtClean="0"/>
              <a:t>to</a:t>
            </a:r>
            <a:r>
              <a:rPr lang="uk-UA" sz="2800" dirty="0" smtClean="0"/>
              <a:t> n </a:t>
            </a:r>
            <a:r>
              <a:rPr lang="uk-UA" sz="2800" dirty="0" err="1" smtClean="0"/>
              <a:t>do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>               </a:t>
            </a:r>
            <a:r>
              <a:rPr lang="uk-UA" sz="2800" dirty="0" err="1" smtClean="0"/>
              <a:t>write</a:t>
            </a:r>
            <a:r>
              <a:rPr lang="uk-UA" sz="2800" dirty="0" smtClean="0"/>
              <a:t>( a[i]:4);</a:t>
            </a:r>
            <a:r>
              <a:rPr lang="uk-UA" dirty="0" smtClean="0"/>
              <a:t>    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500562" y="1214422"/>
            <a:ext cx="464343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               </a:t>
            </a:r>
            <a:r>
              <a:rPr lang="uk-UA" sz="2400" b="1" dirty="0" smtClean="0"/>
              <a:t> </a:t>
            </a:r>
            <a:r>
              <a:rPr lang="uk-UA" sz="2800" b="1" dirty="0" smtClean="0">
                <a:solidFill>
                  <a:srgbClr val="CC0066"/>
                </a:solidFill>
                <a:latin typeface="Comic Sans MS" pitchFamily="66" charset="0"/>
              </a:rPr>
              <a:t> </a:t>
            </a:r>
            <a:r>
              <a:rPr lang="uk-UA" sz="3200" b="1" dirty="0" smtClean="0">
                <a:solidFill>
                  <a:srgbClr val="FF9900"/>
                </a:solidFill>
                <a:latin typeface="Comic Sans MS" pitchFamily="66" charset="0"/>
              </a:rPr>
              <a:t>Дійсні числа</a:t>
            </a:r>
          </a:p>
          <a:p>
            <a:r>
              <a:rPr lang="uk-UA" sz="2800" dirty="0" smtClean="0"/>
              <a:t>          for i:=1 </a:t>
            </a:r>
            <a:r>
              <a:rPr lang="uk-UA" sz="2800" dirty="0" err="1" smtClean="0"/>
              <a:t>to</a:t>
            </a:r>
            <a:r>
              <a:rPr lang="uk-UA" sz="2800" dirty="0" smtClean="0"/>
              <a:t> n </a:t>
            </a:r>
            <a:r>
              <a:rPr lang="uk-UA" sz="2800" dirty="0" err="1" smtClean="0"/>
              <a:t>do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>          </a:t>
            </a:r>
            <a:r>
              <a:rPr lang="uk-UA" sz="2800" dirty="0" err="1" smtClean="0"/>
              <a:t>write</a:t>
            </a:r>
            <a:r>
              <a:rPr lang="uk-UA" sz="2800" dirty="0" smtClean="0"/>
              <a:t>( a[i]:6:2);      </a:t>
            </a:r>
            <a:br>
              <a:rPr lang="uk-UA" sz="2800" dirty="0" smtClean="0"/>
            </a:br>
            <a:r>
              <a:rPr lang="uk-UA" sz="2800" dirty="0" smtClean="0"/>
              <a:t>	</a:t>
            </a:r>
            <a:r>
              <a:rPr lang="uk-UA" dirty="0" smtClean="0"/>
              <a:t>    </a:t>
            </a:r>
            <a:endParaRPr lang="ru-RU" dirty="0"/>
          </a:p>
        </p:txBody>
      </p:sp>
      <p:sp>
        <p:nvSpPr>
          <p:cNvPr id="15" name="Содержимое 2"/>
          <p:cNvSpPr txBox="1">
            <a:spLocks/>
          </p:cNvSpPr>
          <p:nvPr/>
        </p:nvSpPr>
        <p:spPr>
          <a:xfrm>
            <a:off x="4857752" y="3643314"/>
            <a:ext cx="2428892" cy="571504"/>
          </a:xfrm>
          <a:prstGeom prst="roundRect">
            <a:avLst/>
          </a:prstGeom>
          <a:ln w="76200" cap="flat" cmpd="sng" algn="ctr">
            <a:solidFill>
              <a:srgbClr val="FF33CC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У стовпчик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4643446"/>
            <a:ext cx="450056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               </a:t>
            </a:r>
            <a:r>
              <a:rPr lang="uk-UA" sz="2400" b="1" dirty="0" smtClean="0"/>
              <a:t> </a:t>
            </a:r>
            <a:r>
              <a:rPr lang="uk-UA" sz="2800" b="1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uk-UA" sz="3200" b="1" dirty="0" smtClean="0">
                <a:solidFill>
                  <a:srgbClr val="00B0F0"/>
                </a:solidFill>
                <a:latin typeface="Comic Sans MS" pitchFamily="66" charset="0"/>
              </a:rPr>
              <a:t>Цілі числа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>	for i:=1 </a:t>
            </a:r>
            <a:r>
              <a:rPr lang="uk-UA" sz="2800" dirty="0" err="1" smtClean="0"/>
              <a:t>to</a:t>
            </a:r>
            <a:r>
              <a:rPr lang="uk-UA" sz="2800" dirty="0" smtClean="0"/>
              <a:t> n </a:t>
            </a:r>
            <a:r>
              <a:rPr lang="uk-UA" sz="2800" dirty="0" err="1" smtClean="0"/>
              <a:t>do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>               </a:t>
            </a:r>
            <a:r>
              <a:rPr lang="uk-UA" sz="2800" dirty="0" err="1" smtClean="0"/>
              <a:t>write</a:t>
            </a:r>
            <a:r>
              <a:rPr lang="en-US" sz="2800" dirty="0" err="1" smtClean="0"/>
              <a:t>ln</a:t>
            </a:r>
            <a:r>
              <a:rPr lang="uk-UA" sz="2800" dirty="0" smtClean="0"/>
              <a:t>( a[i]:4);</a:t>
            </a:r>
            <a:r>
              <a:rPr lang="uk-UA" dirty="0" smtClean="0"/>
              <a:t>    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643306" y="4714884"/>
            <a:ext cx="507209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               </a:t>
            </a:r>
            <a:r>
              <a:rPr lang="uk-UA" sz="2400" b="1" dirty="0" smtClean="0"/>
              <a:t> </a:t>
            </a:r>
            <a:r>
              <a:rPr lang="uk-UA" sz="2800" b="1" dirty="0" smtClean="0">
                <a:solidFill>
                  <a:srgbClr val="CC0066"/>
                </a:solidFill>
                <a:latin typeface="Comic Sans MS" pitchFamily="66" charset="0"/>
              </a:rPr>
              <a:t> </a:t>
            </a:r>
            <a:r>
              <a:rPr lang="uk-UA" sz="3200" b="1" dirty="0" smtClean="0">
                <a:solidFill>
                  <a:srgbClr val="92D050"/>
                </a:solidFill>
                <a:latin typeface="Comic Sans MS" pitchFamily="66" charset="0"/>
              </a:rPr>
              <a:t>Дійсні числа</a:t>
            </a:r>
          </a:p>
          <a:p>
            <a:r>
              <a:rPr lang="uk-UA" sz="2800" dirty="0" smtClean="0"/>
              <a:t>          for i:=1 </a:t>
            </a:r>
            <a:r>
              <a:rPr lang="uk-UA" sz="2800" dirty="0" err="1" smtClean="0"/>
              <a:t>to</a:t>
            </a:r>
            <a:r>
              <a:rPr lang="uk-UA" sz="2800" dirty="0" smtClean="0"/>
              <a:t> n </a:t>
            </a:r>
            <a:r>
              <a:rPr lang="uk-UA" sz="2800" dirty="0" err="1" smtClean="0"/>
              <a:t>do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>          </a:t>
            </a:r>
            <a:r>
              <a:rPr lang="uk-UA" sz="2800" dirty="0" err="1" smtClean="0"/>
              <a:t>write</a:t>
            </a:r>
            <a:r>
              <a:rPr lang="en-US" sz="2800" dirty="0" err="1" smtClean="0"/>
              <a:t>ln</a:t>
            </a:r>
            <a:r>
              <a:rPr lang="uk-UA" sz="2800" dirty="0" smtClean="0"/>
              <a:t>( a[i]:6:2);      </a:t>
            </a:r>
            <a:br>
              <a:rPr lang="uk-UA" sz="2800" dirty="0" smtClean="0"/>
            </a:br>
            <a:r>
              <a:rPr lang="uk-UA" sz="2800" dirty="0" smtClean="0"/>
              <a:t>	</a:t>
            </a:r>
            <a:r>
              <a:rPr lang="uk-UA" dirty="0" smtClean="0"/>
              <a:t>    </a:t>
            </a:r>
            <a:endParaRPr lang="ru-RU" dirty="0"/>
          </a:p>
        </p:txBody>
      </p:sp>
    </p:spTree>
  </p:cSld>
  <p:clrMapOvr>
    <a:masterClrMapping/>
  </p:clrMapOvr>
  <p:transition advTm="1229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/>
      <p:bldP spid="12" grpId="0"/>
      <p:bldP spid="13" grpId="0"/>
      <p:bldP spid="15" grpId="0" animBg="1"/>
      <p:bldP spid="16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28662" y="1071546"/>
            <a:ext cx="7286676" cy="15001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dirty="0" smtClean="0">
                <a:latin typeface="Comic Sans MS" pitchFamily="66" charset="0"/>
              </a:rPr>
              <a:t>Дано одновимірний масив перших ста натуральних чисел.</a:t>
            </a:r>
            <a:br>
              <a:rPr lang="uk-UA" dirty="0" smtClean="0">
                <a:latin typeface="Comic Sans MS" pitchFamily="66" charset="0"/>
              </a:rPr>
            </a:br>
            <a:r>
              <a:rPr lang="uk-UA" dirty="0" smtClean="0">
                <a:latin typeface="Comic Sans MS" pitchFamily="66" charset="0"/>
              </a:rPr>
              <a:t>Вивести на екран елементи масиву, що кратні  5 по 10 чисел у кожному рядку.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29510" cy="72547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Comic Sans MS" pitchFamily="66" charset="0"/>
              </a:rPr>
              <a:t>Приклад </a:t>
            </a:r>
            <a:r>
              <a:rPr lang="ru-RU" sz="4000" b="1" dirty="0" err="1" smtClean="0">
                <a:latin typeface="Comic Sans MS" pitchFamily="66" charset="0"/>
              </a:rPr>
              <a:t>програми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57422" y="2786058"/>
            <a:ext cx="4572032" cy="3813810"/>
          </a:xfrm>
          <a:prstGeom prst="round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dirty="0" err="1" smtClean="0"/>
              <a:t>program</a:t>
            </a:r>
            <a:r>
              <a:rPr lang="uk-UA" sz="2000" dirty="0" smtClean="0"/>
              <a:t> pr1;</a:t>
            </a:r>
            <a:br>
              <a:rPr lang="uk-UA" sz="2000" dirty="0" smtClean="0"/>
            </a:br>
            <a:r>
              <a:rPr lang="uk-UA" sz="2000" dirty="0" err="1" smtClean="0"/>
              <a:t>var</a:t>
            </a:r>
            <a:r>
              <a:rPr lang="uk-UA" sz="2000" dirty="0" smtClean="0"/>
              <a:t> a:array[1..100] </a:t>
            </a:r>
            <a:r>
              <a:rPr lang="uk-UA" sz="2000" dirty="0" err="1" smtClean="0"/>
              <a:t>of</a:t>
            </a:r>
            <a:r>
              <a:rPr lang="uk-UA" sz="2000" dirty="0" smtClean="0"/>
              <a:t> </a:t>
            </a:r>
            <a:r>
              <a:rPr lang="uk-UA" sz="2000" dirty="0" err="1" smtClean="0"/>
              <a:t>integer</a:t>
            </a:r>
            <a:r>
              <a:rPr lang="uk-UA" sz="2000" dirty="0" smtClean="0"/>
              <a:t>;</a:t>
            </a:r>
            <a:br>
              <a:rPr lang="uk-UA" sz="2000" dirty="0" smtClean="0"/>
            </a:br>
            <a:r>
              <a:rPr lang="uk-UA" sz="2000" dirty="0" smtClean="0"/>
              <a:t>k,i:</a:t>
            </a:r>
            <a:r>
              <a:rPr lang="uk-UA" sz="2000" dirty="0" err="1" smtClean="0"/>
              <a:t>nteger</a:t>
            </a:r>
            <a:r>
              <a:rPr lang="uk-UA" sz="2000" dirty="0" smtClean="0"/>
              <a:t>;</a:t>
            </a:r>
            <a:endParaRPr lang="en-US" sz="2000" dirty="0" smtClean="0"/>
          </a:p>
          <a:p>
            <a:r>
              <a:rPr lang="en-US" sz="2000" b="1" dirty="0" smtClean="0"/>
              <a:t>B</a:t>
            </a:r>
            <a:r>
              <a:rPr lang="uk-UA" sz="2000" b="1" dirty="0" err="1" smtClean="0"/>
              <a:t>egin</a:t>
            </a:r>
            <a:endParaRPr lang="en-US" sz="2000" b="1" dirty="0" smtClean="0"/>
          </a:p>
          <a:p>
            <a:r>
              <a:rPr lang="uk-UA" sz="2000" dirty="0" smtClean="0"/>
              <a:t>for i:=1 </a:t>
            </a:r>
            <a:r>
              <a:rPr lang="uk-UA" sz="2000" dirty="0" err="1" smtClean="0"/>
              <a:t>to</a:t>
            </a:r>
            <a:r>
              <a:rPr lang="uk-UA" sz="2000" dirty="0" smtClean="0"/>
              <a:t> n </a:t>
            </a:r>
            <a:r>
              <a:rPr lang="uk-UA" sz="2000" dirty="0" err="1" smtClean="0"/>
              <a:t>do</a:t>
            </a:r>
            <a:r>
              <a:rPr lang="en-US" sz="2000" dirty="0" smtClean="0"/>
              <a:t> </a:t>
            </a:r>
            <a:r>
              <a:rPr lang="uk-UA" sz="2000" dirty="0" smtClean="0"/>
              <a:t>a[i]:=i;  k:=0</a:t>
            </a:r>
            <a:r>
              <a:rPr lang="en-US" sz="2000" dirty="0" smtClean="0"/>
              <a:t>;</a:t>
            </a:r>
          </a:p>
          <a:p>
            <a:r>
              <a:rPr lang="uk-UA" sz="2000" dirty="0" smtClean="0"/>
              <a:t>for i:=1 </a:t>
            </a:r>
            <a:r>
              <a:rPr lang="uk-UA" sz="2000" dirty="0" err="1" smtClean="0"/>
              <a:t>to</a:t>
            </a:r>
            <a:r>
              <a:rPr lang="uk-UA" sz="2000" dirty="0" smtClean="0"/>
              <a:t> n </a:t>
            </a:r>
            <a:r>
              <a:rPr lang="uk-UA" sz="2000" dirty="0" err="1" smtClean="0"/>
              <a:t>do</a:t>
            </a:r>
            <a:r>
              <a:rPr lang="en-US" sz="2000" dirty="0" smtClean="0"/>
              <a:t> </a:t>
            </a:r>
            <a:r>
              <a:rPr lang="uk-UA" sz="2000" b="1" dirty="0" err="1" smtClean="0"/>
              <a:t>begin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err="1" smtClean="0"/>
              <a:t>if</a:t>
            </a:r>
            <a:r>
              <a:rPr lang="uk-UA" sz="2000" dirty="0" smtClean="0"/>
              <a:t>  a[i] </a:t>
            </a:r>
            <a:r>
              <a:rPr lang="uk-UA" sz="2000" dirty="0" err="1" smtClean="0"/>
              <a:t>mod</a:t>
            </a:r>
            <a:r>
              <a:rPr lang="uk-UA" sz="2000" dirty="0" smtClean="0"/>
              <a:t> 5 =0 </a:t>
            </a:r>
            <a:r>
              <a:rPr lang="uk-UA" sz="2000" dirty="0" err="1" smtClean="0"/>
              <a:t>then</a:t>
            </a:r>
            <a:r>
              <a:rPr lang="uk-UA" sz="2000" dirty="0" smtClean="0"/>
              <a:t> </a:t>
            </a:r>
            <a:r>
              <a:rPr lang="uk-UA" sz="2000" b="1" dirty="0" err="1" smtClean="0"/>
              <a:t>begi</a:t>
            </a:r>
            <a:r>
              <a:rPr lang="en-US" sz="2000" b="1" dirty="0" smtClean="0"/>
              <a:t>n </a:t>
            </a:r>
            <a:r>
              <a:rPr lang="uk-UA" sz="2000" dirty="0" smtClean="0"/>
              <a:t>k:=k+1;</a:t>
            </a:r>
            <a:endParaRPr lang="en-US" sz="2000" b="1" dirty="0" smtClean="0"/>
          </a:p>
          <a:p>
            <a:r>
              <a:rPr lang="uk-UA" sz="2000" dirty="0" err="1" smtClean="0"/>
              <a:t>write</a:t>
            </a:r>
            <a:r>
              <a:rPr lang="uk-UA" sz="2000" dirty="0" smtClean="0"/>
              <a:t>(a[i]:4);</a:t>
            </a:r>
            <a:endParaRPr lang="en-US" sz="2000" dirty="0" smtClean="0"/>
          </a:p>
          <a:p>
            <a:r>
              <a:rPr lang="uk-UA" sz="2000" dirty="0" err="1" smtClean="0"/>
              <a:t>if</a:t>
            </a:r>
            <a:r>
              <a:rPr lang="uk-UA" sz="2000" dirty="0" smtClean="0"/>
              <a:t>  (k </a:t>
            </a:r>
            <a:r>
              <a:rPr lang="uk-UA" sz="2000" dirty="0" err="1" smtClean="0"/>
              <a:t>mod</a:t>
            </a:r>
            <a:r>
              <a:rPr lang="uk-UA" sz="2000" dirty="0" smtClean="0"/>
              <a:t> 10) =0 </a:t>
            </a:r>
            <a:r>
              <a:rPr lang="uk-UA" sz="2000" dirty="0" err="1" smtClean="0"/>
              <a:t>then</a:t>
            </a:r>
            <a:r>
              <a:rPr lang="uk-UA" sz="2000" dirty="0" smtClean="0"/>
              <a:t> </a:t>
            </a:r>
            <a:r>
              <a:rPr lang="uk-UA" sz="2000" dirty="0" err="1" smtClean="0"/>
              <a:t>writeln</a:t>
            </a:r>
            <a:r>
              <a:rPr lang="uk-UA" sz="2000" dirty="0" smtClean="0"/>
              <a:t>;</a:t>
            </a:r>
            <a:br>
              <a:rPr lang="uk-UA" sz="2000" dirty="0" smtClean="0"/>
            </a:br>
            <a:r>
              <a:rPr lang="uk-UA" sz="2000" b="1" dirty="0" err="1" smtClean="0"/>
              <a:t>end</a:t>
            </a:r>
            <a:r>
              <a:rPr lang="uk-UA" sz="2000" b="1" dirty="0" smtClean="0"/>
              <a:t>;</a:t>
            </a:r>
            <a:r>
              <a:rPr lang="uk-UA" sz="2000" dirty="0" smtClean="0"/>
              <a:t> </a:t>
            </a:r>
            <a:r>
              <a:rPr lang="uk-UA" sz="2000" b="1" dirty="0" err="1" smtClean="0"/>
              <a:t>end</a:t>
            </a:r>
            <a:r>
              <a:rPr lang="uk-UA" sz="2000" b="1" dirty="0" smtClean="0"/>
              <a:t>.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</p:spTree>
    <p:custDataLst>
      <p:tags r:id="rId1"/>
    </p:custDataLst>
  </p:cSld>
  <p:clrMapOvr>
    <a:masterClrMapping/>
  </p:clrMapOvr>
  <p:transition advTm="2042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5fa913d9111dfcd60d2c6768ead366f59ba3e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</TotalTime>
  <Words>335</Words>
  <Application>Microsoft Office PowerPoint</Application>
  <PresentationFormat>Экран (4:3)</PresentationFormat>
  <Paragraphs>128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Масив </vt:lpstr>
      <vt:lpstr>Слайд 2</vt:lpstr>
      <vt:lpstr>Масив</vt:lpstr>
      <vt:lpstr>Порядок роботи з масивом</vt:lpstr>
      <vt:lpstr>Одновимірні масиви</vt:lpstr>
      <vt:lpstr>Опис одновимірного масиву</vt:lpstr>
      <vt:lpstr>Заповнення масиву</vt:lpstr>
      <vt:lpstr>Виведення масиву</vt:lpstr>
      <vt:lpstr>Приклад програми</vt:lpstr>
      <vt:lpstr>Двовимірні масиви</vt:lpstr>
      <vt:lpstr>Опис двовимірного масиву</vt:lpstr>
      <vt:lpstr>Заповнення масиву</vt:lpstr>
      <vt:lpstr>Слайд 13</vt:lpstr>
      <vt:lpstr>Виведення елементів двовимірного масиву на екран</vt:lpstr>
      <vt:lpstr>Слайд 15</vt:lpstr>
      <vt:lpstr> Головна діагональ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Масиви</dc:title>
  <dc:creator>Admin</dc:creator>
  <cp:lastModifiedBy>411-1545312</cp:lastModifiedBy>
  <cp:revision>80</cp:revision>
  <dcterms:created xsi:type="dcterms:W3CDTF">2012-04-05T06:40:37Z</dcterms:created>
  <dcterms:modified xsi:type="dcterms:W3CDTF">2013-02-17T22:47:11Z</dcterms:modified>
</cp:coreProperties>
</file>