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47D66-9D93-4A0E-A61F-502EE0BC6EF3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D0AE7-DCDC-4975-9617-10F27C9B4C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325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571612"/>
            <a:ext cx="6286544" cy="2786081"/>
          </a:xfrm>
        </p:spPr>
        <p:txBody>
          <a:bodyPr/>
          <a:lstStyle>
            <a:lvl1pPr>
              <a:defRPr b="1" cap="all" spc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0430" y="4857760"/>
            <a:ext cx="38576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7643812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1857375" y="1214438"/>
            <a:ext cx="7086600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42B68D2-654B-4568-932E-64DC38F473ED}" type="datetimeFigureOut">
              <a:rPr lang="ru-RU" smtClean="0"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AAA42AD-813F-4CE4-B3A7-CA7929DE87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Вектор</a:t>
            </a:r>
            <a:endParaRPr lang="ru-RU" sz="66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00496" y="6072206"/>
            <a:ext cx="2895600" cy="365125"/>
          </a:xfrm>
        </p:spPr>
        <p:txBody>
          <a:bodyPr/>
          <a:lstStyle/>
          <a:p>
            <a:r>
              <a:rPr lang="ru-RU" sz="1800" b="1" dirty="0" err="1" smtClean="0">
                <a:solidFill>
                  <a:schemeClr val="tx1"/>
                </a:solidFill>
              </a:rPr>
              <a:t>Косюга</a:t>
            </a:r>
            <a:r>
              <a:rPr lang="ru-RU" sz="1800" b="1" dirty="0" smtClean="0">
                <a:solidFill>
                  <a:schemeClr val="tx1"/>
                </a:solidFill>
              </a:rPr>
              <a:t> Л.І.              2012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Колінеарні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вектори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прямі</a:t>
            </a:r>
            <a:r>
              <a:rPr lang="ru-RU" dirty="0" smtClean="0"/>
              <a:t>,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містяться</a:t>
            </a:r>
            <a:r>
              <a:rPr lang="ru-RU" dirty="0" smtClean="0"/>
              <a:t> </a:t>
            </a:r>
            <a:r>
              <a:rPr lang="ru-RU" dirty="0" err="1" smtClean="0"/>
              <a:t>вектори</a:t>
            </a:r>
            <a:r>
              <a:rPr lang="ru-RU" dirty="0" smtClean="0"/>
              <a:t>, </a:t>
            </a:r>
            <a:r>
              <a:rPr lang="ru-RU" dirty="0" err="1" smtClean="0"/>
              <a:t>паралельні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збігаються</a:t>
            </a:r>
            <a:r>
              <a:rPr lang="ru-RU" dirty="0" smtClean="0"/>
              <a:t>), то </a:t>
            </a:r>
            <a:r>
              <a:rPr lang="ru-RU" dirty="0" err="1" smtClean="0"/>
              <a:t>вектори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b="1" i="1" dirty="0" err="1" smtClean="0">
                <a:solidFill>
                  <a:srgbClr val="0000FF"/>
                </a:solidFill>
              </a:rPr>
              <a:t>колінеарними</a:t>
            </a:r>
            <a:r>
              <a:rPr lang="ru-RU" b="1" i="1" dirty="0" smtClean="0">
                <a:solidFill>
                  <a:srgbClr val="0000FF"/>
                </a:solidFill>
              </a:rPr>
              <a:t>.</a:t>
            </a:r>
            <a:r>
              <a:rPr lang="ru-RU" dirty="0" smtClean="0"/>
              <a:t> </a:t>
            </a:r>
            <a:r>
              <a:rPr lang="ru-RU" dirty="0" err="1" smtClean="0"/>
              <a:t>Колінеарні</a:t>
            </a:r>
            <a:r>
              <a:rPr lang="ru-RU" dirty="0" smtClean="0"/>
              <a:t> </a:t>
            </a:r>
            <a:r>
              <a:rPr lang="ru-RU" dirty="0" err="1" smtClean="0"/>
              <a:t>вектори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однаковий</a:t>
            </a:r>
            <a:r>
              <a:rPr lang="ru-RU" dirty="0" smtClean="0"/>
              <a:t> </a:t>
            </a:r>
            <a:r>
              <a:rPr lang="ru-RU" dirty="0" err="1" smtClean="0"/>
              <a:t>напрям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протилежні</a:t>
            </a:r>
            <a:r>
              <a:rPr lang="ru-RU" dirty="0" smtClean="0"/>
              <a:t> </a:t>
            </a:r>
            <a:r>
              <a:rPr lang="ru-RU" dirty="0" err="1" smtClean="0"/>
              <a:t>напрями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умова</a:t>
            </a:r>
            <a:r>
              <a:rPr lang="ru-RU" dirty="0" smtClean="0"/>
              <a:t> не </a:t>
            </a:r>
            <a:r>
              <a:rPr lang="ru-RU" dirty="0" err="1" smtClean="0"/>
              <a:t>виконується</a:t>
            </a:r>
            <a:r>
              <a:rPr lang="ru-RU" dirty="0" smtClean="0"/>
              <a:t>, то </a:t>
            </a:r>
            <a:r>
              <a:rPr lang="ru-RU" b="1" i="1" dirty="0" err="1" smtClean="0"/>
              <a:t>неколінеарними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5072066" y="5572140"/>
            <a:ext cx="3857652" cy="107157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3357554" y="5857892"/>
            <a:ext cx="2071702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5143504" y="5357826"/>
            <a:ext cx="3214710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Поняття вектора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Величини</a:t>
            </a:r>
            <a:r>
              <a:rPr lang="ru-RU" dirty="0" smtClean="0"/>
              <a:t>, для характеристики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</a:t>
            </a:r>
            <a:r>
              <a:rPr lang="ru-RU" dirty="0" err="1" smtClean="0"/>
              <a:t>вказати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числове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b="1" i="1" dirty="0" err="1" smtClean="0">
                <a:solidFill>
                  <a:srgbClr val="0000FF"/>
                </a:solidFill>
              </a:rPr>
              <a:t>скалярними</a:t>
            </a:r>
            <a:r>
              <a:rPr lang="ru-RU" b="1" i="1" dirty="0" smtClean="0">
                <a:solidFill>
                  <a:srgbClr val="0000FF"/>
                </a:solidFill>
              </a:rPr>
              <a:t> величинами.</a:t>
            </a:r>
          </a:p>
          <a:p>
            <a:pPr>
              <a:lnSpc>
                <a:spcPct val="80000"/>
              </a:lnSpc>
            </a:pP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скалярних</a:t>
            </a:r>
            <a:r>
              <a:rPr lang="ru-RU" dirty="0" smtClean="0"/>
              <a:t> величин: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-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відрізка</a:t>
            </a:r>
            <a:r>
              <a:rPr lang="ru-RU" dirty="0" smtClean="0"/>
              <a:t>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-кут,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-</a:t>
            </a:r>
            <a:r>
              <a:rPr lang="ru-RU" dirty="0" err="1" smtClean="0"/>
              <a:t>площа</a:t>
            </a:r>
            <a:r>
              <a:rPr lang="ru-RU" dirty="0" smtClean="0"/>
              <a:t>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-</a:t>
            </a:r>
            <a:r>
              <a:rPr lang="ru-RU" dirty="0" err="1" smtClean="0"/>
              <a:t>об’єм</a:t>
            </a:r>
            <a:r>
              <a:rPr lang="ru-RU" dirty="0" smtClean="0"/>
              <a:t>,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-час . </a:t>
            </a:r>
          </a:p>
          <a:p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214422"/>
            <a:ext cx="6872278" cy="5429288"/>
          </a:xfrm>
        </p:spPr>
        <p:txBody>
          <a:bodyPr>
            <a:normAutofit lnSpcReduction="10000"/>
          </a:bodyPr>
          <a:lstStyle/>
          <a:p>
            <a:r>
              <a:rPr lang="ru-RU" sz="2800" dirty="0" err="1" smtClean="0"/>
              <a:t>Поряд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скалярними</a:t>
            </a:r>
            <a:r>
              <a:rPr lang="ru-RU" sz="2800" dirty="0" smtClean="0"/>
              <a:t> </a:t>
            </a:r>
            <a:r>
              <a:rPr lang="ru-RU" sz="2800" dirty="0" err="1" smtClean="0"/>
              <a:t>існують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інші</a:t>
            </a:r>
            <a:r>
              <a:rPr lang="ru-RU" sz="2800" dirty="0" smtClean="0"/>
              <a:t> </a:t>
            </a:r>
            <a:r>
              <a:rPr lang="ru-RU" sz="2800" dirty="0" err="1" smtClean="0"/>
              <a:t>величини</a:t>
            </a:r>
            <a:r>
              <a:rPr lang="ru-RU" sz="2800" dirty="0" smtClean="0"/>
              <a:t>, для </a:t>
            </a:r>
            <a:r>
              <a:rPr lang="ru-RU" sz="2800" dirty="0" err="1" smtClean="0"/>
              <a:t>повної</a:t>
            </a:r>
            <a:r>
              <a:rPr lang="ru-RU" sz="2800" dirty="0" smtClean="0"/>
              <a:t> характеристики </a:t>
            </a:r>
            <a:r>
              <a:rPr lang="ru-RU" sz="2800" dirty="0" err="1" smtClean="0"/>
              <a:t>яких</a:t>
            </a:r>
            <a:r>
              <a:rPr lang="ru-RU" sz="2800" dirty="0" smtClean="0"/>
              <a:t> </a:t>
            </a:r>
            <a:r>
              <a:rPr lang="ru-RU" sz="2800" u="sng" dirty="0" err="1" smtClean="0"/>
              <a:t>недостатньо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задати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тільки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числове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значення</a:t>
            </a:r>
            <a:r>
              <a:rPr lang="ru-RU" sz="2800" u="sng" dirty="0" smtClean="0"/>
              <a:t>. </a:t>
            </a:r>
          </a:p>
          <a:p>
            <a:r>
              <a:rPr lang="ru-RU" sz="2800" dirty="0" err="1" smtClean="0"/>
              <a:t>Наприклад</a:t>
            </a:r>
            <a:r>
              <a:rPr lang="ru-RU" sz="2800" dirty="0" smtClean="0"/>
              <a:t>, для характеристики </a:t>
            </a:r>
            <a:r>
              <a:rPr lang="ru-RU" sz="2800" dirty="0" err="1" smtClean="0"/>
              <a:t>дії</a:t>
            </a:r>
            <a:r>
              <a:rPr lang="ru-RU" sz="2800" dirty="0" smtClean="0"/>
              <a:t> </a:t>
            </a:r>
            <a:r>
              <a:rPr lang="ru-RU" sz="2800" dirty="0" err="1" smtClean="0"/>
              <a:t>сили</a:t>
            </a:r>
            <a:r>
              <a:rPr lang="ru-RU" sz="2800" dirty="0" smtClean="0"/>
              <a:t> мало знати </a:t>
            </a:r>
            <a:r>
              <a:rPr lang="ru-RU" sz="2800" dirty="0" err="1" smtClean="0"/>
              <a:t>її</a:t>
            </a:r>
            <a:r>
              <a:rPr lang="ru-RU" sz="2800" dirty="0" smtClean="0"/>
              <a:t> величину, треба </a:t>
            </a:r>
            <a:r>
              <a:rPr lang="ru-RU" sz="2800" dirty="0" err="1" smtClean="0"/>
              <a:t>ще</a:t>
            </a:r>
            <a:r>
              <a:rPr lang="ru-RU" sz="2800" dirty="0" smtClean="0"/>
              <a:t> знати </a:t>
            </a:r>
            <a:r>
              <a:rPr lang="ru-RU" sz="2800" dirty="0" err="1" smtClean="0"/>
              <a:t>напрям</a:t>
            </a:r>
            <a:r>
              <a:rPr lang="ru-RU" sz="2800" dirty="0" smtClean="0"/>
              <a:t>, в </a:t>
            </a:r>
            <a:r>
              <a:rPr lang="ru-RU" sz="2800" dirty="0" err="1" smtClean="0"/>
              <a:t>якому</a:t>
            </a:r>
            <a:r>
              <a:rPr lang="ru-RU" sz="2800" dirty="0" smtClean="0"/>
              <a:t> вона </a:t>
            </a:r>
            <a:r>
              <a:rPr lang="ru-RU" sz="2800" dirty="0" err="1" smtClean="0"/>
              <a:t>діє</a:t>
            </a:r>
            <a:r>
              <a:rPr lang="ru-RU" sz="2800" dirty="0" smtClean="0"/>
              <a:t>. </a:t>
            </a:r>
          </a:p>
          <a:p>
            <a:r>
              <a:rPr lang="ru-RU" sz="2800" dirty="0" err="1" smtClean="0"/>
              <a:t>Такі</a:t>
            </a:r>
            <a:r>
              <a:rPr lang="ru-RU" sz="2800" dirty="0" smtClean="0"/>
              <a:t> </a:t>
            </a:r>
            <a:r>
              <a:rPr lang="ru-RU" sz="2800" dirty="0" err="1" smtClean="0"/>
              <a:t>величини</a:t>
            </a:r>
            <a:r>
              <a:rPr lang="ru-RU" sz="2800" dirty="0" smtClean="0"/>
              <a:t>, як сила, </a:t>
            </a:r>
            <a:r>
              <a:rPr lang="ru-RU" sz="2800" dirty="0" err="1" smtClean="0"/>
              <a:t>швидкість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прискорення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b="1" dirty="0" err="1" smtClean="0"/>
              <a:t>потребують</a:t>
            </a:r>
            <a:r>
              <a:rPr lang="ru-RU" sz="2800" b="1" dirty="0" smtClean="0"/>
              <a:t> для </a:t>
            </a:r>
            <a:r>
              <a:rPr lang="ru-RU" sz="2800" b="1" dirty="0" err="1" smtClean="0"/>
              <a:t>свого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задання</a:t>
            </a:r>
            <a:r>
              <a:rPr lang="ru-RU" sz="2800" b="1" dirty="0" smtClean="0"/>
              <a:t> не </a:t>
            </a:r>
            <a:r>
              <a:rPr lang="ru-RU" sz="2800" b="1" dirty="0" err="1" smtClean="0"/>
              <a:t>тільки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вказати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числове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значення</a:t>
            </a:r>
            <a:r>
              <a:rPr lang="ru-RU" sz="2800" b="1" dirty="0" smtClean="0"/>
              <a:t>, а </a:t>
            </a:r>
            <a:r>
              <a:rPr lang="ru-RU" sz="2800" b="1" dirty="0" err="1" smtClean="0"/>
              <a:t>й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напрям</a:t>
            </a:r>
            <a:r>
              <a:rPr lang="ru-RU" sz="2800" b="1" dirty="0" smtClean="0"/>
              <a:t> у </a:t>
            </a:r>
            <a:r>
              <a:rPr lang="ru-RU" sz="2800" b="1" dirty="0" err="1" smtClean="0"/>
              <a:t>просторі</a:t>
            </a:r>
            <a:r>
              <a:rPr lang="ru-RU" sz="2800" b="1" dirty="0" smtClean="0"/>
              <a:t>, </a:t>
            </a:r>
            <a:r>
              <a:rPr lang="ru-RU" sz="2800" b="1" i="1" dirty="0" err="1" smtClean="0">
                <a:solidFill>
                  <a:srgbClr val="0000FF"/>
                </a:solidFill>
              </a:rPr>
              <a:t>називаються</a:t>
            </a:r>
            <a:r>
              <a:rPr lang="ru-RU" sz="2800" b="1" i="1" dirty="0" smtClean="0">
                <a:solidFill>
                  <a:srgbClr val="0000FF"/>
                </a:solidFill>
              </a:rPr>
              <a:t> </a:t>
            </a:r>
            <a:r>
              <a:rPr lang="ru-RU" sz="2800" b="1" i="1" dirty="0" err="1" smtClean="0">
                <a:solidFill>
                  <a:srgbClr val="0000FF"/>
                </a:solidFill>
              </a:rPr>
              <a:t>векторними</a:t>
            </a:r>
            <a:r>
              <a:rPr lang="ru-RU" sz="2800" b="1" i="1" dirty="0" smtClean="0">
                <a:solidFill>
                  <a:srgbClr val="0000FF"/>
                </a:solidFill>
              </a:rPr>
              <a:t> величинами. </a:t>
            </a:r>
          </a:p>
          <a:p>
            <a:endParaRPr lang="ru-RU" dirty="0" smtClean="0"/>
          </a:p>
          <a:p>
            <a:endParaRPr lang="ru-RU" u="sng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428736"/>
            <a:ext cx="6729402" cy="3597269"/>
          </a:xfrm>
        </p:spPr>
        <p:txBody>
          <a:bodyPr/>
          <a:lstStyle/>
          <a:p>
            <a:r>
              <a:rPr lang="ru-RU" sz="6000" b="1" i="1" dirty="0" smtClean="0"/>
              <a:t>Вектор - </a:t>
            </a:r>
            <a:r>
              <a:rPr lang="ru-RU" sz="6000" b="1" i="1" dirty="0" err="1" smtClean="0"/>
              <a:t>це</a:t>
            </a:r>
            <a:r>
              <a:rPr lang="ru-RU" sz="6000" b="1" i="1" dirty="0" smtClean="0"/>
              <a:t> </a:t>
            </a:r>
            <a:r>
              <a:rPr lang="ru-RU" sz="6000" b="1" i="1" dirty="0" err="1" smtClean="0"/>
              <a:t>напрямлений</a:t>
            </a:r>
            <a:r>
              <a:rPr lang="ru-RU" sz="6000" b="1" i="1" dirty="0" smtClean="0"/>
              <a:t> </a:t>
            </a:r>
            <a:r>
              <a:rPr lang="ru-RU" sz="6000" b="1" i="1" dirty="0" err="1" smtClean="0"/>
              <a:t>відрізок</a:t>
            </a:r>
            <a:r>
              <a:rPr lang="ru-RU" sz="6000" b="1" i="1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928794" y="4643446"/>
            <a:ext cx="6286544" cy="14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Вектори</a:t>
            </a:r>
            <a:r>
              <a:rPr lang="ru-RU" dirty="0" smtClean="0"/>
              <a:t> </a:t>
            </a:r>
            <a:r>
              <a:rPr lang="ru-RU" dirty="0" err="1" smtClean="0"/>
              <a:t>будемо</a:t>
            </a:r>
            <a:r>
              <a:rPr lang="ru-RU" dirty="0" smtClean="0"/>
              <a:t> </a:t>
            </a:r>
            <a:r>
              <a:rPr lang="ru-RU" dirty="0" err="1" smtClean="0"/>
              <a:t>зображувати</a:t>
            </a:r>
            <a:r>
              <a:rPr lang="ru-RU" dirty="0" smtClean="0"/>
              <a:t> </a:t>
            </a:r>
            <a:r>
              <a:rPr lang="ru-RU" dirty="0" err="1" smtClean="0"/>
              <a:t>прямолінійними</a:t>
            </a:r>
            <a:r>
              <a:rPr lang="ru-RU" dirty="0" smtClean="0"/>
              <a:t> </a:t>
            </a:r>
            <a:r>
              <a:rPr lang="ru-RU" dirty="0" err="1" smtClean="0"/>
              <a:t>відрізками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певну</a:t>
            </a:r>
            <a:r>
              <a:rPr lang="ru-RU" dirty="0" smtClean="0"/>
              <a:t> </a:t>
            </a:r>
            <a:r>
              <a:rPr lang="ru-RU" dirty="0" err="1" smtClean="0"/>
              <a:t>довжину</a:t>
            </a:r>
            <a:r>
              <a:rPr lang="ru-RU" dirty="0" smtClean="0"/>
              <a:t>, 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b="1" i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напрям</a:t>
            </a:r>
            <a:r>
              <a:rPr lang="ru-RU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V="1">
            <a:off x="2571736" y="3643314"/>
            <a:ext cx="3863997" cy="192882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214818"/>
            <a:ext cx="714383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1571612"/>
            <a:ext cx="6586526" cy="3668707"/>
          </a:xfrm>
        </p:spPr>
        <p:txBody>
          <a:bodyPr/>
          <a:lstStyle/>
          <a:p>
            <a:r>
              <a:rPr lang="ru-RU" dirty="0" err="1" smtClean="0"/>
              <a:t>Вектори</a:t>
            </a:r>
            <a:r>
              <a:rPr lang="ru-RU" dirty="0" smtClean="0"/>
              <a:t> </a:t>
            </a:r>
            <a:r>
              <a:rPr lang="ru-RU" dirty="0" err="1" smtClean="0"/>
              <a:t>позначаються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звичайного</a:t>
            </a:r>
            <a:r>
              <a:rPr lang="ru-RU" dirty="0" smtClean="0"/>
              <a:t> шрифту,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рисочкою</a:t>
            </a:r>
            <a:r>
              <a:rPr lang="ru-RU" dirty="0" smtClean="0"/>
              <a:t> (</a:t>
            </a:r>
            <a:r>
              <a:rPr lang="ru-RU" dirty="0" err="1" smtClean="0"/>
              <a:t>стрілочкою</a:t>
            </a:r>
            <a:r>
              <a:rPr lang="ru-RU" dirty="0" smtClean="0"/>
              <a:t>) </a:t>
            </a:r>
            <a:r>
              <a:rPr lang="ru-RU" dirty="0" err="1" smtClean="0"/>
              <a:t>зверху</a:t>
            </a:r>
            <a:r>
              <a:rPr lang="ru-RU" dirty="0" smtClean="0"/>
              <a:t>:  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429132"/>
            <a:ext cx="3429024" cy="19327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1643050"/>
            <a:ext cx="6586526" cy="3668707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вектор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є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напрямлений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відрізок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позначають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буквами,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теж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рисочкою</a:t>
            </a:r>
            <a:r>
              <a:rPr lang="ru-RU" dirty="0" smtClean="0"/>
              <a:t> </a:t>
            </a:r>
            <a:r>
              <a:rPr lang="ru-RU" dirty="0" err="1" smtClean="0"/>
              <a:t>зверху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    А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                                                            В</a:t>
            </a:r>
            <a:endParaRPr lang="ru-RU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857488" y="3500438"/>
            <a:ext cx="5214974" cy="142876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500438"/>
            <a:ext cx="409575" cy="781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dirty="0" err="1" smtClean="0"/>
              <a:t>Якщо</a:t>
            </a:r>
            <a:r>
              <a:rPr lang="ru-RU" sz="6000" dirty="0" smtClean="0"/>
              <a:t> початок </a:t>
            </a:r>
            <a:r>
              <a:rPr lang="ru-RU" sz="6000" dirty="0" err="1" smtClean="0"/>
              <a:t>і</a:t>
            </a:r>
            <a:r>
              <a:rPr lang="ru-RU" sz="6000" dirty="0" smtClean="0"/>
              <a:t> </a:t>
            </a:r>
            <a:r>
              <a:rPr lang="ru-RU" sz="6000" dirty="0" err="1" smtClean="0"/>
              <a:t>кінець</a:t>
            </a:r>
            <a:r>
              <a:rPr lang="ru-RU" sz="6000" dirty="0" smtClean="0"/>
              <a:t> вектора </a:t>
            </a:r>
            <a:r>
              <a:rPr lang="ru-RU" sz="6000" dirty="0" err="1" smtClean="0"/>
              <a:t>співпадають</a:t>
            </a:r>
            <a:r>
              <a:rPr lang="ru-RU" sz="6000" dirty="0" smtClean="0"/>
              <a:t>, то вектор </a:t>
            </a:r>
            <a:r>
              <a:rPr lang="ru-RU" sz="6000" dirty="0" err="1" smtClean="0"/>
              <a:t>називають</a:t>
            </a:r>
            <a:r>
              <a:rPr lang="ru-RU" sz="6000" dirty="0" smtClean="0"/>
              <a:t> </a:t>
            </a:r>
            <a:r>
              <a:rPr lang="ru-RU" sz="6000" b="1" i="1" dirty="0" err="1" smtClean="0">
                <a:solidFill>
                  <a:srgbClr val="0000FF"/>
                </a:solidFill>
              </a:rPr>
              <a:t>нульовим</a:t>
            </a:r>
            <a:r>
              <a:rPr lang="ru-RU" sz="6000" dirty="0" smtClean="0"/>
              <a:t> (   )</a:t>
            </a:r>
          </a:p>
          <a:p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4500570"/>
            <a:ext cx="642942" cy="1318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Довжина</a:t>
            </a:r>
            <a:r>
              <a:rPr lang="ru-RU" dirty="0" smtClean="0"/>
              <a:t> вектора</a:t>
            </a:r>
            <a:endParaRPr lang="ru-RU" dirty="0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1857356" y="1857364"/>
          <a:ext cx="6923078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Формула" r:id="rId3" imgW="1828800" imgH="342720" progId="Equation.3">
                  <p:embed/>
                </p:oleObj>
              </mc:Choice>
              <mc:Fallback>
                <p:oleObj name="Формула" r:id="rId3" imgW="1828800" imgH="34272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1857364"/>
                        <a:ext cx="6923078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143248"/>
            <a:ext cx="1752600" cy="657225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929066"/>
            <a:ext cx="1762125" cy="657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ktor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vektori</Template>
  <TotalTime>0</TotalTime>
  <Words>229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vektori</vt:lpstr>
      <vt:lpstr>Формула</vt:lpstr>
      <vt:lpstr>Вектор</vt:lpstr>
      <vt:lpstr>Поняття вектора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Довжина вектора</vt:lpstr>
      <vt:lpstr>Колінеарні вектори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Вектор</dc:title>
  <dc:creator>Ира</dc:creator>
  <cp:lastModifiedBy>Ира</cp:lastModifiedBy>
  <cp:revision>1</cp:revision>
  <dcterms:created xsi:type="dcterms:W3CDTF">2014-10-01T14:44:49Z</dcterms:created>
  <dcterms:modified xsi:type="dcterms:W3CDTF">2014-10-01T14:45:08Z</dcterms:modified>
</cp:coreProperties>
</file>