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4246" r:id="rId3"/>
    <p:sldMasterId id="2147484259" r:id="rId4"/>
    <p:sldMasterId id="2147484272" r:id="rId5"/>
  </p:sldMasterIdLst>
  <p:notesMasterIdLst>
    <p:notesMasterId r:id="rId30"/>
  </p:notesMasterIdLst>
  <p:sldIdLst>
    <p:sldId id="280" r:id="rId6"/>
    <p:sldId id="273" r:id="rId7"/>
    <p:sldId id="274" r:id="rId8"/>
    <p:sldId id="276" r:id="rId9"/>
    <p:sldId id="258" r:id="rId10"/>
    <p:sldId id="277" r:id="rId11"/>
    <p:sldId id="256" r:id="rId12"/>
    <p:sldId id="272" r:id="rId13"/>
    <p:sldId id="293" r:id="rId14"/>
    <p:sldId id="294" r:id="rId15"/>
    <p:sldId id="285" r:id="rId16"/>
    <p:sldId id="287" r:id="rId17"/>
    <p:sldId id="289" r:id="rId18"/>
    <p:sldId id="290" r:id="rId19"/>
    <p:sldId id="262" r:id="rId20"/>
    <p:sldId id="265" r:id="rId21"/>
    <p:sldId id="268" r:id="rId22"/>
    <p:sldId id="271" r:id="rId23"/>
    <p:sldId id="269" r:id="rId24"/>
    <p:sldId id="270" r:id="rId25"/>
    <p:sldId id="283" r:id="rId26"/>
    <p:sldId id="292" r:id="rId27"/>
    <p:sldId id="275" r:id="rId28"/>
    <p:sldId id="282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9A63BDA-4E1D-4DD4-A00B-77969DFE11AE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4B187B8-F748-48A0-B13F-5E439857A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563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BCB26D-DD55-4232-A4F5-72E8CC9735A1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7B6FD-0737-49C6-A2E6-C2445B6C5073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D6960-FF62-4EEC-8C87-469E7041A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70821-3889-4727-9581-4156ADAE88A8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DAAA7-C903-450A-BCE8-F00B305DBF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BAE0A-FDCB-4D60-B5CC-67CB9CF64D62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58E-D252-4820-9B84-DD6AEB6899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ru-RU" u="sng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ru-RU" u="sng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6C555-D697-4142-B35F-D755928E28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BF544-2289-4413-AFF1-157C8E7414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B9338-B7A6-483D-9A0D-76B44EBDA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89157-FFF0-4984-972D-15D247DCE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300F1-E889-4140-96CD-D9C203ABA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8F92A-D76F-49A5-B93D-DA40B986B8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46DA4-8B6A-4878-BE27-69758DB477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9CAB1-E967-4F64-A10D-4594DC58C7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31D76-1AA7-4945-9A95-D36D01A2E8A2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1AABB-060A-4F23-BCDF-FD3B70B1A1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9F857-6BEA-432B-BE41-1B96BE6F66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8D47C-6551-49B1-8028-4B8B2B5254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C86F9-1A2F-4919-AAEE-634B9ABAB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F732B-059F-48E4-A7A5-DEE6053000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45CDE-1294-4141-9499-A098F32DC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A1557-FB65-4340-9318-7D2DE0A3FF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6AB61-9066-4636-AB5A-F96FCB17A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DA5A8-E1A9-4121-AEC5-2293EA4D6D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00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 eaLnBrk="1" latinLnBrk="0" hangingPunct="1">
              <a:defRPr kumimoji="0" lang="ru-RU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CAC8E-1E45-4E05-B195-4EEFBA5CB2F8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560B1-3694-4FED-A6E3-8E27463DD7F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0C59B-1F8D-45E3-BFDD-DF9BEB92DB16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87E69-8AEB-42C0-98F4-F79EA7B94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</p:spPr>
        <p:txBody>
          <a:bodyPr/>
          <a:lstStyle>
            <a:lvl1pPr algn="l" eaLnBrk="1" latinLnBrk="0" hangingPunct="1">
              <a:defRPr kumimoji="0" lang="ru-RU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ru-RU" sz="3200">
                <a:latin typeface="+mn-lt"/>
              </a:defRPr>
            </a:lvl1pPr>
            <a:lvl2pPr eaLnBrk="1" latinLnBrk="0" hangingPunct="1">
              <a:defRPr kumimoji="0" lang="ru-RU" sz="2800">
                <a:latin typeface="+mn-lt"/>
              </a:defRPr>
            </a:lvl2pPr>
            <a:lvl3pPr eaLnBrk="1" latinLnBrk="0" hangingPunct="1">
              <a:defRPr kumimoji="0" lang="ru-RU" sz="2400">
                <a:latin typeface="+mn-lt"/>
              </a:defRPr>
            </a:lvl3pPr>
            <a:lvl4pPr eaLnBrk="1" latinLnBrk="0" hangingPunct="1">
              <a:defRPr kumimoji="0" lang="ru-RU" sz="2400">
                <a:latin typeface="+mn-lt"/>
              </a:defRPr>
            </a:lvl4pPr>
            <a:lvl5pPr eaLnBrk="1" latinLnBrk="0" hangingPunct="1">
              <a:defRPr kumimoji="0" lang="ru-RU" sz="2400"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54C40-E0F5-48DA-9396-8239C536C57B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234C9-F02D-4B07-9C42-0E7798616A7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ru-RU" sz="2800"/>
            </a:lvl1pPr>
            <a:lvl2pPr eaLnBrk="1" latinLnBrk="0" hangingPunct="1">
              <a:defRPr kumimoji="0" lang="ru-RU" sz="2400"/>
            </a:lvl2pPr>
            <a:lvl3pPr eaLnBrk="1" latinLnBrk="0" hangingPunct="1">
              <a:defRPr kumimoji="0" lang="ru-RU" sz="2000"/>
            </a:lvl3pPr>
            <a:lvl4pPr eaLnBrk="1" latinLnBrk="0" hangingPunct="1">
              <a:defRPr kumimoji="0" lang="ru-RU" sz="1800"/>
            </a:lvl4pPr>
            <a:lvl5pPr eaLnBrk="1" latinLnBrk="0" hangingPunct="1">
              <a:defRPr kumimoji="0" lang="ru-RU" sz="1800"/>
            </a:lvl5pPr>
            <a:lvl6pPr eaLnBrk="1" latinLnBrk="0" hangingPunct="1">
              <a:defRPr kumimoji="0" lang="ru-RU" sz="1800"/>
            </a:lvl6pPr>
            <a:lvl7pPr eaLnBrk="1" latinLnBrk="0" hangingPunct="1">
              <a:defRPr kumimoji="0" lang="ru-RU" sz="1800"/>
            </a:lvl7pPr>
            <a:lvl8pPr eaLnBrk="1" latinLnBrk="0" hangingPunct="1">
              <a:defRPr kumimoji="0" lang="ru-RU" sz="1800"/>
            </a:lvl8pPr>
            <a:lvl9pPr eaLnBrk="1" latinLnBrk="0" hangingPunct="1">
              <a:defRPr kumimoji="0"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ru-RU" sz="2800"/>
            </a:lvl1pPr>
            <a:lvl2pPr eaLnBrk="1" latinLnBrk="0" hangingPunct="1">
              <a:defRPr kumimoji="0" lang="ru-RU" sz="2400"/>
            </a:lvl2pPr>
            <a:lvl3pPr eaLnBrk="1" latinLnBrk="0" hangingPunct="1">
              <a:defRPr kumimoji="0" lang="ru-RU" sz="2000"/>
            </a:lvl3pPr>
            <a:lvl4pPr eaLnBrk="1" latinLnBrk="0" hangingPunct="1">
              <a:defRPr kumimoji="0" lang="ru-RU" sz="1800"/>
            </a:lvl4pPr>
            <a:lvl5pPr eaLnBrk="1" latinLnBrk="0" hangingPunct="1">
              <a:defRPr kumimoji="0" lang="ru-RU" sz="1800"/>
            </a:lvl5pPr>
            <a:lvl6pPr eaLnBrk="1" latinLnBrk="0" hangingPunct="1">
              <a:defRPr kumimoji="0" lang="ru-RU" sz="1800"/>
            </a:lvl6pPr>
            <a:lvl7pPr eaLnBrk="1" latinLnBrk="0" hangingPunct="1">
              <a:defRPr kumimoji="0" lang="ru-RU" sz="1800"/>
            </a:lvl7pPr>
            <a:lvl8pPr eaLnBrk="1" latinLnBrk="0" hangingPunct="1">
              <a:defRPr kumimoji="0" lang="ru-RU" sz="1800"/>
            </a:lvl8pPr>
            <a:lvl9pPr eaLnBrk="1" latinLnBrk="0" hangingPunct="1">
              <a:defRPr kumimoji="0"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0E27B-DC45-47D0-B91E-AD11D9E0EADD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65662-A467-41ED-94FA-795FFF14774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ru-RU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ru-RU" sz="2400" b="1"/>
            </a:lvl1pPr>
            <a:lvl2pPr marL="457200" indent="0" eaLnBrk="1" latinLnBrk="0" hangingPunct="1">
              <a:buNone/>
              <a:defRPr kumimoji="0" lang="ru-RU" sz="2000" b="1"/>
            </a:lvl2pPr>
            <a:lvl3pPr marL="914400" indent="0" eaLnBrk="1" latinLnBrk="0" hangingPunct="1">
              <a:buNone/>
              <a:defRPr kumimoji="0" lang="ru-RU" sz="1800" b="1"/>
            </a:lvl3pPr>
            <a:lvl4pPr marL="1371600" indent="0" eaLnBrk="1" latinLnBrk="0" hangingPunct="1">
              <a:buNone/>
              <a:defRPr kumimoji="0" lang="ru-RU" sz="1600" b="1"/>
            </a:lvl4pPr>
            <a:lvl5pPr marL="1828800" indent="0" eaLnBrk="1" latinLnBrk="0" hangingPunct="1">
              <a:buNone/>
              <a:defRPr kumimoji="0" lang="ru-RU" sz="1600" b="1"/>
            </a:lvl5pPr>
            <a:lvl6pPr marL="2286000" indent="0" eaLnBrk="1" latinLnBrk="0" hangingPunct="1">
              <a:buNone/>
              <a:defRPr kumimoji="0" lang="ru-RU" sz="1600" b="1"/>
            </a:lvl6pPr>
            <a:lvl7pPr marL="2743200" indent="0" eaLnBrk="1" latinLnBrk="0" hangingPunct="1">
              <a:buNone/>
              <a:defRPr kumimoji="0" lang="ru-RU" sz="1600" b="1"/>
            </a:lvl7pPr>
            <a:lvl8pPr marL="3200400" indent="0" eaLnBrk="1" latinLnBrk="0" hangingPunct="1">
              <a:buNone/>
              <a:defRPr kumimoji="0" lang="ru-RU" sz="1600" b="1"/>
            </a:lvl8pPr>
            <a:lvl9pPr marL="3657600" indent="0" eaLnBrk="1" latinLnBrk="0" hangingPunct="1">
              <a:buNone/>
              <a:defRPr kumimoji="0"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ru-RU" sz="2400"/>
            </a:lvl1pPr>
            <a:lvl2pPr eaLnBrk="1" latinLnBrk="0" hangingPunct="1">
              <a:defRPr kumimoji="0" lang="ru-RU" sz="2000"/>
            </a:lvl2pPr>
            <a:lvl3pPr eaLnBrk="1" latinLnBrk="0" hangingPunct="1">
              <a:defRPr kumimoji="0" lang="ru-RU" sz="1800"/>
            </a:lvl3pPr>
            <a:lvl4pPr eaLnBrk="1" latinLnBrk="0" hangingPunct="1">
              <a:defRPr kumimoji="0" lang="ru-RU" sz="1600"/>
            </a:lvl4pPr>
            <a:lvl5pPr eaLnBrk="1" latinLnBrk="0" hangingPunct="1">
              <a:defRPr kumimoji="0" lang="ru-RU" sz="1600"/>
            </a:lvl5pPr>
            <a:lvl6pPr eaLnBrk="1" latinLnBrk="0" hangingPunct="1">
              <a:defRPr kumimoji="0" lang="ru-RU" sz="1600"/>
            </a:lvl6pPr>
            <a:lvl7pPr eaLnBrk="1" latinLnBrk="0" hangingPunct="1">
              <a:defRPr kumimoji="0" lang="ru-RU" sz="1600"/>
            </a:lvl7pPr>
            <a:lvl8pPr eaLnBrk="1" latinLnBrk="0" hangingPunct="1">
              <a:defRPr kumimoji="0" lang="ru-RU" sz="1600"/>
            </a:lvl8pPr>
            <a:lvl9pPr eaLnBrk="1" latinLnBrk="0" hangingPunct="1">
              <a:defRPr kumimoji="0"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ru-RU" sz="2400" b="1"/>
            </a:lvl1pPr>
            <a:lvl2pPr marL="457200" indent="0" eaLnBrk="1" latinLnBrk="0" hangingPunct="1">
              <a:buNone/>
              <a:defRPr kumimoji="0" lang="ru-RU" sz="2000" b="1"/>
            </a:lvl2pPr>
            <a:lvl3pPr marL="914400" indent="0" eaLnBrk="1" latinLnBrk="0" hangingPunct="1">
              <a:buNone/>
              <a:defRPr kumimoji="0" lang="ru-RU" sz="1800" b="1"/>
            </a:lvl3pPr>
            <a:lvl4pPr marL="1371600" indent="0" eaLnBrk="1" latinLnBrk="0" hangingPunct="1">
              <a:buNone/>
              <a:defRPr kumimoji="0" lang="ru-RU" sz="1600" b="1"/>
            </a:lvl4pPr>
            <a:lvl5pPr marL="1828800" indent="0" eaLnBrk="1" latinLnBrk="0" hangingPunct="1">
              <a:buNone/>
              <a:defRPr kumimoji="0" lang="ru-RU" sz="1600" b="1"/>
            </a:lvl5pPr>
            <a:lvl6pPr marL="2286000" indent="0" eaLnBrk="1" latinLnBrk="0" hangingPunct="1">
              <a:buNone/>
              <a:defRPr kumimoji="0" lang="ru-RU" sz="1600" b="1"/>
            </a:lvl6pPr>
            <a:lvl7pPr marL="2743200" indent="0" eaLnBrk="1" latinLnBrk="0" hangingPunct="1">
              <a:buNone/>
              <a:defRPr kumimoji="0" lang="ru-RU" sz="1600" b="1"/>
            </a:lvl7pPr>
            <a:lvl8pPr marL="3200400" indent="0" eaLnBrk="1" latinLnBrk="0" hangingPunct="1">
              <a:buNone/>
              <a:defRPr kumimoji="0" lang="ru-RU" sz="1600" b="1"/>
            </a:lvl8pPr>
            <a:lvl9pPr marL="3657600" indent="0" eaLnBrk="1" latinLnBrk="0" hangingPunct="1">
              <a:buNone/>
              <a:defRPr kumimoji="0"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ru-RU" sz="2400"/>
            </a:lvl1pPr>
            <a:lvl2pPr eaLnBrk="1" latinLnBrk="0" hangingPunct="1">
              <a:defRPr kumimoji="0" lang="ru-RU" sz="2000"/>
            </a:lvl2pPr>
            <a:lvl3pPr eaLnBrk="1" latinLnBrk="0" hangingPunct="1">
              <a:defRPr kumimoji="0" lang="ru-RU" sz="1800"/>
            </a:lvl3pPr>
            <a:lvl4pPr eaLnBrk="1" latinLnBrk="0" hangingPunct="1">
              <a:defRPr kumimoji="0" lang="ru-RU" sz="1600"/>
            </a:lvl4pPr>
            <a:lvl5pPr eaLnBrk="1" latinLnBrk="0" hangingPunct="1">
              <a:defRPr kumimoji="0" lang="ru-RU" sz="1600"/>
            </a:lvl5pPr>
            <a:lvl6pPr eaLnBrk="1" latinLnBrk="0" hangingPunct="1">
              <a:defRPr kumimoji="0" lang="ru-RU" sz="1600"/>
            </a:lvl6pPr>
            <a:lvl7pPr eaLnBrk="1" latinLnBrk="0" hangingPunct="1">
              <a:defRPr kumimoji="0" lang="ru-RU" sz="1600"/>
            </a:lvl7pPr>
            <a:lvl8pPr eaLnBrk="1" latinLnBrk="0" hangingPunct="1">
              <a:defRPr kumimoji="0" lang="ru-RU" sz="1600"/>
            </a:lvl8pPr>
            <a:lvl9pPr eaLnBrk="1" latinLnBrk="0" hangingPunct="1">
              <a:defRPr kumimoji="0"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F9616-527A-4A08-8B74-94DEB23BB466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D251A-780E-4207-925E-0EA7ABE4F3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ru-RU" sz="20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ru-RU" sz="3200"/>
            </a:lvl1pPr>
            <a:lvl2pPr eaLnBrk="1" latinLnBrk="0" hangingPunct="1">
              <a:defRPr kumimoji="0" lang="ru-RU" sz="2800"/>
            </a:lvl2pPr>
            <a:lvl3pPr eaLnBrk="1" latinLnBrk="0" hangingPunct="1">
              <a:defRPr kumimoji="0" lang="ru-RU" sz="2400"/>
            </a:lvl3pPr>
            <a:lvl4pPr eaLnBrk="1" latinLnBrk="0" hangingPunct="1">
              <a:defRPr kumimoji="0" lang="ru-RU" sz="2000"/>
            </a:lvl4pPr>
            <a:lvl5pPr eaLnBrk="1" latinLnBrk="0" hangingPunct="1">
              <a:defRPr kumimoji="0" lang="ru-RU" sz="2000"/>
            </a:lvl5pPr>
            <a:lvl6pPr eaLnBrk="1" latinLnBrk="0" hangingPunct="1">
              <a:defRPr kumimoji="0" lang="ru-RU" sz="2000"/>
            </a:lvl6pPr>
            <a:lvl7pPr eaLnBrk="1" latinLnBrk="0" hangingPunct="1">
              <a:defRPr kumimoji="0" lang="ru-RU" sz="2000"/>
            </a:lvl7pPr>
            <a:lvl8pPr eaLnBrk="1" latinLnBrk="0" hangingPunct="1">
              <a:defRPr kumimoji="0" lang="ru-RU" sz="2000"/>
            </a:lvl8pPr>
            <a:lvl9pPr eaLnBrk="1" latinLnBrk="0" hangingPunct="1">
              <a:defRPr kumimoji="0" lang="ru-RU"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ru-RU" sz="1400"/>
            </a:lvl1pPr>
            <a:lvl2pPr marL="457200" indent="0" eaLnBrk="1" latinLnBrk="0" hangingPunct="1">
              <a:buNone/>
              <a:defRPr kumimoji="0" lang="ru-RU" sz="1200"/>
            </a:lvl2pPr>
            <a:lvl3pPr marL="914400" indent="0" eaLnBrk="1" latinLnBrk="0" hangingPunct="1">
              <a:buNone/>
              <a:defRPr kumimoji="0" lang="ru-RU" sz="1000"/>
            </a:lvl3pPr>
            <a:lvl4pPr marL="1371600" indent="0" eaLnBrk="1" latinLnBrk="0" hangingPunct="1">
              <a:buNone/>
              <a:defRPr kumimoji="0" lang="ru-RU" sz="900"/>
            </a:lvl4pPr>
            <a:lvl5pPr marL="1828800" indent="0" eaLnBrk="1" latinLnBrk="0" hangingPunct="1">
              <a:buNone/>
              <a:defRPr kumimoji="0" lang="ru-RU" sz="900"/>
            </a:lvl5pPr>
            <a:lvl6pPr marL="2286000" indent="0" eaLnBrk="1" latinLnBrk="0" hangingPunct="1">
              <a:buNone/>
              <a:defRPr kumimoji="0" lang="ru-RU" sz="900"/>
            </a:lvl6pPr>
            <a:lvl7pPr marL="2743200" indent="0" eaLnBrk="1" latinLnBrk="0" hangingPunct="1">
              <a:buNone/>
              <a:defRPr kumimoji="0" lang="ru-RU" sz="900"/>
            </a:lvl7pPr>
            <a:lvl8pPr marL="3200400" indent="0" eaLnBrk="1" latinLnBrk="0" hangingPunct="1">
              <a:buNone/>
              <a:defRPr kumimoji="0" lang="ru-RU" sz="900"/>
            </a:lvl8pPr>
            <a:lvl9pPr marL="3657600" indent="0" eaLnBrk="1" latinLnBrk="0" hangingPunct="1">
              <a:buNone/>
              <a:defRPr kumimoji="0"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D1236-6CDF-4A63-A7EF-EC46AC1CF534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071A7-B677-4776-BB59-4F589BBD918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ru-RU" sz="20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ru-RU" sz="3200"/>
            </a:lvl1pPr>
            <a:lvl2pPr marL="457200" indent="0" eaLnBrk="1" latinLnBrk="0" hangingPunct="1">
              <a:buNone/>
              <a:defRPr kumimoji="0" lang="ru-RU" sz="2800"/>
            </a:lvl2pPr>
            <a:lvl3pPr marL="914400" indent="0" eaLnBrk="1" latinLnBrk="0" hangingPunct="1">
              <a:buNone/>
              <a:defRPr kumimoji="0" lang="ru-RU" sz="2400"/>
            </a:lvl3pPr>
            <a:lvl4pPr marL="1371600" indent="0" eaLnBrk="1" latinLnBrk="0" hangingPunct="1">
              <a:buNone/>
              <a:defRPr kumimoji="0" lang="ru-RU" sz="2000"/>
            </a:lvl4pPr>
            <a:lvl5pPr marL="1828800" indent="0" eaLnBrk="1" latinLnBrk="0" hangingPunct="1">
              <a:buNone/>
              <a:defRPr kumimoji="0" lang="ru-RU" sz="2000"/>
            </a:lvl5pPr>
            <a:lvl6pPr marL="2286000" indent="0" eaLnBrk="1" latinLnBrk="0" hangingPunct="1">
              <a:buNone/>
              <a:defRPr kumimoji="0" lang="ru-RU" sz="2000"/>
            </a:lvl6pPr>
            <a:lvl7pPr marL="2743200" indent="0" eaLnBrk="1" latinLnBrk="0" hangingPunct="1">
              <a:buNone/>
              <a:defRPr kumimoji="0" lang="ru-RU" sz="2000"/>
            </a:lvl7pPr>
            <a:lvl8pPr marL="3200400" indent="0" eaLnBrk="1" latinLnBrk="0" hangingPunct="1">
              <a:buNone/>
              <a:defRPr kumimoji="0" lang="ru-RU" sz="2000"/>
            </a:lvl8pPr>
            <a:lvl9pPr marL="3657600" indent="0" eaLnBrk="1" latinLnBrk="0" hangingPunct="1">
              <a:buNone/>
              <a:defRPr kumimoji="0" lang="ru-RU"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ru-RU" sz="1400"/>
            </a:lvl1pPr>
            <a:lvl2pPr marL="457200" indent="0" eaLnBrk="1" latinLnBrk="0" hangingPunct="1">
              <a:buNone/>
              <a:defRPr kumimoji="0" lang="ru-RU" sz="1200"/>
            </a:lvl2pPr>
            <a:lvl3pPr marL="914400" indent="0" eaLnBrk="1" latinLnBrk="0" hangingPunct="1">
              <a:buNone/>
              <a:defRPr kumimoji="0" lang="ru-RU" sz="1000"/>
            </a:lvl3pPr>
            <a:lvl4pPr marL="1371600" indent="0" eaLnBrk="1" latinLnBrk="0" hangingPunct="1">
              <a:buNone/>
              <a:defRPr kumimoji="0" lang="ru-RU" sz="900"/>
            </a:lvl4pPr>
            <a:lvl5pPr marL="1828800" indent="0" eaLnBrk="1" latinLnBrk="0" hangingPunct="1">
              <a:buNone/>
              <a:defRPr kumimoji="0" lang="ru-RU" sz="900"/>
            </a:lvl5pPr>
            <a:lvl6pPr marL="2286000" indent="0" eaLnBrk="1" latinLnBrk="0" hangingPunct="1">
              <a:buNone/>
              <a:defRPr kumimoji="0" lang="ru-RU" sz="900"/>
            </a:lvl6pPr>
            <a:lvl7pPr marL="2743200" indent="0" eaLnBrk="1" latinLnBrk="0" hangingPunct="1">
              <a:buNone/>
              <a:defRPr kumimoji="0" lang="ru-RU" sz="900"/>
            </a:lvl7pPr>
            <a:lvl8pPr marL="3200400" indent="0" eaLnBrk="1" latinLnBrk="0" hangingPunct="1">
              <a:buNone/>
              <a:defRPr kumimoji="0" lang="ru-RU" sz="900"/>
            </a:lvl8pPr>
            <a:lvl9pPr marL="3657600" indent="0" eaLnBrk="1" latinLnBrk="0" hangingPunct="1">
              <a:buNone/>
              <a:defRPr kumimoji="0"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B8E8C-3790-4A2B-A837-0703BFF5C3D2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4C5AD-D6D6-4B7B-8D0B-4B59303ED20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0BA0-F02E-4E93-92A9-CB385C3E0234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8AA63-604F-4C3D-A604-78953EE97A7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8E6FA-BEF2-43EE-BADA-ACE4A890D2E6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F4F0C-F373-4439-9680-31EC0A07A47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7EEA6-6339-454D-86B5-CB16AD2FFC87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AB735-A30E-496B-85B7-5193E9FCB99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33DE3-5482-48DE-802B-C55E8A85F641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2CCFB-BF89-4546-92DA-F317BD45284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21C84-55E7-430E-8954-D2699A4AD663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4DA08-0D8B-43FE-80BF-ECE33925361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079FD-AB2B-44ED-AB67-F455CE3A4E4B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2556E-E54E-4C63-AB87-63AB042E27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00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 eaLnBrk="1" latinLnBrk="0" hangingPunct="1">
              <a:defRPr kumimoji="0" lang="ru-RU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DD143-8ADE-4DB0-BC05-1143AB4FCAAC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EC023-3B89-49BF-BF16-60FB473077D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</p:spPr>
        <p:txBody>
          <a:bodyPr/>
          <a:lstStyle>
            <a:lvl1pPr algn="l" eaLnBrk="1" latinLnBrk="0" hangingPunct="1">
              <a:defRPr kumimoji="0" lang="ru-RU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ru-RU" sz="3200">
                <a:latin typeface="+mn-lt"/>
              </a:defRPr>
            </a:lvl1pPr>
            <a:lvl2pPr eaLnBrk="1" latinLnBrk="0" hangingPunct="1">
              <a:defRPr kumimoji="0" lang="ru-RU" sz="2800">
                <a:latin typeface="+mn-lt"/>
              </a:defRPr>
            </a:lvl2pPr>
            <a:lvl3pPr eaLnBrk="1" latinLnBrk="0" hangingPunct="1">
              <a:defRPr kumimoji="0" lang="ru-RU" sz="2400">
                <a:latin typeface="+mn-lt"/>
              </a:defRPr>
            </a:lvl3pPr>
            <a:lvl4pPr eaLnBrk="1" latinLnBrk="0" hangingPunct="1">
              <a:defRPr kumimoji="0" lang="ru-RU" sz="2400">
                <a:latin typeface="+mn-lt"/>
              </a:defRPr>
            </a:lvl4pPr>
            <a:lvl5pPr eaLnBrk="1" latinLnBrk="0" hangingPunct="1">
              <a:defRPr kumimoji="0" lang="ru-RU" sz="2400"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5D03D-418C-4F3E-8CA0-3067CD2B972E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0240A-2209-4EE8-BA3C-9FA387347C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ru-RU" sz="2800"/>
            </a:lvl1pPr>
            <a:lvl2pPr eaLnBrk="1" latinLnBrk="0" hangingPunct="1">
              <a:defRPr kumimoji="0" lang="ru-RU" sz="2400"/>
            </a:lvl2pPr>
            <a:lvl3pPr eaLnBrk="1" latinLnBrk="0" hangingPunct="1">
              <a:defRPr kumimoji="0" lang="ru-RU" sz="2000"/>
            </a:lvl3pPr>
            <a:lvl4pPr eaLnBrk="1" latinLnBrk="0" hangingPunct="1">
              <a:defRPr kumimoji="0" lang="ru-RU" sz="1800"/>
            </a:lvl4pPr>
            <a:lvl5pPr eaLnBrk="1" latinLnBrk="0" hangingPunct="1">
              <a:defRPr kumimoji="0" lang="ru-RU" sz="1800"/>
            </a:lvl5pPr>
            <a:lvl6pPr eaLnBrk="1" latinLnBrk="0" hangingPunct="1">
              <a:defRPr kumimoji="0" lang="ru-RU" sz="1800"/>
            </a:lvl6pPr>
            <a:lvl7pPr eaLnBrk="1" latinLnBrk="0" hangingPunct="1">
              <a:defRPr kumimoji="0" lang="ru-RU" sz="1800"/>
            </a:lvl7pPr>
            <a:lvl8pPr eaLnBrk="1" latinLnBrk="0" hangingPunct="1">
              <a:defRPr kumimoji="0" lang="ru-RU" sz="1800"/>
            </a:lvl8pPr>
            <a:lvl9pPr eaLnBrk="1" latinLnBrk="0" hangingPunct="1">
              <a:defRPr kumimoji="0"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ru-RU" sz="2800"/>
            </a:lvl1pPr>
            <a:lvl2pPr eaLnBrk="1" latinLnBrk="0" hangingPunct="1">
              <a:defRPr kumimoji="0" lang="ru-RU" sz="2400"/>
            </a:lvl2pPr>
            <a:lvl3pPr eaLnBrk="1" latinLnBrk="0" hangingPunct="1">
              <a:defRPr kumimoji="0" lang="ru-RU" sz="2000"/>
            </a:lvl3pPr>
            <a:lvl4pPr eaLnBrk="1" latinLnBrk="0" hangingPunct="1">
              <a:defRPr kumimoji="0" lang="ru-RU" sz="1800"/>
            </a:lvl4pPr>
            <a:lvl5pPr eaLnBrk="1" latinLnBrk="0" hangingPunct="1">
              <a:defRPr kumimoji="0" lang="ru-RU" sz="1800"/>
            </a:lvl5pPr>
            <a:lvl6pPr eaLnBrk="1" latinLnBrk="0" hangingPunct="1">
              <a:defRPr kumimoji="0" lang="ru-RU" sz="1800"/>
            </a:lvl6pPr>
            <a:lvl7pPr eaLnBrk="1" latinLnBrk="0" hangingPunct="1">
              <a:defRPr kumimoji="0" lang="ru-RU" sz="1800"/>
            </a:lvl7pPr>
            <a:lvl8pPr eaLnBrk="1" latinLnBrk="0" hangingPunct="1">
              <a:defRPr kumimoji="0" lang="ru-RU" sz="1800"/>
            </a:lvl8pPr>
            <a:lvl9pPr eaLnBrk="1" latinLnBrk="0" hangingPunct="1">
              <a:defRPr kumimoji="0"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7D1C3-DBA3-4DBC-B520-20D5D1784E6D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3D7C4-FE3F-4B2E-BC0A-0014BB5C614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ru-RU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ru-RU" sz="2400" b="1"/>
            </a:lvl1pPr>
            <a:lvl2pPr marL="457200" indent="0" eaLnBrk="1" latinLnBrk="0" hangingPunct="1">
              <a:buNone/>
              <a:defRPr kumimoji="0" lang="ru-RU" sz="2000" b="1"/>
            </a:lvl2pPr>
            <a:lvl3pPr marL="914400" indent="0" eaLnBrk="1" latinLnBrk="0" hangingPunct="1">
              <a:buNone/>
              <a:defRPr kumimoji="0" lang="ru-RU" sz="1800" b="1"/>
            </a:lvl3pPr>
            <a:lvl4pPr marL="1371600" indent="0" eaLnBrk="1" latinLnBrk="0" hangingPunct="1">
              <a:buNone/>
              <a:defRPr kumimoji="0" lang="ru-RU" sz="1600" b="1"/>
            </a:lvl4pPr>
            <a:lvl5pPr marL="1828800" indent="0" eaLnBrk="1" latinLnBrk="0" hangingPunct="1">
              <a:buNone/>
              <a:defRPr kumimoji="0" lang="ru-RU" sz="1600" b="1"/>
            </a:lvl5pPr>
            <a:lvl6pPr marL="2286000" indent="0" eaLnBrk="1" latinLnBrk="0" hangingPunct="1">
              <a:buNone/>
              <a:defRPr kumimoji="0" lang="ru-RU" sz="1600" b="1"/>
            </a:lvl6pPr>
            <a:lvl7pPr marL="2743200" indent="0" eaLnBrk="1" latinLnBrk="0" hangingPunct="1">
              <a:buNone/>
              <a:defRPr kumimoji="0" lang="ru-RU" sz="1600" b="1"/>
            </a:lvl7pPr>
            <a:lvl8pPr marL="3200400" indent="0" eaLnBrk="1" latinLnBrk="0" hangingPunct="1">
              <a:buNone/>
              <a:defRPr kumimoji="0" lang="ru-RU" sz="1600" b="1"/>
            </a:lvl8pPr>
            <a:lvl9pPr marL="3657600" indent="0" eaLnBrk="1" latinLnBrk="0" hangingPunct="1">
              <a:buNone/>
              <a:defRPr kumimoji="0"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ru-RU" sz="2400"/>
            </a:lvl1pPr>
            <a:lvl2pPr eaLnBrk="1" latinLnBrk="0" hangingPunct="1">
              <a:defRPr kumimoji="0" lang="ru-RU" sz="2000"/>
            </a:lvl2pPr>
            <a:lvl3pPr eaLnBrk="1" latinLnBrk="0" hangingPunct="1">
              <a:defRPr kumimoji="0" lang="ru-RU" sz="1800"/>
            </a:lvl3pPr>
            <a:lvl4pPr eaLnBrk="1" latinLnBrk="0" hangingPunct="1">
              <a:defRPr kumimoji="0" lang="ru-RU" sz="1600"/>
            </a:lvl4pPr>
            <a:lvl5pPr eaLnBrk="1" latinLnBrk="0" hangingPunct="1">
              <a:defRPr kumimoji="0" lang="ru-RU" sz="1600"/>
            </a:lvl5pPr>
            <a:lvl6pPr eaLnBrk="1" latinLnBrk="0" hangingPunct="1">
              <a:defRPr kumimoji="0" lang="ru-RU" sz="1600"/>
            </a:lvl6pPr>
            <a:lvl7pPr eaLnBrk="1" latinLnBrk="0" hangingPunct="1">
              <a:defRPr kumimoji="0" lang="ru-RU" sz="1600"/>
            </a:lvl7pPr>
            <a:lvl8pPr eaLnBrk="1" latinLnBrk="0" hangingPunct="1">
              <a:defRPr kumimoji="0" lang="ru-RU" sz="1600"/>
            </a:lvl8pPr>
            <a:lvl9pPr eaLnBrk="1" latinLnBrk="0" hangingPunct="1">
              <a:defRPr kumimoji="0"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ru-RU" sz="2400" b="1"/>
            </a:lvl1pPr>
            <a:lvl2pPr marL="457200" indent="0" eaLnBrk="1" latinLnBrk="0" hangingPunct="1">
              <a:buNone/>
              <a:defRPr kumimoji="0" lang="ru-RU" sz="2000" b="1"/>
            </a:lvl2pPr>
            <a:lvl3pPr marL="914400" indent="0" eaLnBrk="1" latinLnBrk="0" hangingPunct="1">
              <a:buNone/>
              <a:defRPr kumimoji="0" lang="ru-RU" sz="1800" b="1"/>
            </a:lvl3pPr>
            <a:lvl4pPr marL="1371600" indent="0" eaLnBrk="1" latinLnBrk="0" hangingPunct="1">
              <a:buNone/>
              <a:defRPr kumimoji="0" lang="ru-RU" sz="1600" b="1"/>
            </a:lvl4pPr>
            <a:lvl5pPr marL="1828800" indent="0" eaLnBrk="1" latinLnBrk="0" hangingPunct="1">
              <a:buNone/>
              <a:defRPr kumimoji="0" lang="ru-RU" sz="1600" b="1"/>
            </a:lvl5pPr>
            <a:lvl6pPr marL="2286000" indent="0" eaLnBrk="1" latinLnBrk="0" hangingPunct="1">
              <a:buNone/>
              <a:defRPr kumimoji="0" lang="ru-RU" sz="1600" b="1"/>
            </a:lvl6pPr>
            <a:lvl7pPr marL="2743200" indent="0" eaLnBrk="1" latinLnBrk="0" hangingPunct="1">
              <a:buNone/>
              <a:defRPr kumimoji="0" lang="ru-RU" sz="1600" b="1"/>
            </a:lvl7pPr>
            <a:lvl8pPr marL="3200400" indent="0" eaLnBrk="1" latinLnBrk="0" hangingPunct="1">
              <a:buNone/>
              <a:defRPr kumimoji="0" lang="ru-RU" sz="1600" b="1"/>
            </a:lvl8pPr>
            <a:lvl9pPr marL="3657600" indent="0" eaLnBrk="1" latinLnBrk="0" hangingPunct="1">
              <a:buNone/>
              <a:defRPr kumimoji="0"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ru-RU" sz="2400"/>
            </a:lvl1pPr>
            <a:lvl2pPr eaLnBrk="1" latinLnBrk="0" hangingPunct="1">
              <a:defRPr kumimoji="0" lang="ru-RU" sz="2000"/>
            </a:lvl2pPr>
            <a:lvl3pPr eaLnBrk="1" latinLnBrk="0" hangingPunct="1">
              <a:defRPr kumimoji="0" lang="ru-RU" sz="1800"/>
            </a:lvl3pPr>
            <a:lvl4pPr eaLnBrk="1" latinLnBrk="0" hangingPunct="1">
              <a:defRPr kumimoji="0" lang="ru-RU" sz="1600"/>
            </a:lvl4pPr>
            <a:lvl5pPr eaLnBrk="1" latinLnBrk="0" hangingPunct="1">
              <a:defRPr kumimoji="0" lang="ru-RU" sz="1600"/>
            </a:lvl5pPr>
            <a:lvl6pPr eaLnBrk="1" latinLnBrk="0" hangingPunct="1">
              <a:defRPr kumimoji="0" lang="ru-RU" sz="1600"/>
            </a:lvl6pPr>
            <a:lvl7pPr eaLnBrk="1" latinLnBrk="0" hangingPunct="1">
              <a:defRPr kumimoji="0" lang="ru-RU" sz="1600"/>
            </a:lvl7pPr>
            <a:lvl8pPr eaLnBrk="1" latinLnBrk="0" hangingPunct="1">
              <a:defRPr kumimoji="0" lang="ru-RU" sz="1600"/>
            </a:lvl8pPr>
            <a:lvl9pPr eaLnBrk="1" latinLnBrk="0" hangingPunct="1">
              <a:defRPr kumimoji="0"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1831-88B5-4904-8D30-9293E26A5DFA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44644-BAEE-4C6B-BFE9-F30085D8339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ru-RU" sz="20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ru-RU" sz="3200"/>
            </a:lvl1pPr>
            <a:lvl2pPr eaLnBrk="1" latinLnBrk="0" hangingPunct="1">
              <a:defRPr kumimoji="0" lang="ru-RU" sz="2800"/>
            </a:lvl2pPr>
            <a:lvl3pPr eaLnBrk="1" latinLnBrk="0" hangingPunct="1">
              <a:defRPr kumimoji="0" lang="ru-RU" sz="2400"/>
            </a:lvl3pPr>
            <a:lvl4pPr eaLnBrk="1" latinLnBrk="0" hangingPunct="1">
              <a:defRPr kumimoji="0" lang="ru-RU" sz="2000"/>
            </a:lvl4pPr>
            <a:lvl5pPr eaLnBrk="1" latinLnBrk="0" hangingPunct="1">
              <a:defRPr kumimoji="0" lang="ru-RU" sz="2000"/>
            </a:lvl5pPr>
            <a:lvl6pPr eaLnBrk="1" latinLnBrk="0" hangingPunct="1">
              <a:defRPr kumimoji="0" lang="ru-RU" sz="2000"/>
            </a:lvl6pPr>
            <a:lvl7pPr eaLnBrk="1" latinLnBrk="0" hangingPunct="1">
              <a:defRPr kumimoji="0" lang="ru-RU" sz="2000"/>
            </a:lvl7pPr>
            <a:lvl8pPr eaLnBrk="1" latinLnBrk="0" hangingPunct="1">
              <a:defRPr kumimoji="0" lang="ru-RU" sz="2000"/>
            </a:lvl8pPr>
            <a:lvl9pPr eaLnBrk="1" latinLnBrk="0" hangingPunct="1">
              <a:defRPr kumimoji="0" lang="ru-RU"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ru-RU" sz="1400"/>
            </a:lvl1pPr>
            <a:lvl2pPr marL="457200" indent="0" eaLnBrk="1" latinLnBrk="0" hangingPunct="1">
              <a:buNone/>
              <a:defRPr kumimoji="0" lang="ru-RU" sz="1200"/>
            </a:lvl2pPr>
            <a:lvl3pPr marL="914400" indent="0" eaLnBrk="1" latinLnBrk="0" hangingPunct="1">
              <a:buNone/>
              <a:defRPr kumimoji="0" lang="ru-RU" sz="1000"/>
            </a:lvl3pPr>
            <a:lvl4pPr marL="1371600" indent="0" eaLnBrk="1" latinLnBrk="0" hangingPunct="1">
              <a:buNone/>
              <a:defRPr kumimoji="0" lang="ru-RU" sz="900"/>
            </a:lvl4pPr>
            <a:lvl5pPr marL="1828800" indent="0" eaLnBrk="1" latinLnBrk="0" hangingPunct="1">
              <a:buNone/>
              <a:defRPr kumimoji="0" lang="ru-RU" sz="900"/>
            </a:lvl5pPr>
            <a:lvl6pPr marL="2286000" indent="0" eaLnBrk="1" latinLnBrk="0" hangingPunct="1">
              <a:buNone/>
              <a:defRPr kumimoji="0" lang="ru-RU" sz="900"/>
            </a:lvl6pPr>
            <a:lvl7pPr marL="2743200" indent="0" eaLnBrk="1" latinLnBrk="0" hangingPunct="1">
              <a:buNone/>
              <a:defRPr kumimoji="0" lang="ru-RU" sz="900"/>
            </a:lvl7pPr>
            <a:lvl8pPr marL="3200400" indent="0" eaLnBrk="1" latinLnBrk="0" hangingPunct="1">
              <a:buNone/>
              <a:defRPr kumimoji="0" lang="ru-RU" sz="900"/>
            </a:lvl8pPr>
            <a:lvl9pPr marL="3657600" indent="0" eaLnBrk="1" latinLnBrk="0" hangingPunct="1">
              <a:buNone/>
              <a:defRPr kumimoji="0"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4356A-517E-48AD-AE20-830A3C84F116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230A8-F6F7-48C0-8AE3-058691997E6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ru-RU" sz="20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ru-RU" sz="3200"/>
            </a:lvl1pPr>
            <a:lvl2pPr marL="457200" indent="0" eaLnBrk="1" latinLnBrk="0" hangingPunct="1">
              <a:buNone/>
              <a:defRPr kumimoji="0" lang="ru-RU" sz="2800"/>
            </a:lvl2pPr>
            <a:lvl3pPr marL="914400" indent="0" eaLnBrk="1" latinLnBrk="0" hangingPunct="1">
              <a:buNone/>
              <a:defRPr kumimoji="0" lang="ru-RU" sz="2400"/>
            </a:lvl3pPr>
            <a:lvl4pPr marL="1371600" indent="0" eaLnBrk="1" latinLnBrk="0" hangingPunct="1">
              <a:buNone/>
              <a:defRPr kumimoji="0" lang="ru-RU" sz="2000"/>
            </a:lvl4pPr>
            <a:lvl5pPr marL="1828800" indent="0" eaLnBrk="1" latinLnBrk="0" hangingPunct="1">
              <a:buNone/>
              <a:defRPr kumimoji="0" lang="ru-RU" sz="2000"/>
            </a:lvl5pPr>
            <a:lvl6pPr marL="2286000" indent="0" eaLnBrk="1" latinLnBrk="0" hangingPunct="1">
              <a:buNone/>
              <a:defRPr kumimoji="0" lang="ru-RU" sz="2000"/>
            </a:lvl6pPr>
            <a:lvl7pPr marL="2743200" indent="0" eaLnBrk="1" latinLnBrk="0" hangingPunct="1">
              <a:buNone/>
              <a:defRPr kumimoji="0" lang="ru-RU" sz="2000"/>
            </a:lvl7pPr>
            <a:lvl8pPr marL="3200400" indent="0" eaLnBrk="1" latinLnBrk="0" hangingPunct="1">
              <a:buNone/>
              <a:defRPr kumimoji="0" lang="ru-RU" sz="2000"/>
            </a:lvl8pPr>
            <a:lvl9pPr marL="3657600" indent="0" eaLnBrk="1" latinLnBrk="0" hangingPunct="1">
              <a:buNone/>
              <a:defRPr kumimoji="0" lang="ru-RU"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ru-RU" sz="1400"/>
            </a:lvl1pPr>
            <a:lvl2pPr marL="457200" indent="0" eaLnBrk="1" latinLnBrk="0" hangingPunct="1">
              <a:buNone/>
              <a:defRPr kumimoji="0" lang="ru-RU" sz="1200"/>
            </a:lvl2pPr>
            <a:lvl3pPr marL="914400" indent="0" eaLnBrk="1" latinLnBrk="0" hangingPunct="1">
              <a:buNone/>
              <a:defRPr kumimoji="0" lang="ru-RU" sz="1000"/>
            </a:lvl3pPr>
            <a:lvl4pPr marL="1371600" indent="0" eaLnBrk="1" latinLnBrk="0" hangingPunct="1">
              <a:buNone/>
              <a:defRPr kumimoji="0" lang="ru-RU" sz="900"/>
            </a:lvl4pPr>
            <a:lvl5pPr marL="1828800" indent="0" eaLnBrk="1" latinLnBrk="0" hangingPunct="1">
              <a:buNone/>
              <a:defRPr kumimoji="0" lang="ru-RU" sz="900"/>
            </a:lvl5pPr>
            <a:lvl6pPr marL="2286000" indent="0" eaLnBrk="1" latinLnBrk="0" hangingPunct="1">
              <a:buNone/>
              <a:defRPr kumimoji="0" lang="ru-RU" sz="900"/>
            </a:lvl6pPr>
            <a:lvl7pPr marL="2743200" indent="0" eaLnBrk="1" latinLnBrk="0" hangingPunct="1">
              <a:buNone/>
              <a:defRPr kumimoji="0" lang="ru-RU" sz="900"/>
            </a:lvl7pPr>
            <a:lvl8pPr marL="3200400" indent="0" eaLnBrk="1" latinLnBrk="0" hangingPunct="1">
              <a:buNone/>
              <a:defRPr kumimoji="0" lang="ru-RU" sz="900"/>
            </a:lvl8pPr>
            <a:lvl9pPr marL="3657600" indent="0" eaLnBrk="1" latinLnBrk="0" hangingPunct="1">
              <a:buNone/>
              <a:defRPr kumimoji="0"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9B344-B5A6-4768-9D46-052B031CDB98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02A49-B279-44D5-84C1-FDE47C18876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D06A5-B6D2-4267-B7EB-0D8B745976B5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535CA-766C-40AE-BD9C-EDB632E6245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778AC-BB87-446F-ABC3-6FCFD076A1FB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D7BE5-E572-46AF-A936-A9CEBDBD53D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5FD2-D7DB-4602-BC04-41FBEC780BEE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A012E-F3CE-4995-AAE3-90EA0DCB94F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CDACA-DF25-49DB-A22C-80D762BDD0ED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53459-A4AF-41DE-8EEA-7B1C35470A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45CBD-FA90-4C83-AF03-74CF1EB8B1B2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439F2-6EC3-40D0-91FC-327E522E8FB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0F1AF-292B-436B-B88A-720966CA32B6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FDFCC-135C-4DB8-A864-4BC101D2AE0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8144-8250-4C67-BFA6-1E9B3A516BD6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FDD2-A0A0-4828-B4F5-8296A6C5B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FBF3C-30BE-453B-A2A6-47A256A1F154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7EC23-F1EC-4EEE-952B-8AD9E927B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E9628-2539-49A8-9D66-9E430A0DC651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94544-9400-44EE-AC21-4AA32F2056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BEB14-7E2E-4654-9E6A-D389636F7F1D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2B369-3E90-4386-9087-8D4259FCF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C00FA-D84D-43FE-89B1-487B42BBDE71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3CBD9-025E-4234-8012-2A923FA24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81A9B-148F-483D-995A-C3FF018668F7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2182E-FF35-4E18-8FEA-6D91A87B9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20977-DE2D-497E-A870-1DE9835C7957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B6A3E-57F5-4222-B7EF-57C0DBFBC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450B8-709A-40FA-8A88-B745CC71D625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081ED-248E-4EC5-80AE-BA018E3B1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E917-80BB-45F7-B53D-85DD1D090785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26101-CAB5-4CD4-958E-984A34191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F0431-BE9B-4E33-8580-1C6888CF88A2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B33B1-3CAF-48BE-BA06-B3230E29D1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98B1F-E948-4978-ADAA-4C870F096C43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C3930-A42B-4529-8996-3D35BF9623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A6D95-4D67-463F-A534-7CD51AF756DD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F6DB1-CD49-4270-B240-A95A38918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C3D17-40AC-47AB-B713-06125476D846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4A860-8D4E-4A6F-9DE0-98983865B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D19C4-F6C7-4257-96AB-DCA8FDBA254F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D7AAE-1D17-4F22-A9B4-7266E3D20D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0F81E-0989-4CE8-96FB-53F96CEB6E39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927CC-CEC6-4658-BD6E-389F30DF72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EB9983-19EC-4D5B-BA67-D257143F66BA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707ECD-6EAC-4874-98DB-A0FEFAC8A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2" r:id="rId1"/>
    <p:sldLayoutId id="2147484653" r:id="rId2"/>
    <p:sldLayoutId id="2147484654" r:id="rId3"/>
    <p:sldLayoutId id="2147484655" r:id="rId4"/>
    <p:sldLayoutId id="2147484656" r:id="rId5"/>
    <p:sldLayoutId id="2147484657" r:id="rId6"/>
    <p:sldLayoutId id="2147484658" r:id="rId7"/>
    <p:sldLayoutId id="2147484659" r:id="rId8"/>
    <p:sldLayoutId id="2147484660" r:id="rId9"/>
    <p:sldLayoutId id="2147484661" r:id="rId10"/>
    <p:sldLayoutId id="214748466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337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178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33797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798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ru-RU" u="sng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17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u="none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80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u="none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8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u="none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2A7D99-4549-47DC-B60C-FA5AB5C79B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u="sng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4" r:id="rId1"/>
    <p:sldLayoutId id="2147484675" r:id="rId2"/>
    <p:sldLayoutId id="2147484676" r:id="rId3"/>
    <p:sldLayoutId id="2147484677" r:id="rId4"/>
    <p:sldLayoutId id="2147484678" r:id="rId5"/>
    <p:sldLayoutId id="2147484679" r:id="rId6"/>
    <p:sldLayoutId id="2147484680" r:id="rId7"/>
    <p:sldLayoutId id="2147484681" r:id="rId8"/>
    <p:sldLayoutId id="2147484682" r:id="rId9"/>
    <p:sldLayoutId id="2147484683" r:id="rId10"/>
    <p:sldLayoutId id="2147484684" r:id="rId11"/>
    <p:sldLayoutId id="2147484685" r:id="rId12"/>
    <p:sldLayoutId id="2147484686" r:id="rId13"/>
    <p:sldLayoutId id="2147484687" r:id="rId14"/>
    <p:sldLayoutId id="2147484688" r:id="rId15"/>
    <p:sldLayoutId id="2147484689" r:id="rId16"/>
  </p:sldLayoutIdLst>
  <p:transition spd="med">
    <p:comb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ru-RU"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3365AE-C79A-4873-B119-4C8F9CFED024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ru-RU"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ru-RU"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471238-0C10-49E0-9B22-8CAF499D5A05}" type="slidenum">
              <a:rPr/>
              <a:pPr>
                <a:defRPr/>
              </a:pPr>
              <a:t>‹#›</a:t>
            </a:fld>
            <a:endParaRPr/>
          </a:p>
        </p:txBody>
      </p:sp>
      <p:pic>
        <p:nvPicPr>
          <p:cNvPr id="8200" name="Picture 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90" r:id="rId1"/>
    <p:sldLayoutId id="2147484691" r:id="rId2"/>
    <p:sldLayoutId id="2147484692" r:id="rId3"/>
    <p:sldLayoutId id="2147484693" r:id="rId4"/>
    <p:sldLayoutId id="2147484694" r:id="rId5"/>
    <p:sldLayoutId id="2147484695" r:id="rId6"/>
    <p:sldLayoutId id="2147484696" r:id="rId7"/>
    <p:sldLayoutId id="2147484697" r:id="rId8"/>
    <p:sldLayoutId id="2147484698" r:id="rId9"/>
    <p:sldLayoutId id="2147484699" r:id="rId10"/>
    <p:sldLayoutId id="2147484700" r:id="rId11"/>
    <p:sldLayoutId id="2147484701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ru-RU"/>
      </a:defPPr>
      <a:lvl1pPr marL="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ru-RU"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4C6333-72D6-4539-BE40-2EAFED3EC6BA}" type="datetimeFigureOut">
              <a:rPr lang="uk-UA"/>
              <a:pPr>
                <a:defRPr/>
              </a:pPr>
              <a:t>01.10.2014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ru-RU"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ru-RU"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BBC88F-6715-49C9-A548-6966312C5D6A}" type="slidenum">
              <a:rPr/>
              <a:pPr>
                <a:defRPr/>
              </a:pPr>
              <a:t>‹#›</a:t>
            </a:fld>
            <a:endParaRPr/>
          </a:p>
        </p:txBody>
      </p:sp>
      <p:pic>
        <p:nvPicPr>
          <p:cNvPr id="9224" name="Picture 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02" r:id="rId1"/>
    <p:sldLayoutId id="2147484703" r:id="rId2"/>
    <p:sldLayoutId id="2147484704" r:id="rId3"/>
    <p:sldLayoutId id="2147484705" r:id="rId4"/>
    <p:sldLayoutId id="2147484706" r:id="rId5"/>
    <p:sldLayoutId id="2147484707" r:id="rId6"/>
    <p:sldLayoutId id="2147484708" r:id="rId7"/>
    <p:sldLayoutId id="2147484709" r:id="rId8"/>
    <p:sldLayoutId id="2147484710" r:id="rId9"/>
    <p:sldLayoutId id="2147484711" r:id="rId10"/>
    <p:sldLayoutId id="2147484712" r:id="rId11"/>
    <p:sldLayoutId id="2147484713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ru-RU"/>
      </a:defPPr>
      <a:lvl1pPr marL="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5BD34F-6698-4F8F-9861-369140F1CAEF}" type="datetimeFigureOut">
              <a:rPr lang="ru-RU"/>
              <a:pPr>
                <a:defRPr/>
              </a:pPr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10B2D0-29E6-4681-8977-F923A20B8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0.xml"/><Relationship Id="rId1" Type="http://schemas.openxmlformats.org/officeDocument/2006/relationships/video" Target="file:///C:\Users\&#1089;&#1077;&#1088;&#1075;&#1077;&#1081;\Desktop\&#1074;&#1110;&#1076;&#1082;&#1088;&#1080;&#1090;&#1080;&#1081;%20&#1091;&#1088;&#1086;&#1082;%20&#1090;&#1072;&#1084;\20.02.2013%2020-36-57.av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31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3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9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youryoga.org/upload/program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914400" y="-500063"/>
            <a:ext cx="7772400" cy="3000376"/>
          </a:xfrm>
        </p:spPr>
        <p:txBody>
          <a:bodyPr/>
          <a:lstStyle/>
          <a:p>
            <a:r>
              <a:rPr lang="uk-UA" sz="4400" smtClean="0"/>
              <a:t/>
            </a:r>
            <a:br>
              <a:rPr lang="uk-UA" sz="4400" smtClean="0"/>
            </a:br>
            <a:r>
              <a:rPr lang="uk-UA" sz="4400" smtClean="0"/>
              <a:t/>
            </a:r>
            <a:br>
              <a:rPr lang="uk-UA" sz="4400" smtClean="0"/>
            </a:br>
            <a:r>
              <a:rPr lang="uk-UA" sz="4400" smtClean="0"/>
              <a:t/>
            </a:r>
            <a:br>
              <a:rPr lang="uk-UA" sz="4400" smtClean="0"/>
            </a:br>
            <a:r>
              <a:rPr lang="uk-UA" sz="4400" smtClean="0"/>
              <a:t>У світі гармонічних коливань. Тригонометричні функції та їх властивості. Розв'язування найпростіших тригонометричних рівнянь</a:t>
            </a:r>
            <a:br>
              <a:rPr lang="uk-UA" sz="4400" smtClean="0"/>
            </a:br>
            <a:endParaRPr lang="ru-RU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286125" y="3571875"/>
            <a:ext cx="5357813" cy="2954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800" b="1" dirty="0" err="1">
                <a:latin typeface="+mj-lt"/>
              </a:rPr>
              <a:t>Лисогор</a:t>
            </a:r>
            <a:r>
              <a:rPr lang="uk-UA" sz="2800" b="1" dirty="0">
                <a:latin typeface="+mj-lt"/>
              </a:rPr>
              <a:t> Таміла </a:t>
            </a:r>
            <a:r>
              <a:rPr lang="uk-UA" sz="2800" b="1" dirty="0" err="1">
                <a:latin typeface="+mj-lt"/>
              </a:rPr>
              <a:t>Веніамінівна</a:t>
            </a:r>
            <a:r>
              <a:rPr lang="uk-UA" sz="2800" b="1" dirty="0">
                <a:latin typeface="+mj-lt"/>
              </a:rPr>
              <a:t/>
            </a:r>
            <a:br>
              <a:rPr lang="uk-UA" sz="2800" b="1" dirty="0">
                <a:latin typeface="+mj-lt"/>
              </a:rPr>
            </a:br>
            <a:r>
              <a:rPr lang="uk-UA" sz="2800" b="1" dirty="0">
                <a:latin typeface="+mj-lt"/>
              </a:rPr>
              <a:t>вчитель математики</a:t>
            </a:r>
            <a:br>
              <a:rPr lang="uk-UA" sz="2800" b="1" dirty="0">
                <a:latin typeface="+mj-lt"/>
              </a:rPr>
            </a:br>
            <a:r>
              <a:rPr lang="uk-UA" sz="2800" b="1" dirty="0" err="1">
                <a:latin typeface="+mj-lt"/>
              </a:rPr>
              <a:t>Стебненської</a:t>
            </a:r>
            <a:r>
              <a:rPr lang="uk-UA" sz="2800" b="1" dirty="0">
                <a:latin typeface="+mj-lt"/>
              </a:rPr>
              <a:t> загальноосвітньої</a:t>
            </a:r>
            <a:br>
              <a:rPr lang="uk-UA" sz="2800" b="1" dirty="0">
                <a:latin typeface="+mj-lt"/>
              </a:rPr>
            </a:br>
            <a:r>
              <a:rPr lang="uk-UA" sz="2800" b="1" dirty="0">
                <a:latin typeface="+mj-lt"/>
              </a:rPr>
              <a:t> школи І-ІІІ ст. </a:t>
            </a:r>
            <a:br>
              <a:rPr lang="uk-UA" sz="2800" b="1" dirty="0">
                <a:latin typeface="+mj-lt"/>
              </a:rPr>
            </a:br>
            <a:r>
              <a:rPr lang="uk-UA" sz="2800" b="1" dirty="0">
                <a:latin typeface="+mj-lt"/>
              </a:rPr>
              <a:t>Звенигородської районної ради</a:t>
            </a:r>
            <a:br>
              <a:rPr lang="uk-UA" sz="2800" b="1" dirty="0">
                <a:latin typeface="+mj-lt"/>
              </a:rPr>
            </a:br>
            <a:r>
              <a:rPr lang="uk-UA" sz="2800" b="1" dirty="0">
                <a:latin typeface="+mj-lt"/>
              </a:rPr>
              <a:t> Черкаської області</a:t>
            </a:r>
            <a:r>
              <a:rPr lang="uk-UA" b="1" dirty="0"/>
              <a:t/>
            </a:r>
            <a:br>
              <a:rPr lang="uk-UA" b="1" dirty="0"/>
            </a:br>
            <a:endParaRPr lang="ru-RU" dirty="0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smtClean="0"/>
          </a:p>
        </p:txBody>
      </p:sp>
      <p:pic>
        <p:nvPicPr>
          <p:cNvPr id="60419" name="Picture 2" descr="Дуба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63" y="274638"/>
            <a:ext cx="3071812" cy="65833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dirty="0" smtClean="0"/>
              <a:t>Періодичні зміни фізичної величини в залежності від часу, які відбуваються за законом синуса або косинуса називаються гармонічними коливаннями.</a:t>
            </a:r>
            <a:br>
              <a:rPr lang="uk-UA" sz="3600" dirty="0" smtClean="0"/>
            </a:br>
            <a:r>
              <a:rPr smtClean="0"/>
              <a:t/>
            </a:r>
            <a:br>
              <a:rPr smtClean="0"/>
            </a:br>
            <a:endParaRPr dirty="0"/>
          </a:p>
        </p:txBody>
      </p:sp>
      <p:sp>
        <p:nvSpPr>
          <p:cNvPr id="61443" name="Текст 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smtClean="0"/>
          </a:p>
        </p:txBody>
      </p:sp>
      <p:sp>
        <p:nvSpPr>
          <p:cNvPr id="61444" name="Содержимое 23"/>
          <p:cNvSpPr>
            <a:spLocks noGrp="1"/>
          </p:cNvSpPr>
          <p:nvPr>
            <p:ph sz="half" idx="2"/>
          </p:nvPr>
        </p:nvSpPr>
        <p:spPr>
          <a:xfrm>
            <a:off x="1643063" y="571500"/>
            <a:ext cx="3082925" cy="5554663"/>
          </a:xfrm>
        </p:spPr>
        <p:txBody>
          <a:bodyPr/>
          <a:lstStyle/>
          <a:p>
            <a:endParaRPr smtClean="0"/>
          </a:p>
        </p:txBody>
      </p:sp>
      <p:sp>
        <p:nvSpPr>
          <p:cNvPr id="61445" name="Текст 24"/>
          <p:cNvSpPr>
            <a:spLocks noGrp="1"/>
          </p:cNvSpPr>
          <p:nvPr>
            <p:ph type="body" sz="quarter" idx="3"/>
          </p:nvPr>
        </p:nvSpPr>
        <p:spPr>
          <a:xfrm>
            <a:off x="3714750" y="285750"/>
            <a:ext cx="3556000" cy="571500"/>
          </a:xfrm>
        </p:spPr>
        <p:txBody>
          <a:bodyPr/>
          <a:lstStyle/>
          <a:p>
            <a:r>
              <a:rPr lang="uk-UA" smtClean="0"/>
              <a:t>Рівняння гармонічних коливань :</a:t>
            </a:r>
            <a:endParaRPr smtClean="0"/>
          </a:p>
        </p:txBody>
      </p:sp>
      <p:sp>
        <p:nvSpPr>
          <p:cNvPr id="61446" name="Содержимое 2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smtClean="0"/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144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144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1450" name="Rectangle 12"/>
          <p:cNvSpPr>
            <a:spLocks noChangeArrowheads="1"/>
          </p:cNvSpPr>
          <p:nvPr/>
        </p:nvSpPr>
        <p:spPr bwMode="auto">
          <a:xfrm>
            <a:off x="0" y="209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140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ru-RU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1" name="Picture 9" descr="pg00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9738" y="0"/>
            <a:ext cx="23542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29190" y="1785926"/>
            <a:ext cx="3857652" cy="817911"/>
          </a:xfrm>
          <a:prstGeom prst="rect">
            <a:avLst/>
          </a:prstGeom>
          <a:noFill/>
        </p:spPr>
      </p:pic>
      <p:sp>
        <p:nvSpPr>
          <p:cNvPr id="61454" name="Rectangle 13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 algn="just" eaLnBrk="0" hangingPunct="0"/>
            <a:r>
              <a:rPr lang="uk-UA" sz="140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uk-UA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1455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61456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5538" y="1214438"/>
            <a:ext cx="4208462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7" name="Picture 8" descr="Simple_harmonic_oscillato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50" y="2500313"/>
            <a:ext cx="1604963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38" y="3071813"/>
            <a:ext cx="2847975" cy="378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2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lang="uk-UA" smtClean="0"/>
              <a:t>Гармонічні коливання математичного маятника</a:t>
            </a:r>
            <a:endParaRPr smtClean="0"/>
          </a:p>
        </p:txBody>
      </p:sp>
      <p:pic>
        <p:nvPicPr>
          <p:cNvPr id="5" name="20.02.2013 20-36-57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785813" y="1533525"/>
            <a:ext cx="7572375" cy="5324475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smtClean="0"/>
          </a:p>
        </p:txBody>
      </p:sp>
      <p:pic>
        <p:nvPicPr>
          <p:cNvPr id="16387" name="Рисунок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4348" y="0"/>
            <a:ext cx="821534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572000" y="2143116"/>
            <a:ext cx="4357718" cy="2000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3667125" cy="6369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smtClean="0"/>
              <a:t>За графіком гармонічних коливань, знайдіть амплітуду, період, частоту і початкову фазу коливань, та запишіть рівняння коливання.</a:t>
            </a:r>
            <a:r>
              <a:rPr smtClean="0"/>
              <a:t/>
            </a:r>
            <a:br>
              <a:rPr smtClean="0"/>
            </a:br>
            <a:endParaRPr dirty="0"/>
          </a:p>
        </p:txBody>
      </p:sp>
      <p:pic>
        <p:nvPicPr>
          <p:cNvPr id="64515" name="Рисунок 4" descr="C:\Users\Lelik666\Desktop\Безымянный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14313"/>
            <a:ext cx="4643437" cy="631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bpBE64"/>
          <p:cNvPicPr>
            <a:picLocks noChangeAspect="1" noChangeArrowheads="1"/>
          </p:cNvPicPr>
          <p:nvPr/>
        </p:nvPicPr>
        <p:blipFill>
          <a:blip r:embed="rId2"/>
          <a:srcRect l="3906" t="8333" r="14844" b="35417"/>
          <a:stretch>
            <a:fillRect/>
          </a:stretch>
        </p:blipFill>
        <p:spPr bwMode="auto">
          <a:xfrm>
            <a:off x="928688" y="2428875"/>
            <a:ext cx="7429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1000125" y="285750"/>
            <a:ext cx="6858000" cy="19383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 b="1">
                <a:solidFill>
                  <a:srgbClr val="FF0000"/>
                </a:solidFill>
              </a:rPr>
              <a:t>     </a:t>
            </a:r>
            <a:r>
              <a:rPr lang="uk-UA" sz="4000" b="1"/>
              <a:t>Графіки обернених тригонометричних функції</a:t>
            </a:r>
            <a:endParaRPr lang="ru-RU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62" name="Text Box 246"/>
          <p:cNvSpPr txBox="1">
            <a:spLocks noChangeArrowheads="1"/>
          </p:cNvSpPr>
          <p:nvPr/>
        </p:nvSpPr>
        <p:spPr bwMode="auto">
          <a:xfrm>
            <a:off x="1916113" y="182563"/>
            <a:ext cx="344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>
                <a:latin typeface="Times New Roman" pitchFamily="18" charset="0"/>
              </a:rPr>
              <a:t>1. Область визначення           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60663" name="Text Box 247"/>
          <p:cNvSpPr txBox="1">
            <a:spLocks noChangeArrowheads="1"/>
          </p:cNvSpPr>
          <p:nvPr/>
        </p:nvSpPr>
        <p:spPr bwMode="auto">
          <a:xfrm>
            <a:off x="590550" y="1004888"/>
            <a:ext cx="19573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у =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sin x</a:t>
            </a:r>
            <a:r>
              <a:rPr lang="uk-UA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60664" name="Text Box 248"/>
          <p:cNvSpPr txBox="1">
            <a:spLocks noChangeArrowheads="1"/>
          </p:cNvSpPr>
          <p:nvPr/>
        </p:nvSpPr>
        <p:spPr bwMode="auto">
          <a:xfrm>
            <a:off x="428625" y="1928813"/>
            <a:ext cx="2320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у =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arcsin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x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60665" name="Object 2"/>
          <p:cNvGraphicFramePr>
            <a:graphicFrameLocks noChangeAspect="1"/>
          </p:cNvGraphicFramePr>
          <p:nvPr/>
        </p:nvGraphicFramePr>
        <p:xfrm>
          <a:off x="3073400" y="831850"/>
          <a:ext cx="1439863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Формула" r:id="rId3" imgW="609480" imgH="431640" progId="Equation.3">
                  <p:embed/>
                </p:oleObj>
              </mc:Choice>
              <mc:Fallback>
                <p:oleObj name="Формула" r:id="rId3" imgW="60948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3400" y="831850"/>
                        <a:ext cx="1439863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666" name="Text Box 250"/>
          <p:cNvSpPr txBox="1">
            <a:spLocks noChangeArrowheads="1"/>
          </p:cNvSpPr>
          <p:nvPr/>
        </p:nvSpPr>
        <p:spPr bwMode="auto">
          <a:xfrm>
            <a:off x="6427788" y="990600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[</a:t>
            </a:r>
            <a:r>
              <a:rPr lang="uk-UA" sz="2400" b="1">
                <a:solidFill>
                  <a:srgbClr val="000000"/>
                </a:solidFill>
                <a:latin typeface="Times New Roman" pitchFamily="18" charset="0"/>
              </a:rPr>
              <a:t>-1 ; 1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]</a:t>
            </a:r>
            <a:r>
              <a:rPr lang="uk-UA" b="1">
                <a:solidFill>
                  <a:srgbClr val="000000"/>
                </a:solidFill>
              </a:rPr>
              <a:t>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0667" name="Text Box 251"/>
          <p:cNvSpPr txBox="1">
            <a:spLocks noChangeArrowheads="1"/>
          </p:cNvSpPr>
          <p:nvPr/>
        </p:nvSpPr>
        <p:spPr bwMode="auto">
          <a:xfrm>
            <a:off x="5722938" y="184150"/>
            <a:ext cx="3016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>
                <a:latin typeface="Times New Roman" pitchFamily="18" charset="0"/>
              </a:rPr>
              <a:t>2. Область  значень</a:t>
            </a:r>
            <a:endParaRPr lang="ru-RU" sz="2400">
              <a:latin typeface="Times New Roman" pitchFamily="18" charset="0"/>
            </a:endParaRPr>
          </a:p>
        </p:txBody>
      </p:sp>
      <p:graphicFrame>
        <p:nvGraphicFramePr>
          <p:cNvPr id="60686" name="Object 5"/>
          <p:cNvGraphicFramePr>
            <a:graphicFrameLocks noChangeAspect="1"/>
          </p:cNvGraphicFramePr>
          <p:nvPr/>
        </p:nvGraphicFramePr>
        <p:xfrm>
          <a:off x="3074988" y="833438"/>
          <a:ext cx="1439862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Формула" r:id="rId5" imgW="609480" imgH="431640" progId="Equation.3">
                  <p:embed/>
                </p:oleObj>
              </mc:Choice>
              <mc:Fallback>
                <p:oleObj name="Формула" r:id="rId5" imgW="60948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4988" y="833438"/>
                        <a:ext cx="1439862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693" name="Text Box 277"/>
          <p:cNvSpPr txBox="1">
            <a:spLocks noChangeArrowheads="1"/>
          </p:cNvSpPr>
          <p:nvPr/>
        </p:nvSpPr>
        <p:spPr bwMode="auto">
          <a:xfrm>
            <a:off x="6416675" y="979488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[</a:t>
            </a:r>
            <a:r>
              <a:rPr lang="uk-UA" sz="2400" b="1">
                <a:solidFill>
                  <a:srgbClr val="000000"/>
                </a:solidFill>
                <a:latin typeface="Times New Roman" pitchFamily="18" charset="0"/>
              </a:rPr>
              <a:t>-1 ; 1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]</a:t>
            </a:r>
            <a:r>
              <a:rPr lang="uk-UA" b="1">
                <a:solidFill>
                  <a:srgbClr val="000000"/>
                </a:solidFill>
              </a:rPr>
              <a:t>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0736" name="Text Box 320"/>
          <p:cNvSpPr txBox="1">
            <a:spLocks noChangeArrowheads="1"/>
          </p:cNvSpPr>
          <p:nvPr/>
        </p:nvSpPr>
        <p:spPr bwMode="auto">
          <a:xfrm>
            <a:off x="5572125" y="2428875"/>
            <a:ext cx="2990850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>
                <a:latin typeface="Times New Roman" pitchFamily="18" charset="0"/>
              </a:rPr>
              <a:t>Функція непарна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60737" name="Text Box 321"/>
          <p:cNvSpPr txBox="1">
            <a:spLocks noChangeArrowheads="1"/>
          </p:cNvSpPr>
          <p:nvPr/>
        </p:nvSpPr>
        <p:spPr bwMode="auto">
          <a:xfrm>
            <a:off x="5715000" y="2786063"/>
            <a:ext cx="2735263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>
                <a:latin typeface="Times New Roman" pitchFamily="18" charset="0"/>
              </a:rPr>
              <a:t> Неперіодична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60738" name="Text Box 322"/>
          <p:cNvSpPr txBox="1">
            <a:spLocks noChangeArrowheads="1"/>
          </p:cNvSpPr>
          <p:nvPr/>
        </p:nvSpPr>
        <p:spPr bwMode="auto">
          <a:xfrm>
            <a:off x="5572125" y="3286125"/>
            <a:ext cx="3302000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>
                <a:latin typeface="Times New Roman" pitchFamily="18" charset="0"/>
              </a:rPr>
              <a:t>Нулі функції </a:t>
            </a:r>
            <a:r>
              <a:rPr lang="en-US" sz="2400" b="1">
                <a:latin typeface="Times New Roman" pitchFamily="18" charset="0"/>
              </a:rPr>
              <a:t>O(0;0)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60739" name="Text Box 323"/>
          <p:cNvSpPr txBox="1">
            <a:spLocks noChangeArrowheads="1"/>
          </p:cNvSpPr>
          <p:nvPr/>
        </p:nvSpPr>
        <p:spPr bwMode="auto">
          <a:xfrm>
            <a:off x="5503863" y="3714750"/>
            <a:ext cx="364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>
                <a:latin typeface="Times New Roman" pitchFamily="18" charset="0"/>
              </a:rPr>
              <a:t> Функція зростаюча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60740" name="Text Box 324"/>
          <p:cNvSpPr txBox="1">
            <a:spLocks noChangeArrowheads="1"/>
          </p:cNvSpPr>
          <p:nvPr/>
        </p:nvSpPr>
        <p:spPr bwMode="auto">
          <a:xfrm>
            <a:off x="5643563" y="4214813"/>
            <a:ext cx="3052762" cy="10160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y &gt; 0 </a:t>
            </a:r>
            <a:r>
              <a:rPr lang="uk-UA" sz="2400" b="1">
                <a:latin typeface="Times New Roman" pitchFamily="18" charset="0"/>
              </a:rPr>
              <a:t>при х є </a:t>
            </a:r>
            <a:r>
              <a:rPr lang="en-US" sz="2400" b="1">
                <a:latin typeface="Times New Roman" pitchFamily="18" charset="0"/>
              </a:rPr>
              <a:t>[</a:t>
            </a:r>
            <a:r>
              <a:rPr lang="uk-UA" sz="2400" b="1">
                <a:latin typeface="Times New Roman" pitchFamily="18" charset="0"/>
              </a:rPr>
              <a:t>0;1</a:t>
            </a:r>
            <a:r>
              <a:rPr lang="en-US" sz="2400" b="1">
                <a:latin typeface="Times New Roman" pitchFamily="18" charset="0"/>
              </a:rPr>
              <a:t>]</a:t>
            </a:r>
            <a:endParaRPr lang="uk-UA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uk-UA" sz="2400" b="1">
                <a:latin typeface="Times New Roman" pitchFamily="18" charset="0"/>
              </a:rPr>
              <a:t>    </a:t>
            </a:r>
            <a:r>
              <a:rPr lang="en-US" sz="2400" b="1">
                <a:latin typeface="Times New Roman" pitchFamily="18" charset="0"/>
              </a:rPr>
              <a:t>y &lt; 0 </a:t>
            </a:r>
            <a:r>
              <a:rPr lang="uk-UA" sz="2400" b="1">
                <a:latin typeface="Times New Roman" pitchFamily="18" charset="0"/>
              </a:rPr>
              <a:t>при х є </a:t>
            </a:r>
            <a:r>
              <a:rPr lang="en-US" sz="2400" b="1">
                <a:latin typeface="Times New Roman" pitchFamily="18" charset="0"/>
              </a:rPr>
              <a:t>[</a:t>
            </a:r>
            <a:r>
              <a:rPr lang="uk-UA" sz="2400" b="1">
                <a:latin typeface="Times New Roman" pitchFamily="18" charset="0"/>
              </a:rPr>
              <a:t>-1;0</a:t>
            </a:r>
            <a:r>
              <a:rPr lang="en-US" sz="2400" b="1">
                <a:latin typeface="Times New Roman" pitchFamily="18" charset="0"/>
              </a:rPr>
              <a:t>]</a:t>
            </a:r>
            <a:endParaRPr lang="ru-RU" sz="2400" b="1">
              <a:latin typeface="Times New Roman" pitchFamily="18" charset="0"/>
            </a:endParaRPr>
          </a:p>
        </p:txBody>
      </p:sp>
      <p:pic>
        <p:nvPicPr>
          <p:cNvPr id="2064" name="Picture 2" descr="ebpBE64"/>
          <p:cNvPicPr>
            <a:picLocks noChangeAspect="1" noChangeArrowheads="1"/>
          </p:cNvPicPr>
          <p:nvPr/>
        </p:nvPicPr>
        <p:blipFill>
          <a:blip r:embed="rId6"/>
          <a:srcRect t="8333" r="60938" b="35417"/>
          <a:stretch>
            <a:fillRect/>
          </a:stretch>
        </p:blipFill>
        <p:spPr bwMode="auto">
          <a:xfrm>
            <a:off x="500063" y="2786063"/>
            <a:ext cx="35718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5" name="Прямоугольник 82"/>
          <p:cNvSpPr>
            <a:spLocks noChangeArrowheads="1"/>
          </p:cNvSpPr>
          <p:nvPr/>
        </p:nvSpPr>
        <p:spPr bwMode="auto">
          <a:xfrm>
            <a:off x="4214813" y="5286375"/>
            <a:ext cx="4572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arcsin x</a:t>
            </a:r>
            <a:r>
              <a:rPr lang="uk-UA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uk-UA" b="1">
                <a:solidFill>
                  <a:srgbClr val="000000"/>
                </a:solidFill>
                <a:latin typeface="Times New Roman" pitchFamily="18" charset="0"/>
              </a:rPr>
              <a:t>називається таке число </a:t>
            </a:r>
          </a:p>
          <a:p>
            <a:pPr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  <a:latin typeface="Times New Roman" pitchFamily="18" charset="0"/>
              </a:rPr>
              <a:t>            з проміжку</a:t>
            </a:r>
            <a:r>
              <a:rPr lang="uk-UA" sz="1400" b="1">
                <a:solidFill>
                  <a:srgbClr val="000000"/>
                </a:solidFill>
                <a:latin typeface="Times New Roman" pitchFamily="18" charset="0"/>
              </a:rPr>
              <a:t>                          </a:t>
            </a:r>
            <a:r>
              <a:rPr lang="uk-UA" b="1">
                <a:solidFill>
                  <a:srgbClr val="000000"/>
                </a:solidFill>
                <a:latin typeface="Times New Roman" pitchFamily="18" charset="0"/>
              </a:rPr>
              <a:t>синус якого дорівнює  х.</a:t>
            </a:r>
            <a:endParaRPr lang="ru-RU"/>
          </a:p>
        </p:txBody>
      </p:sp>
      <p:graphicFrame>
        <p:nvGraphicFramePr>
          <p:cNvPr id="32784" name="Object 213"/>
          <p:cNvGraphicFramePr>
            <a:graphicFrameLocks noChangeAspect="1"/>
          </p:cNvGraphicFramePr>
          <p:nvPr/>
        </p:nvGraphicFramePr>
        <p:xfrm>
          <a:off x="6286500" y="5715000"/>
          <a:ext cx="70326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Формула" r:id="rId7" imgW="609480" imgH="431640" progId="Equation.3">
                  <p:embed/>
                </p:oleObj>
              </mc:Choice>
              <mc:Fallback>
                <p:oleObj name="Формула" r:id="rId7" imgW="609480" imgH="431640" progId="Equation.3">
                  <p:embed/>
                  <p:pic>
                    <p:nvPicPr>
                      <p:cNvPr id="0" name="Object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5715000"/>
                        <a:ext cx="703263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6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6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6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6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0.4 0.1277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0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8611 0.15556 " pathEditMode="relative" ptsTypes="AA">
                                      <p:cBhvr>
                                        <p:cTn id="67" dur="2000" fill="hold"/>
                                        <p:tgtEl>
                                          <p:spTgt spid="606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60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607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6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6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07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07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607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607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60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60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62" grpId="0"/>
      <p:bldP spid="60663" grpId="0"/>
      <p:bldP spid="60664" grpId="0"/>
      <p:bldP spid="60666" grpId="0"/>
      <p:bldP spid="60667" grpId="0"/>
      <p:bldP spid="60693" grpId="0"/>
      <p:bldP spid="60693" grpId="1"/>
      <p:bldP spid="60736" grpId="0"/>
      <p:bldP spid="60737" grpId="0"/>
      <p:bldP spid="60738" grpId="0"/>
      <p:bldP spid="60739" grpId="0"/>
      <p:bldP spid="607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roup 82"/>
          <p:cNvGrpSpPr>
            <a:grpSpLocks/>
          </p:cNvGrpSpPr>
          <p:nvPr/>
        </p:nvGrpSpPr>
        <p:grpSpPr bwMode="auto">
          <a:xfrm>
            <a:off x="4308475" y="623888"/>
            <a:ext cx="2133600" cy="615950"/>
            <a:chOff x="3072" y="192"/>
            <a:chExt cx="1344" cy="388"/>
          </a:xfrm>
        </p:grpSpPr>
        <p:sp>
          <p:nvSpPr>
            <p:cNvPr id="115795" name="Rectangle 83"/>
            <p:cNvSpPr>
              <a:spLocks noChangeArrowheads="1"/>
            </p:cNvSpPr>
            <p:nvPr/>
          </p:nvSpPr>
          <p:spPr bwMode="auto">
            <a:xfrm>
              <a:off x="3496" y="225"/>
              <a:ext cx="788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arccos</a:t>
              </a:r>
              <a:endParaRPr 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5796" name="Rectangle 84"/>
            <p:cNvSpPr>
              <a:spLocks noChangeArrowheads="1"/>
            </p:cNvSpPr>
            <p:nvPr/>
          </p:nvSpPr>
          <p:spPr bwMode="auto">
            <a:xfrm>
              <a:off x="3278" y="192"/>
              <a:ext cx="162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7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cs typeface="+mn-cs"/>
                </a:rPr>
                <a:t>=</a:t>
              </a:r>
              <a:endParaRPr 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5797" name="Rectangle 85"/>
            <p:cNvSpPr>
              <a:spLocks noChangeArrowheads="1"/>
            </p:cNvSpPr>
            <p:nvPr/>
          </p:nvSpPr>
          <p:spPr bwMode="auto">
            <a:xfrm>
              <a:off x="4268" y="225"/>
              <a:ext cx="148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7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x</a:t>
              </a:r>
              <a:endParaRPr 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5798" name="Rectangle 86"/>
            <p:cNvSpPr>
              <a:spLocks noChangeArrowheads="1"/>
            </p:cNvSpPr>
            <p:nvPr/>
          </p:nvSpPr>
          <p:spPr bwMode="auto">
            <a:xfrm>
              <a:off x="3072" y="225"/>
              <a:ext cx="131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7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y</a:t>
              </a:r>
              <a:endParaRPr 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endParaRPr>
            </a:p>
          </p:txBody>
        </p:sp>
      </p:grp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525963" y="2357438"/>
          <a:ext cx="39751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Формула" r:id="rId3" imgW="1015920" imgH="215640" progId="Equation.3">
                  <p:embed/>
                </p:oleObj>
              </mc:Choice>
              <mc:Fallback>
                <p:oleObj name="Формула" r:id="rId3" imgW="10159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963" y="2357438"/>
                        <a:ext cx="39751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514850" y="1428750"/>
          <a:ext cx="3843338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Формула" r:id="rId5" imgW="1015920" imgH="215640" progId="Equation.3">
                  <p:embed/>
                </p:oleObj>
              </mc:Choice>
              <mc:Fallback>
                <p:oleObj name="Формула" r:id="rId5" imgW="101592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1428750"/>
                        <a:ext cx="3843338" cy="849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7" name="Group 103"/>
          <p:cNvGrpSpPr>
            <a:grpSpLocks/>
          </p:cNvGrpSpPr>
          <p:nvPr/>
        </p:nvGrpSpPr>
        <p:grpSpPr bwMode="auto">
          <a:xfrm>
            <a:off x="1365250" y="915988"/>
            <a:ext cx="276225" cy="639762"/>
            <a:chOff x="2999" y="2074"/>
            <a:chExt cx="174" cy="403"/>
          </a:xfrm>
        </p:grpSpPr>
        <p:sp>
          <p:nvSpPr>
            <p:cNvPr id="3104" name="Line 104"/>
            <p:cNvSpPr>
              <a:spLocks noChangeShapeType="1"/>
            </p:cNvSpPr>
            <p:nvPr/>
          </p:nvSpPr>
          <p:spPr bwMode="auto">
            <a:xfrm>
              <a:off x="2999" y="2348"/>
              <a:ext cx="174" cy="1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5817" name="Rectangle 105"/>
            <p:cNvSpPr>
              <a:spLocks noChangeArrowheads="1"/>
            </p:cNvSpPr>
            <p:nvPr/>
          </p:nvSpPr>
          <p:spPr bwMode="auto">
            <a:xfrm>
              <a:off x="3031" y="2304"/>
              <a:ext cx="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5818" name="Rectangle 106"/>
            <p:cNvSpPr>
              <a:spLocks noChangeArrowheads="1"/>
            </p:cNvSpPr>
            <p:nvPr/>
          </p:nvSpPr>
          <p:spPr bwMode="auto">
            <a:xfrm>
              <a:off x="3000" y="2074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115849" name="Text Box 137"/>
          <p:cNvSpPr txBox="1">
            <a:spLocks noChangeArrowheads="1"/>
          </p:cNvSpPr>
          <p:nvPr/>
        </p:nvSpPr>
        <p:spPr bwMode="auto">
          <a:xfrm>
            <a:off x="4143375" y="3286125"/>
            <a:ext cx="4683125" cy="523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Функція ні парна ні непарна </a:t>
            </a:r>
          </a:p>
        </p:txBody>
      </p:sp>
      <p:sp>
        <p:nvSpPr>
          <p:cNvPr id="115850" name="Text Box 138"/>
          <p:cNvSpPr txBox="1">
            <a:spLocks noChangeArrowheads="1"/>
          </p:cNvSpPr>
          <p:nvPr/>
        </p:nvSpPr>
        <p:spPr bwMode="auto">
          <a:xfrm>
            <a:off x="5643563" y="3786188"/>
            <a:ext cx="2686050" cy="523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Функція  спадає</a:t>
            </a:r>
          </a:p>
        </p:txBody>
      </p:sp>
      <p:sp>
        <p:nvSpPr>
          <p:cNvPr id="115851" name="Text Box 139"/>
          <p:cNvSpPr txBox="1">
            <a:spLocks noChangeArrowheads="1"/>
          </p:cNvSpPr>
          <p:nvPr/>
        </p:nvSpPr>
        <p:spPr bwMode="auto">
          <a:xfrm>
            <a:off x="5072063" y="4286250"/>
            <a:ext cx="3822700" cy="523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Функция неперіодична</a:t>
            </a:r>
          </a:p>
        </p:txBody>
      </p:sp>
      <p:grpSp>
        <p:nvGrpSpPr>
          <p:cNvPr id="3081" name="Group 150"/>
          <p:cNvGrpSpPr>
            <a:grpSpLocks/>
          </p:cNvGrpSpPr>
          <p:nvPr/>
        </p:nvGrpSpPr>
        <p:grpSpPr bwMode="auto">
          <a:xfrm>
            <a:off x="22225" y="0"/>
            <a:ext cx="9093200" cy="6835775"/>
            <a:chOff x="14" y="0"/>
            <a:chExt cx="5728" cy="4306"/>
          </a:xfrm>
        </p:grpSpPr>
        <p:sp>
          <p:nvSpPr>
            <p:cNvPr id="3084" name="Freeform 151"/>
            <p:cNvSpPr>
              <a:spLocks/>
            </p:cNvSpPr>
            <p:nvPr/>
          </p:nvSpPr>
          <p:spPr bwMode="auto">
            <a:xfrm>
              <a:off x="357" y="70"/>
              <a:ext cx="5040" cy="5"/>
            </a:xfrm>
            <a:custGeom>
              <a:avLst/>
              <a:gdLst>
                <a:gd name="T0" fmla="*/ 5040 w 5040"/>
                <a:gd name="T1" fmla="*/ 0 h 5"/>
                <a:gd name="T2" fmla="*/ 0 w 5040"/>
                <a:gd name="T3" fmla="*/ 5 h 5"/>
                <a:gd name="T4" fmla="*/ 0 60000 65536"/>
                <a:gd name="T5" fmla="*/ 0 60000 65536"/>
                <a:gd name="T6" fmla="*/ 0 w 5040"/>
                <a:gd name="T7" fmla="*/ 0 h 5"/>
                <a:gd name="T8" fmla="*/ 5040 w 5040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040" h="5">
                  <a:moveTo>
                    <a:pt x="5040" y="0"/>
                  </a:moveTo>
                  <a:lnTo>
                    <a:pt x="0" y="5"/>
                  </a:lnTo>
                </a:path>
              </a:pathLst>
            </a:custGeom>
            <a:noFill/>
            <a:ln w="19050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5" name="Freeform 152"/>
            <p:cNvSpPr>
              <a:spLocks/>
            </p:cNvSpPr>
            <p:nvPr/>
          </p:nvSpPr>
          <p:spPr bwMode="auto">
            <a:xfrm>
              <a:off x="327" y="29"/>
              <a:ext cx="5102" cy="3"/>
            </a:xfrm>
            <a:custGeom>
              <a:avLst/>
              <a:gdLst>
                <a:gd name="T0" fmla="*/ 5102 w 5102"/>
                <a:gd name="T1" fmla="*/ 0 h 3"/>
                <a:gd name="T2" fmla="*/ 0 w 5102"/>
                <a:gd name="T3" fmla="*/ 3 h 3"/>
                <a:gd name="T4" fmla="*/ 0 60000 65536"/>
                <a:gd name="T5" fmla="*/ 0 60000 65536"/>
                <a:gd name="T6" fmla="*/ 0 w 5102"/>
                <a:gd name="T7" fmla="*/ 0 h 3"/>
                <a:gd name="T8" fmla="*/ 5102 w 510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102" h="3">
                  <a:moveTo>
                    <a:pt x="5102" y="0"/>
                  </a:moveTo>
                  <a:lnTo>
                    <a:pt x="0" y="3"/>
                  </a:lnTo>
                </a:path>
              </a:pathLst>
            </a:custGeom>
            <a:noFill/>
            <a:ln w="19050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6" name="Freeform 153"/>
            <p:cNvSpPr>
              <a:spLocks/>
            </p:cNvSpPr>
            <p:nvPr/>
          </p:nvSpPr>
          <p:spPr bwMode="auto">
            <a:xfrm>
              <a:off x="71" y="362"/>
              <a:ext cx="6" cy="3580"/>
            </a:xfrm>
            <a:custGeom>
              <a:avLst/>
              <a:gdLst>
                <a:gd name="T0" fmla="*/ 6 w 6"/>
                <a:gd name="T1" fmla="*/ 3580 h 3580"/>
                <a:gd name="T2" fmla="*/ 0 w 6"/>
                <a:gd name="T3" fmla="*/ 0 h 3580"/>
                <a:gd name="T4" fmla="*/ 0 60000 65536"/>
                <a:gd name="T5" fmla="*/ 0 60000 65536"/>
                <a:gd name="T6" fmla="*/ 0 w 6"/>
                <a:gd name="T7" fmla="*/ 0 h 3580"/>
                <a:gd name="T8" fmla="*/ 6 w 6"/>
                <a:gd name="T9" fmla="*/ 3580 h 35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580">
                  <a:moveTo>
                    <a:pt x="6" y="3580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7" name="Freeform 154"/>
            <p:cNvSpPr>
              <a:spLocks/>
            </p:cNvSpPr>
            <p:nvPr/>
          </p:nvSpPr>
          <p:spPr bwMode="auto">
            <a:xfrm>
              <a:off x="32" y="336"/>
              <a:ext cx="3" cy="3641"/>
            </a:xfrm>
            <a:custGeom>
              <a:avLst/>
              <a:gdLst>
                <a:gd name="T0" fmla="*/ 3 w 3"/>
                <a:gd name="T1" fmla="*/ 3641 h 3641"/>
                <a:gd name="T2" fmla="*/ 0 w 3"/>
                <a:gd name="T3" fmla="*/ 0 h 3641"/>
                <a:gd name="T4" fmla="*/ 0 60000 65536"/>
                <a:gd name="T5" fmla="*/ 0 60000 65536"/>
                <a:gd name="T6" fmla="*/ 0 w 3"/>
                <a:gd name="T7" fmla="*/ 0 h 3641"/>
                <a:gd name="T8" fmla="*/ 3 w 3"/>
                <a:gd name="T9" fmla="*/ 3641 h 364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3641">
                  <a:moveTo>
                    <a:pt x="3" y="3641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8" name="Freeform 155"/>
            <p:cNvSpPr>
              <a:spLocks/>
            </p:cNvSpPr>
            <p:nvPr/>
          </p:nvSpPr>
          <p:spPr bwMode="auto">
            <a:xfrm>
              <a:off x="359" y="4224"/>
              <a:ext cx="5040" cy="2"/>
            </a:xfrm>
            <a:custGeom>
              <a:avLst/>
              <a:gdLst>
                <a:gd name="T0" fmla="*/ 5040 w 5040"/>
                <a:gd name="T1" fmla="*/ 0 h 2"/>
                <a:gd name="T2" fmla="*/ 0 w 5040"/>
                <a:gd name="T3" fmla="*/ 2 h 2"/>
                <a:gd name="T4" fmla="*/ 0 60000 65536"/>
                <a:gd name="T5" fmla="*/ 0 60000 65536"/>
                <a:gd name="T6" fmla="*/ 0 w 5040"/>
                <a:gd name="T7" fmla="*/ 0 h 2"/>
                <a:gd name="T8" fmla="*/ 5040 w 5040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040" h="2">
                  <a:moveTo>
                    <a:pt x="5040" y="0"/>
                  </a:moveTo>
                  <a:lnTo>
                    <a:pt x="0" y="2"/>
                  </a:lnTo>
                </a:path>
              </a:pathLst>
            </a:custGeom>
            <a:noFill/>
            <a:ln w="19050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9" name="Freeform 156"/>
            <p:cNvSpPr>
              <a:spLocks/>
            </p:cNvSpPr>
            <p:nvPr/>
          </p:nvSpPr>
          <p:spPr bwMode="auto">
            <a:xfrm>
              <a:off x="327" y="4272"/>
              <a:ext cx="5105" cy="5"/>
            </a:xfrm>
            <a:custGeom>
              <a:avLst/>
              <a:gdLst>
                <a:gd name="T0" fmla="*/ 5105 w 5105"/>
                <a:gd name="T1" fmla="*/ 0 h 5"/>
                <a:gd name="T2" fmla="*/ 0 w 5105"/>
                <a:gd name="T3" fmla="*/ 5 h 5"/>
                <a:gd name="T4" fmla="*/ 0 60000 65536"/>
                <a:gd name="T5" fmla="*/ 0 60000 65536"/>
                <a:gd name="T6" fmla="*/ 0 w 5105"/>
                <a:gd name="T7" fmla="*/ 0 h 5"/>
                <a:gd name="T8" fmla="*/ 5105 w 5105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105" h="5">
                  <a:moveTo>
                    <a:pt x="5105" y="0"/>
                  </a:moveTo>
                  <a:lnTo>
                    <a:pt x="0" y="5"/>
                  </a:lnTo>
                </a:path>
              </a:pathLst>
            </a:custGeom>
            <a:noFill/>
            <a:ln w="19050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3090" name="Group 157"/>
            <p:cNvGrpSpPr>
              <a:grpSpLocks/>
            </p:cNvGrpSpPr>
            <p:nvPr/>
          </p:nvGrpSpPr>
          <p:grpSpPr bwMode="auto">
            <a:xfrm>
              <a:off x="5417" y="3921"/>
              <a:ext cx="325" cy="380"/>
              <a:chOff x="5417" y="3921"/>
              <a:chExt cx="325" cy="380"/>
            </a:xfrm>
          </p:grpSpPr>
          <p:sp>
            <p:nvSpPr>
              <p:cNvPr id="3102" name="Arc 158"/>
              <p:cNvSpPr>
                <a:spLocks/>
              </p:cNvSpPr>
              <p:nvPr/>
            </p:nvSpPr>
            <p:spPr bwMode="auto">
              <a:xfrm rot="5937534" flipH="1" flipV="1">
                <a:off x="5408" y="3930"/>
                <a:ext cx="332" cy="313"/>
              </a:xfrm>
              <a:custGeom>
                <a:avLst/>
                <a:gdLst>
                  <a:gd name="T0" fmla="*/ 0 w 22928"/>
                  <a:gd name="T1" fmla="*/ 0 h 21600"/>
                  <a:gd name="T2" fmla="*/ 0 w 22928"/>
                  <a:gd name="T3" fmla="*/ 0 h 21600"/>
                  <a:gd name="T4" fmla="*/ 0 w 2292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928"/>
                  <a:gd name="T10" fmla="*/ 0 h 21600"/>
                  <a:gd name="T11" fmla="*/ 22928 w 2292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928" h="21600" fill="none" extrusionOk="0">
                    <a:moveTo>
                      <a:pt x="-1" y="84"/>
                    </a:moveTo>
                    <a:cubicBezTo>
                      <a:pt x="635" y="28"/>
                      <a:pt x="1272" y="-1"/>
                      <a:pt x="1910" y="0"/>
                    </a:cubicBezTo>
                    <a:cubicBezTo>
                      <a:pt x="11920" y="0"/>
                      <a:pt x="20618" y="6877"/>
                      <a:pt x="22927" y="16618"/>
                    </a:cubicBezTo>
                  </a:path>
                  <a:path w="22928" h="21600" stroke="0" extrusionOk="0">
                    <a:moveTo>
                      <a:pt x="-1" y="84"/>
                    </a:moveTo>
                    <a:cubicBezTo>
                      <a:pt x="635" y="28"/>
                      <a:pt x="1272" y="-1"/>
                      <a:pt x="1910" y="0"/>
                    </a:cubicBezTo>
                    <a:cubicBezTo>
                      <a:pt x="11920" y="0"/>
                      <a:pt x="20618" y="6877"/>
                      <a:pt x="22927" y="16618"/>
                    </a:cubicBezTo>
                    <a:lnTo>
                      <a:pt x="191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3103" name="Arc 159"/>
              <p:cNvSpPr>
                <a:spLocks/>
              </p:cNvSpPr>
              <p:nvPr/>
            </p:nvSpPr>
            <p:spPr bwMode="auto">
              <a:xfrm rot="5937534" flipH="1" flipV="1">
                <a:off x="5421" y="3980"/>
                <a:ext cx="349" cy="293"/>
              </a:xfrm>
              <a:custGeom>
                <a:avLst/>
                <a:gdLst>
                  <a:gd name="T0" fmla="*/ 0 w 25689"/>
                  <a:gd name="T1" fmla="*/ 0 h 21600"/>
                  <a:gd name="T2" fmla="*/ 0 w 25689"/>
                  <a:gd name="T3" fmla="*/ 0 h 21600"/>
                  <a:gd name="T4" fmla="*/ 0 w 2568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5689"/>
                  <a:gd name="T10" fmla="*/ 0 h 21600"/>
                  <a:gd name="T11" fmla="*/ 25689 w 2568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689" h="21600" fill="none" extrusionOk="0">
                    <a:moveTo>
                      <a:pt x="-1" y="426"/>
                    </a:moveTo>
                    <a:cubicBezTo>
                      <a:pt x="1406" y="142"/>
                      <a:pt x="2837" y="-1"/>
                      <a:pt x="4272" y="0"/>
                    </a:cubicBezTo>
                    <a:cubicBezTo>
                      <a:pt x="15115" y="0"/>
                      <a:pt x="24279" y="8040"/>
                      <a:pt x="25688" y="18792"/>
                    </a:cubicBezTo>
                  </a:path>
                  <a:path w="25689" h="21600" stroke="0" extrusionOk="0">
                    <a:moveTo>
                      <a:pt x="-1" y="426"/>
                    </a:moveTo>
                    <a:cubicBezTo>
                      <a:pt x="1406" y="142"/>
                      <a:pt x="2837" y="-1"/>
                      <a:pt x="4272" y="0"/>
                    </a:cubicBezTo>
                    <a:cubicBezTo>
                      <a:pt x="15115" y="0"/>
                      <a:pt x="24279" y="8040"/>
                      <a:pt x="25688" y="18792"/>
                    </a:cubicBezTo>
                    <a:lnTo>
                      <a:pt x="4272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3091" name="Freeform 160"/>
            <p:cNvSpPr>
              <a:spLocks/>
            </p:cNvSpPr>
            <p:nvPr/>
          </p:nvSpPr>
          <p:spPr bwMode="auto">
            <a:xfrm>
              <a:off x="5678" y="360"/>
              <a:ext cx="3" cy="3582"/>
            </a:xfrm>
            <a:custGeom>
              <a:avLst/>
              <a:gdLst>
                <a:gd name="T0" fmla="*/ 3 w 3"/>
                <a:gd name="T1" fmla="*/ 3582 h 3582"/>
                <a:gd name="T2" fmla="*/ 0 w 3"/>
                <a:gd name="T3" fmla="*/ 0 h 3582"/>
                <a:gd name="T4" fmla="*/ 0 60000 65536"/>
                <a:gd name="T5" fmla="*/ 0 60000 65536"/>
                <a:gd name="T6" fmla="*/ 0 w 3"/>
                <a:gd name="T7" fmla="*/ 0 h 3582"/>
                <a:gd name="T8" fmla="*/ 3 w 3"/>
                <a:gd name="T9" fmla="*/ 3582 h 35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3582">
                  <a:moveTo>
                    <a:pt x="3" y="3582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2" name="Freeform 161"/>
            <p:cNvSpPr>
              <a:spLocks/>
            </p:cNvSpPr>
            <p:nvPr/>
          </p:nvSpPr>
          <p:spPr bwMode="auto">
            <a:xfrm>
              <a:off x="5723" y="327"/>
              <a:ext cx="1" cy="3642"/>
            </a:xfrm>
            <a:custGeom>
              <a:avLst/>
              <a:gdLst>
                <a:gd name="T0" fmla="*/ 1 w 1"/>
                <a:gd name="T1" fmla="*/ 3642 h 3642"/>
                <a:gd name="T2" fmla="*/ 0 w 1"/>
                <a:gd name="T3" fmla="*/ 0 h 3642"/>
                <a:gd name="T4" fmla="*/ 0 60000 65536"/>
                <a:gd name="T5" fmla="*/ 0 60000 65536"/>
                <a:gd name="T6" fmla="*/ 0 w 1"/>
                <a:gd name="T7" fmla="*/ 0 h 3642"/>
                <a:gd name="T8" fmla="*/ 1 w 1"/>
                <a:gd name="T9" fmla="*/ 3642 h 36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642">
                  <a:moveTo>
                    <a:pt x="1" y="3642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3093" name="Group 162"/>
            <p:cNvGrpSpPr>
              <a:grpSpLocks/>
            </p:cNvGrpSpPr>
            <p:nvPr/>
          </p:nvGrpSpPr>
          <p:grpSpPr bwMode="auto">
            <a:xfrm flipH="1" flipV="1">
              <a:off x="14" y="2"/>
              <a:ext cx="325" cy="380"/>
              <a:chOff x="5417" y="3921"/>
              <a:chExt cx="325" cy="380"/>
            </a:xfrm>
          </p:grpSpPr>
          <p:sp>
            <p:nvSpPr>
              <p:cNvPr id="3100" name="Arc 163"/>
              <p:cNvSpPr>
                <a:spLocks/>
              </p:cNvSpPr>
              <p:nvPr/>
            </p:nvSpPr>
            <p:spPr bwMode="auto">
              <a:xfrm rot="5937534" flipH="1" flipV="1">
                <a:off x="5408" y="3930"/>
                <a:ext cx="332" cy="313"/>
              </a:xfrm>
              <a:custGeom>
                <a:avLst/>
                <a:gdLst>
                  <a:gd name="T0" fmla="*/ 0 w 22928"/>
                  <a:gd name="T1" fmla="*/ 0 h 21600"/>
                  <a:gd name="T2" fmla="*/ 0 w 22928"/>
                  <a:gd name="T3" fmla="*/ 0 h 21600"/>
                  <a:gd name="T4" fmla="*/ 0 w 2292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928"/>
                  <a:gd name="T10" fmla="*/ 0 h 21600"/>
                  <a:gd name="T11" fmla="*/ 22928 w 2292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928" h="21600" fill="none" extrusionOk="0">
                    <a:moveTo>
                      <a:pt x="-1" y="84"/>
                    </a:moveTo>
                    <a:cubicBezTo>
                      <a:pt x="635" y="28"/>
                      <a:pt x="1272" y="-1"/>
                      <a:pt x="1910" y="0"/>
                    </a:cubicBezTo>
                    <a:cubicBezTo>
                      <a:pt x="11920" y="0"/>
                      <a:pt x="20618" y="6877"/>
                      <a:pt x="22927" y="16618"/>
                    </a:cubicBezTo>
                  </a:path>
                  <a:path w="22928" h="21600" stroke="0" extrusionOk="0">
                    <a:moveTo>
                      <a:pt x="-1" y="84"/>
                    </a:moveTo>
                    <a:cubicBezTo>
                      <a:pt x="635" y="28"/>
                      <a:pt x="1272" y="-1"/>
                      <a:pt x="1910" y="0"/>
                    </a:cubicBezTo>
                    <a:cubicBezTo>
                      <a:pt x="11920" y="0"/>
                      <a:pt x="20618" y="6877"/>
                      <a:pt x="22927" y="16618"/>
                    </a:cubicBezTo>
                    <a:lnTo>
                      <a:pt x="191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3101" name="Arc 164"/>
              <p:cNvSpPr>
                <a:spLocks/>
              </p:cNvSpPr>
              <p:nvPr/>
            </p:nvSpPr>
            <p:spPr bwMode="auto">
              <a:xfrm rot="5937534" flipH="1" flipV="1">
                <a:off x="5421" y="3980"/>
                <a:ext cx="349" cy="293"/>
              </a:xfrm>
              <a:custGeom>
                <a:avLst/>
                <a:gdLst>
                  <a:gd name="T0" fmla="*/ 0 w 25689"/>
                  <a:gd name="T1" fmla="*/ 0 h 21600"/>
                  <a:gd name="T2" fmla="*/ 0 w 25689"/>
                  <a:gd name="T3" fmla="*/ 0 h 21600"/>
                  <a:gd name="T4" fmla="*/ 0 w 2568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5689"/>
                  <a:gd name="T10" fmla="*/ 0 h 21600"/>
                  <a:gd name="T11" fmla="*/ 25689 w 2568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689" h="21600" fill="none" extrusionOk="0">
                    <a:moveTo>
                      <a:pt x="-1" y="426"/>
                    </a:moveTo>
                    <a:cubicBezTo>
                      <a:pt x="1406" y="142"/>
                      <a:pt x="2837" y="-1"/>
                      <a:pt x="4272" y="0"/>
                    </a:cubicBezTo>
                    <a:cubicBezTo>
                      <a:pt x="15115" y="0"/>
                      <a:pt x="24279" y="8040"/>
                      <a:pt x="25688" y="18792"/>
                    </a:cubicBezTo>
                  </a:path>
                  <a:path w="25689" h="21600" stroke="0" extrusionOk="0">
                    <a:moveTo>
                      <a:pt x="-1" y="426"/>
                    </a:moveTo>
                    <a:cubicBezTo>
                      <a:pt x="1406" y="142"/>
                      <a:pt x="2837" y="-1"/>
                      <a:pt x="4272" y="0"/>
                    </a:cubicBezTo>
                    <a:cubicBezTo>
                      <a:pt x="15115" y="0"/>
                      <a:pt x="24279" y="8040"/>
                      <a:pt x="25688" y="18792"/>
                    </a:cubicBezTo>
                    <a:lnTo>
                      <a:pt x="4272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3094" name="Group 165"/>
            <p:cNvGrpSpPr>
              <a:grpSpLocks/>
            </p:cNvGrpSpPr>
            <p:nvPr/>
          </p:nvGrpSpPr>
          <p:grpSpPr bwMode="auto">
            <a:xfrm flipV="1">
              <a:off x="5415" y="0"/>
              <a:ext cx="325" cy="380"/>
              <a:chOff x="5417" y="3921"/>
              <a:chExt cx="325" cy="380"/>
            </a:xfrm>
          </p:grpSpPr>
          <p:sp>
            <p:nvSpPr>
              <p:cNvPr id="3098" name="Arc 166"/>
              <p:cNvSpPr>
                <a:spLocks/>
              </p:cNvSpPr>
              <p:nvPr/>
            </p:nvSpPr>
            <p:spPr bwMode="auto">
              <a:xfrm rot="5937534" flipH="1" flipV="1">
                <a:off x="5408" y="3930"/>
                <a:ext cx="332" cy="313"/>
              </a:xfrm>
              <a:custGeom>
                <a:avLst/>
                <a:gdLst>
                  <a:gd name="T0" fmla="*/ 0 w 22928"/>
                  <a:gd name="T1" fmla="*/ 0 h 21600"/>
                  <a:gd name="T2" fmla="*/ 0 w 22928"/>
                  <a:gd name="T3" fmla="*/ 0 h 21600"/>
                  <a:gd name="T4" fmla="*/ 0 w 2292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928"/>
                  <a:gd name="T10" fmla="*/ 0 h 21600"/>
                  <a:gd name="T11" fmla="*/ 22928 w 2292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928" h="21600" fill="none" extrusionOk="0">
                    <a:moveTo>
                      <a:pt x="-1" y="84"/>
                    </a:moveTo>
                    <a:cubicBezTo>
                      <a:pt x="635" y="28"/>
                      <a:pt x="1272" y="-1"/>
                      <a:pt x="1910" y="0"/>
                    </a:cubicBezTo>
                    <a:cubicBezTo>
                      <a:pt x="11920" y="0"/>
                      <a:pt x="20618" y="6877"/>
                      <a:pt x="22927" y="16618"/>
                    </a:cubicBezTo>
                  </a:path>
                  <a:path w="22928" h="21600" stroke="0" extrusionOk="0">
                    <a:moveTo>
                      <a:pt x="-1" y="84"/>
                    </a:moveTo>
                    <a:cubicBezTo>
                      <a:pt x="635" y="28"/>
                      <a:pt x="1272" y="-1"/>
                      <a:pt x="1910" y="0"/>
                    </a:cubicBezTo>
                    <a:cubicBezTo>
                      <a:pt x="11920" y="0"/>
                      <a:pt x="20618" y="6877"/>
                      <a:pt x="22927" y="16618"/>
                    </a:cubicBezTo>
                    <a:lnTo>
                      <a:pt x="191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3099" name="Arc 167"/>
              <p:cNvSpPr>
                <a:spLocks/>
              </p:cNvSpPr>
              <p:nvPr/>
            </p:nvSpPr>
            <p:spPr bwMode="auto">
              <a:xfrm rot="5937534" flipH="1" flipV="1">
                <a:off x="5421" y="3980"/>
                <a:ext cx="349" cy="293"/>
              </a:xfrm>
              <a:custGeom>
                <a:avLst/>
                <a:gdLst>
                  <a:gd name="T0" fmla="*/ 0 w 25689"/>
                  <a:gd name="T1" fmla="*/ 0 h 21600"/>
                  <a:gd name="T2" fmla="*/ 0 w 25689"/>
                  <a:gd name="T3" fmla="*/ 0 h 21600"/>
                  <a:gd name="T4" fmla="*/ 0 w 2568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5689"/>
                  <a:gd name="T10" fmla="*/ 0 h 21600"/>
                  <a:gd name="T11" fmla="*/ 25689 w 2568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689" h="21600" fill="none" extrusionOk="0">
                    <a:moveTo>
                      <a:pt x="-1" y="426"/>
                    </a:moveTo>
                    <a:cubicBezTo>
                      <a:pt x="1406" y="142"/>
                      <a:pt x="2837" y="-1"/>
                      <a:pt x="4272" y="0"/>
                    </a:cubicBezTo>
                    <a:cubicBezTo>
                      <a:pt x="15115" y="0"/>
                      <a:pt x="24279" y="8040"/>
                      <a:pt x="25688" y="18792"/>
                    </a:cubicBezTo>
                  </a:path>
                  <a:path w="25689" h="21600" stroke="0" extrusionOk="0">
                    <a:moveTo>
                      <a:pt x="-1" y="426"/>
                    </a:moveTo>
                    <a:cubicBezTo>
                      <a:pt x="1406" y="142"/>
                      <a:pt x="2837" y="-1"/>
                      <a:pt x="4272" y="0"/>
                    </a:cubicBezTo>
                    <a:cubicBezTo>
                      <a:pt x="15115" y="0"/>
                      <a:pt x="24279" y="8040"/>
                      <a:pt x="25688" y="18792"/>
                    </a:cubicBezTo>
                    <a:lnTo>
                      <a:pt x="4272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3095" name="Group 168"/>
            <p:cNvGrpSpPr>
              <a:grpSpLocks/>
            </p:cNvGrpSpPr>
            <p:nvPr/>
          </p:nvGrpSpPr>
          <p:grpSpPr bwMode="auto">
            <a:xfrm flipH="1">
              <a:off x="16" y="3926"/>
              <a:ext cx="325" cy="380"/>
              <a:chOff x="5417" y="3921"/>
              <a:chExt cx="325" cy="380"/>
            </a:xfrm>
          </p:grpSpPr>
          <p:sp>
            <p:nvSpPr>
              <p:cNvPr id="3096" name="Arc 169"/>
              <p:cNvSpPr>
                <a:spLocks/>
              </p:cNvSpPr>
              <p:nvPr/>
            </p:nvSpPr>
            <p:spPr bwMode="auto">
              <a:xfrm rot="5937534" flipH="1" flipV="1">
                <a:off x="5408" y="3930"/>
                <a:ext cx="332" cy="313"/>
              </a:xfrm>
              <a:custGeom>
                <a:avLst/>
                <a:gdLst>
                  <a:gd name="T0" fmla="*/ 0 w 22928"/>
                  <a:gd name="T1" fmla="*/ 0 h 21600"/>
                  <a:gd name="T2" fmla="*/ 0 w 22928"/>
                  <a:gd name="T3" fmla="*/ 0 h 21600"/>
                  <a:gd name="T4" fmla="*/ 0 w 2292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928"/>
                  <a:gd name="T10" fmla="*/ 0 h 21600"/>
                  <a:gd name="T11" fmla="*/ 22928 w 2292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928" h="21600" fill="none" extrusionOk="0">
                    <a:moveTo>
                      <a:pt x="-1" y="84"/>
                    </a:moveTo>
                    <a:cubicBezTo>
                      <a:pt x="635" y="28"/>
                      <a:pt x="1272" y="-1"/>
                      <a:pt x="1910" y="0"/>
                    </a:cubicBezTo>
                    <a:cubicBezTo>
                      <a:pt x="11920" y="0"/>
                      <a:pt x="20618" y="6877"/>
                      <a:pt x="22927" y="16618"/>
                    </a:cubicBezTo>
                  </a:path>
                  <a:path w="22928" h="21600" stroke="0" extrusionOk="0">
                    <a:moveTo>
                      <a:pt x="-1" y="84"/>
                    </a:moveTo>
                    <a:cubicBezTo>
                      <a:pt x="635" y="28"/>
                      <a:pt x="1272" y="-1"/>
                      <a:pt x="1910" y="0"/>
                    </a:cubicBezTo>
                    <a:cubicBezTo>
                      <a:pt x="11920" y="0"/>
                      <a:pt x="20618" y="6877"/>
                      <a:pt x="22927" y="16618"/>
                    </a:cubicBezTo>
                    <a:lnTo>
                      <a:pt x="191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3097" name="Arc 170"/>
              <p:cNvSpPr>
                <a:spLocks/>
              </p:cNvSpPr>
              <p:nvPr/>
            </p:nvSpPr>
            <p:spPr bwMode="auto">
              <a:xfrm rot="5937534" flipH="1" flipV="1">
                <a:off x="5421" y="3980"/>
                <a:ext cx="349" cy="293"/>
              </a:xfrm>
              <a:custGeom>
                <a:avLst/>
                <a:gdLst>
                  <a:gd name="T0" fmla="*/ 0 w 25689"/>
                  <a:gd name="T1" fmla="*/ 0 h 21600"/>
                  <a:gd name="T2" fmla="*/ 0 w 25689"/>
                  <a:gd name="T3" fmla="*/ 0 h 21600"/>
                  <a:gd name="T4" fmla="*/ 0 w 2568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5689"/>
                  <a:gd name="T10" fmla="*/ 0 h 21600"/>
                  <a:gd name="T11" fmla="*/ 25689 w 2568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689" h="21600" fill="none" extrusionOk="0">
                    <a:moveTo>
                      <a:pt x="-1" y="426"/>
                    </a:moveTo>
                    <a:cubicBezTo>
                      <a:pt x="1406" y="142"/>
                      <a:pt x="2837" y="-1"/>
                      <a:pt x="4272" y="0"/>
                    </a:cubicBezTo>
                    <a:cubicBezTo>
                      <a:pt x="15115" y="0"/>
                      <a:pt x="24279" y="8040"/>
                      <a:pt x="25688" y="18792"/>
                    </a:cubicBezTo>
                  </a:path>
                  <a:path w="25689" h="21600" stroke="0" extrusionOk="0">
                    <a:moveTo>
                      <a:pt x="-1" y="426"/>
                    </a:moveTo>
                    <a:cubicBezTo>
                      <a:pt x="1406" y="142"/>
                      <a:pt x="2837" y="-1"/>
                      <a:pt x="4272" y="0"/>
                    </a:cubicBezTo>
                    <a:cubicBezTo>
                      <a:pt x="15115" y="0"/>
                      <a:pt x="24279" y="8040"/>
                      <a:pt x="25688" y="18792"/>
                    </a:cubicBezTo>
                    <a:lnTo>
                      <a:pt x="4272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sp>
        <p:nvSpPr>
          <p:cNvPr id="3082" name="Прямоугольник 62"/>
          <p:cNvSpPr>
            <a:spLocks noChangeArrowheads="1"/>
          </p:cNvSpPr>
          <p:nvPr/>
        </p:nvSpPr>
        <p:spPr bwMode="auto">
          <a:xfrm>
            <a:off x="357188" y="4000500"/>
            <a:ext cx="478631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i="1"/>
              <a:t> </a:t>
            </a:r>
            <a:r>
              <a:rPr lang="uk-UA" sz="2800" b="1" i="1"/>
              <a:t>Арккосинусом</a:t>
            </a:r>
            <a:r>
              <a:rPr lang="uk-UA" sz="2800" b="1"/>
              <a:t> числа </a:t>
            </a:r>
            <a:r>
              <a:rPr lang="uk-UA" sz="2800" b="1" i="1"/>
              <a:t>а</a:t>
            </a:r>
            <a:r>
              <a:rPr lang="uk-UA" sz="2800" b="1"/>
              <a:t> називається таке число з проміжку [0; π], косинус якого дорівнює </a:t>
            </a:r>
            <a:r>
              <a:rPr lang="uk-UA" sz="2800" b="1" i="1"/>
              <a:t>а.</a:t>
            </a:r>
            <a:r>
              <a:rPr lang="uk-UA" sz="2800" b="1"/>
              <a:t> </a:t>
            </a:r>
          </a:p>
          <a:p>
            <a:r>
              <a:rPr lang="uk-UA" sz="2800" b="1"/>
              <a:t>  arccos (-</a:t>
            </a:r>
            <a:r>
              <a:rPr lang="uk-UA" sz="2800" b="1" i="1"/>
              <a:t>а</a:t>
            </a:r>
            <a:r>
              <a:rPr lang="uk-UA" sz="2800" b="1"/>
              <a:t>) = π - arccos </a:t>
            </a:r>
            <a:r>
              <a:rPr lang="uk-UA" sz="2800" b="1" i="1"/>
              <a:t>а.</a:t>
            </a:r>
            <a:endParaRPr lang="ru-RU" sz="2800" b="1"/>
          </a:p>
        </p:txBody>
      </p:sp>
      <p:pic>
        <p:nvPicPr>
          <p:cNvPr id="3083" name="Picture 2" descr="ebpBE64"/>
          <p:cNvPicPr>
            <a:picLocks noChangeAspect="1" noChangeArrowheads="1"/>
          </p:cNvPicPr>
          <p:nvPr/>
        </p:nvPicPr>
        <p:blipFill>
          <a:blip r:embed="rId7"/>
          <a:srcRect l="42188" t="8333" r="14844" b="35417"/>
          <a:stretch>
            <a:fillRect/>
          </a:stretch>
        </p:blipFill>
        <p:spPr bwMode="auto">
          <a:xfrm>
            <a:off x="214313" y="214313"/>
            <a:ext cx="392906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849" grpId="0"/>
      <p:bldP spid="115850" grpId="0"/>
      <p:bldP spid="1158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uk-UA" sz="6000" b="1" smtClean="0">
                <a:solidFill>
                  <a:srgbClr val="FF0000"/>
                </a:solidFill>
              </a:rPr>
              <a:t>Математичний диктант</a:t>
            </a:r>
            <a:endParaRPr lang="ru-RU" sz="6000" b="1" smtClean="0">
              <a:solidFill>
                <a:srgbClr val="FF0000"/>
              </a:solidFill>
            </a:endParaRPr>
          </a:p>
        </p:txBody>
      </p:sp>
      <p:sp>
        <p:nvSpPr>
          <p:cNvPr id="4108" name="Прямоугольник 3"/>
          <p:cNvSpPr>
            <a:spLocks noChangeArrowheads="1"/>
          </p:cNvSpPr>
          <p:nvPr/>
        </p:nvSpPr>
        <p:spPr bwMode="auto">
          <a:xfrm>
            <a:off x="500063" y="1571625"/>
            <a:ext cx="7786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 u="sng"/>
              <a:t>Варіант -1</a:t>
            </a:r>
            <a:r>
              <a:rPr lang="uk-UA" sz="2000" b="1"/>
              <a:t>                                                                 </a:t>
            </a:r>
            <a:r>
              <a:rPr lang="uk-UA" sz="2000" b="1" u="sng"/>
              <a:t>Варіант -2</a:t>
            </a:r>
            <a:endParaRPr lang="ru-RU" sz="2000" b="1"/>
          </a:p>
        </p:txBody>
      </p:sp>
      <p:sp>
        <p:nvSpPr>
          <p:cNvPr id="4109" name="Rectangle 3"/>
          <p:cNvSpPr>
            <a:spLocks noChangeArrowheads="1"/>
          </p:cNvSpPr>
          <p:nvPr/>
        </p:nvSpPr>
        <p:spPr bwMode="auto">
          <a:xfrm>
            <a:off x="0" y="0"/>
            <a:ext cx="97869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uk-UA" sz="2600">
                <a:cs typeface="Times New Roman" pitchFamily="18" charset="0"/>
              </a:rPr>
              <a:t>   </a:t>
            </a:r>
            <a:endParaRPr lang="uk-UA"/>
          </a:p>
        </p:txBody>
      </p:sp>
      <p:sp>
        <p:nvSpPr>
          <p:cNvPr id="4110" name="Прямоугольник 12"/>
          <p:cNvSpPr>
            <a:spLocks noChangeArrowheads="1"/>
          </p:cNvSpPr>
          <p:nvPr/>
        </p:nvSpPr>
        <p:spPr bwMode="auto">
          <a:xfrm>
            <a:off x="5357813" y="2571750"/>
            <a:ext cx="2900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/>
              <a:t>   а</a:t>
            </a:r>
            <a:r>
              <a:rPr lang="en-US" sz="2800" b="1"/>
              <a:t>rcsin</a:t>
            </a:r>
            <a:r>
              <a:rPr lang="uk-UA" sz="2800" b="1"/>
              <a:t> </a:t>
            </a:r>
            <a:endParaRPr lang="ru-RU" sz="2800" b="1"/>
          </a:p>
        </p:txBody>
      </p:sp>
      <p:sp>
        <p:nvSpPr>
          <p:cNvPr id="4111" name="Прямоугольник 13"/>
          <p:cNvSpPr>
            <a:spLocks noChangeArrowheads="1"/>
          </p:cNvSpPr>
          <p:nvPr/>
        </p:nvSpPr>
        <p:spPr bwMode="auto">
          <a:xfrm>
            <a:off x="500063" y="2571750"/>
            <a:ext cx="2000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/>
              <a:t>а</a:t>
            </a:r>
            <a:r>
              <a:rPr lang="en-US" sz="2800" b="1"/>
              <a:t>rcsin</a:t>
            </a:r>
            <a:endParaRPr lang="ru-RU" sz="2800" b="1"/>
          </a:p>
        </p:txBody>
      </p:sp>
      <p:sp>
        <p:nvSpPr>
          <p:cNvPr id="4112" name="Прямоугольник 14"/>
          <p:cNvSpPr>
            <a:spLocks noChangeArrowheads="1"/>
          </p:cNvSpPr>
          <p:nvPr/>
        </p:nvSpPr>
        <p:spPr bwMode="auto">
          <a:xfrm>
            <a:off x="571500" y="3214688"/>
            <a:ext cx="2000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/>
              <a:t>а</a:t>
            </a:r>
            <a:r>
              <a:rPr lang="en-US" sz="2800" b="1"/>
              <a:t>rcsin</a:t>
            </a:r>
            <a:r>
              <a:rPr lang="uk-UA" sz="2800" b="1"/>
              <a:t> 0</a:t>
            </a:r>
            <a:endParaRPr lang="ru-RU" sz="2800" b="1"/>
          </a:p>
        </p:txBody>
      </p:sp>
      <p:sp>
        <p:nvSpPr>
          <p:cNvPr id="4113" name="Прямоугольник 15"/>
          <p:cNvSpPr>
            <a:spLocks noChangeArrowheads="1"/>
          </p:cNvSpPr>
          <p:nvPr/>
        </p:nvSpPr>
        <p:spPr bwMode="auto">
          <a:xfrm>
            <a:off x="5643563" y="4000500"/>
            <a:ext cx="2173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/>
              <a:t>а</a:t>
            </a:r>
            <a:r>
              <a:rPr lang="en-US" sz="2800" b="1"/>
              <a:t>rcsin</a:t>
            </a:r>
            <a:r>
              <a:rPr lang="uk-UA" sz="2800" b="1"/>
              <a:t> </a:t>
            </a:r>
            <a:endParaRPr lang="ru-RU" sz="2800" b="1"/>
          </a:p>
        </p:txBody>
      </p:sp>
      <p:sp>
        <p:nvSpPr>
          <p:cNvPr id="4114" name="Прямоугольник 16"/>
          <p:cNvSpPr>
            <a:spLocks noChangeArrowheads="1"/>
          </p:cNvSpPr>
          <p:nvPr/>
        </p:nvSpPr>
        <p:spPr bwMode="auto">
          <a:xfrm>
            <a:off x="571500" y="4929188"/>
            <a:ext cx="2786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/>
              <a:t>а</a:t>
            </a:r>
            <a:r>
              <a:rPr lang="en-US" sz="2800" b="1"/>
              <a:t>rcsin</a:t>
            </a:r>
            <a:r>
              <a:rPr lang="uk-UA" sz="2800" b="1"/>
              <a:t>  1</a:t>
            </a:r>
            <a:endParaRPr lang="ru-RU" sz="2800" b="1"/>
          </a:p>
        </p:txBody>
      </p:sp>
      <p:sp>
        <p:nvSpPr>
          <p:cNvPr id="4115" name="Прямоугольник 17"/>
          <p:cNvSpPr>
            <a:spLocks noChangeArrowheads="1"/>
          </p:cNvSpPr>
          <p:nvPr/>
        </p:nvSpPr>
        <p:spPr bwMode="auto">
          <a:xfrm>
            <a:off x="571500" y="1928813"/>
            <a:ext cx="3143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</a:t>
            </a:r>
            <a:r>
              <a:rPr lang="en-US" sz="2800" b="1"/>
              <a:t>arccos</a:t>
            </a:r>
            <a:r>
              <a:rPr lang="uk-UA" sz="2800" b="1"/>
              <a:t> 0 </a:t>
            </a:r>
            <a:endParaRPr lang="ru-RU" sz="2800" b="1"/>
          </a:p>
        </p:txBody>
      </p:sp>
      <p:sp>
        <p:nvSpPr>
          <p:cNvPr id="4116" name="Прямоугольник 18"/>
          <p:cNvSpPr>
            <a:spLocks noChangeArrowheads="1"/>
          </p:cNvSpPr>
          <p:nvPr/>
        </p:nvSpPr>
        <p:spPr bwMode="auto">
          <a:xfrm>
            <a:off x="5857875" y="2071688"/>
            <a:ext cx="2071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</a:t>
            </a:r>
            <a:r>
              <a:rPr lang="en-US" sz="2800" b="1"/>
              <a:t>arccos</a:t>
            </a:r>
            <a:r>
              <a:rPr lang="uk-UA" sz="2800" b="1"/>
              <a:t> 1</a:t>
            </a:r>
            <a:endParaRPr lang="ru-RU" sz="2800" b="1"/>
          </a:p>
        </p:txBody>
      </p:sp>
      <p:sp>
        <p:nvSpPr>
          <p:cNvPr id="4117" name="Прямоугольник 19"/>
          <p:cNvSpPr>
            <a:spLocks noChangeArrowheads="1"/>
          </p:cNvSpPr>
          <p:nvPr/>
        </p:nvSpPr>
        <p:spPr bwMode="auto">
          <a:xfrm>
            <a:off x="5786438" y="3214688"/>
            <a:ext cx="2357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</a:t>
            </a:r>
            <a:r>
              <a:rPr lang="en-US" sz="2800" b="1"/>
              <a:t>arccos</a:t>
            </a:r>
            <a:r>
              <a:rPr lang="uk-UA" sz="2800" b="1"/>
              <a:t> (-1)</a:t>
            </a:r>
            <a:endParaRPr lang="ru-RU" sz="2800" b="1"/>
          </a:p>
        </p:txBody>
      </p:sp>
      <p:sp>
        <p:nvSpPr>
          <p:cNvPr id="4118" name="Прямоугольник 20"/>
          <p:cNvSpPr>
            <a:spLocks noChangeArrowheads="1"/>
          </p:cNvSpPr>
          <p:nvPr/>
        </p:nvSpPr>
        <p:spPr bwMode="auto">
          <a:xfrm>
            <a:off x="428625" y="4000500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</a:t>
            </a:r>
            <a:r>
              <a:rPr lang="en-US" sz="2800" b="1"/>
              <a:t>arccos</a:t>
            </a:r>
            <a:endParaRPr lang="ru-RU" sz="2800" b="1"/>
          </a:p>
        </p:txBody>
      </p:sp>
      <p:sp>
        <p:nvSpPr>
          <p:cNvPr id="4119" name="Прямоугольник 21"/>
          <p:cNvSpPr>
            <a:spLocks noChangeArrowheads="1"/>
          </p:cNvSpPr>
          <p:nvPr/>
        </p:nvSpPr>
        <p:spPr bwMode="auto">
          <a:xfrm>
            <a:off x="5643563" y="4857750"/>
            <a:ext cx="2444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 arccos</a:t>
            </a:r>
            <a:endParaRPr lang="ru-RU" sz="2800" b="1"/>
          </a:p>
        </p:txBody>
      </p:sp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Формула" r:id="rId3" imgW="114120" imgH="215640" progId="Equation.3">
                  <p:embed/>
                </p:oleObj>
              </mc:Choice>
              <mc:Fallback>
                <p:oleObj name="Формула" r:id="rId3" imgW="114120" imgH="215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Формула" r:id="rId5" imgW="114120" imgH="215640" progId="Equation.3">
                  <p:embed/>
                </p:oleObj>
              </mc:Choice>
              <mc:Fallback>
                <p:oleObj name="Формула" r:id="rId5" imgW="114120" imgH="215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21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100" name="Object 1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Формула" r:id="rId6" imgW="114120" imgH="215640" progId="Equation.3">
                  <p:embed/>
                </p:oleObj>
              </mc:Choice>
              <mc:Fallback>
                <p:oleObj name="Формула" r:id="rId6" imgW="114120" imgH="2156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101" name="Object 16"/>
          <p:cNvGraphicFramePr>
            <a:graphicFrameLocks noChangeAspect="1"/>
          </p:cNvGraphicFramePr>
          <p:nvPr/>
        </p:nvGraphicFramePr>
        <p:xfrm>
          <a:off x="7215188" y="4572000"/>
          <a:ext cx="806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Формула" r:id="rId7" imgW="253890" imgH="431613" progId="Equation.3">
                  <p:embed/>
                </p:oleObj>
              </mc:Choice>
              <mc:Fallback>
                <p:oleObj name="Формула" r:id="rId7" imgW="253890" imgH="431613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188" y="4572000"/>
                        <a:ext cx="806450" cy="935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102" name="Object 18"/>
          <p:cNvGraphicFramePr>
            <a:graphicFrameLocks noChangeAspect="1"/>
          </p:cNvGraphicFramePr>
          <p:nvPr/>
        </p:nvGraphicFramePr>
        <p:xfrm>
          <a:off x="7000875" y="3708400"/>
          <a:ext cx="50006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Формула" r:id="rId9" imgW="266469" imgH="431425" progId="Equation.3">
                  <p:embed/>
                </p:oleObj>
              </mc:Choice>
              <mc:Fallback>
                <p:oleObj name="Формула" r:id="rId9" imgW="266469" imgH="431425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75" y="3708400"/>
                        <a:ext cx="500063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4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103" name="Object 20"/>
          <p:cNvGraphicFramePr>
            <a:graphicFrameLocks noChangeAspect="1"/>
          </p:cNvGraphicFramePr>
          <p:nvPr/>
        </p:nvGraphicFramePr>
        <p:xfrm>
          <a:off x="1785938" y="2428875"/>
          <a:ext cx="85725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Формула" r:id="rId11" imgW="508000" imgH="508000" progId="Equation.3">
                  <p:embed/>
                </p:oleObj>
              </mc:Choice>
              <mc:Fallback>
                <p:oleObj name="Формула" r:id="rId11" imgW="508000" imgH="5080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2428875"/>
                        <a:ext cx="857250" cy="842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104" name="Object 22"/>
          <p:cNvGraphicFramePr>
            <a:graphicFrameLocks noChangeAspect="1"/>
          </p:cNvGraphicFramePr>
          <p:nvPr/>
        </p:nvGraphicFramePr>
        <p:xfrm>
          <a:off x="7072313" y="2643188"/>
          <a:ext cx="5715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Формула" r:id="rId13" imgW="406224" imgH="431613" progId="Equation.3">
                  <p:embed/>
                </p:oleObj>
              </mc:Choice>
              <mc:Fallback>
                <p:oleObj name="Формула" r:id="rId13" imgW="406224" imgH="431613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2643188"/>
                        <a:ext cx="5715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6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105" name="Object 24"/>
          <p:cNvGraphicFramePr>
            <a:graphicFrameLocks noChangeAspect="1"/>
          </p:cNvGraphicFramePr>
          <p:nvPr/>
        </p:nvGraphicFramePr>
        <p:xfrm>
          <a:off x="2071688" y="3663950"/>
          <a:ext cx="428625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Формула" r:id="rId15" imgW="152334" imgH="393529" progId="Equation.3">
                  <p:embed/>
                </p:oleObj>
              </mc:Choice>
              <mc:Fallback>
                <p:oleObj name="Формула" r:id="rId15" imgW="152334" imgH="393529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3663950"/>
                        <a:ext cx="428625" cy="722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7" name="Прямоугольник 39"/>
          <p:cNvSpPr>
            <a:spLocks noChangeArrowheads="1"/>
          </p:cNvSpPr>
          <p:nvPr/>
        </p:nvSpPr>
        <p:spPr bwMode="auto">
          <a:xfrm>
            <a:off x="5786438" y="5572125"/>
            <a:ext cx="190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/>
              <a:t>а</a:t>
            </a:r>
            <a:r>
              <a:rPr lang="en-US" sz="2800" b="1"/>
              <a:t>rcsin</a:t>
            </a:r>
            <a:r>
              <a:rPr lang="uk-UA" sz="2800" b="1"/>
              <a:t>(-1) </a:t>
            </a:r>
            <a:endParaRPr lang="ru-RU" sz="2800"/>
          </a:p>
        </p:txBody>
      </p:sp>
      <p:sp>
        <p:nvSpPr>
          <p:cNvPr id="4128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106" name="Object 26"/>
          <p:cNvGraphicFramePr>
            <a:graphicFrameLocks noChangeAspect="1"/>
          </p:cNvGraphicFramePr>
          <p:nvPr/>
        </p:nvGraphicFramePr>
        <p:xfrm>
          <a:off x="2071688" y="5565775"/>
          <a:ext cx="71437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Формула" r:id="rId17" imgW="508000" imgH="508000" progId="Equation.3">
                  <p:embed/>
                </p:oleObj>
              </mc:Choice>
              <mc:Fallback>
                <p:oleObj name="Формула" r:id="rId17" imgW="508000" imgH="5080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5565775"/>
                        <a:ext cx="714375" cy="70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9" name="Прямоугольник 42"/>
          <p:cNvSpPr>
            <a:spLocks noChangeArrowheads="1"/>
          </p:cNvSpPr>
          <p:nvPr/>
        </p:nvSpPr>
        <p:spPr bwMode="auto">
          <a:xfrm>
            <a:off x="642938" y="5643563"/>
            <a:ext cx="1409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2800" b="1">
                <a:solidFill>
                  <a:srgbClr val="000000"/>
                </a:solidFill>
              </a:rPr>
              <a:t>arccos</a:t>
            </a:r>
            <a:endParaRPr lang="ru-RU" sz="28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5813" y="500063"/>
            <a:ext cx="685800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4079875"/>
          </a:xfrm>
        </p:spPr>
        <p:txBody>
          <a:bodyPr/>
          <a:lstStyle/>
          <a:p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/>
            </a:r>
            <a:br>
              <a:rPr lang="uk-UA" smtClean="0"/>
            </a:br>
            <a:r>
              <a:rPr lang="uk-UA" sz="4800" smtClean="0"/>
              <a:t>ТЕМА УРОКУ</a:t>
            </a:r>
            <a:br>
              <a:rPr lang="uk-UA" sz="4800" smtClean="0"/>
            </a:br>
            <a:r>
              <a:rPr lang="uk-UA" sz="4800" smtClean="0"/>
              <a:t>У світі гармонічних коливань. Тригонометричні функції та їх властивості. Розв'язування найпростіших тригонометричних рівнянь</a:t>
            </a:r>
            <a:br>
              <a:rPr lang="uk-UA" sz="4800" smtClean="0"/>
            </a:br>
            <a:endParaRPr lang="ru-RU" sz="4800" smtClean="0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57250" y="500063"/>
            <a:ext cx="7286625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C:\Users\сергей\Desktop\біоритм умансь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563880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Прямоугольник 2"/>
          <p:cNvSpPr>
            <a:spLocks noChangeArrowheads="1"/>
          </p:cNvSpPr>
          <p:nvPr/>
        </p:nvSpPr>
        <p:spPr bwMode="auto">
          <a:xfrm>
            <a:off x="5643563" y="214313"/>
            <a:ext cx="3214687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400" b="1" i="1"/>
              <a:t>Гармоніки у житті людини. </a:t>
            </a:r>
          </a:p>
          <a:p>
            <a:r>
              <a:rPr lang="uk-UA" sz="4400" b="1" i="1"/>
              <a:t>Графіки біоритмів</a:t>
            </a:r>
            <a:endParaRPr lang="ru-RU" sz="4400"/>
          </a:p>
        </p:txBody>
      </p:sp>
      <p:sp>
        <p:nvSpPr>
          <p:cNvPr id="68612" name="Прямоугольник 3"/>
          <p:cNvSpPr>
            <a:spLocks noChangeArrowheads="1"/>
          </p:cNvSpPr>
          <p:nvPr/>
        </p:nvSpPr>
        <p:spPr bwMode="auto">
          <a:xfrm>
            <a:off x="0" y="4929188"/>
            <a:ext cx="84296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uk-UA" sz="2800" b="1"/>
              <a:t>Графік біоритмів людини підлягає закону синусоїди. З його допомогою можна спланувати ефективну діяльність людини.</a:t>
            </a:r>
            <a:r>
              <a:rPr lang="uk-UA" sz="2800"/>
              <a:t> 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smtClean="0"/>
              <a:t>Синус (від лат. </a:t>
            </a:r>
            <a:r>
              <a:rPr lang="en-US" sz="4000" b="1" i="1" smtClean="0">
                <a:solidFill>
                  <a:srgbClr val="0000FF"/>
                </a:solidFill>
              </a:rPr>
              <a:t>sinus</a:t>
            </a:r>
            <a:r>
              <a:rPr lang="uk-UA" sz="4000" smtClean="0"/>
              <a:t>)</a:t>
            </a:r>
            <a:r>
              <a:rPr lang="en-US" sz="4000" smtClean="0"/>
              <a:t> – </a:t>
            </a:r>
            <a:r>
              <a:rPr lang="uk-UA" sz="4000" smtClean="0"/>
              <a:t>вигин, кривизна.</a:t>
            </a:r>
            <a:endParaRPr lang="ru-RU" sz="40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9038" y="3140075"/>
            <a:ext cx="6910387" cy="1152525"/>
            <a:chOff x="749" y="1571"/>
            <a:chExt cx="4353" cy="726"/>
          </a:xfrm>
        </p:grpSpPr>
        <p:sp>
          <p:nvSpPr>
            <p:cNvPr id="69651" name="Freeform 5"/>
            <p:cNvSpPr>
              <a:spLocks/>
            </p:cNvSpPr>
            <p:nvPr/>
          </p:nvSpPr>
          <p:spPr bwMode="auto">
            <a:xfrm>
              <a:off x="2925" y="1571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9652" name="Freeform 6"/>
            <p:cNvSpPr>
              <a:spLocks/>
            </p:cNvSpPr>
            <p:nvPr/>
          </p:nvSpPr>
          <p:spPr bwMode="auto">
            <a:xfrm rot="10800000">
              <a:off x="1836" y="1934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9653" name="Freeform 7"/>
            <p:cNvSpPr>
              <a:spLocks/>
            </p:cNvSpPr>
            <p:nvPr/>
          </p:nvSpPr>
          <p:spPr bwMode="auto">
            <a:xfrm>
              <a:off x="749" y="1571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9654" name="Freeform 8"/>
            <p:cNvSpPr>
              <a:spLocks/>
            </p:cNvSpPr>
            <p:nvPr/>
          </p:nvSpPr>
          <p:spPr bwMode="auto">
            <a:xfrm rot="10800000">
              <a:off x="4014" y="1934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214438" y="3143250"/>
            <a:ext cx="6910387" cy="1152525"/>
            <a:chOff x="749" y="1571"/>
            <a:chExt cx="4353" cy="726"/>
          </a:xfrm>
        </p:grpSpPr>
        <p:sp>
          <p:nvSpPr>
            <p:cNvPr id="69647" name="Freeform 5"/>
            <p:cNvSpPr>
              <a:spLocks/>
            </p:cNvSpPr>
            <p:nvPr/>
          </p:nvSpPr>
          <p:spPr bwMode="auto">
            <a:xfrm>
              <a:off x="2925" y="1571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9648" name="Freeform 6"/>
            <p:cNvSpPr>
              <a:spLocks/>
            </p:cNvSpPr>
            <p:nvPr/>
          </p:nvSpPr>
          <p:spPr bwMode="auto">
            <a:xfrm rot="10800000">
              <a:off x="1836" y="1934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9649" name="Freeform 7"/>
            <p:cNvSpPr>
              <a:spLocks/>
            </p:cNvSpPr>
            <p:nvPr/>
          </p:nvSpPr>
          <p:spPr bwMode="auto">
            <a:xfrm>
              <a:off x="749" y="1571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9650" name="Freeform 8"/>
            <p:cNvSpPr>
              <a:spLocks/>
            </p:cNvSpPr>
            <p:nvPr/>
          </p:nvSpPr>
          <p:spPr bwMode="auto">
            <a:xfrm rot="10800000">
              <a:off x="4014" y="1934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214438" y="3143250"/>
            <a:ext cx="6910387" cy="1152525"/>
            <a:chOff x="749" y="1571"/>
            <a:chExt cx="4353" cy="726"/>
          </a:xfrm>
        </p:grpSpPr>
        <p:sp>
          <p:nvSpPr>
            <p:cNvPr id="69642" name="Freeform 5"/>
            <p:cNvSpPr>
              <a:spLocks/>
            </p:cNvSpPr>
            <p:nvPr/>
          </p:nvSpPr>
          <p:spPr bwMode="auto">
            <a:xfrm>
              <a:off x="2925" y="1571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9643" name="Freeform 6"/>
            <p:cNvSpPr>
              <a:spLocks/>
            </p:cNvSpPr>
            <p:nvPr/>
          </p:nvSpPr>
          <p:spPr bwMode="auto">
            <a:xfrm rot="10800000">
              <a:off x="1836" y="1934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9644" name="Freeform 7"/>
            <p:cNvSpPr>
              <a:spLocks/>
            </p:cNvSpPr>
            <p:nvPr/>
          </p:nvSpPr>
          <p:spPr bwMode="auto">
            <a:xfrm>
              <a:off x="749" y="1571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9645" name="Freeform 8"/>
            <p:cNvSpPr>
              <a:spLocks/>
            </p:cNvSpPr>
            <p:nvPr/>
          </p:nvSpPr>
          <p:spPr bwMode="auto">
            <a:xfrm rot="10800000">
              <a:off x="4014" y="1934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9646" name="Freeform 5"/>
            <p:cNvSpPr>
              <a:spLocks/>
            </p:cNvSpPr>
            <p:nvPr/>
          </p:nvSpPr>
          <p:spPr bwMode="auto">
            <a:xfrm>
              <a:off x="2909" y="1571"/>
              <a:ext cx="1088" cy="363"/>
            </a:xfrm>
            <a:custGeom>
              <a:avLst/>
              <a:gdLst>
                <a:gd name="T0" fmla="*/ 1088 w 1088"/>
                <a:gd name="T1" fmla="*/ 363 h 363"/>
                <a:gd name="T2" fmla="*/ 544 w 1088"/>
                <a:gd name="T3" fmla="*/ 0 h 363"/>
                <a:gd name="T4" fmla="*/ 0 w 1088"/>
                <a:gd name="T5" fmla="*/ 363 h 363"/>
                <a:gd name="T6" fmla="*/ 0 60000 65536"/>
                <a:gd name="T7" fmla="*/ 0 60000 65536"/>
                <a:gd name="T8" fmla="*/ 0 60000 65536"/>
                <a:gd name="T9" fmla="*/ 0 w 1088"/>
                <a:gd name="T10" fmla="*/ 0 h 363"/>
                <a:gd name="T11" fmla="*/ 1088 w 1088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363">
                  <a:moveTo>
                    <a:pt x="1088" y="363"/>
                  </a:moveTo>
                  <a:cubicBezTo>
                    <a:pt x="906" y="181"/>
                    <a:pt x="725" y="0"/>
                    <a:pt x="544" y="0"/>
                  </a:cubicBezTo>
                  <a:cubicBezTo>
                    <a:pt x="363" y="0"/>
                    <a:pt x="181" y="181"/>
                    <a:pt x="0" y="363"/>
                  </a:cubicBezTo>
                </a:path>
              </a:pathLst>
            </a:custGeom>
            <a:noFill/>
            <a:ln w="762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69638" name="Picture 3" descr="C:\Users\D603~1\AppData\Local\Temp\Rar$DI00.204\37.jpg"/>
          <p:cNvPicPr>
            <a:picLocks noChangeAspect="1" noChangeArrowheads="1"/>
          </p:cNvPicPr>
          <p:nvPr/>
        </p:nvPicPr>
        <p:blipFill>
          <a:blip r:embed="rId2"/>
          <a:srcRect l="3494" t="8824" r="3630" b="5882"/>
          <a:stretch>
            <a:fillRect/>
          </a:stretch>
        </p:blipFill>
        <p:spPr bwMode="auto">
          <a:xfrm>
            <a:off x="214313" y="1571625"/>
            <a:ext cx="419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5" descr="C:\Users\D603~1\AppData\Local\Temp\Rar$DI00.973\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16513"/>
            <a:ext cx="457200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4" descr="C:\Users\D603~1\AppData\Local\Temp\Rar$DI00.329\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1643063"/>
            <a:ext cx="35702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2" descr="C:\Users\D603~1\AppData\Local\Temp\Rar$DI01.208\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4357688"/>
            <a:ext cx="4468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83175"/>
          </a:xfrm>
        </p:spPr>
        <p:txBody>
          <a:bodyPr/>
          <a:lstStyle/>
          <a:p>
            <a:r>
              <a:rPr lang="uk-UA" smtClean="0"/>
              <a:t>Домашнє завдання</a:t>
            </a:r>
            <a:r>
              <a:rPr lang="en-US" smtClean="0"/>
              <a:t/>
            </a:r>
            <a:br>
              <a:rPr lang="en-US" smtClean="0"/>
            </a:br>
            <a:r>
              <a:rPr lang="uk-UA" smtClean="0"/>
              <a:t>Є.П.Нелін. §</a:t>
            </a:r>
            <a:r>
              <a:rPr lang="en-US" smtClean="0"/>
              <a:t>24</a:t>
            </a:r>
            <a:r>
              <a:rPr lang="uk-UA" smtClean="0"/>
              <a:t>, стор. 324 -329,</a:t>
            </a:r>
            <a:br>
              <a:rPr lang="uk-UA" smtClean="0"/>
            </a:br>
            <a:r>
              <a:rPr lang="uk-UA" smtClean="0"/>
              <a:t>вправи № 10,11, стор. 334.</a:t>
            </a:r>
            <a:br>
              <a:rPr lang="uk-UA" smtClean="0"/>
            </a:br>
            <a:r>
              <a:rPr lang="uk-UA" smtClean="0"/>
              <a:t>Повт. Властивості  функцій тангенса і котангенса.</a:t>
            </a:r>
            <a:br>
              <a:rPr lang="uk-UA" smtClean="0"/>
            </a:br>
            <a:r>
              <a:rPr lang="uk-UA" smtClean="0"/>
              <a:t/>
            </a:r>
            <a:br>
              <a:rPr lang="uk-UA" smtClean="0"/>
            </a:br>
            <a:endParaRPr lang="ru-RU" smtClean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Формула" r:id="rId3" imgW="114120" imgH="215640" progId="Equation.3">
                  <p:embed/>
                </p:oleObj>
              </mc:Choice>
              <mc:Fallback>
                <p:oleObj name="Формула" r:id="rId3" imgW="1141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>
                <a:latin typeface="Times New Roman" pitchFamily="18" charset="0"/>
                <a:cs typeface="Times New Roman" pitchFamily="18" charset="0"/>
              </a:rPr>
              <a:t>ЛІТЕРАТУРА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mtClean="0"/>
              <a:t>Програма для загальноосвітніх навчальних закладів. Математика. 10-11 кл.2010.</a:t>
            </a:r>
          </a:p>
          <a:p>
            <a:r>
              <a:rPr lang="uk-UA" smtClean="0"/>
              <a:t>Алгебра і початки аналізу: підруч. для 10 кл.загальноосвіт.навчальн.закладів: академ.рівень/Є.П.Нелін.-Х.:Гімназія,2010</a:t>
            </a:r>
          </a:p>
          <a:p>
            <a:r>
              <a:rPr lang="uk-UA" smtClean="0"/>
              <a:t>Програма біоритми.  </a:t>
            </a:r>
            <a:r>
              <a:rPr lang="ru-RU" u="sng" smtClean="0">
                <a:hlinkClick r:id="rId2"/>
              </a:rPr>
              <a:t>http://youryoga.org/upload/programs</a:t>
            </a:r>
            <a:endParaRPr lang="ru-RU" smtClean="0"/>
          </a:p>
          <a:p>
            <a:r>
              <a:rPr lang="uk-UA" smtClean="0"/>
              <a:t>Майстер функцій. Програма.</a:t>
            </a:r>
            <a:endParaRPr lang="ru-RU" smtClean="0"/>
          </a:p>
          <a:p>
            <a:endParaRPr lang="uk-U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857250" y="2214563"/>
            <a:ext cx="7772400" cy="1365250"/>
          </a:xfrm>
        </p:spPr>
        <p:txBody>
          <a:bodyPr/>
          <a:lstStyle/>
          <a:p>
            <a:r>
              <a:rPr lang="uk-UA" sz="3600" smtClean="0"/>
              <a:t/>
            </a:r>
            <a:br>
              <a:rPr lang="uk-UA" sz="3600" smtClean="0"/>
            </a:br>
            <a:r>
              <a:rPr lang="uk-UA" sz="3600" smtClean="0"/>
              <a:t/>
            </a:r>
            <a:br>
              <a:rPr lang="uk-UA" sz="3600" smtClean="0"/>
            </a:br>
            <a:r>
              <a:rPr lang="uk-UA" sz="3600" smtClean="0"/>
              <a:t>Мета :</a:t>
            </a:r>
            <a:br>
              <a:rPr lang="uk-UA" sz="3600" smtClean="0"/>
            </a:br>
            <a:r>
              <a:rPr lang="uk-UA" sz="3600" smtClean="0"/>
              <a:t>вміти застосовувати здобуті знання в нестандартних умовах, аналізувати та систематизувати здобуті знання, дослідити закони синусоїди та косинусоїди в навколишньому світі, сформувати вміння застосовувати означення та властивості обернених  тригонометричних функцій при розв'язуванні найпростіших тригонометричних рівнянь</a:t>
            </a:r>
            <a:br>
              <a:rPr lang="uk-UA" sz="3600" smtClean="0"/>
            </a:br>
            <a:endParaRPr lang="ru-RU" sz="3600" smtClean="0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mtClean="0"/>
              <a:t>Епіграф </a:t>
            </a:r>
            <a:endParaRPr lang="ru-RU" smtClean="0"/>
          </a:p>
        </p:txBody>
      </p:sp>
      <p:sp>
        <p:nvSpPr>
          <p:cNvPr id="55299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smtClean="0"/>
          </a:p>
          <a:p>
            <a:r>
              <a:rPr lang="uk-UA" smtClean="0"/>
              <a:t>Природа формує свої закони мовою математики</a:t>
            </a:r>
          </a:p>
          <a:p>
            <a:r>
              <a:rPr lang="uk-UA" smtClean="0"/>
              <a:t>Г.Галілей</a:t>
            </a:r>
            <a:endParaRPr lang="ru-RU" smtClean="0"/>
          </a:p>
        </p:txBody>
      </p:sp>
      <p:pic>
        <p:nvPicPr>
          <p:cNvPr id="5530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331913"/>
            <a:ext cx="4214813" cy="4749800"/>
          </a:xfrm>
          <a:noFill/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152400"/>
            <a:ext cx="8077200" cy="11430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hlink"/>
                </a:solidFill>
                <a:latin typeface="Arial" charset="0"/>
              </a:rPr>
              <a:t>Графік </a:t>
            </a:r>
            <a:r>
              <a:rPr lang="en-US" sz="3600" smtClean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ru-RU" sz="3600" smtClean="0">
                <a:solidFill>
                  <a:schemeClr val="hlink"/>
                </a:solidFill>
                <a:latin typeface="Arial" charset="0"/>
              </a:rPr>
              <a:t>функції    </a:t>
            </a:r>
            <a:r>
              <a:rPr lang="ru-RU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3600" i="1" smtClean="0">
                <a:solidFill>
                  <a:schemeClr val="hlink"/>
                </a:solidFill>
                <a:latin typeface="Arial" charset="0"/>
              </a:rPr>
              <a:t>y = 2cos(x +</a:t>
            </a:r>
            <a:r>
              <a:rPr lang="en-US" sz="2400" i="1" smtClean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3600" i="1" smtClean="0">
                <a:solidFill>
                  <a:schemeClr val="hlink"/>
                </a:solidFill>
                <a:latin typeface="Arial" charset="0"/>
              </a:rPr>
              <a:t>   ) </a:t>
            </a:r>
            <a:r>
              <a:rPr lang="en-US" sz="3600" i="1" smtClean="0">
                <a:solidFill>
                  <a:schemeClr val="hlink"/>
                </a:solidFill>
                <a:latin typeface="Arial" charset="0"/>
                <a:cs typeface="Times New Roman" pitchFamily="18" charset="0"/>
              </a:rPr>
              <a:t>–</a:t>
            </a:r>
            <a:r>
              <a:rPr lang="en-US" sz="3600" i="1" smtClean="0">
                <a:solidFill>
                  <a:schemeClr val="hlink"/>
                </a:solidFill>
                <a:latin typeface="Arial" charset="0"/>
              </a:rPr>
              <a:t> 1</a:t>
            </a:r>
            <a:endParaRPr lang="ru-RU" sz="3600" i="1" smtClean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46095" name="Rectangle 15"/>
          <p:cNvSpPr>
            <a:spLocks noGrp="1" noChangeArrowheads="1"/>
          </p:cNvSpPr>
          <p:nvPr>
            <p:ph sz="quarter" idx="2"/>
          </p:nvPr>
        </p:nvSpPr>
        <p:spPr>
          <a:xfrm>
            <a:off x="609600" y="1295400"/>
            <a:ext cx="8077200" cy="685800"/>
          </a:xfrm>
        </p:spPr>
        <p:txBody>
          <a:bodyPr/>
          <a:lstStyle/>
          <a:p>
            <a:pPr lvl="1" eaLnBrk="1" hangingPunct="1">
              <a:lnSpc>
                <a:spcPct val="160000"/>
              </a:lnSpc>
              <a:buClr>
                <a:schemeClr val="hlink"/>
              </a:buClr>
              <a:buFont typeface="Wingdings" pitchFamily="2" charset="2"/>
              <a:buChar char="¯"/>
            </a:pPr>
            <a:r>
              <a:rPr lang="en-US" sz="2000" i="1" smtClean="0"/>
              <a:t>y = cos x</a:t>
            </a:r>
          </a:p>
          <a:p>
            <a:pPr lvl="1" eaLnBrk="1" hangingPunct="1">
              <a:lnSpc>
                <a:spcPct val="160000"/>
              </a:lnSpc>
              <a:buClr>
                <a:srgbClr val="339966"/>
              </a:buClr>
              <a:buFont typeface="Wingdings" pitchFamily="2" charset="2"/>
              <a:buChar char="¯"/>
            </a:pPr>
            <a:r>
              <a:rPr lang="uk-UA" sz="2000" i="1" smtClean="0"/>
              <a:t>                                               </a:t>
            </a:r>
            <a:r>
              <a:rPr lang="en-US" sz="2000" i="1" smtClean="0"/>
              <a:t>y = cos (x +     )</a:t>
            </a:r>
          </a:p>
          <a:p>
            <a:pPr lvl="1" eaLnBrk="1" hangingPunct="1">
              <a:lnSpc>
                <a:spcPct val="160000"/>
              </a:lnSpc>
              <a:buClr>
                <a:srgbClr val="0000FF"/>
              </a:buClr>
              <a:buFont typeface="Wingdings" pitchFamily="2" charset="2"/>
              <a:buChar char="¯"/>
            </a:pPr>
            <a:r>
              <a:rPr lang="uk-UA" sz="2000" i="1" smtClean="0">
                <a:solidFill>
                  <a:srgbClr val="0000FF"/>
                </a:solidFill>
              </a:rPr>
              <a:t>                                              </a:t>
            </a:r>
            <a:r>
              <a:rPr lang="en-US" sz="2000" i="1" smtClean="0"/>
              <a:t>y = 2 cos (x +     )</a:t>
            </a:r>
          </a:p>
          <a:p>
            <a:pPr lvl="1" eaLnBrk="1" hangingPunct="1">
              <a:lnSpc>
                <a:spcPct val="160000"/>
              </a:lnSpc>
              <a:buClr>
                <a:schemeClr val="accent2"/>
              </a:buClr>
              <a:buFont typeface="Wingdings" pitchFamily="2" charset="2"/>
              <a:buChar char="¯"/>
            </a:pPr>
            <a:r>
              <a:rPr lang="uk-UA" sz="2000" i="1" smtClean="0"/>
              <a:t>                                               </a:t>
            </a:r>
            <a:r>
              <a:rPr lang="en-US" sz="2000" i="1" smtClean="0"/>
              <a:t>y = 2 cos (x +     ) </a:t>
            </a:r>
            <a:r>
              <a:rPr lang="en-US" sz="2000" i="1" smtClean="0">
                <a:cs typeface="Times New Roman" pitchFamily="18" charset="0"/>
              </a:rPr>
              <a:t>– 1</a:t>
            </a:r>
          </a:p>
          <a:p>
            <a:pPr lvl="1" eaLnBrk="1" hangingPunct="1">
              <a:buFont typeface="Wingdings" pitchFamily="2" charset="2"/>
              <a:buChar char="q"/>
            </a:pPr>
            <a:endParaRPr lang="ru-RU" sz="2000" i="1" smtClean="0">
              <a:solidFill>
                <a:schemeClr val="accent2"/>
              </a:solidFill>
            </a:endParaRPr>
          </a:p>
        </p:txBody>
      </p:sp>
      <p:graphicFrame>
        <p:nvGraphicFramePr>
          <p:cNvPr id="46096" name="Object 1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14400" y="3657600"/>
          <a:ext cx="7924800" cy="289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GraphC" r:id="rId3" imgW="6105240" imgH="2228760" progId="GraphCtrl.Document">
                  <p:embed/>
                </p:oleObj>
              </mc:Choice>
              <mc:Fallback>
                <p:oleObj name="GraphC" r:id="rId3" imgW="6105240" imgH="2228760" progId="GraphCtrl.Document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657600"/>
                        <a:ext cx="7924800" cy="2892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8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u="sng">
              <a:solidFill>
                <a:srgbClr val="000000"/>
              </a:solidFill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 flipV="1">
            <a:off x="0" y="3124200"/>
            <a:ext cx="381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u="sng">
              <a:solidFill>
                <a:srgbClr val="000000"/>
              </a:solidFill>
            </a:endParaRPr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7162800" y="228600"/>
            <a:ext cx="3968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 i="1" u="sng">
                <a:solidFill>
                  <a:srgbClr val="990033"/>
                </a:solidFill>
              </a:rPr>
              <a:t>Π</a:t>
            </a:r>
            <a:endParaRPr lang="ru-RU" sz="3600" i="1" u="sng">
              <a:solidFill>
                <a:srgbClr val="990033"/>
              </a:solidFill>
            </a:endParaRPr>
          </a:p>
          <a:p>
            <a:r>
              <a:rPr lang="ru-RU" sz="3600" i="1">
                <a:solidFill>
                  <a:srgbClr val="990033"/>
                </a:solidFill>
              </a:rPr>
              <a:t>4</a:t>
            </a:r>
            <a:endParaRPr lang="el-GR" sz="3600" i="1">
              <a:solidFill>
                <a:srgbClr val="990033"/>
              </a:solidFill>
            </a:endParaRPr>
          </a:p>
        </p:txBody>
      </p:sp>
      <p:graphicFrame>
        <p:nvGraphicFramePr>
          <p:cNvPr id="46104" name="Object 24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914400" y="3657600"/>
          <a:ext cx="7924800" cy="289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GraphC" r:id="rId5" imgW="6105240" imgH="2228760" progId="GraphCtrl.Document">
                  <p:embed/>
                </p:oleObj>
              </mc:Choice>
              <mc:Fallback>
                <p:oleObj name="GraphC" r:id="rId5" imgW="6105240" imgH="2228760" progId="GraphCtrl.Document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657600"/>
                        <a:ext cx="7924800" cy="2892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8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7" name="Object 27"/>
          <p:cNvGraphicFramePr>
            <a:graphicFrameLocks noGrp="1" noChangeAspect="1"/>
          </p:cNvGraphicFramePr>
          <p:nvPr>
            <p:ph sz="half" idx="1"/>
          </p:nvPr>
        </p:nvGraphicFramePr>
        <p:xfrm>
          <a:off x="914400" y="3657600"/>
          <a:ext cx="79248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GraphC" r:id="rId7" imgW="6105240" imgH="2228760" progId="GraphCtrl.Document">
                  <p:embed/>
                </p:oleObj>
              </mc:Choice>
              <mc:Fallback>
                <p:oleObj name="GraphC" r:id="rId7" imgW="6105240" imgH="2228760" progId="GraphCtrl.Document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657600"/>
                        <a:ext cx="7924800" cy="2895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8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8" name="Object 28"/>
          <p:cNvGraphicFramePr>
            <a:graphicFrameLocks noChangeAspect="1"/>
          </p:cNvGraphicFramePr>
          <p:nvPr/>
        </p:nvGraphicFramePr>
        <p:xfrm>
          <a:off x="914400" y="3657600"/>
          <a:ext cx="79248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GraphC" r:id="rId9" imgW="6105240" imgH="2228760" progId="GraphCtrl.Document">
                  <p:embed/>
                </p:oleObj>
              </mc:Choice>
              <mc:Fallback>
                <p:oleObj name="GraphC" r:id="rId9" imgW="6105240" imgH="2228760" progId="GraphCtrl.Document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657600"/>
                        <a:ext cx="7924800" cy="2895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8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019800" y="1905000"/>
            <a:ext cx="38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i="1" u="sng">
                <a:solidFill>
                  <a:srgbClr val="339966"/>
                </a:solidFill>
              </a:rPr>
              <a:t>Π</a:t>
            </a:r>
            <a:endParaRPr lang="ru-RU" sz="2000" i="1" u="sng">
              <a:solidFill>
                <a:srgbClr val="339966"/>
              </a:solidFill>
            </a:endParaRPr>
          </a:p>
          <a:p>
            <a:pPr algn="ctr"/>
            <a:r>
              <a:rPr lang="ru-RU" sz="2000" i="1">
                <a:solidFill>
                  <a:srgbClr val="339966"/>
                </a:solidFill>
              </a:rPr>
              <a:t>4</a:t>
            </a:r>
            <a:endParaRPr lang="el-GR" sz="2000" i="1">
              <a:solidFill>
                <a:srgbClr val="339966"/>
              </a:solidFill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6248400" y="2438400"/>
            <a:ext cx="30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i="1" u="sng">
                <a:solidFill>
                  <a:srgbClr val="0000FF"/>
                </a:solidFill>
              </a:rPr>
              <a:t>Π</a:t>
            </a:r>
            <a:endParaRPr lang="ru-RU" sz="2000" i="1" u="sng">
              <a:solidFill>
                <a:srgbClr val="0000FF"/>
              </a:solidFill>
            </a:endParaRPr>
          </a:p>
          <a:p>
            <a:pPr algn="ctr"/>
            <a:r>
              <a:rPr lang="ru-RU" sz="2000" i="1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46113" name="Text Box 33"/>
          <p:cNvSpPr txBox="1">
            <a:spLocks noChangeArrowheads="1"/>
          </p:cNvSpPr>
          <p:nvPr/>
        </p:nvSpPr>
        <p:spPr bwMode="auto">
          <a:xfrm>
            <a:off x="6248400" y="2971800"/>
            <a:ext cx="341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i="1" u="sng">
                <a:solidFill>
                  <a:srgbClr val="FF0000"/>
                </a:solidFill>
              </a:rPr>
              <a:t>Π</a:t>
            </a:r>
            <a:endParaRPr lang="en-US" sz="2000" i="1" u="sng">
              <a:solidFill>
                <a:srgbClr val="FF0000"/>
              </a:solidFill>
            </a:endParaRPr>
          </a:p>
          <a:p>
            <a:pPr algn="ctr"/>
            <a:r>
              <a:rPr lang="en-US" sz="2000" i="1">
                <a:solidFill>
                  <a:srgbClr val="FF0000"/>
                </a:solidFill>
              </a:rPr>
              <a:t>4</a:t>
            </a:r>
            <a:endParaRPr lang="el-GR" sz="2000" i="1">
              <a:solidFill>
                <a:srgbClr val="FF0000"/>
              </a:solidFill>
            </a:endParaRPr>
          </a:p>
        </p:txBody>
      </p:sp>
      <p:graphicFrame>
        <p:nvGraphicFramePr>
          <p:cNvPr id="1030" name="Object 34"/>
          <p:cNvGraphicFramePr>
            <a:graphicFrameLocks noChangeAspect="1"/>
          </p:cNvGraphicFramePr>
          <p:nvPr/>
        </p:nvGraphicFramePr>
        <p:xfrm>
          <a:off x="3276600" y="2057400"/>
          <a:ext cx="914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11" imgW="914400" imgH="203040" progId="Equation.DSMT4">
                  <p:embed/>
                </p:oleObj>
              </mc:Choice>
              <mc:Fallback>
                <p:oleObj name="Equation" r:id="rId11" imgW="914400" imgH="20304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057400"/>
                        <a:ext cx="9144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6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6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46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0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0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460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0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0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0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460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46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46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0"/>
                                        <p:tgtEl>
                                          <p:spTgt spid="46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9" grpId="0"/>
      <p:bldP spid="46109" grpId="0" build="allAtOnce"/>
      <p:bldP spid="461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28688" y="0"/>
            <a:ext cx="7772400" cy="2079625"/>
          </a:xfrm>
        </p:spPr>
        <p:txBody>
          <a:bodyPr/>
          <a:lstStyle/>
          <a:p>
            <a:pPr>
              <a:defRPr/>
            </a:pP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b="1" dirty="0" smtClean="0"/>
              <a:t>Користуючись графіком функції </a:t>
            </a:r>
            <a:r>
              <a:rPr lang="en-US" sz="3200" b="1" i="1" dirty="0" smtClean="0">
                <a:solidFill>
                  <a:srgbClr val="0070C0"/>
                </a:solidFill>
              </a:rPr>
              <a:t>y</a:t>
            </a:r>
            <a:r>
              <a:rPr lang="uk-UA" sz="3200" b="1" i="1" dirty="0" smtClean="0">
                <a:solidFill>
                  <a:srgbClr val="0070C0"/>
                </a:solidFill>
              </a:rPr>
              <a:t>=</a:t>
            </a:r>
            <a:r>
              <a:rPr lang="en-US" sz="3200" b="1" i="1" dirty="0" err="1" smtClean="0">
                <a:solidFill>
                  <a:srgbClr val="0070C0"/>
                </a:solidFill>
              </a:rPr>
              <a:t>sinx</a:t>
            </a:r>
            <a:r>
              <a:rPr lang="uk-UA" sz="3200" b="1" dirty="0" smtClean="0"/>
              <a:t>, побудувати графік функції</a:t>
            </a:r>
            <a:r>
              <a:rPr lang="uk-UA" sz="3200" dirty="0" smtClean="0"/>
              <a:t>: </a:t>
            </a:r>
            <a:br>
              <a:rPr lang="uk-UA" sz="3200" dirty="0" smtClean="0"/>
            </a:br>
            <a:r>
              <a:rPr lang="uk-UA" sz="3200" b="1" dirty="0" smtClean="0"/>
              <a:t>2)</a:t>
            </a:r>
            <a:r>
              <a:rPr lang="en-US" sz="3200" b="1" dirty="0" smtClean="0">
                <a:solidFill>
                  <a:schemeClr val="accent6"/>
                </a:solidFill>
              </a:rPr>
              <a:t>y</a:t>
            </a:r>
            <a:r>
              <a:rPr lang="uk-UA" sz="3200" b="1" dirty="0" smtClean="0">
                <a:solidFill>
                  <a:schemeClr val="accent6"/>
                </a:solidFill>
              </a:rPr>
              <a:t>= </a:t>
            </a:r>
            <a:r>
              <a:rPr lang="en-US" sz="3200" b="1" dirty="0" smtClean="0">
                <a:solidFill>
                  <a:schemeClr val="accent6"/>
                </a:solidFill>
              </a:rPr>
              <a:t>sin</a:t>
            </a:r>
            <a:r>
              <a:rPr lang="uk-UA" sz="3200" b="1" dirty="0" smtClean="0">
                <a:solidFill>
                  <a:schemeClr val="accent6"/>
                </a:solidFill>
              </a:rPr>
              <a:t>(</a:t>
            </a:r>
            <a:r>
              <a:rPr lang="en-US" sz="3200" b="1" dirty="0" smtClean="0">
                <a:solidFill>
                  <a:schemeClr val="accent6"/>
                </a:solidFill>
              </a:rPr>
              <a:t>x</a:t>
            </a:r>
            <a:r>
              <a:rPr lang="uk-UA" sz="3200" b="1" dirty="0" smtClean="0">
                <a:solidFill>
                  <a:schemeClr val="accent6"/>
                </a:solidFill>
              </a:rPr>
              <a:t>-</a:t>
            </a:r>
            <a:r>
              <a:rPr lang="el-GR" sz="3200" b="1" dirty="0" smtClean="0">
                <a:solidFill>
                  <a:schemeClr val="accent6"/>
                </a:solidFill>
              </a:rPr>
              <a:t>π/6</a:t>
            </a:r>
            <a:r>
              <a:rPr lang="uk-UA" sz="3200" b="1" dirty="0" smtClean="0">
                <a:solidFill>
                  <a:schemeClr val="accent6"/>
                </a:solidFill>
              </a:rPr>
              <a:t>);    </a:t>
            </a:r>
            <a:r>
              <a:rPr lang="uk-UA" sz="3200" b="1" dirty="0" smtClean="0"/>
              <a:t>3)</a:t>
            </a:r>
            <a:r>
              <a:rPr lang="en-US" sz="3200" b="1" dirty="0" smtClean="0">
                <a:solidFill>
                  <a:srgbClr val="92D050"/>
                </a:solidFill>
              </a:rPr>
              <a:t>y</a:t>
            </a:r>
            <a:r>
              <a:rPr lang="uk-UA" sz="3200" b="1" dirty="0" smtClean="0">
                <a:solidFill>
                  <a:srgbClr val="92D050"/>
                </a:solidFill>
              </a:rPr>
              <a:t>= </a:t>
            </a:r>
            <a:r>
              <a:rPr lang="en-US" sz="3200" b="1" dirty="0" smtClean="0">
                <a:solidFill>
                  <a:srgbClr val="92D050"/>
                </a:solidFill>
              </a:rPr>
              <a:t>sin</a:t>
            </a:r>
            <a:r>
              <a:rPr lang="uk-UA" sz="3200" b="1" dirty="0" smtClean="0">
                <a:solidFill>
                  <a:srgbClr val="92D050"/>
                </a:solidFill>
              </a:rPr>
              <a:t>(</a:t>
            </a:r>
            <a:r>
              <a:rPr lang="en-US" sz="3200" b="1" dirty="0" smtClean="0">
                <a:solidFill>
                  <a:srgbClr val="92D050"/>
                </a:solidFill>
              </a:rPr>
              <a:t>x</a:t>
            </a:r>
            <a:r>
              <a:rPr lang="uk-UA" sz="3200" b="1" dirty="0" smtClean="0">
                <a:solidFill>
                  <a:srgbClr val="92D050"/>
                </a:solidFill>
              </a:rPr>
              <a:t>+</a:t>
            </a:r>
            <a:r>
              <a:rPr lang="el-GR" sz="3200" b="1" dirty="0" smtClean="0">
                <a:solidFill>
                  <a:srgbClr val="92D050"/>
                </a:solidFill>
              </a:rPr>
              <a:t>π/3</a:t>
            </a:r>
            <a:r>
              <a:rPr lang="uk-UA" sz="3200" b="1" dirty="0" smtClean="0">
                <a:solidFill>
                  <a:srgbClr val="92D050"/>
                </a:solidFill>
              </a:rPr>
              <a:t>); </a:t>
            </a:r>
            <a:br>
              <a:rPr lang="uk-UA" sz="3200" b="1" dirty="0" smtClean="0">
                <a:solidFill>
                  <a:srgbClr val="92D050"/>
                </a:solidFill>
              </a:rPr>
            </a:br>
            <a:r>
              <a:rPr lang="uk-UA" sz="3200" b="1" dirty="0" smtClean="0"/>
              <a:t>4)</a:t>
            </a:r>
            <a:r>
              <a:rPr lang="en-US" sz="3200" b="1" dirty="0" smtClean="0">
                <a:solidFill>
                  <a:srgbClr val="00B050"/>
                </a:solidFill>
              </a:rPr>
              <a:t>y</a:t>
            </a:r>
            <a:r>
              <a:rPr lang="uk-UA" sz="3200" b="1" dirty="0" smtClean="0">
                <a:solidFill>
                  <a:srgbClr val="00B050"/>
                </a:solidFill>
              </a:rPr>
              <a:t>= </a:t>
            </a:r>
            <a:r>
              <a:rPr lang="en-US" sz="3200" b="1" dirty="0" err="1" smtClean="0">
                <a:solidFill>
                  <a:srgbClr val="00B050"/>
                </a:solidFill>
              </a:rPr>
              <a:t>sinx</a:t>
            </a:r>
            <a:r>
              <a:rPr lang="uk-UA" sz="3200" b="1" dirty="0" smtClean="0">
                <a:solidFill>
                  <a:srgbClr val="00B050"/>
                </a:solidFill>
              </a:rPr>
              <a:t>+1</a:t>
            </a:r>
            <a:r>
              <a:rPr lang="uk-UA" sz="3200" b="1" dirty="0" smtClean="0"/>
              <a:t>;    </a:t>
            </a:r>
            <a:br>
              <a:rPr lang="uk-UA" sz="3200" b="1" dirty="0" smtClean="0"/>
            </a:br>
            <a:r>
              <a:rPr lang="uk-UA" sz="3200" b="1" dirty="0" smtClean="0"/>
              <a:t>5)</a:t>
            </a:r>
            <a:r>
              <a:rPr lang="en-US" sz="3200" b="1" dirty="0" smtClean="0">
                <a:solidFill>
                  <a:srgbClr val="7030A0"/>
                </a:solidFill>
              </a:rPr>
              <a:t>y</a:t>
            </a:r>
            <a:r>
              <a:rPr lang="uk-UA" sz="3200" b="1" dirty="0" smtClean="0">
                <a:solidFill>
                  <a:srgbClr val="7030A0"/>
                </a:solidFill>
              </a:rPr>
              <a:t>= </a:t>
            </a:r>
            <a:r>
              <a:rPr lang="en-US" sz="3200" b="1" dirty="0" err="1" smtClean="0">
                <a:solidFill>
                  <a:srgbClr val="7030A0"/>
                </a:solidFill>
              </a:rPr>
              <a:t>sinx</a:t>
            </a:r>
            <a:r>
              <a:rPr lang="uk-UA" sz="3200" b="1" dirty="0" smtClean="0">
                <a:solidFill>
                  <a:srgbClr val="7030A0"/>
                </a:solidFill>
              </a:rPr>
              <a:t>-1,5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6323" name="Picture 2" descr="Графі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044825"/>
            <a:ext cx="8643937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Box 8"/>
          <p:cNvSpPr txBox="1">
            <a:spLocks noChangeArrowheads="1"/>
          </p:cNvSpPr>
          <p:nvPr/>
        </p:nvSpPr>
        <p:spPr bwMode="auto">
          <a:xfrm>
            <a:off x="4071938" y="2928938"/>
            <a:ext cx="330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/>
              <a:t>У</a:t>
            </a:r>
            <a:endParaRPr lang="ru-RU" b="1"/>
          </a:p>
        </p:txBody>
      </p:sp>
      <p:sp>
        <p:nvSpPr>
          <p:cNvPr id="56325" name="TextBox 9"/>
          <p:cNvSpPr txBox="1">
            <a:spLocks noChangeArrowheads="1"/>
          </p:cNvSpPr>
          <p:nvPr/>
        </p:nvSpPr>
        <p:spPr bwMode="auto">
          <a:xfrm>
            <a:off x="8572500" y="4929188"/>
            <a:ext cx="285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/>
              <a:t>х</a:t>
            </a:r>
            <a:endParaRPr lang="ru-RU" b="1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1" name="Рисунок 1" descr="C:\Users\сергей\Pictures\MP Navigator EX\2013_01_21\IMG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2347" t="11215" r="45163" b="61098"/>
          <a:stretch>
            <a:fillRect/>
          </a:stretch>
        </p:blipFill>
        <p:spPr bwMode="auto">
          <a:xfrm>
            <a:off x="857250" y="536575"/>
            <a:ext cx="6661150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/>
              <a:t>Леонард Ейлер</a:t>
            </a:r>
            <a:br>
              <a:rPr lang="uk-UA" b="1" smtClean="0"/>
            </a:br>
            <a:r>
              <a:rPr lang="uk-UA" b="1" smtClean="0"/>
              <a:t>великий вчений</a:t>
            </a:r>
            <a:r>
              <a:rPr lang="en-US" b="1" smtClean="0"/>
              <a:t> XVIII</a:t>
            </a:r>
            <a:r>
              <a:rPr lang="uk-UA" b="1" smtClean="0"/>
              <a:t> ст</a:t>
            </a:r>
            <a:r>
              <a:rPr lang="uk-UA" smtClean="0"/>
              <a:t>.</a:t>
            </a:r>
            <a:endParaRPr lang="ru-RU" smtClean="0"/>
          </a:p>
        </p:txBody>
      </p:sp>
      <p:pic>
        <p:nvPicPr>
          <p:cNvPr id="58371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1714500"/>
            <a:ext cx="4857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1066800" y="214313"/>
            <a:ext cx="8077200" cy="1143000"/>
          </a:xfrm>
        </p:spPr>
        <p:txBody>
          <a:bodyPr/>
          <a:lstStyle/>
          <a:p>
            <a:r>
              <a:rPr lang="uk-UA" b="1" smtClean="0"/>
              <a:t>ГАРМОНІКИ В ПРИРОДІ</a:t>
            </a:r>
            <a:endParaRPr b="1" smtClean="0"/>
          </a:p>
        </p:txBody>
      </p:sp>
      <p:pic>
        <p:nvPicPr>
          <p:cNvPr id="59395" name="Picture 2" descr="C:\Users\сергей\Desktop\у журнал\відео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zv-yazuvannya-nayprost-shih-trigonometrichnih-ner-vnoste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rozv-yazuvannya-nayprost-shih-trigonometrichnih-ner-vnostey</Template>
  <TotalTime>0</TotalTime>
  <Words>361</Words>
  <Application>Microsoft Office PowerPoint</Application>
  <PresentationFormat>Экран (4:3)</PresentationFormat>
  <Paragraphs>82</Paragraphs>
  <Slides>24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rozv-yazuvannya-nayprost-shih-trigonometrichnih-ner-vnostey</vt:lpstr>
      <vt:lpstr>Слои</vt:lpstr>
      <vt:lpstr>Training</vt:lpstr>
      <vt:lpstr>1_Training</vt:lpstr>
      <vt:lpstr>1_Тема Office</vt:lpstr>
      <vt:lpstr>GraphC</vt:lpstr>
      <vt:lpstr>Equation</vt:lpstr>
      <vt:lpstr>Формула</vt:lpstr>
      <vt:lpstr>   У світі гармонічних коливань. Тригонометричні функції та їх властивості. Розв'язування найпростіших тригонометричних рівнянь </vt:lpstr>
      <vt:lpstr>   ТЕМА УРОКУ У світі гармонічних коливань. Тригонометричні функції та їх властивості. Розв'язування найпростіших тригонометричних рівнянь </vt:lpstr>
      <vt:lpstr>  Мета : вміти застосовувати здобуті знання в нестандартних умовах, аналізувати та систематизувати здобуті знання, дослідити закони синусоїди та косинусоїди в навколишньому світі, сформувати вміння застосовувати означення та властивості обернених  тригонометричних функцій при розв'язуванні найпростіших тригонометричних рівнянь </vt:lpstr>
      <vt:lpstr>Епіграф </vt:lpstr>
      <vt:lpstr>Графік  функції     y = 2cos(x +    ) – 1</vt:lpstr>
      <vt:lpstr>    Користуючись графіком функції y=sinx, побудувати графік функції:  2)y= sin(x-π/6);    3)y= sin(x+π/3);  4)y= sinx+1;     5)y= sinx-1,5   </vt:lpstr>
      <vt:lpstr>Презентация PowerPoint</vt:lpstr>
      <vt:lpstr>Леонард Ейлер великий вчений XVIII ст.</vt:lpstr>
      <vt:lpstr>ГАРМОНІКИ В ПРИРОДІ</vt:lpstr>
      <vt:lpstr>Презентация PowerPoint</vt:lpstr>
      <vt:lpstr>Періодичні зміни фізичної величини в залежності від часу, які відбуваються за законом синуса або косинуса називаються гармонічними коливаннями.  </vt:lpstr>
      <vt:lpstr>Гармонічні коливання математичного маятника</vt:lpstr>
      <vt:lpstr>Презентация PowerPoint</vt:lpstr>
      <vt:lpstr>За графіком гармонічних коливань, знайдіть амплітуду, період, частоту і початкову фазу коливань, та запишіть рівняння коливання. </vt:lpstr>
      <vt:lpstr>Презентация PowerPoint</vt:lpstr>
      <vt:lpstr>Презентация PowerPoint</vt:lpstr>
      <vt:lpstr>Презентация PowerPoint</vt:lpstr>
      <vt:lpstr>Математичний диктант</vt:lpstr>
      <vt:lpstr>Презентация PowerPoint</vt:lpstr>
      <vt:lpstr>Презентация PowerPoint</vt:lpstr>
      <vt:lpstr>Презентация PowerPoint</vt:lpstr>
      <vt:lpstr>Синус (від лат. sinus) – вигин, кривизна.</vt:lpstr>
      <vt:lpstr>Домашнє завдання Є.П.Нелін. §24, стор. 324 -329, вправи № 10,11, стор. 334. Повт. Властивості  функцій тангенса і котангенса.  </vt:lpstr>
      <vt:lpstr>ЛІТЕРАТУРА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У світі гармонічних коливань. Тригонометричні функції та їх властивості. Розв'язування найпростіших тригонометричних рівнянь </dc:title>
  <dc:creator>Ира</dc:creator>
  <cp:lastModifiedBy>Ира</cp:lastModifiedBy>
  <cp:revision>1</cp:revision>
  <dcterms:created xsi:type="dcterms:W3CDTF">2014-10-01T14:51:16Z</dcterms:created>
  <dcterms:modified xsi:type="dcterms:W3CDTF">2014-10-01T14:51:25Z</dcterms:modified>
</cp:coreProperties>
</file>