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59" r:id="rId4"/>
    <p:sldId id="257" r:id="rId5"/>
    <p:sldId id="265" r:id="rId6"/>
    <p:sldId id="306" r:id="rId7"/>
    <p:sldId id="307" r:id="rId8"/>
    <p:sldId id="308" r:id="rId9"/>
    <p:sldId id="310" r:id="rId10"/>
    <p:sldId id="309" r:id="rId11"/>
    <p:sldId id="311" r:id="rId12"/>
    <p:sldId id="312" r:id="rId13"/>
    <p:sldId id="295" r:id="rId14"/>
    <p:sldId id="313" r:id="rId15"/>
    <p:sldId id="314" r:id="rId16"/>
    <p:sldId id="316" r:id="rId17"/>
    <p:sldId id="317" r:id="rId18"/>
    <p:sldId id="318" r:id="rId19"/>
    <p:sldId id="319" r:id="rId20"/>
    <p:sldId id="322" r:id="rId21"/>
    <p:sldId id="320" r:id="rId22"/>
    <p:sldId id="321" r:id="rId23"/>
    <p:sldId id="31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D9FC3-1F58-4FEE-8A58-71F4E56D5FDE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C983383F-F354-4628-A6DF-57DBCEE07D4A}">
      <dgm:prSet phldrT="[Текст]"/>
      <dgm:spPr/>
      <dgm:t>
        <a:bodyPr/>
        <a:lstStyle/>
        <a:p>
          <a:r>
            <a:rPr lang="uk-UA" dirty="0" smtClean="0"/>
            <a:t>Якщо нагріти в посудині воду до температури 100</a:t>
          </a:r>
          <a:r>
            <a:rPr lang="uk-UA" baseline="30000" dirty="0" smtClean="0"/>
            <a:t>0</a:t>
          </a:r>
          <a:r>
            <a:rPr lang="uk-UA" baseline="0" dirty="0" smtClean="0"/>
            <a:t>С при нормальному атмосферному тиску, то вона обов'язково закипить</a:t>
          </a:r>
          <a:endParaRPr lang="ru-RU" baseline="0" dirty="0"/>
        </a:p>
      </dgm:t>
    </dgm:pt>
    <dgm:pt modelId="{F2CF03FA-E5C4-43F6-B3FF-22CAF93AEF61}" type="parTrans" cxnId="{B1C7FFE2-094C-440E-99C1-E00B5F9D57FB}">
      <dgm:prSet/>
      <dgm:spPr/>
      <dgm:t>
        <a:bodyPr/>
        <a:lstStyle/>
        <a:p>
          <a:endParaRPr lang="ru-RU"/>
        </a:p>
      </dgm:t>
    </dgm:pt>
    <dgm:pt modelId="{845ECA0E-543C-4317-B327-4E74A13DC1DF}" type="sibTrans" cxnId="{B1C7FFE2-094C-440E-99C1-E00B5F9D57FB}">
      <dgm:prSet/>
      <dgm:spPr/>
      <dgm:t>
        <a:bodyPr/>
        <a:lstStyle/>
        <a:p>
          <a:endParaRPr lang="ru-RU"/>
        </a:p>
      </dgm:t>
    </dgm:pt>
    <dgm:pt modelId="{A56B03FD-BD73-487E-8041-25CA8AF4CBA3}">
      <dgm:prSet phldrT="[Текст]"/>
      <dgm:spPr/>
      <dgm:t>
        <a:bodyPr/>
        <a:lstStyle/>
        <a:p>
          <a:r>
            <a:rPr lang="uk-UA" dirty="0" smtClean="0"/>
            <a:t>Якщо з урни, де містяться лише білі кулі, виймати кулі, то подія </a:t>
          </a:r>
          <a:r>
            <a:rPr lang="uk-UA" dirty="0" err="1" smtClean="0"/>
            <a:t>“виймання</a:t>
          </a:r>
          <a:r>
            <a:rPr lang="uk-UA" dirty="0" smtClean="0"/>
            <a:t>  з урни білої </a:t>
          </a:r>
          <a:r>
            <a:rPr lang="uk-UA" dirty="0" err="1" smtClean="0"/>
            <a:t>кулі”</a:t>
          </a:r>
          <a:r>
            <a:rPr lang="uk-UA" dirty="0" smtClean="0"/>
            <a:t> настає обов'язково</a:t>
          </a:r>
          <a:endParaRPr lang="ru-RU" dirty="0"/>
        </a:p>
      </dgm:t>
    </dgm:pt>
    <dgm:pt modelId="{3D31745E-E829-4112-9CF3-13D51DA0BBD0}" type="parTrans" cxnId="{729A1C00-E901-4E62-AEF1-2BCDCA6940B1}">
      <dgm:prSet/>
      <dgm:spPr/>
      <dgm:t>
        <a:bodyPr/>
        <a:lstStyle/>
        <a:p>
          <a:endParaRPr lang="ru-RU"/>
        </a:p>
      </dgm:t>
    </dgm:pt>
    <dgm:pt modelId="{55AC7F9E-00EB-4928-82E3-7809C78B4CE1}" type="sibTrans" cxnId="{729A1C00-E901-4E62-AEF1-2BCDCA6940B1}">
      <dgm:prSet/>
      <dgm:spPr/>
      <dgm:t>
        <a:bodyPr/>
        <a:lstStyle/>
        <a:p>
          <a:endParaRPr lang="ru-RU"/>
        </a:p>
      </dgm:t>
    </dgm:pt>
    <dgm:pt modelId="{CFBB6F5F-F5E8-4A11-9555-1ABC95F6BD83}" type="pres">
      <dgm:prSet presAssocID="{41CD9FC3-1F58-4FEE-8A58-71F4E56D5FDE}" presName="diagram" presStyleCnt="0">
        <dgm:presLayoutVars>
          <dgm:dir/>
          <dgm:animLvl val="lvl"/>
          <dgm:resizeHandles val="exact"/>
        </dgm:presLayoutVars>
      </dgm:prSet>
      <dgm:spPr/>
    </dgm:pt>
    <dgm:pt modelId="{0E15EED1-71F3-425F-BECD-50DB0F81D6BB}" type="pres">
      <dgm:prSet presAssocID="{C983383F-F354-4628-A6DF-57DBCEE07D4A}" presName="compNode" presStyleCnt="0"/>
      <dgm:spPr/>
    </dgm:pt>
    <dgm:pt modelId="{4BCA2643-0E8C-427D-8C83-11B3CEA66DBF}" type="pres">
      <dgm:prSet presAssocID="{C983383F-F354-4628-A6DF-57DBCEE07D4A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F20CB7-556B-4E53-BD07-CBCABD49DCA9}" type="pres">
      <dgm:prSet presAssocID="{C983383F-F354-4628-A6DF-57DBCEE07D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AA2D3-27F5-4ED8-B1EF-4A2780D20F03}" type="pres">
      <dgm:prSet presAssocID="{C983383F-F354-4628-A6DF-57DBCEE07D4A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58F22C94-0212-4C2E-8F81-C8D396C24142}" type="pres">
      <dgm:prSet presAssocID="{C983383F-F354-4628-A6DF-57DBCEE07D4A}" presName="adorn" presStyleLbl="fgAccFollowNode1" presStyleIdx="0" presStyleCnt="2"/>
      <dgm:spPr/>
    </dgm:pt>
    <dgm:pt modelId="{7B802904-46FD-4FFE-A7D9-16E7229DC7AE}" type="pres">
      <dgm:prSet presAssocID="{845ECA0E-543C-4317-B327-4E74A13DC1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E9F930-1957-442C-8E86-3DC933570D00}" type="pres">
      <dgm:prSet presAssocID="{A56B03FD-BD73-487E-8041-25CA8AF4CBA3}" presName="compNode" presStyleCnt="0"/>
      <dgm:spPr/>
    </dgm:pt>
    <dgm:pt modelId="{98EE3D26-0052-4A68-942D-56A4A08A0163}" type="pres">
      <dgm:prSet presAssocID="{A56B03FD-BD73-487E-8041-25CA8AF4CBA3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CA68DE-E38F-4860-939B-A7BA6A797B7D}" type="pres">
      <dgm:prSet presAssocID="{A56B03FD-BD73-487E-8041-25CA8AF4CB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E39B8-20B6-40E3-83DD-A4DA796F2F4D}" type="pres">
      <dgm:prSet presAssocID="{A56B03FD-BD73-487E-8041-25CA8AF4CBA3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DC04F0B3-5D34-49A8-83A1-19C49030FCF7}" type="pres">
      <dgm:prSet presAssocID="{A56B03FD-BD73-487E-8041-25CA8AF4CBA3}" presName="adorn" presStyleLbl="fgAccFollowNode1" presStyleIdx="1" presStyleCnt="2"/>
      <dgm:spPr/>
    </dgm:pt>
  </dgm:ptLst>
  <dgm:cxnLst>
    <dgm:cxn modelId="{BDFE1517-FE3B-42A0-AA78-87FE4E2E9971}" type="presOf" srcId="{C983383F-F354-4628-A6DF-57DBCEE07D4A}" destId="{99BAA2D3-27F5-4ED8-B1EF-4A2780D20F03}" srcOrd="1" destOrd="0" presId="urn:microsoft.com/office/officeart/2005/8/layout/bList2#1"/>
    <dgm:cxn modelId="{1347AA95-C9B8-47B3-9E84-9005ED405CDC}" type="presOf" srcId="{41CD9FC3-1F58-4FEE-8A58-71F4E56D5FDE}" destId="{CFBB6F5F-F5E8-4A11-9555-1ABC95F6BD83}" srcOrd="0" destOrd="0" presId="urn:microsoft.com/office/officeart/2005/8/layout/bList2#1"/>
    <dgm:cxn modelId="{4095E83F-8A92-410C-8837-5D7CCCAB3DFE}" type="presOf" srcId="{845ECA0E-543C-4317-B327-4E74A13DC1DF}" destId="{7B802904-46FD-4FFE-A7D9-16E7229DC7AE}" srcOrd="0" destOrd="0" presId="urn:microsoft.com/office/officeart/2005/8/layout/bList2#1"/>
    <dgm:cxn modelId="{166DDD7B-D4B4-4E52-AF4B-C74602CFAD35}" type="presOf" srcId="{C983383F-F354-4628-A6DF-57DBCEE07D4A}" destId="{5AF20CB7-556B-4E53-BD07-CBCABD49DCA9}" srcOrd="0" destOrd="0" presId="urn:microsoft.com/office/officeart/2005/8/layout/bList2#1"/>
    <dgm:cxn modelId="{A7DAB2A1-8182-44B3-93E8-28E56A290F2B}" type="presOf" srcId="{A56B03FD-BD73-487E-8041-25CA8AF4CBA3}" destId="{E1DE39B8-20B6-40E3-83DD-A4DA796F2F4D}" srcOrd="1" destOrd="0" presId="urn:microsoft.com/office/officeart/2005/8/layout/bList2#1"/>
    <dgm:cxn modelId="{3D35D4B0-15CF-45C3-99D0-4F3651ECE80D}" type="presOf" srcId="{A56B03FD-BD73-487E-8041-25CA8AF4CBA3}" destId="{4CCA68DE-E38F-4860-939B-A7BA6A797B7D}" srcOrd="0" destOrd="0" presId="urn:microsoft.com/office/officeart/2005/8/layout/bList2#1"/>
    <dgm:cxn modelId="{729A1C00-E901-4E62-AEF1-2BCDCA6940B1}" srcId="{41CD9FC3-1F58-4FEE-8A58-71F4E56D5FDE}" destId="{A56B03FD-BD73-487E-8041-25CA8AF4CBA3}" srcOrd="1" destOrd="0" parTransId="{3D31745E-E829-4112-9CF3-13D51DA0BBD0}" sibTransId="{55AC7F9E-00EB-4928-82E3-7809C78B4CE1}"/>
    <dgm:cxn modelId="{B1C7FFE2-094C-440E-99C1-E00B5F9D57FB}" srcId="{41CD9FC3-1F58-4FEE-8A58-71F4E56D5FDE}" destId="{C983383F-F354-4628-A6DF-57DBCEE07D4A}" srcOrd="0" destOrd="0" parTransId="{F2CF03FA-E5C4-43F6-B3FF-22CAF93AEF61}" sibTransId="{845ECA0E-543C-4317-B327-4E74A13DC1DF}"/>
    <dgm:cxn modelId="{AE26EED5-9F4C-4320-A9AF-34318CEA253F}" type="presParOf" srcId="{CFBB6F5F-F5E8-4A11-9555-1ABC95F6BD83}" destId="{0E15EED1-71F3-425F-BECD-50DB0F81D6BB}" srcOrd="0" destOrd="0" presId="urn:microsoft.com/office/officeart/2005/8/layout/bList2#1"/>
    <dgm:cxn modelId="{4959B2EA-E695-4292-98FA-8E6D8C7054CA}" type="presParOf" srcId="{0E15EED1-71F3-425F-BECD-50DB0F81D6BB}" destId="{4BCA2643-0E8C-427D-8C83-11B3CEA66DBF}" srcOrd="0" destOrd="0" presId="urn:microsoft.com/office/officeart/2005/8/layout/bList2#1"/>
    <dgm:cxn modelId="{1180EE2B-A645-4F53-8FDE-EDF2833FBC80}" type="presParOf" srcId="{0E15EED1-71F3-425F-BECD-50DB0F81D6BB}" destId="{5AF20CB7-556B-4E53-BD07-CBCABD49DCA9}" srcOrd="1" destOrd="0" presId="urn:microsoft.com/office/officeart/2005/8/layout/bList2#1"/>
    <dgm:cxn modelId="{D120334B-0F8D-4B6A-8590-B1EC868679A0}" type="presParOf" srcId="{0E15EED1-71F3-425F-BECD-50DB0F81D6BB}" destId="{99BAA2D3-27F5-4ED8-B1EF-4A2780D20F03}" srcOrd="2" destOrd="0" presId="urn:microsoft.com/office/officeart/2005/8/layout/bList2#1"/>
    <dgm:cxn modelId="{44482BF0-A698-4CED-BF6E-EF3F318099B9}" type="presParOf" srcId="{0E15EED1-71F3-425F-BECD-50DB0F81D6BB}" destId="{58F22C94-0212-4C2E-8F81-C8D396C24142}" srcOrd="3" destOrd="0" presId="urn:microsoft.com/office/officeart/2005/8/layout/bList2#1"/>
    <dgm:cxn modelId="{561BC9CF-2CB4-4CC3-9709-06754AD4ECAB}" type="presParOf" srcId="{CFBB6F5F-F5E8-4A11-9555-1ABC95F6BD83}" destId="{7B802904-46FD-4FFE-A7D9-16E7229DC7AE}" srcOrd="1" destOrd="0" presId="urn:microsoft.com/office/officeart/2005/8/layout/bList2#1"/>
    <dgm:cxn modelId="{17364BE2-BDD2-49F9-B297-ABCECA8B4845}" type="presParOf" srcId="{CFBB6F5F-F5E8-4A11-9555-1ABC95F6BD83}" destId="{F6E9F930-1957-442C-8E86-3DC933570D00}" srcOrd="2" destOrd="0" presId="urn:microsoft.com/office/officeart/2005/8/layout/bList2#1"/>
    <dgm:cxn modelId="{B7B8AE53-A8A1-4896-A406-5C8BDD1E2AE9}" type="presParOf" srcId="{F6E9F930-1957-442C-8E86-3DC933570D00}" destId="{98EE3D26-0052-4A68-942D-56A4A08A0163}" srcOrd="0" destOrd="0" presId="urn:microsoft.com/office/officeart/2005/8/layout/bList2#1"/>
    <dgm:cxn modelId="{C7502CDE-03B4-4FD6-A364-9B70B3E7BE83}" type="presParOf" srcId="{F6E9F930-1957-442C-8E86-3DC933570D00}" destId="{4CCA68DE-E38F-4860-939B-A7BA6A797B7D}" srcOrd="1" destOrd="0" presId="urn:microsoft.com/office/officeart/2005/8/layout/bList2#1"/>
    <dgm:cxn modelId="{E9CCAE46-91E3-4B1B-BA48-533D1E79E414}" type="presParOf" srcId="{F6E9F930-1957-442C-8E86-3DC933570D00}" destId="{E1DE39B8-20B6-40E3-83DD-A4DA796F2F4D}" srcOrd="2" destOrd="0" presId="urn:microsoft.com/office/officeart/2005/8/layout/bList2#1"/>
    <dgm:cxn modelId="{468556F5-94AB-4116-878E-F577FBDDF238}" type="presParOf" srcId="{F6E9F930-1957-442C-8E86-3DC933570D00}" destId="{DC04F0B3-5D34-49A8-83A1-19C49030FCF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D9FC3-1F58-4FEE-8A58-71F4E56D5FDE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C983383F-F354-4628-A6DF-57DBCEE07D4A}">
      <dgm:prSet phldrT="[Текст]"/>
      <dgm:spPr/>
      <dgm:t>
        <a:bodyPr/>
        <a:lstStyle/>
        <a:p>
          <a:r>
            <a:rPr lang="uk-UA" dirty="0" smtClean="0"/>
            <a:t>Якщо в урні містяться тільки білі та червоні кулі, то виймання жовтої кулі є неможливим</a:t>
          </a:r>
          <a:endParaRPr lang="ru-RU" baseline="0" dirty="0"/>
        </a:p>
      </dgm:t>
    </dgm:pt>
    <dgm:pt modelId="{F2CF03FA-E5C4-43F6-B3FF-22CAF93AEF61}" type="parTrans" cxnId="{B1C7FFE2-094C-440E-99C1-E00B5F9D57FB}">
      <dgm:prSet/>
      <dgm:spPr/>
      <dgm:t>
        <a:bodyPr/>
        <a:lstStyle/>
        <a:p>
          <a:endParaRPr lang="ru-RU"/>
        </a:p>
      </dgm:t>
    </dgm:pt>
    <dgm:pt modelId="{845ECA0E-543C-4317-B327-4E74A13DC1DF}" type="sibTrans" cxnId="{B1C7FFE2-094C-440E-99C1-E00B5F9D57FB}">
      <dgm:prSet/>
      <dgm:spPr/>
      <dgm:t>
        <a:bodyPr/>
        <a:lstStyle/>
        <a:p>
          <a:endParaRPr lang="ru-RU"/>
        </a:p>
      </dgm:t>
    </dgm:pt>
    <dgm:pt modelId="{A56B03FD-BD73-487E-8041-25CA8AF4CBA3}">
      <dgm:prSet phldrT="[Текст]"/>
      <dgm:spPr/>
      <dgm:t>
        <a:bodyPr/>
        <a:lstStyle/>
        <a:p>
          <a:r>
            <a:rPr lang="uk-UA" dirty="0" smtClean="0"/>
            <a:t>Якщо на кожній грані ігрового кубика 6 очок, то випадання одного очка є неможливим</a:t>
          </a:r>
          <a:endParaRPr lang="ru-RU" dirty="0"/>
        </a:p>
      </dgm:t>
    </dgm:pt>
    <dgm:pt modelId="{3D31745E-E829-4112-9CF3-13D51DA0BBD0}" type="parTrans" cxnId="{729A1C00-E901-4E62-AEF1-2BCDCA6940B1}">
      <dgm:prSet/>
      <dgm:spPr/>
      <dgm:t>
        <a:bodyPr/>
        <a:lstStyle/>
        <a:p>
          <a:endParaRPr lang="ru-RU"/>
        </a:p>
      </dgm:t>
    </dgm:pt>
    <dgm:pt modelId="{55AC7F9E-00EB-4928-82E3-7809C78B4CE1}" type="sibTrans" cxnId="{729A1C00-E901-4E62-AEF1-2BCDCA6940B1}">
      <dgm:prSet/>
      <dgm:spPr/>
      <dgm:t>
        <a:bodyPr/>
        <a:lstStyle/>
        <a:p>
          <a:endParaRPr lang="ru-RU"/>
        </a:p>
      </dgm:t>
    </dgm:pt>
    <dgm:pt modelId="{CFBB6F5F-F5E8-4A11-9555-1ABC95F6BD83}" type="pres">
      <dgm:prSet presAssocID="{41CD9FC3-1F58-4FEE-8A58-71F4E56D5FDE}" presName="diagram" presStyleCnt="0">
        <dgm:presLayoutVars>
          <dgm:dir/>
          <dgm:animLvl val="lvl"/>
          <dgm:resizeHandles val="exact"/>
        </dgm:presLayoutVars>
      </dgm:prSet>
      <dgm:spPr/>
    </dgm:pt>
    <dgm:pt modelId="{0E15EED1-71F3-425F-BECD-50DB0F81D6BB}" type="pres">
      <dgm:prSet presAssocID="{C983383F-F354-4628-A6DF-57DBCEE07D4A}" presName="compNode" presStyleCnt="0"/>
      <dgm:spPr/>
    </dgm:pt>
    <dgm:pt modelId="{4BCA2643-0E8C-427D-8C83-11B3CEA66DBF}" type="pres">
      <dgm:prSet presAssocID="{C983383F-F354-4628-A6DF-57DBCEE07D4A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F20CB7-556B-4E53-BD07-CBCABD49DCA9}" type="pres">
      <dgm:prSet presAssocID="{C983383F-F354-4628-A6DF-57DBCEE07D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AA2D3-27F5-4ED8-B1EF-4A2780D20F03}" type="pres">
      <dgm:prSet presAssocID="{C983383F-F354-4628-A6DF-57DBCEE07D4A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58F22C94-0212-4C2E-8F81-C8D396C24142}" type="pres">
      <dgm:prSet presAssocID="{C983383F-F354-4628-A6DF-57DBCEE07D4A}" presName="adorn" presStyleLbl="fgAccFollowNode1" presStyleIdx="0" presStyleCnt="2"/>
      <dgm:spPr/>
    </dgm:pt>
    <dgm:pt modelId="{7B802904-46FD-4FFE-A7D9-16E7229DC7AE}" type="pres">
      <dgm:prSet presAssocID="{845ECA0E-543C-4317-B327-4E74A13DC1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E9F930-1957-442C-8E86-3DC933570D00}" type="pres">
      <dgm:prSet presAssocID="{A56B03FD-BD73-487E-8041-25CA8AF4CBA3}" presName="compNode" presStyleCnt="0"/>
      <dgm:spPr/>
    </dgm:pt>
    <dgm:pt modelId="{98EE3D26-0052-4A68-942D-56A4A08A0163}" type="pres">
      <dgm:prSet presAssocID="{A56B03FD-BD73-487E-8041-25CA8AF4CBA3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CA68DE-E38F-4860-939B-A7BA6A797B7D}" type="pres">
      <dgm:prSet presAssocID="{A56B03FD-BD73-487E-8041-25CA8AF4CB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E39B8-20B6-40E3-83DD-A4DA796F2F4D}" type="pres">
      <dgm:prSet presAssocID="{A56B03FD-BD73-487E-8041-25CA8AF4CBA3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DC04F0B3-5D34-49A8-83A1-19C49030FCF7}" type="pres">
      <dgm:prSet presAssocID="{A56B03FD-BD73-487E-8041-25CA8AF4CBA3}" presName="adorn" presStyleLbl="fgAccFollowNode1" presStyleIdx="1" presStyleCnt="2"/>
      <dgm:spPr/>
    </dgm:pt>
  </dgm:ptLst>
  <dgm:cxnLst>
    <dgm:cxn modelId="{FFB1459F-8E0D-45ED-9D40-0BC8CB621C2A}" type="presOf" srcId="{C983383F-F354-4628-A6DF-57DBCEE07D4A}" destId="{5AF20CB7-556B-4E53-BD07-CBCABD49DCA9}" srcOrd="0" destOrd="0" presId="urn:microsoft.com/office/officeart/2005/8/layout/bList2#2"/>
    <dgm:cxn modelId="{C3F6888E-28F3-4DAB-B1C4-B73529162C05}" type="presOf" srcId="{845ECA0E-543C-4317-B327-4E74A13DC1DF}" destId="{7B802904-46FD-4FFE-A7D9-16E7229DC7AE}" srcOrd="0" destOrd="0" presId="urn:microsoft.com/office/officeart/2005/8/layout/bList2#2"/>
    <dgm:cxn modelId="{6BE18D32-25DD-4BD1-A3AC-02E2AE246823}" type="presOf" srcId="{A56B03FD-BD73-487E-8041-25CA8AF4CBA3}" destId="{E1DE39B8-20B6-40E3-83DD-A4DA796F2F4D}" srcOrd="1" destOrd="0" presId="urn:microsoft.com/office/officeart/2005/8/layout/bList2#2"/>
    <dgm:cxn modelId="{9D45576D-3DC8-42CB-8115-51B15E3C3E11}" type="presOf" srcId="{C983383F-F354-4628-A6DF-57DBCEE07D4A}" destId="{99BAA2D3-27F5-4ED8-B1EF-4A2780D20F03}" srcOrd="1" destOrd="0" presId="urn:microsoft.com/office/officeart/2005/8/layout/bList2#2"/>
    <dgm:cxn modelId="{729A1C00-E901-4E62-AEF1-2BCDCA6940B1}" srcId="{41CD9FC3-1F58-4FEE-8A58-71F4E56D5FDE}" destId="{A56B03FD-BD73-487E-8041-25CA8AF4CBA3}" srcOrd="1" destOrd="0" parTransId="{3D31745E-E829-4112-9CF3-13D51DA0BBD0}" sibTransId="{55AC7F9E-00EB-4928-82E3-7809C78B4CE1}"/>
    <dgm:cxn modelId="{1F734DC2-3705-4E83-B83E-906E2360343D}" type="presOf" srcId="{A56B03FD-BD73-487E-8041-25CA8AF4CBA3}" destId="{4CCA68DE-E38F-4860-939B-A7BA6A797B7D}" srcOrd="0" destOrd="0" presId="urn:microsoft.com/office/officeart/2005/8/layout/bList2#2"/>
    <dgm:cxn modelId="{141FAD4E-C39A-45B0-AC74-D04B29A4B153}" type="presOf" srcId="{41CD9FC3-1F58-4FEE-8A58-71F4E56D5FDE}" destId="{CFBB6F5F-F5E8-4A11-9555-1ABC95F6BD83}" srcOrd="0" destOrd="0" presId="urn:microsoft.com/office/officeart/2005/8/layout/bList2#2"/>
    <dgm:cxn modelId="{B1C7FFE2-094C-440E-99C1-E00B5F9D57FB}" srcId="{41CD9FC3-1F58-4FEE-8A58-71F4E56D5FDE}" destId="{C983383F-F354-4628-A6DF-57DBCEE07D4A}" srcOrd="0" destOrd="0" parTransId="{F2CF03FA-E5C4-43F6-B3FF-22CAF93AEF61}" sibTransId="{845ECA0E-543C-4317-B327-4E74A13DC1DF}"/>
    <dgm:cxn modelId="{BE4ABC93-A280-4ACD-BDA0-E63635D1A5F8}" type="presParOf" srcId="{CFBB6F5F-F5E8-4A11-9555-1ABC95F6BD83}" destId="{0E15EED1-71F3-425F-BECD-50DB0F81D6BB}" srcOrd="0" destOrd="0" presId="urn:microsoft.com/office/officeart/2005/8/layout/bList2#2"/>
    <dgm:cxn modelId="{E113B49D-9532-46A5-92E4-14D452883442}" type="presParOf" srcId="{0E15EED1-71F3-425F-BECD-50DB0F81D6BB}" destId="{4BCA2643-0E8C-427D-8C83-11B3CEA66DBF}" srcOrd="0" destOrd="0" presId="urn:microsoft.com/office/officeart/2005/8/layout/bList2#2"/>
    <dgm:cxn modelId="{40209010-DCE9-44FE-8A9A-279EC4C8948D}" type="presParOf" srcId="{0E15EED1-71F3-425F-BECD-50DB0F81D6BB}" destId="{5AF20CB7-556B-4E53-BD07-CBCABD49DCA9}" srcOrd="1" destOrd="0" presId="urn:microsoft.com/office/officeart/2005/8/layout/bList2#2"/>
    <dgm:cxn modelId="{124CB552-8729-40EF-A785-EDB6076EDB3D}" type="presParOf" srcId="{0E15EED1-71F3-425F-BECD-50DB0F81D6BB}" destId="{99BAA2D3-27F5-4ED8-B1EF-4A2780D20F03}" srcOrd="2" destOrd="0" presId="urn:microsoft.com/office/officeart/2005/8/layout/bList2#2"/>
    <dgm:cxn modelId="{E4133683-579F-4228-AD66-4E7CCA958FE0}" type="presParOf" srcId="{0E15EED1-71F3-425F-BECD-50DB0F81D6BB}" destId="{58F22C94-0212-4C2E-8F81-C8D396C24142}" srcOrd="3" destOrd="0" presId="urn:microsoft.com/office/officeart/2005/8/layout/bList2#2"/>
    <dgm:cxn modelId="{FEB8D0C5-CA83-4601-9B7A-DF7602010A03}" type="presParOf" srcId="{CFBB6F5F-F5E8-4A11-9555-1ABC95F6BD83}" destId="{7B802904-46FD-4FFE-A7D9-16E7229DC7AE}" srcOrd="1" destOrd="0" presId="urn:microsoft.com/office/officeart/2005/8/layout/bList2#2"/>
    <dgm:cxn modelId="{60E6ACCA-0DDA-4214-B131-190E64918FDD}" type="presParOf" srcId="{CFBB6F5F-F5E8-4A11-9555-1ABC95F6BD83}" destId="{F6E9F930-1957-442C-8E86-3DC933570D00}" srcOrd="2" destOrd="0" presId="urn:microsoft.com/office/officeart/2005/8/layout/bList2#2"/>
    <dgm:cxn modelId="{8C871A01-EDFB-420E-B4B6-DECE3474BDC4}" type="presParOf" srcId="{F6E9F930-1957-442C-8E86-3DC933570D00}" destId="{98EE3D26-0052-4A68-942D-56A4A08A0163}" srcOrd="0" destOrd="0" presId="urn:microsoft.com/office/officeart/2005/8/layout/bList2#2"/>
    <dgm:cxn modelId="{59318780-0C24-4BB3-9F61-D425C6BA08EB}" type="presParOf" srcId="{F6E9F930-1957-442C-8E86-3DC933570D00}" destId="{4CCA68DE-E38F-4860-939B-A7BA6A797B7D}" srcOrd="1" destOrd="0" presId="urn:microsoft.com/office/officeart/2005/8/layout/bList2#2"/>
    <dgm:cxn modelId="{F3BF31C5-F5B8-4EEF-87FA-1A91D72DF618}" type="presParOf" srcId="{F6E9F930-1957-442C-8E86-3DC933570D00}" destId="{E1DE39B8-20B6-40E3-83DD-A4DA796F2F4D}" srcOrd="2" destOrd="0" presId="urn:microsoft.com/office/officeart/2005/8/layout/bList2#2"/>
    <dgm:cxn modelId="{75A34290-8B86-462E-AEDB-B43D086194FC}" type="presParOf" srcId="{F6E9F930-1957-442C-8E86-3DC933570D00}" destId="{DC04F0B3-5D34-49A8-83A1-19C49030FCF7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D9FC3-1F58-4FEE-8A58-71F4E56D5FDE}" type="doc">
      <dgm:prSet loTypeId="urn:microsoft.com/office/officeart/2005/8/layout/bList2#3" loCatId="list" qsTypeId="urn:microsoft.com/office/officeart/2005/8/quickstyle/simple1" qsCatId="simple" csTypeId="urn:microsoft.com/office/officeart/2005/8/colors/accent1_2" csCatId="accent1" phldr="1"/>
      <dgm:spPr/>
    </dgm:pt>
    <dgm:pt modelId="{C983383F-F354-4628-A6DF-57DBCEE07D4A}">
      <dgm:prSet phldrT="[Текст]"/>
      <dgm:spPr/>
      <dgm:t>
        <a:bodyPr/>
        <a:lstStyle/>
        <a:p>
          <a:r>
            <a:rPr lang="uk-UA" dirty="0" smtClean="0"/>
            <a:t>Подія, коли підкинута монета падає гербом догори, є випадковою</a:t>
          </a:r>
          <a:endParaRPr lang="ru-RU" baseline="0" dirty="0"/>
        </a:p>
      </dgm:t>
    </dgm:pt>
    <dgm:pt modelId="{F2CF03FA-E5C4-43F6-B3FF-22CAF93AEF61}" type="parTrans" cxnId="{B1C7FFE2-094C-440E-99C1-E00B5F9D57FB}">
      <dgm:prSet/>
      <dgm:spPr/>
      <dgm:t>
        <a:bodyPr/>
        <a:lstStyle/>
        <a:p>
          <a:endParaRPr lang="ru-RU"/>
        </a:p>
      </dgm:t>
    </dgm:pt>
    <dgm:pt modelId="{845ECA0E-543C-4317-B327-4E74A13DC1DF}" type="sibTrans" cxnId="{B1C7FFE2-094C-440E-99C1-E00B5F9D57FB}">
      <dgm:prSet/>
      <dgm:spPr/>
      <dgm:t>
        <a:bodyPr/>
        <a:lstStyle/>
        <a:p>
          <a:endParaRPr lang="ru-RU"/>
        </a:p>
      </dgm:t>
    </dgm:pt>
    <dgm:pt modelId="{A56B03FD-BD73-487E-8041-25CA8AF4CBA3}">
      <dgm:prSet phldrT="[Текст]"/>
      <dgm:spPr/>
      <dgm:t>
        <a:bodyPr/>
        <a:lstStyle/>
        <a:p>
          <a:r>
            <a:rPr lang="uk-UA" dirty="0" smtClean="0"/>
            <a:t>Подія, коли з трьох тролейбусів, що їдуть  на вул. Гайдара (3, 7, 9), на зупинку підійде тролейбус за маршрутом № 9, є випадковою  (якщо проігнорувати їх розклад руху)</a:t>
          </a:r>
          <a:endParaRPr lang="ru-RU" dirty="0"/>
        </a:p>
      </dgm:t>
    </dgm:pt>
    <dgm:pt modelId="{3D31745E-E829-4112-9CF3-13D51DA0BBD0}" type="parTrans" cxnId="{729A1C00-E901-4E62-AEF1-2BCDCA6940B1}">
      <dgm:prSet/>
      <dgm:spPr/>
      <dgm:t>
        <a:bodyPr/>
        <a:lstStyle/>
        <a:p>
          <a:endParaRPr lang="ru-RU"/>
        </a:p>
      </dgm:t>
    </dgm:pt>
    <dgm:pt modelId="{55AC7F9E-00EB-4928-82E3-7809C78B4CE1}" type="sibTrans" cxnId="{729A1C00-E901-4E62-AEF1-2BCDCA6940B1}">
      <dgm:prSet/>
      <dgm:spPr/>
      <dgm:t>
        <a:bodyPr/>
        <a:lstStyle/>
        <a:p>
          <a:endParaRPr lang="ru-RU"/>
        </a:p>
      </dgm:t>
    </dgm:pt>
    <dgm:pt modelId="{CFBB6F5F-F5E8-4A11-9555-1ABC95F6BD83}" type="pres">
      <dgm:prSet presAssocID="{41CD9FC3-1F58-4FEE-8A58-71F4E56D5FDE}" presName="diagram" presStyleCnt="0">
        <dgm:presLayoutVars>
          <dgm:dir/>
          <dgm:animLvl val="lvl"/>
          <dgm:resizeHandles val="exact"/>
        </dgm:presLayoutVars>
      </dgm:prSet>
      <dgm:spPr/>
    </dgm:pt>
    <dgm:pt modelId="{0E15EED1-71F3-425F-BECD-50DB0F81D6BB}" type="pres">
      <dgm:prSet presAssocID="{C983383F-F354-4628-A6DF-57DBCEE07D4A}" presName="compNode" presStyleCnt="0"/>
      <dgm:spPr/>
    </dgm:pt>
    <dgm:pt modelId="{4BCA2643-0E8C-427D-8C83-11B3CEA66DBF}" type="pres">
      <dgm:prSet presAssocID="{C983383F-F354-4628-A6DF-57DBCEE07D4A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F20CB7-556B-4E53-BD07-CBCABD49DCA9}" type="pres">
      <dgm:prSet presAssocID="{C983383F-F354-4628-A6DF-57DBCEE07D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AA2D3-27F5-4ED8-B1EF-4A2780D20F03}" type="pres">
      <dgm:prSet presAssocID="{C983383F-F354-4628-A6DF-57DBCEE07D4A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58F22C94-0212-4C2E-8F81-C8D396C24142}" type="pres">
      <dgm:prSet presAssocID="{C983383F-F354-4628-A6DF-57DBCEE07D4A}" presName="adorn" presStyleLbl="fgAccFollowNode1" presStyleIdx="0" presStyleCnt="2"/>
      <dgm:spPr/>
    </dgm:pt>
    <dgm:pt modelId="{7B802904-46FD-4FFE-A7D9-16E7229DC7AE}" type="pres">
      <dgm:prSet presAssocID="{845ECA0E-543C-4317-B327-4E74A13DC1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E9F930-1957-442C-8E86-3DC933570D00}" type="pres">
      <dgm:prSet presAssocID="{A56B03FD-BD73-487E-8041-25CA8AF4CBA3}" presName="compNode" presStyleCnt="0"/>
      <dgm:spPr/>
    </dgm:pt>
    <dgm:pt modelId="{98EE3D26-0052-4A68-942D-56A4A08A0163}" type="pres">
      <dgm:prSet presAssocID="{A56B03FD-BD73-487E-8041-25CA8AF4CBA3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CA68DE-E38F-4860-939B-A7BA6A797B7D}" type="pres">
      <dgm:prSet presAssocID="{A56B03FD-BD73-487E-8041-25CA8AF4CB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E39B8-20B6-40E3-83DD-A4DA796F2F4D}" type="pres">
      <dgm:prSet presAssocID="{A56B03FD-BD73-487E-8041-25CA8AF4CBA3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DC04F0B3-5D34-49A8-83A1-19C49030FCF7}" type="pres">
      <dgm:prSet presAssocID="{A56B03FD-BD73-487E-8041-25CA8AF4CBA3}" presName="adorn" presStyleLbl="fgAccFollowNode1" presStyleIdx="1" presStyleCnt="2"/>
      <dgm:spPr/>
    </dgm:pt>
  </dgm:ptLst>
  <dgm:cxnLst>
    <dgm:cxn modelId="{9B4102D4-782F-4BF9-B77F-C651089FAC0D}" type="presOf" srcId="{C983383F-F354-4628-A6DF-57DBCEE07D4A}" destId="{99BAA2D3-27F5-4ED8-B1EF-4A2780D20F03}" srcOrd="1" destOrd="0" presId="urn:microsoft.com/office/officeart/2005/8/layout/bList2#3"/>
    <dgm:cxn modelId="{D6980831-6562-48C7-B764-54FE9FE32FEC}" type="presOf" srcId="{41CD9FC3-1F58-4FEE-8A58-71F4E56D5FDE}" destId="{CFBB6F5F-F5E8-4A11-9555-1ABC95F6BD83}" srcOrd="0" destOrd="0" presId="urn:microsoft.com/office/officeart/2005/8/layout/bList2#3"/>
    <dgm:cxn modelId="{4619B99A-9278-4325-AAF6-5E3491D6A2D2}" type="presOf" srcId="{A56B03FD-BD73-487E-8041-25CA8AF4CBA3}" destId="{E1DE39B8-20B6-40E3-83DD-A4DA796F2F4D}" srcOrd="1" destOrd="0" presId="urn:microsoft.com/office/officeart/2005/8/layout/bList2#3"/>
    <dgm:cxn modelId="{8A816179-5870-4F3C-A594-751B918E00F0}" type="presOf" srcId="{C983383F-F354-4628-A6DF-57DBCEE07D4A}" destId="{5AF20CB7-556B-4E53-BD07-CBCABD49DCA9}" srcOrd="0" destOrd="0" presId="urn:microsoft.com/office/officeart/2005/8/layout/bList2#3"/>
    <dgm:cxn modelId="{AA8473BC-6F90-4FE8-B1AD-1F59F68AE0B0}" type="presOf" srcId="{A56B03FD-BD73-487E-8041-25CA8AF4CBA3}" destId="{4CCA68DE-E38F-4860-939B-A7BA6A797B7D}" srcOrd="0" destOrd="0" presId="urn:microsoft.com/office/officeart/2005/8/layout/bList2#3"/>
    <dgm:cxn modelId="{3A5E4021-3115-422E-BFBB-473FA39B9061}" type="presOf" srcId="{845ECA0E-543C-4317-B327-4E74A13DC1DF}" destId="{7B802904-46FD-4FFE-A7D9-16E7229DC7AE}" srcOrd="0" destOrd="0" presId="urn:microsoft.com/office/officeart/2005/8/layout/bList2#3"/>
    <dgm:cxn modelId="{729A1C00-E901-4E62-AEF1-2BCDCA6940B1}" srcId="{41CD9FC3-1F58-4FEE-8A58-71F4E56D5FDE}" destId="{A56B03FD-BD73-487E-8041-25CA8AF4CBA3}" srcOrd="1" destOrd="0" parTransId="{3D31745E-E829-4112-9CF3-13D51DA0BBD0}" sibTransId="{55AC7F9E-00EB-4928-82E3-7809C78B4CE1}"/>
    <dgm:cxn modelId="{B1C7FFE2-094C-440E-99C1-E00B5F9D57FB}" srcId="{41CD9FC3-1F58-4FEE-8A58-71F4E56D5FDE}" destId="{C983383F-F354-4628-A6DF-57DBCEE07D4A}" srcOrd="0" destOrd="0" parTransId="{F2CF03FA-E5C4-43F6-B3FF-22CAF93AEF61}" sibTransId="{845ECA0E-543C-4317-B327-4E74A13DC1DF}"/>
    <dgm:cxn modelId="{3239245C-097B-4D41-8199-5E84C2291269}" type="presParOf" srcId="{CFBB6F5F-F5E8-4A11-9555-1ABC95F6BD83}" destId="{0E15EED1-71F3-425F-BECD-50DB0F81D6BB}" srcOrd="0" destOrd="0" presId="urn:microsoft.com/office/officeart/2005/8/layout/bList2#3"/>
    <dgm:cxn modelId="{4DA025C7-DB62-46AB-9A2F-5AC648059FE8}" type="presParOf" srcId="{0E15EED1-71F3-425F-BECD-50DB0F81D6BB}" destId="{4BCA2643-0E8C-427D-8C83-11B3CEA66DBF}" srcOrd="0" destOrd="0" presId="urn:microsoft.com/office/officeart/2005/8/layout/bList2#3"/>
    <dgm:cxn modelId="{0F763ED8-556B-4A4B-B6F5-62CC833D75EB}" type="presParOf" srcId="{0E15EED1-71F3-425F-BECD-50DB0F81D6BB}" destId="{5AF20CB7-556B-4E53-BD07-CBCABD49DCA9}" srcOrd="1" destOrd="0" presId="urn:microsoft.com/office/officeart/2005/8/layout/bList2#3"/>
    <dgm:cxn modelId="{E26F411E-97B2-4B5F-9080-43B9E0F3FBA3}" type="presParOf" srcId="{0E15EED1-71F3-425F-BECD-50DB0F81D6BB}" destId="{99BAA2D3-27F5-4ED8-B1EF-4A2780D20F03}" srcOrd="2" destOrd="0" presId="urn:microsoft.com/office/officeart/2005/8/layout/bList2#3"/>
    <dgm:cxn modelId="{F302CEA0-F6FE-414E-831D-9F8EA2BDE4CD}" type="presParOf" srcId="{0E15EED1-71F3-425F-BECD-50DB0F81D6BB}" destId="{58F22C94-0212-4C2E-8F81-C8D396C24142}" srcOrd="3" destOrd="0" presId="urn:microsoft.com/office/officeart/2005/8/layout/bList2#3"/>
    <dgm:cxn modelId="{413AA96F-4AD4-42A6-9FC7-C004F1E9FB62}" type="presParOf" srcId="{CFBB6F5F-F5E8-4A11-9555-1ABC95F6BD83}" destId="{7B802904-46FD-4FFE-A7D9-16E7229DC7AE}" srcOrd="1" destOrd="0" presId="urn:microsoft.com/office/officeart/2005/8/layout/bList2#3"/>
    <dgm:cxn modelId="{F091BB49-6859-4FA8-AA20-B5E870C7F233}" type="presParOf" srcId="{CFBB6F5F-F5E8-4A11-9555-1ABC95F6BD83}" destId="{F6E9F930-1957-442C-8E86-3DC933570D00}" srcOrd="2" destOrd="0" presId="urn:microsoft.com/office/officeart/2005/8/layout/bList2#3"/>
    <dgm:cxn modelId="{296E3071-B41B-44A5-AFB6-C3B659B58FC1}" type="presParOf" srcId="{F6E9F930-1957-442C-8E86-3DC933570D00}" destId="{98EE3D26-0052-4A68-942D-56A4A08A0163}" srcOrd="0" destOrd="0" presId="urn:microsoft.com/office/officeart/2005/8/layout/bList2#3"/>
    <dgm:cxn modelId="{A048799C-7310-4BD3-9E49-8EEACB0EE9A3}" type="presParOf" srcId="{F6E9F930-1957-442C-8E86-3DC933570D00}" destId="{4CCA68DE-E38F-4860-939B-A7BA6A797B7D}" srcOrd="1" destOrd="0" presId="urn:microsoft.com/office/officeart/2005/8/layout/bList2#3"/>
    <dgm:cxn modelId="{E7C2E043-32AF-4041-808A-B5032E0A621E}" type="presParOf" srcId="{F6E9F930-1957-442C-8E86-3DC933570D00}" destId="{E1DE39B8-20B6-40E3-83DD-A4DA796F2F4D}" srcOrd="2" destOrd="0" presId="urn:microsoft.com/office/officeart/2005/8/layout/bList2#3"/>
    <dgm:cxn modelId="{98B3C312-C628-44DB-909A-86FF6DA2868A}" type="presParOf" srcId="{F6E9F930-1957-442C-8E86-3DC933570D00}" destId="{DC04F0B3-5D34-49A8-83A1-19C49030FCF7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CD9FC3-1F58-4FEE-8A58-71F4E56D5FDE}" type="doc">
      <dgm:prSet loTypeId="urn:microsoft.com/office/officeart/2005/8/layout/bList2#4" loCatId="list" qsTypeId="urn:microsoft.com/office/officeart/2005/8/quickstyle/simple1" qsCatId="simple" csTypeId="urn:microsoft.com/office/officeart/2005/8/colors/accent1_2" csCatId="accent1" phldr="1"/>
      <dgm:spPr/>
    </dgm:pt>
    <dgm:pt modelId="{C983383F-F354-4628-A6DF-57DBCEE07D4A}">
      <dgm:prSet phldrT="[Текст]"/>
      <dgm:spPr/>
      <dgm:t>
        <a:bodyPr/>
        <a:lstStyle/>
        <a:p>
          <a:r>
            <a:rPr lang="uk-UA" dirty="0" smtClean="0"/>
            <a:t>Кожен учень приніс на свято 3 кульки: білого, жовтого та червоного кольору. В небо відпустили 1 кульку.  Нехай подія А – відпустили білу кульку, подія В – відпустили жовту кульку, подія С – відпустили червону кульку.  Події А, В і С є несумісними, відпущена 1 кулька не може бути одночасно білою і жовтою і червоною</a:t>
          </a:r>
          <a:endParaRPr lang="ru-RU" baseline="0" dirty="0"/>
        </a:p>
      </dgm:t>
    </dgm:pt>
    <dgm:pt modelId="{F2CF03FA-E5C4-43F6-B3FF-22CAF93AEF61}" type="parTrans" cxnId="{B1C7FFE2-094C-440E-99C1-E00B5F9D57FB}">
      <dgm:prSet/>
      <dgm:spPr/>
      <dgm:t>
        <a:bodyPr/>
        <a:lstStyle/>
        <a:p>
          <a:endParaRPr lang="ru-RU"/>
        </a:p>
      </dgm:t>
    </dgm:pt>
    <dgm:pt modelId="{845ECA0E-543C-4317-B327-4E74A13DC1DF}" type="sibTrans" cxnId="{B1C7FFE2-094C-440E-99C1-E00B5F9D57FB}">
      <dgm:prSet/>
      <dgm:spPr/>
      <dgm:t>
        <a:bodyPr/>
        <a:lstStyle/>
        <a:p>
          <a:endParaRPr lang="ru-RU"/>
        </a:p>
      </dgm:t>
    </dgm:pt>
    <dgm:pt modelId="{A56B03FD-BD73-487E-8041-25CA8AF4CBA3}">
      <dgm:prSet phldrT="[Текст]"/>
      <dgm:spPr/>
      <dgm:t>
        <a:bodyPr/>
        <a:lstStyle/>
        <a:p>
          <a:r>
            <a:rPr lang="uk-UA" dirty="0" smtClean="0"/>
            <a:t>В коробці лежать білі та коричневі ялинкові кульки.  Учень взяв 1 кульку.</a:t>
          </a:r>
        </a:p>
        <a:p>
          <a:r>
            <a:rPr lang="uk-UA" dirty="0" smtClean="0"/>
            <a:t>Нехай подія А – взята навмання біла кулька, подія В –– взята навмання  коричнева кулька.  Події А і В є несумісними, – взята навмання  1 кулька не може бути одночасно і білою і коричневою</a:t>
          </a:r>
          <a:endParaRPr lang="ru-RU" dirty="0"/>
        </a:p>
      </dgm:t>
    </dgm:pt>
    <dgm:pt modelId="{3D31745E-E829-4112-9CF3-13D51DA0BBD0}" type="parTrans" cxnId="{729A1C00-E901-4E62-AEF1-2BCDCA6940B1}">
      <dgm:prSet/>
      <dgm:spPr/>
      <dgm:t>
        <a:bodyPr/>
        <a:lstStyle/>
        <a:p>
          <a:endParaRPr lang="ru-RU"/>
        </a:p>
      </dgm:t>
    </dgm:pt>
    <dgm:pt modelId="{55AC7F9E-00EB-4928-82E3-7809C78B4CE1}" type="sibTrans" cxnId="{729A1C00-E901-4E62-AEF1-2BCDCA6940B1}">
      <dgm:prSet/>
      <dgm:spPr/>
      <dgm:t>
        <a:bodyPr/>
        <a:lstStyle/>
        <a:p>
          <a:endParaRPr lang="ru-RU"/>
        </a:p>
      </dgm:t>
    </dgm:pt>
    <dgm:pt modelId="{CFBB6F5F-F5E8-4A11-9555-1ABC95F6BD83}" type="pres">
      <dgm:prSet presAssocID="{41CD9FC3-1F58-4FEE-8A58-71F4E56D5FDE}" presName="diagram" presStyleCnt="0">
        <dgm:presLayoutVars>
          <dgm:dir/>
          <dgm:animLvl val="lvl"/>
          <dgm:resizeHandles val="exact"/>
        </dgm:presLayoutVars>
      </dgm:prSet>
      <dgm:spPr/>
    </dgm:pt>
    <dgm:pt modelId="{0E15EED1-71F3-425F-BECD-50DB0F81D6BB}" type="pres">
      <dgm:prSet presAssocID="{C983383F-F354-4628-A6DF-57DBCEE07D4A}" presName="compNode" presStyleCnt="0"/>
      <dgm:spPr/>
    </dgm:pt>
    <dgm:pt modelId="{4BCA2643-0E8C-427D-8C83-11B3CEA66DBF}" type="pres">
      <dgm:prSet presAssocID="{C983383F-F354-4628-A6DF-57DBCEE07D4A}" presName="childRect" presStyleLbl="bgAcc1" presStyleIdx="0" presStyleCnt="2" custLinFactNeighborX="-2023" custLinFactNeighborY="-1443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F20CB7-556B-4E53-BD07-CBCABD49DCA9}" type="pres">
      <dgm:prSet presAssocID="{C983383F-F354-4628-A6DF-57DBCEE07D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AA2D3-27F5-4ED8-B1EF-4A2780D20F03}" type="pres">
      <dgm:prSet presAssocID="{C983383F-F354-4628-A6DF-57DBCEE07D4A}" presName="parentRect" presStyleLbl="alignNode1" presStyleIdx="0" presStyleCnt="2" custScaleX="157813" custScaleY="207585"/>
      <dgm:spPr/>
      <dgm:t>
        <a:bodyPr/>
        <a:lstStyle/>
        <a:p>
          <a:endParaRPr lang="ru-RU"/>
        </a:p>
      </dgm:t>
    </dgm:pt>
    <dgm:pt modelId="{58F22C94-0212-4C2E-8F81-C8D396C24142}" type="pres">
      <dgm:prSet presAssocID="{C983383F-F354-4628-A6DF-57DBCEE07D4A}" presName="adorn" presStyleLbl="fgAccFollowNode1" presStyleIdx="0" presStyleCnt="2" custLinFactNeighborX="69924" custLinFactNeighborY="-17708"/>
      <dgm:spPr/>
    </dgm:pt>
    <dgm:pt modelId="{7B802904-46FD-4FFE-A7D9-16E7229DC7AE}" type="pres">
      <dgm:prSet presAssocID="{845ECA0E-543C-4317-B327-4E74A13DC1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E9F930-1957-442C-8E86-3DC933570D00}" type="pres">
      <dgm:prSet presAssocID="{A56B03FD-BD73-487E-8041-25CA8AF4CBA3}" presName="compNode" presStyleCnt="0"/>
      <dgm:spPr/>
    </dgm:pt>
    <dgm:pt modelId="{98EE3D26-0052-4A68-942D-56A4A08A0163}" type="pres">
      <dgm:prSet presAssocID="{A56B03FD-BD73-487E-8041-25CA8AF4CBA3}" presName="childRect" presStyleLbl="bgAcc1" presStyleIdx="1" presStyleCnt="2" custScaleX="110370" custLinFactNeighborX="-2239" custLinFactNeighborY="-1703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CA68DE-E38F-4860-939B-A7BA6A797B7D}" type="pres">
      <dgm:prSet presAssocID="{A56B03FD-BD73-487E-8041-25CA8AF4CB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E39B8-20B6-40E3-83DD-A4DA796F2F4D}" type="pres">
      <dgm:prSet presAssocID="{A56B03FD-BD73-487E-8041-25CA8AF4CBA3}" presName="parentRect" presStyleLbl="alignNode1" presStyleIdx="1" presStyleCnt="2" custScaleX="143392" custScaleY="207601"/>
      <dgm:spPr/>
      <dgm:t>
        <a:bodyPr/>
        <a:lstStyle/>
        <a:p>
          <a:endParaRPr lang="ru-RU"/>
        </a:p>
      </dgm:t>
    </dgm:pt>
    <dgm:pt modelId="{DC04F0B3-5D34-49A8-83A1-19C49030FCF7}" type="pres">
      <dgm:prSet presAssocID="{A56B03FD-BD73-487E-8041-25CA8AF4CBA3}" presName="adorn" presStyleLbl="fgAccFollowNode1" presStyleIdx="1" presStyleCnt="2" custLinFactNeighborX="46197" custLinFactNeighborY="-19864"/>
      <dgm:spPr/>
    </dgm:pt>
  </dgm:ptLst>
  <dgm:cxnLst>
    <dgm:cxn modelId="{AE0CF92B-C945-4705-9470-E02BE5E3769C}" type="presOf" srcId="{41CD9FC3-1F58-4FEE-8A58-71F4E56D5FDE}" destId="{CFBB6F5F-F5E8-4A11-9555-1ABC95F6BD83}" srcOrd="0" destOrd="0" presId="urn:microsoft.com/office/officeart/2005/8/layout/bList2#4"/>
    <dgm:cxn modelId="{51A6DDDB-2AD6-459C-B6AE-F04A04C71284}" type="presOf" srcId="{A56B03FD-BD73-487E-8041-25CA8AF4CBA3}" destId="{4CCA68DE-E38F-4860-939B-A7BA6A797B7D}" srcOrd="0" destOrd="0" presId="urn:microsoft.com/office/officeart/2005/8/layout/bList2#4"/>
    <dgm:cxn modelId="{B0777843-8470-4996-BC23-6ED9A79F8B46}" type="presOf" srcId="{845ECA0E-543C-4317-B327-4E74A13DC1DF}" destId="{7B802904-46FD-4FFE-A7D9-16E7229DC7AE}" srcOrd="0" destOrd="0" presId="urn:microsoft.com/office/officeart/2005/8/layout/bList2#4"/>
    <dgm:cxn modelId="{7CBEADD2-67E0-45B7-9548-BA5A8914B4A6}" type="presOf" srcId="{C983383F-F354-4628-A6DF-57DBCEE07D4A}" destId="{5AF20CB7-556B-4E53-BD07-CBCABD49DCA9}" srcOrd="0" destOrd="0" presId="urn:microsoft.com/office/officeart/2005/8/layout/bList2#4"/>
    <dgm:cxn modelId="{B898F906-9A1C-4883-B79E-3421518D2BC9}" type="presOf" srcId="{A56B03FD-BD73-487E-8041-25CA8AF4CBA3}" destId="{E1DE39B8-20B6-40E3-83DD-A4DA796F2F4D}" srcOrd="1" destOrd="0" presId="urn:microsoft.com/office/officeart/2005/8/layout/bList2#4"/>
    <dgm:cxn modelId="{47015DDF-F2A8-4ED7-B93C-9123DD5131E5}" type="presOf" srcId="{C983383F-F354-4628-A6DF-57DBCEE07D4A}" destId="{99BAA2D3-27F5-4ED8-B1EF-4A2780D20F03}" srcOrd="1" destOrd="0" presId="urn:microsoft.com/office/officeart/2005/8/layout/bList2#4"/>
    <dgm:cxn modelId="{729A1C00-E901-4E62-AEF1-2BCDCA6940B1}" srcId="{41CD9FC3-1F58-4FEE-8A58-71F4E56D5FDE}" destId="{A56B03FD-BD73-487E-8041-25CA8AF4CBA3}" srcOrd="1" destOrd="0" parTransId="{3D31745E-E829-4112-9CF3-13D51DA0BBD0}" sibTransId="{55AC7F9E-00EB-4928-82E3-7809C78B4CE1}"/>
    <dgm:cxn modelId="{B1C7FFE2-094C-440E-99C1-E00B5F9D57FB}" srcId="{41CD9FC3-1F58-4FEE-8A58-71F4E56D5FDE}" destId="{C983383F-F354-4628-A6DF-57DBCEE07D4A}" srcOrd="0" destOrd="0" parTransId="{F2CF03FA-E5C4-43F6-B3FF-22CAF93AEF61}" sibTransId="{845ECA0E-543C-4317-B327-4E74A13DC1DF}"/>
    <dgm:cxn modelId="{63AC070A-1541-4135-B7BA-399CF5615633}" type="presParOf" srcId="{CFBB6F5F-F5E8-4A11-9555-1ABC95F6BD83}" destId="{0E15EED1-71F3-425F-BECD-50DB0F81D6BB}" srcOrd="0" destOrd="0" presId="urn:microsoft.com/office/officeart/2005/8/layout/bList2#4"/>
    <dgm:cxn modelId="{AE358E95-8B6D-4927-A786-6CEFB8722B6F}" type="presParOf" srcId="{0E15EED1-71F3-425F-BECD-50DB0F81D6BB}" destId="{4BCA2643-0E8C-427D-8C83-11B3CEA66DBF}" srcOrd="0" destOrd="0" presId="urn:microsoft.com/office/officeart/2005/8/layout/bList2#4"/>
    <dgm:cxn modelId="{9625AA15-4974-470E-B8AF-72F4ECFB94C6}" type="presParOf" srcId="{0E15EED1-71F3-425F-BECD-50DB0F81D6BB}" destId="{5AF20CB7-556B-4E53-BD07-CBCABD49DCA9}" srcOrd="1" destOrd="0" presId="urn:microsoft.com/office/officeart/2005/8/layout/bList2#4"/>
    <dgm:cxn modelId="{959A7136-1F64-43EF-B580-5E4BFE0CFEF8}" type="presParOf" srcId="{0E15EED1-71F3-425F-BECD-50DB0F81D6BB}" destId="{99BAA2D3-27F5-4ED8-B1EF-4A2780D20F03}" srcOrd="2" destOrd="0" presId="urn:microsoft.com/office/officeart/2005/8/layout/bList2#4"/>
    <dgm:cxn modelId="{652DF6DC-70AC-4FBE-B611-77A7DDE6260D}" type="presParOf" srcId="{0E15EED1-71F3-425F-BECD-50DB0F81D6BB}" destId="{58F22C94-0212-4C2E-8F81-C8D396C24142}" srcOrd="3" destOrd="0" presId="urn:microsoft.com/office/officeart/2005/8/layout/bList2#4"/>
    <dgm:cxn modelId="{BCD87811-E2F1-4DDE-B4CA-8CA0BA40B1A1}" type="presParOf" srcId="{CFBB6F5F-F5E8-4A11-9555-1ABC95F6BD83}" destId="{7B802904-46FD-4FFE-A7D9-16E7229DC7AE}" srcOrd="1" destOrd="0" presId="urn:microsoft.com/office/officeart/2005/8/layout/bList2#4"/>
    <dgm:cxn modelId="{7827F003-A156-4937-9669-CA07491F0430}" type="presParOf" srcId="{CFBB6F5F-F5E8-4A11-9555-1ABC95F6BD83}" destId="{F6E9F930-1957-442C-8E86-3DC933570D00}" srcOrd="2" destOrd="0" presId="urn:microsoft.com/office/officeart/2005/8/layout/bList2#4"/>
    <dgm:cxn modelId="{20265D05-2D28-4109-9A50-D6286A64FD33}" type="presParOf" srcId="{F6E9F930-1957-442C-8E86-3DC933570D00}" destId="{98EE3D26-0052-4A68-942D-56A4A08A0163}" srcOrd="0" destOrd="0" presId="urn:microsoft.com/office/officeart/2005/8/layout/bList2#4"/>
    <dgm:cxn modelId="{64C1D7C5-441B-45A8-843C-3AC03C8C5A4E}" type="presParOf" srcId="{F6E9F930-1957-442C-8E86-3DC933570D00}" destId="{4CCA68DE-E38F-4860-939B-A7BA6A797B7D}" srcOrd="1" destOrd="0" presId="urn:microsoft.com/office/officeart/2005/8/layout/bList2#4"/>
    <dgm:cxn modelId="{9D1FF63B-53DF-4336-9AF7-89315B497162}" type="presParOf" srcId="{F6E9F930-1957-442C-8E86-3DC933570D00}" destId="{E1DE39B8-20B6-40E3-83DD-A4DA796F2F4D}" srcOrd="2" destOrd="0" presId="urn:microsoft.com/office/officeart/2005/8/layout/bList2#4"/>
    <dgm:cxn modelId="{CB253D07-A4AD-45FA-A7AE-2303C30E67BB}" type="presParOf" srcId="{F6E9F930-1957-442C-8E86-3DC933570D00}" destId="{DC04F0B3-5D34-49A8-83A1-19C49030FCF7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CD9FC3-1F58-4FEE-8A58-71F4E56D5FDE}" type="doc">
      <dgm:prSet loTypeId="urn:microsoft.com/office/officeart/2005/8/layout/bList2#5" loCatId="list" qsTypeId="urn:microsoft.com/office/officeart/2005/8/quickstyle/simple1" qsCatId="simple" csTypeId="urn:microsoft.com/office/officeart/2005/8/colors/accent1_2" csCatId="accent1" phldr="1"/>
      <dgm:spPr/>
    </dgm:pt>
    <dgm:pt modelId="{C983383F-F354-4628-A6DF-57DBCEE07D4A}">
      <dgm:prSet phldrT="[Текст]"/>
      <dgm:spPr/>
      <dgm:t>
        <a:bodyPr/>
        <a:lstStyle/>
        <a:p>
          <a:r>
            <a:rPr lang="uk-UA" dirty="0" smtClean="0"/>
            <a:t>При підкиданні грального кубика на його верхній грані може з'явитися </a:t>
          </a:r>
          <a:r>
            <a:rPr lang="uk-UA" b="1" dirty="0" smtClean="0"/>
            <a:t>така </a:t>
          </a:r>
          <a:r>
            <a:rPr lang="uk-UA" dirty="0" smtClean="0"/>
            <a:t>кількість очок: 1, 2, 3, 4, 5 або 6. При цьому відбудеться одна з цих шести подій, які є </a:t>
          </a:r>
          <a:r>
            <a:rPr lang="uk-UA" b="1" dirty="0" err="1" smtClean="0"/>
            <a:t>рівноможливими</a:t>
          </a:r>
          <a:r>
            <a:rPr lang="uk-UA" dirty="0" smtClean="0"/>
            <a:t>. Справді, іншої події не буде, якщо припустити, що кубик, виготовлений з однорідного матеріалу, має форму правильного шестигранника і наявність очок не впливає на випадання будь-якої грані.</a:t>
          </a:r>
          <a:endParaRPr lang="ru-RU" baseline="0" dirty="0"/>
        </a:p>
      </dgm:t>
    </dgm:pt>
    <dgm:pt modelId="{F2CF03FA-E5C4-43F6-B3FF-22CAF93AEF61}" type="parTrans" cxnId="{B1C7FFE2-094C-440E-99C1-E00B5F9D57FB}">
      <dgm:prSet/>
      <dgm:spPr/>
      <dgm:t>
        <a:bodyPr/>
        <a:lstStyle/>
        <a:p>
          <a:endParaRPr lang="ru-RU"/>
        </a:p>
      </dgm:t>
    </dgm:pt>
    <dgm:pt modelId="{845ECA0E-543C-4317-B327-4E74A13DC1DF}" type="sibTrans" cxnId="{B1C7FFE2-094C-440E-99C1-E00B5F9D57FB}">
      <dgm:prSet/>
      <dgm:spPr/>
      <dgm:t>
        <a:bodyPr/>
        <a:lstStyle/>
        <a:p>
          <a:endParaRPr lang="ru-RU"/>
        </a:p>
      </dgm:t>
    </dgm:pt>
    <dgm:pt modelId="{CFBB6F5F-F5E8-4A11-9555-1ABC95F6BD83}" type="pres">
      <dgm:prSet presAssocID="{41CD9FC3-1F58-4FEE-8A58-71F4E56D5FDE}" presName="diagram" presStyleCnt="0">
        <dgm:presLayoutVars>
          <dgm:dir/>
          <dgm:animLvl val="lvl"/>
          <dgm:resizeHandles val="exact"/>
        </dgm:presLayoutVars>
      </dgm:prSet>
      <dgm:spPr/>
    </dgm:pt>
    <dgm:pt modelId="{0E15EED1-71F3-425F-BECD-50DB0F81D6BB}" type="pres">
      <dgm:prSet presAssocID="{C983383F-F354-4628-A6DF-57DBCEE07D4A}" presName="compNode" presStyleCnt="0"/>
      <dgm:spPr/>
    </dgm:pt>
    <dgm:pt modelId="{4BCA2643-0E8C-427D-8C83-11B3CEA66DBF}" type="pres">
      <dgm:prSet presAssocID="{C983383F-F354-4628-A6DF-57DBCEE07D4A}" presName="childRect" presStyleLbl="bgAcc1" presStyleIdx="0" presStyleCnt="1" custScaleX="130356" custLinFactNeighborX="-2023" custLinFactNeighborY="-1443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F20CB7-556B-4E53-BD07-CBCABD49DCA9}" type="pres">
      <dgm:prSet presAssocID="{C983383F-F354-4628-A6DF-57DBCEE07D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AA2D3-27F5-4ED8-B1EF-4A2780D20F03}" type="pres">
      <dgm:prSet presAssocID="{C983383F-F354-4628-A6DF-57DBCEE07D4A}" presName="parentRect" presStyleLbl="alignNode1" presStyleIdx="0" presStyleCnt="1" custScaleX="229837" custScaleY="160374"/>
      <dgm:spPr/>
      <dgm:t>
        <a:bodyPr/>
        <a:lstStyle/>
        <a:p>
          <a:endParaRPr lang="ru-RU"/>
        </a:p>
      </dgm:t>
    </dgm:pt>
    <dgm:pt modelId="{58F22C94-0212-4C2E-8F81-C8D396C24142}" type="pres">
      <dgm:prSet presAssocID="{C983383F-F354-4628-A6DF-57DBCEE07D4A}" presName="adorn" presStyleLbl="fgAccFollowNode1" presStyleIdx="0" presStyleCnt="1" custLinFactX="49320" custLinFactNeighborX="100000" custLinFactNeighborY="-329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E6F2D8B-5B32-40E0-A185-ECF6663242BB}" type="presOf" srcId="{C983383F-F354-4628-A6DF-57DBCEE07D4A}" destId="{99BAA2D3-27F5-4ED8-B1EF-4A2780D20F03}" srcOrd="1" destOrd="0" presId="urn:microsoft.com/office/officeart/2005/8/layout/bList2#5"/>
    <dgm:cxn modelId="{B1C7FFE2-094C-440E-99C1-E00B5F9D57FB}" srcId="{41CD9FC3-1F58-4FEE-8A58-71F4E56D5FDE}" destId="{C983383F-F354-4628-A6DF-57DBCEE07D4A}" srcOrd="0" destOrd="0" parTransId="{F2CF03FA-E5C4-43F6-B3FF-22CAF93AEF61}" sibTransId="{845ECA0E-543C-4317-B327-4E74A13DC1DF}"/>
    <dgm:cxn modelId="{4C1AEAF3-028A-4A9A-A8C7-32970851CBBA}" type="presOf" srcId="{C983383F-F354-4628-A6DF-57DBCEE07D4A}" destId="{5AF20CB7-556B-4E53-BD07-CBCABD49DCA9}" srcOrd="0" destOrd="0" presId="urn:microsoft.com/office/officeart/2005/8/layout/bList2#5"/>
    <dgm:cxn modelId="{FE611361-1F96-4C73-92A6-2217412EC4DA}" type="presOf" srcId="{41CD9FC3-1F58-4FEE-8A58-71F4E56D5FDE}" destId="{CFBB6F5F-F5E8-4A11-9555-1ABC95F6BD83}" srcOrd="0" destOrd="0" presId="urn:microsoft.com/office/officeart/2005/8/layout/bList2#5"/>
    <dgm:cxn modelId="{A1C2D85A-139C-4D8E-91BF-FA4C928A0DED}" type="presParOf" srcId="{CFBB6F5F-F5E8-4A11-9555-1ABC95F6BD83}" destId="{0E15EED1-71F3-425F-BECD-50DB0F81D6BB}" srcOrd="0" destOrd="0" presId="urn:microsoft.com/office/officeart/2005/8/layout/bList2#5"/>
    <dgm:cxn modelId="{35B809F0-DFC5-487F-BCC4-8BBC020EA152}" type="presParOf" srcId="{0E15EED1-71F3-425F-BECD-50DB0F81D6BB}" destId="{4BCA2643-0E8C-427D-8C83-11B3CEA66DBF}" srcOrd="0" destOrd="0" presId="urn:microsoft.com/office/officeart/2005/8/layout/bList2#5"/>
    <dgm:cxn modelId="{6EA3F3EE-79B4-4EA5-BBDD-519F8AD5FDFB}" type="presParOf" srcId="{0E15EED1-71F3-425F-BECD-50DB0F81D6BB}" destId="{5AF20CB7-556B-4E53-BD07-CBCABD49DCA9}" srcOrd="1" destOrd="0" presId="urn:microsoft.com/office/officeart/2005/8/layout/bList2#5"/>
    <dgm:cxn modelId="{3EDB6B4C-035F-47C8-9B80-AECBDF6D165C}" type="presParOf" srcId="{0E15EED1-71F3-425F-BECD-50DB0F81D6BB}" destId="{99BAA2D3-27F5-4ED8-B1EF-4A2780D20F03}" srcOrd="2" destOrd="0" presId="urn:microsoft.com/office/officeart/2005/8/layout/bList2#5"/>
    <dgm:cxn modelId="{19A4FEFC-293D-4074-BCC5-1B6A03AA310A}" type="presParOf" srcId="{0E15EED1-71F3-425F-BECD-50DB0F81D6BB}" destId="{58F22C94-0212-4C2E-8F81-C8D396C24142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CD9FC3-1F58-4FEE-8A58-71F4E56D5FDE}" type="doc">
      <dgm:prSet loTypeId="urn:microsoft.com/office/officeart/2005/8/layout/bList2#6" loCatId="list" qsTypeId="urn:microsoft.com/office/officeart/2005/8/quickstyle/simple1" qsCatId="simple" csTypeId="urn:microsoft.com/office/officeart/2005/8/colors/accent1_2" csCatId="accent1" phldr="1"/>
      <dgm:spPr/>
    </dgm:pt>
    <dgm:pt modelId="{C983383F-F354-4628-A6DF-57DBCEE07D4A}">
      <dgm:prSet phldrT="[Текст]"/>
      <dgm:spPr/>
      <dgm:t>
        <a:bodyPr/>
        <a:lstStyle/>
        <a:p>
          <a:r>
            <a:rPr lang="uk-UA" dirty="0" smtClean="0"/>
            <a:t>Волейбольна команда школи грала з командою ліцею. Нехай подія А</a:t>
          </a:r>
          <a:r>
            <a:rPr lang="uk-UA" baseline="-25000" dirty="0" smtClean="0"/>
            <a:t>1</a:t>
          </a:r>
          <a:r>
            <a:rPr lang="uk-UA" dirty="0" smtClean="0"/>
            <a:t> - команда школи виграла, подія </a:t>
          </a:r>
          <a:r>
            <a:rPr lang="uk-UA" i="1" dirty="0" smtClean="0"/>
            <a:t>А</a:t>
          </a:r>
          <a:r>
            <a:rPr lang="uk-UA" i="1" baseline="-25000" dirty="0" smtClean="0"/>
            <a:t>2</a:t>
          </a:r>
          <a:r>
            <a:rPr lang="uk-UA" i="1" dirty="0" smtClean="0"/>
            <a:t> - </a:t>
          </a:r>
          <a:r>
            <a:rPr lang="uk-UA" dirty="0" smtClean="0"/>
            <a:t>команда ліцею виграла, подія А</a:t>
          </a:r>
          <a:r>
            <a:rPr lang="uk-UA" baseline="-25000" dirty="0" smtClean="0"/>
            <a:t>3</a:t>
          </a:r>
          <a:r>
            <a:rPr lang="uk-UA" dirty="0" smtClean="0"/>
            <a:t> — нічия.</a:t>
          </a:r>
          <a:endParaRPr lang="ru-RU" dirty="0" smtClean="0"/>
        </a:p>
        <a:p>
          <a:r>
            <a:rPr lang="uk-UA" dirty="0" smtClean="0"/>
            <a:t>Події А</a:t>
          </a:r>
          <a:r>
            <a:rPr lang="uk-UA" baseline="-25000" dirty="0" smtClean="0"/>
            <a:t>1</a:t>
          </a:r>
          <a:r>
            <a:rPr lang="uk-UA" dirty="0" smtClean="0"/>
            <a:t>, А</a:t>
          </a:r>
          <a:r>
            <a:rPr lang="uk-UA" baseline="-25000" dirty="0" smtClean="0"/>
            <a:t>2</a:t>
          </a:r>
          <a:r>
            <a:rPr lang="uk-UA" dirty="0" smtClean="0"/>
            <a:t>, А</a:t>
          </a:r>
          <a:r>
            <a:rPr lang="uk-UA" baseline="-25000" dirty="0" smtClean="0"/>
            <a:t>3</a:t>
          </a:r>
          <a:r>
            <a:rPr lang="uk-UA" dirty="0" smtClean="0"/>
            <a:t>, є попарно несумісними. Одна з цих подій неодмінно відбудеться. Отже, ці три події утворюють повну групу подій.</a:t>
          </a:r>
          <a:endParaRPr lang="ru-RU" baseline="0" dirty="0"/>
        </a:p>
      </dgm:t>
    </dgm:pt>
    <dgm:pt modelId="{F2CF03FA-E5C4-43F6-B3FF-22CAF93AEF61}" type="parTrans" cxnId="{B1C7FFE2-094C-440E-99C1-E00B5F9D57FB}">
      <dgm:prSet/>
      <dgm:spPr/>
      <dgm:t>
        <a:bodyPr/>
        <a:lstStyle/>
        <a:p>
          <a:endParaRPr lang="ru-RU"/>
        </a:p>
      </dgm:t>
    </dgm:pt>
    <dgm:pt modelId="{845ECA0E-543C-4317-B327-4E74A13DC1DF}" type="sibTrans" cxnId="{B1C7FFE2-094C-440E-99C1-E00B5F9D57FB}">
      <dgm:prSet/>
      <dgm:spPr/>
      <dgm:t>
        <a:bodyPr/>
        <a:lstStyle/>
        <a:p>
          <a:endParaRPr lang="ru-RU"/>
        </a:p>
      </dgm:t>
    </dgm:pt>
    <dgm:pt modelId="{CFBB6F5F-F5E8-4A11-9555-1ABC95F6BD83}" type="pres">
      <dgm:prSet presAssocID="{41CD9FC3-1F58-4FEE-8A58-71F4E56D5FDE}" presName="diagram" presStyleCnt="0">
        <dgm:presLayoutVars>
          <dgm:dir/>
          <dgm:animLvl val="lvl"/>
          <dgm:resizeHandles val="exact"/>
        </dgm:presLayoutVars>
      </dgm:prSet>
      <dgm:spPr/>
    </dgm:pt>
    <dgm:pt modelId="{0E15EED1-71F3-425F-BECD-50DB0F81D6BB}" type="pres">
      <dgm:prSet presAssocID="{C983383F-F354-4628-A6DF-57DBCEE07D4A}" presName="compNode" presStyleCnt="0"/>
      <dgm:spPr/>
    </dgm:pt>
    <dgm:pt modelId="{4BCA2643-0E8C-427D-8C83-11B3CEA66DBF}" type="pres">
      <dgm:prSet presAssocID="{C983383F-F354-4628-A6DF-57DBCEE07D4A}" presName="childRect" presStyleLbl="bgAcc1" presStyleIdx="0" presStyleCnt="1" custScaleX="130356" custLinFactNeighborX="-2023" custLinFactNeighborY="-1443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F20CB7-556B-4E53-BD07-CBCABD49DCA9}" type="pres">
      <dgm:prSet presAssocID="{C983383F-F354-4628-A6DF-57DBCEE07D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AA2D3-27F5-4ED8-B1EF-4A2780D20F03}" type="pres">
      <dgm:prSet presAssocID="{C983383F-F354-4628-A6DF-57DBCEE07D4A}" presName="parentRect" presStyleLbl="alignNode1" presStyleIdx="0" presStyleCnt="1" custScaleX="239595" custScaleY="160374"/>
      <dgm:spPr/>
      <dgm:t>
        <a:bodyPr/>
        <a:lstStyle/>
        <a:p>
          <a:endParaRPr lang="ru-RU"/>
        </a:p>
      </dgm:t>
    </dgm:pt>
    <dgm:pt modelId="{58F22C94-0212-4C2E-8F81-C8D396C24142}" type="pres">
      <dgm:prSet presAssocID="{C983383F-F354-4628-A6DF-57DBCEE07D4A}" presName="adorn" presStyleLbl="fgAccFollowNode1" presStyleIdx="0" presStyleCnt="1" custLinFactX="39995" custLinFactNeighborX="100000" custLinFactNeighborY="-245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1C7FFE2-094C-440E-99C1-E00B5F9D57FB}" srcId="{41CD9FC3-1F58-4FEE-8A58-71F4E56D5FDE}" destId="{C983383F-F354-4628-A6DF-57DBCEE07D4A}" srcOrd="0" destOrd="0" parTransId="{F2CF03FA-E5C4-43F6-B3FF-22CAF93AEF61}" sibTransId="{845ECA0E-543C-4317-B327-4E74A13DC1DF}"/>
    <dgm:cxn modelId="{8F35D5A8-32CA-4638-9B64-74170BDAA618}" type="presOf" srcId="{C983383F-F354-4628-A6DF-57DBCEE07D4A}" destId="{5AF20CB7-556B-4E53-BD07-CBCABD49DCA9}" srcOrd="0" destOrd="0" presId="urn:microsoft.com/office/officeart/2005/8/layout/bList2#6"/>
    <dgm:cxn modelId="{24BFEF7F-5378-4C48-8DCF-10DA65C466AB}" type="presOf" srcId="{C983383F-F354-4628-A6DF-57DBCEE07D4A}" destId="{99BAA2D3-27F5-4ED8-B1EF-4A2780D20F03}" srcOrd="1" destOrd="0" presId="urn:microsoft.com/office/officeart/2005/8/layout/bList2#6"/>
    <dgm:cxn modelId="{0E390B72-3F92-4F87-B884-E4991B81E066}" type="presOf" srcId="{41CD9FC3-1F58-4FEE-8A58-71F4E56D5FDE}" destId="{CFBB6F5F-F5E8-4A11-9555-1ABC95F6BD83}" srcOrd="0" destOrd="0" presId="urn:microsoft.com/office/officeart/2005/8/layout/bList2#6"/>
    <dgm:cxn modelId="{94A11E28-D23E-4543-9A25-C6FDBEF11F43}" type="presParOf" srcId="{CFBB6F5F-F5E8-4A11-9555-1ABC95F6BD83}" destId="{0E15EED1-71F3-425F-BECD-50DB0F81D6BB}" srcOrd="0" destOrd="0" presId="urn:microsoft.com/office/officeart/2005/8/layout/bList2#6"/>
    <dgm:cxn modelId="{9D54C4B5-0B8E-495D-B70E-2D9C8E3E9C61}" type="presParOf" srcId="{0E15EED1-71F3-425F-BECD-50DB0F81D6BB}" destId="{4BCA2643-0E8C-427D-8C83-11B3CEA66DBF}" srcOrd="0" destOrd="0" presId="urn:microsoft.com/office/officeart/2005/8/layout/bList2#6"/>
    <dgm:cxn modelId="{BDB69B6D-560C-432A-9E56-0C16EC43C6BE}" type="presParOf" srcId="{0E15EED1-71F3-425F-BECD-50DB0F81D6BB}" destId="{5AF20CB7-556B-4E53-BD07-CBCABD49DCA9}" srcOrd="1" destOrd="0" presId="urn:microsoft.com/office/officeart/2005/8/layout/bList2#6"/>
    <dgm:cxn modelId="{5BD38301-772F-4C64-81FB-10C74125D40D}" type="presParOf" srcId="{0E15EED1-71F3-425F-BECD-50DB0F81D6BB}" destId="{99BAA2D3-27F5-4ED8-B1EF-4A2780D20F03}" srcOrd="2" destOrd="0" presId="urn:microsoft.com/office/officeart/2005/8/layout/bList2#6"/>
    <dgm:cxn modelId="{A65D676E-2A7A-4BD2-948C-F2AC04EF395B}" type="presParOf" srcId="{0E15EED1-71F3-425F-BECD-50DB0F81D6BB}" destId="{58F22C94-0212-4C2E-8F81-C8D396C24142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2643-0E8C-427D-8C83-11B3CEA66DBF}">
      <dsp:nvSpPr>
        <dsp:cNvPr id="0" name=""/>
        <dsp:cNvSpPr/>
      </dsp:nvSpPr>
      <dsp:spPr>
        <a:xfrm>
          <a:off x="3590" y="5010"/>
          <a:ext cx="3882016" cy="289784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A2D3-27F5-4ED8-B1EF-4A2780D20F03}">
      <dsp:nvSpPr>
        <dsp:cNvPr id="0" name=""/>
        <dsp:cNvSpPr/>
      </dsp:nvSpPr>
      <dsp:spPr>
        <a:xfrm>
          <a:off x="3590" y="2902853"/>
          <a:ext cx="3882016" cy="124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Якщо нагріти в посудині воду до температури 100</a:t>
          </a:r>
          <a:r>
            <a:rPr lang="uk-UA" sz="1700" kern="1200" baseline="30000" dirty="0" smtClean="0"/>
            <a:t>0</a:t>
          </a:r>
          <a:r>
            <a:rPr lang="uk-UA" sz="1700" kern="1200" baseline="0" dirty="0" smtClean="0"/>
            <a:t>С при нормальному атмосферному тиску, то вона обов'язково закипить</a:t>
          </a:r>
          <a:endParaRPr lang="ru-RU" sz="1700" kern="1200" baseline="0" dirty="0"/>
        </a:p>
      </dsp:txBody>
      <dsp:txXfrm>
        <a:off x="3590" y="2902853"/>
        <a:ext cx="2733814" cy="1246072"/>
      </dsp:txXfrm>
    </dsp:sp>
    <dsp:sp modelId="{58F22C94-0212-4C2E-8F81-C8D396C24142}">
      <dsp:nvSpPr>
        <dsp:cNvPr id="0" name=""/>
        <dsp:cNvSpPr/>
      </dsp:nvSpPr>
      <dsp:spPr>
        <a:xfrm>
          <a:off x="2847220" y="3100780"/>
          <a:ext cx="1358705" cy="135870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3D26-0052-4A68-942D-56A4A08A0163}">
      <dsp:nvSpPr>
        <dsp:cNvPr id="0" name=""/>
        <dsp:cNvSpPr/>
      </dsp:nvSpPr>
      <dsp:spPr>
        <a:xfrm>
          <a:off x="4542537" y="5010"/>
          <a:ext cx="3882016" cy="289784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E39B8-20B6-40E3-83DD-A4DA796F2F4D}">
      <dsp:nvSpPr>
        <dsp:cNvPr id="0" name=""/>
        <dsp:cNvSpPr/>
      </dsp:nvSpPr>
      <dsp:spPr>
        <a:xfrm>
          <a:off x="4542537" y="2902853"/>
          <a:ext cx="3882016" cy="1246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Якщо з урни, де містяться лише білі кулі, виймати кулі, то подія </a:t>
          </a:r>
          <a:r>
            <a:rPr lang="uk-UA" sz="1700" kern="1200" dirty="0" err="1" smtClean="0"/>
            <a:t>“виймання</a:t>
          </a:r>
          <a:r>
            <a:rPr lang="uk-UA" sz="1700" kern="1200" dirty="0" smtClean="0"/>
            <a:t>  з урни білої </a:t>
          </a:r>
          <a:r>
            <a:rPr lang="uk-UA" sz="1700" kern="1200" dirty="0" err="1" smtClean="0"/>
            <a:t>кулі”</a:t>
          </a:r>
          <a:r>
            <a:rPr lang="uk-UA" sz="1700" kern="1200" dirty="0" smtClean="0"/>
            <a:t> настає обов'язково</a:t>
          </a:r>
          <a:endParaRPr lang="ru-RU" sz="1700" kern="1200" dirty="0"/>
        </a:p>
      </dsp:txBody>
      <dsp:txXfrm>
        <a:off x="4542537" y="2902853"/>
        <a:ext cx="2733814" cy="1246072"/>
      </dsp:txXfrm>
    </dsp:sp>
    <dsp:sp modelId="{DC04F0B3-5D34-49A8-83A1-19C49030FCF7}">
      <dsp:nvSpPr>
        <dsp:cNvPr id="0" name=""/>
        <dsp:cNvSpPr/>
      </dsp:nvSpPr>
      <dsp:spPr>
        <a:xfrm>
          <a:off x="7386167" y="3100780"/>
          <a:ext cx="1358705" cy="135870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2643-0E8C-427D-8C83-11B3CEA66DBF}">
      <dsp:nvSpPr>
        <dsp:cNvPr id="0" name=""/>
        <dsp:cNvSpPr/>
      </dsp:nvSpPr>
      <dsp:spPr>
        <a:xfrm>
          <a:off x="3517" y="50711"/>
          <a:ext cx="3802360" cy="283838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A2D3-27F5-4ED8-B1EF-4A2780D20F03}">
      <dsp:nvSpPr>
        <dsp:cNvPr id="0" name=""/>
        <dsp:cNvSpPr/>
      </dsp:nvSpPr>
      <dsp:spPr>
        <a:xfrm>
          <a:off x="3517" y="2889093"/>
          <a:ext cx="3802360" cy="122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Якщо в урні містяться тільки білі та червоні кулі, то виймання жовтої кулі є неможливим</a:t>
          </a:r>
          <a:endParaRPr lang="ru-RU" sz="1900" kern="1200" baseline="0" dirty="0"/>
        </a:p>
      </dsp:txBody>
      <dsp:txXfrm>
        <a:off x="3517" y="2889093"/>
        <a:ext cx="2677718" cy="1220504"/>
      </dsp:txXfrm>
    </dsp:sp>
    <dsp:sp modelId="{58F22C94-0212-4C2E-8F81-C8D396C24142}">
      <dsp:nvSpPr>
        <dsp:cNvPr id="0" name=""/>
        <dsp:cNvSpPr/>
      </dsp:nvSpPr>
      <dsp:spPr>
        <a:xfrm>
          <a:off x="2788798" y="3082959"/>
          <a:ext cx="1330826" cy="133082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3D26-0052-4A68-942D-56A4A08A0163}">
      <dsp:nvSpPr>
        <dsp:cNvPr id="0" name=""/>
        <dsp:cNvSpPr/>
      </dsp:nvSpPr>
      <dsp:spPr>
        <a:xfrm>
          <a:off x="4449327" y="50711"/>
          <a:ext cx="3802360" cy="283838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E39B8-20B6-40E3-83DD-A4DA796F2F4D}">
      <dsp:nvSpPr>
        <dsp:cNvPr id="0" name=""/>
        <dsp:cNvSpPr/>
      </dsp:nvSpPr>
      <dsp:spPr>
        <a:xfrm>
          <a:off x="4449327" y="2889093"/>
          <a:ext cx="3802360" cy="122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Якщо на кожній грані ігрового кубика 6 очок, то випадання одного очка є неможливим</a:t>
          </a:r>
          <a:endParaRPr lang="ru-RU" sz="1900" kern="1200" dirty="0"/>
        </a:p>
      </dsp:txBody>
      <dsp:txXfrm>
        <a:off x="4449327" y="2889093"/>
        <a:ext cx="2677718" cy="1220504"/>
      </dsp:txXfrm>
    </dsp:sp>
    <dsp:sp modelId="{DC04F0B3-5D34-49A8-83A1-19C49030FCF7}">
      <dsp:nvSpPr>
        <dsp:cNvPr id="0" name=""/>
        <dsp:cNvSpPr/>
      </dsp:nvSpPr>
      <dsp:spPr>
        <a:xfrm>
          <a:off x="7234608" y="3082959"/>
          <a:ext cx="1330826" cy="133082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2643-0E8C-427D-8C83-11B3CEA66DBF}">
      <dsp:nvSpPr>
        <dsp:cNvPr id="0" name=""/>
        <dsp:cNvSpPr/>
      </dsp:nvSpPr>
      <dsp:spPr>
        <a:xfrm>
          <a:off x="3517" y="14707"/>
          <a:ext cx="3802360" cy="283838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A2D3-27F5-4ED8-B1EF-4A2780D20F03}">
      <dsp:nvSpPr>
        <dsp:cNvPr id="0" name=""/>
        <dsp:cNvSpPr/>
      </dsp:nvSpPr>
      <dsp:spPr>
        <a:xfrm>
          <a:off x="3517" y="2853088"/>
          <a:ext cx="3802360" cy="122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Подія, коли підкинута монета падає гербом догори, є випадковою</a:t>
          </a:r>
          <a:endParaRPr lang="ru-RU" sz="1400" kern="1200" baseline="0" dirty="0"/>
        </a:p>
      </dsp:txBody>
      <dsp:txXfrm>
        <a:off x="3517" y="2853088"/>
        <a:ext cx="2677718" cy="1220504"/>
      </dsp:txXfrm>
    </dsp:sp>
    <dsp:sp modelId="{58F22C94-0212-4C2E-8F81-C8D396C24142}">
      <dsp:nvSpPr>
        <dsp:cNvPr id="0" name=""/>
        <dsp:cNvSpPr/>
      </dsp:nvSpPr>
      <dsp:spPr>
        <a:xfrm>
          <a:off x="2788798" y="3046954"/>
          <a:ext cx="1330826" cy="133082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3D26-0052-4A68-942D-56A4A08A0163}">
      <dsp:nvSpPr>
        <dsp:cNvPr id="0" name=""/>
        <dsp:cNvSpPr/>
      </dsp:nvSpPr>
      <dsp:spPr>
        <a:xfrm>
          <a:off x="4449327" y="14707"/>
          <a:ext cx="3802360" cy="283838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E39B8-20B6-40E3-83DD-A4DA796F2F4D}">
      <dsp:nvSpPr>
        <dsp:cNvPr id="0" name=""/>
        <dsp:cNvSpPr/>
      </dsp:nvSpPr>
      <dsp:spPr>
        <a:xfrm>
          <a:off x="4449327" y="2853088"/>
          <a:ext cx="3802360" cy="122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Подія, коли з трьох тролейбусів, що їдуть  на вул. Гайдара (3, 7, 9), на зупинку підійде тролейбус за маршрутом № 9, є випадковою  (якщо проігнорувати їх розклад руху)</a:t>
          </a:r>
          <a:endParaRPr lang="ru-RU" sz="1400" kern="1200" dirty="0"/>
        </a:p>
      </dsp:txBody>
      <dsp:txXfrm>
        <a:off x="4449327" y="2853088"/>
        <a:ext cx="2677718" cy="1220504"/>
      </dsp:txXfrm>
    </dsp:sp>
    <dsp:sp modelId="{DC04F0B3-5D34-49A8-83A1-19C49030FCF7}">
      <dsp:nvSpPr>
        <dsp:cNvPr id="0" name=""/>
        <dsp:cNvSpPr/>
      </dsp:nvSpPr>
      <dsp:spPr>
        <a:xfrm>
          <a:off x="7234608" y="3046954"/>
          <a:ext cx="1330826" cy="133082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2643-0E8C-427D-8C83-11B3CEA66DBF}">
      <dsp:nvSpPr>
        <dsp:cNvPr id="0" name=""/>
        <dsp:cNvSpPr/>
      </dsp:nvSpPr>
      <dsp:spPr>
        <a:xfrm>
          <a:off x="720068" y="216122"/>
          <a:ext cx="2671043" cy="19938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A2D3-27F5-4ED8-B1EF-4A2780D20F03}">
      <dsp:nvSpPr>
        <dsp:cNvPr id="0" name=""/>
        <dsp:cNvSpPr/>
      </dsp:nvSpPr>
      <dsp:spPr>
        <a:xfrm>
          <a:off x="1998" y="2036696"/>
          <a:ext cx="4215253" cy="1779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Кожен учень приніс на свято 3 кульки: білого, жовтого та червоного кольору. В небо відпустили 1 кульку.  Нехай подія А – відпустили білу кульку, подія В – відпустили жовту кульку, подія С – відпустили червону кульку.  Події А, В і С є несумісними, відпущена 1 кулька не може бути одночасно білою і жовтою і червоною</a:t>
          </a:r>
          <a:endParaRPr lang="ru-RU" sz="1300" kern="1200" baseline="0" dirty="0"/>
        </a:p>
      </dsp:txBody>
      <dsp:txXfrm>
        <a:off x="1998" y="2036696"/>
        <a:ext cx="2968488" cy="1779765"/>
      </dsp:txXfrm>
    </dsp:sp>
    <dsp:sp modelId="{58F22C94-0212-4C2E-8F81-C8D396C24142}">
      <dsp:nvSpPr>
        <dsp:cNvPr id="0" name=""/>
        <dsp:cNvSpPr/>
      </dsp:nvSpPr>
      <dsp:spPr>
        <a:xfrm>
          <a:off x="3384374" y="2468534"/>
          <a:ext cx="934865" cy="93486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E3D26-0052-4A68-942D-56A4A08A0163}">
      <dsp:nvSpPr>
        <dsp:cNvPr id="0" name=""/>
        <dsp:cNvSpPr/>
      </dsp:nvSpPr>
      <dsp:spPr>
        <a:xfrm>
          <a:off x="4830070" y="164247"/>
          <a:ext cx="2948030" cy="199387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E39B8-20B6-40E3-83DD-A4DA796F2F4D}">
      <dsp:nvSpPr>
        <dsp:cNvPr id="0" name=""/>
        <dsp:cNvSpPr/>
      </dsp:nvSpPr>
      <dsp:spPr>
        <a:xfrm>
          <a:off x="4448859" y="2036593"/>
          <a:ext cx="3830062" cy="1779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 коробці лежать білі та коричневі ялинкові кульки.  Учень взяв 1 кульку.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Нехай подія А – взята навмання біла кулька, подія В –– взята навмання  коричнева кулька.  Події А і В є несумісними, – взята навмання  1 кулька не може бути одночасно і білою і коричневою</a:t>
          </a:r>
          <a:endParaRPr lang="ru-RU" sz="1300" kern="1200" dirty="0"/>
        </a:p>
      </dsp:txBody>
      <dsp:txXfrm>
        <a:off x="4448859" y="2036593"/>
        <a:ext cx="2697226" cy="1779903"/>
      </dsp:txXfrm>
    </dsp:sp>
    <dsp:sp modelId="{DC04F0B3-5D34-49A8-83A1-19C49030FCF7}">
      <dsp:nvSpPr>
        <dsp:cNvPr id="0" name=""/>
        <dsp:cNvSpPr/>
      </dsp:nvSpPr>
      <dsp:spPr>
        <a:xfrm>
          <a:off x="7346054" y="2448344"/>
          <a:ext cx="934865" cy="93486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2643-0E8C-427D-8C83-11B3CEA66DBF}">
      <dsp:nvSpPr>
        <dsp:cNvPr id="0" name=""/>
        <dsp:cNvSpPr/>
      </dsp:nvSpPr>
      <dsp:spPr>
        <a:xfrm>
          <a:off x="1721264" y="0"/>
          <a:ext cx="4692737" cy="268727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A2D3-27F5-4ED8-B1EF-4A2780D20F03}">
      <dsp:nvSpPr>
        <dsp:cNvPr id="0" name=""/>
        <dsp:cNvSpPr/>
      </dsp:nvSpPr>
      <dsp:spPr>
        <a:xfrm>
          <a:off x="3463" y="2402884"/>
          <a:ext cx="8273993" cy="185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 підкиданні грального кубика на його верхній грані може з'явитися </a:t>
          </a:r>
          <a:r>
            <a:rPr lang="uk-UA" sz="1800" b="1" kern="1200" dirty="0" smtClean="0"/>
            <a:t>така </a:t>
          </a:r>
          <a:r>
            <a:rPr lang="uk-UA" sz="1800" kern="1200" dirty="0" smtClean="0"/>
            <a:t>кількість очок: 1, 2, 3, 4, 5 або 6. При цьому відбудеться одна з цих шести подій, які є </a:t>
          </a:r>
          <a:r>
            <a:rPr lang="uk-UA" sz="1800" b="1" kern="1200" dirty="0" err="1" smtClean="0"/>
            <a:t>рівноможливими</a:t>
          </a:r>
          <a:r>
            <a:rPr lang="uk-UA" sz="1800" kern="1200" dirty="0" smtClean="0"/>
            <a:t>. Справді, іншої події не буде, якщо припустити, що кубик, виготовлений з однорідного матеріалу, має форму правильного шестигранника і наявність очок не впливає на випадання будь-якої грані.</a:t>
          </a:r>
          <a:endParaRPr lang="ru-RU" sz="1800" kern="1200" baseline="0" dirty="0"/>
        </a:p>
      </dsp:txBody>
      <dsp:txXfrm>
        <a:off x="3463" y="2402884"/>
        <a:ext cx="5826755" cy="1853169"/>
      </dsp:txXfrm>
    </dsp:sp>
    <dsp:sp modelId="{58F22C94-0212-4C2E-8F81-C8D396C24142}">
      <dsp:nvSpPr>
        <dsp:cNvPr id="0" name=""/>
        <dsp:cNvSpPr/>
      </dsp:nvSpPr>
      <dsp:spPr>
        <a:xfrm>
          <a:off x="6858895" y="2520061"/>
          <a:ext cx="1259978" cy="12599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2643-0E8C-427D-8C83-11B3CEA66DBF}">
      <dsp:nvSpPr>
        <dsp:cNvPr id="0" name=""/>
        <dsp:cNvSpPr/>
      </dsp:nvSpPr>
      <dsp:spPr>
        <a:xfrm>
          <a:off x="1896750" y="0"/>
          <a:ext cx="4352331" cy="249234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A2D3-27F5-4ED8-B1EF-4A2780D20F03}">
      <dsp:nvSpPr>
        <dsp:cNvPr id="0" name=""/>
        <dsp:cNvSpPr/>
      </dsp:nvSpPr>
      <dsp:spPr>
        <a:xfrm>
          <a:off x="140656" y="2169259"/>
          <a:ext cx="7999607" cy="1718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Волейбольна команда школи грала з командою ліцею. Нехай подія А</a:t>
          </a:r>
          <a:r>
            <a:rPr lang="uk-UA" sz="1900" kern="1200" baseline="-25000" dirty="0" smtClean="0"/>
            <a:t>1</a:t>
          </a:r>
          <a:r>
            <a:rPr lang="uk-UA" sz="1900" kern="1200" dirty="0" smtClean="0"/>
            <a:t> - команда школи виграла, подія </a:t>
          </a:r>
          <a:r>
            <a:rPr lang="uk-UA" sz="1900" i="1" kern="1200" dirty="0" smtClean="0"/>
            <a:t>А</a:t>
          </a:r>
          <a:r>
            <a:rPr lang="uk-UA" sz="1900" i="1" kern="1200" baseline="-25000" dirty="0" smtClean="0"/>
            <a:t>2</a:t>
          </a:r>
          <a:r>
            <a:rPr lang="uk-UA" sz="1900" i="1" kern="1200" dirty="0" smtClean="0"/>
            <a:t> - </a:t>
          </a:r>
          <a:r>
            <a:rPr lang="uk-UA" sz="1900" kern="1200" dirty="0" smtClean="0"/>
            <a:t>команда ліцею виграла, подія А</a:t>
          </a:r>
          <a:r>
            <a:rPr lang="uk-UA" sz="1900" kern="1200" baseline="-25000" dirty="0" smtClean="0"/>
            <a:t>3</a:t>
          </a:r>
          <a:r>
            <a:rPr lang="uk-UA" sz="1900" kern="1200" dirty="0" smtClean="0"/>
            <a:t> — нічия.</a:t>
          </a:r>
          <a:endParaRPr lang="ru-RU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Події А</a:t>
          </a:r>
          <a:r>
            <a:rPr lang="uk-UA" sz="1900" kern="1200" baseline="-25000" dirty="0" smtClean="0"/>
            <a:t>1</a:t>
          </a:r>
          <a:r>
            <a:rPr lang="uk-UA" sz="1900" kern="1200" dirty="0" smtClean="0"/>
            <a:t>, А</a:t>
          </a:r>
          <a:r>
            <a:rPr lang="uk-UA" sz="1900" kern="1200" baseline="-25000" dirty="0" smtClean="0"/>
            <a:t>2</a:t>
          </a:r>
          <a:r>
            <a:rPr lang="uk-UA" sz="1900" kern="1200" dirty="0" smtClean="0"/>
            <a:t>, А</a:t>
          </a:r>
          <a:r>
            <a:rPr lang="uk-UA" sz="1900" kern="1200" baseline="-25000" dirty="0" smtClean="0"/>
            <a:t>3</a:t>
          </a:r>
          <a:r>
            <a:rPr lang="uk-UA" sz="1900" kern="1200" dirty="0" smtClean="0"/>
            <a:t>, є попарно несумісними. Одна з цих подій неодмінно відбудеться. Отже, ці три події утворюють повну групу подій.</a:t>
          </a:r>
          <a:endParaRPr lang="ru-RU" sz="1900" kern="1200" baseline="0" dirty="0"/>
        </a:p>
      </dsp:txBody>
      <dsp:txXfrm>
        <a:off x="140656" y="2169259"/>
        <a:ext cx="5633526" cy="1718742"/>
      </dsp:txXfrm>
    </dsp:sp>
    <dsp:sp modelId="{58F22C94-0212-4C2E-8F81-C8D396C24142}">
      <dsp:nvSpPr>
        <dsp:cNvPr id="0" name=""/>
        <dsp:cNvSpPr/>
      </dsp:nvSpPr>
      <dsp:spPr>
        <a:xfrm>
          <a:off x="6552733" y="2376261"/>
          <a:ext cx="1168581" cy="11685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6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3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3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" Target="slide3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Якими бувають випадкові події</a:t>
            </a: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одержимое 27"/>
          <p:cNvGraphicFramePr>
            <a:graphicFrameLocks/>
          </p:cNvGraphicFramePr>
          <p:nvPr/>
        </p:nvGraphicFramePr>
        <p:xfrm>
          <a:off x="467544" y="227687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4572000" y="620688"/>
            <a:ext cx="417646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Якщо при випробуванні може відбутися кілька подій і немає підстав вважати, що настання якої-небудь із них більш можливе, ніж настання інших, то такі події називають </a:t>
            </a:r>
            <a:r>
              <a:rPr lang="uk-UA" b="1" i="1" dirty="0" err="1" smtClean="0"/>
              <a:t>рівноможливими</a:t>
            </a:r>
            <a:r>
              <a:rPr lang="uk-UA" b="1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3528392" cy="17281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Якими бувають випадкові події</a:t>
            </a: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одержимое 27"/>
          <p:cNvGraphicFramePr>
            <a:graphicFrameLocks/>
          </p:cNvGraphicFramePr>
          <p:nvPr/>
        </p:nvGraphicFramePr>
        <p:xfrm>
          <a:off x="467544" y="2708920"/>
          <a:ext cx="82809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851920" y="404664"/>
            <a:ext cx="504056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Події А,, А</a:t>
            </a:r>
            <a:r>
              <a:rPr lang="uk-UA" b="1" baseline="-25000" dirty="0" smtClean="0"/>
              <a:t>2</a:t>
            </a:r>
            <a:r>
              <a:rPr lang="uk-UA" b="1" dirty="0" smtClean="0"/>
              <a:t>, А</a:t>
            </a:r>
            <a:r>
              <a:rPr lang="uk-UA" b="1" baseline="-25000" dirty="0" smtClean="0"/>
              <a:t>3</a:t>
            </a:r>
            <a:r>
              <a:rPr lang="uk-UA" b="1" dirty="0" smtClean="0"/>
              <a:t>, ..., А утворюють </a:t>
            </a:r>
            <a:r>
              <a:rPr lang="uk-UA" b="1" i="1" dirty="0" smtClean="0"/>
              <a:t>повну групу подій, </a:t>
            </a:r>
            <a:r>
              <a:rPr lang="uk-UA" b="1" dirty="0" smtClean="0"/>
              <a:t>якщо в результаті випробування хоч одна з цих подій відбувається. </a:t>
            </a:r>
            <a:r>
              <a:rPr lang="uk-UA" dirty="0" smtClean="0"/>
              <a:t>Іншими словами, настання хоча б однієї з подій повної групи є вірогідною подією. Зокрема якщо події, які утворюють повну групу подій, є попарно несумісними, то в результаті випробування</a:t>
            </a:r>
            <a:r>
              <a:rPr lang="en-US" dirty="0" smtClean="0"/>
              <a:t> </a:t>
            </a:r>
            <a:r>
              <a:rPr lang="uk-UA" dirty="0" smtClean="0"/>
              <a:t>відбудеться одна і тільки одна з цих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056784" cy="11293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закріплення вивченого матеріалу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9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53244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590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895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534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643446"/>
            <a:ext cx="67040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384. </a:t>
            </a:r>
          </a:p>
          <a:p>
            <a:r>
              <a:rPr lang="uk-UA" sz="2400" dirty="0" smtClean="0"/>
              <a:t>Серед названих подій знайдіть </a:t>
            </a:r>
            <a:r>
              <a:rPr lang="uk-UA" sz="2400" b="1" dirty="0" smtClean="0"/>
              <a:t>вірогідні, неможливі і випадкові</a:t>
            </a:r>
            <a:r>
              <a:rPr lang="uk-UA" sz="2400" dirty="0" smtClean="0"/>
              <a:t>:</a:t>
            </a:r>
          </a:p>
          <a:p>
            <a:r>
              <a:rPr lang="uk-UA" sz="2400" dirty="0" smtClean="0"/>
              <a:t> 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подія </a:t>
            </a:r>
            <a:r>
              <a:rPr lang="uk-UA" sz="2400" i="1" dirty="0" smtClean="0">
                <a:solidFill>
                  <a:srgbClr val="FF0000"/>
                </a:solidFill>
              </a:rPr>
              <a:t>А </a:t>
            </a:r>
            <a:r>
              <a:rPr lang="uk-UA" sz="2400" dirty="0" smtClean="0">
                <a:solidFill>
                  <a:srgbClr val="FF0000"/>
                </a:solidFill>
              </a:rPr>
              <a:t>— сьогодні о 23 годині сонце буде за горизонтом;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uk-UA" sz="2400" dirty="0" smtClean="0">
                <a:solidFill>
                  <a:srgbClr val="00B050"/>
                </a:solidFill>
              </a:rPr>
              <a:t>подія </a:t>
            </a:r>
            <a:r>
              <a:rPr lang="uk-UA" sz="2400" i="1" dirty="0" smtClean="0">
                <a:solidFill>
                  <a:srgbClr val="00B050"/>
                </a:solidFill>
              </a:rPr>
              <a:t>В </a:t>
            </a:r>
            <a:r>
              <a:rPr lang="uk-UA" sz="2400" dirty="0" smtClean="0">
                <a:solidFill>
                  <a:srgbClr val="00B050"/>
                </a:solidFill>
              </a:rPr>
              <a:t>— у серпні занять у школі не буде; </a:t>
            </a:r>
          </a:p>
          <a:p>
            <a:r>
              <a:rPr lang="uk-UA" sz="2400" dirty="0" smtClean="0">
                <a:solidFill>
                  <a:srgbClr val="00B0F0"/>
                </a:solidFill>
              </a:rPr>
              <a:t>подія С — учень накреслив чотирикутник, сума внутрішніх кутів якого дорівнює 270°;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uk-UA" sz="2400" dirty="0" smtClean="0">
                <a:solidFill>
                  <a:srgbClr val="7030A0"/>
                </a:solidFill>
              </a:rPr>
              <a:t>подія </a:t>
            </a:r>
            <a:r>
              <a:rPr lang="en-US" sz="2400" i="1" dirty="0" smtClean="0">
                <a:solidFill>
                  <a:srgbClr val="7030A0"/>
                </a:solidFill>
              </a:rPr>
              <a:t>D </a:t>
            </a:r>
            <a:r>
              <a:rPr lang="uk-UA" sz="2400" dirty="0" smtClean="0">
                <a:solidFill>
                  <a:srgbClr val="7030A0"/>
                </a:solidFill>
              </a:rPr>
              <a:t>— сьогодні о 22 годині сонце буде в зеніті; </a:t>
            </a:r>
          </a:p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подія </a:t>
            </a:r>
            <a:r>
              <a:rPr lang="uk-UA" sz="2400" i="1" dirty="0" smtClean="0">
                <a:solidFill>
                  <a:schemeClr val="accent6">
                    <a:lumMod val="75000"/>
                  </a:schemeClr>
                </a:solidFill>
              </a:rPr>
              <a:t>Е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— учень описав навколо чотирикутника коло; </a:t>
            </a:r>
          </a:p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подія </a:t>
            </a: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— учень описав навколо трапеції коло.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dirty="0" smtClean="0"/>
              <a:t>385.</a:t>
            </a:r>
          </a:p>
          <a:p>
            <a:r>
              <a:rPr lang="uk-UA" sz="2400" b="1" dirty="0" smtClean="0"/>
              <a:t>Визначте вид події: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C00000"/>
                </a:solidFill>
              </a:rPr>
              <a:t>подія А — учень накреслив трикутник, сума внутрішніх кутів якого дорівнює 185°;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00B050"/>
                </a:solidFill>
              </a:rPr>
              <a:t>подія </a:t>
            </a:r>
            <a:r>
              <a:rPr lang="uk-UA" sz="2400" i="1" dirty="0" smtClean="0">
                <a:solidFill>
                  <a:srgbClr val="00B050"/>
                </a:solidFill>
              </a:rPr>
              <a:t>В </a:t>
            </a:r>
            <a:r>
              <a:rPr lang="uk-UA" sz="2400" dirty="0" smtClean="0">
                <a:solidFill>
                  <a:srgbClr val="00B050"/>
                </a:solidFill>
              </a:rPr>
              <a:t>— учень вписав у рівносторонній трикутник коло, центр якого знаходиться в точці перетину медіан; </a:t>
            </a:r>
          </a:p>
          <a:p>
            <a:endParaRPr lang="uk-UA" sz="2400" dirty="0" smtClean="0"/>
          </a:p>
          <a:p>
            <a:r>
              <a:rPr lang="uk-UA" sz="2400" dirty="0" smtClean="0">
                <a:solidFill>
                  <a:srgbClr val="0070C0"/>
                </a:solidFill>
              </a:rPr>
              <a:t>подія С — учень описав навколо трикутника коло з центром у точці перетину висот;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7030A0"/>
                </a:solidFill>
              </a:rPr>
              <a:t>подія </a:t>
            </a:r>
            <a:r>
              <a:rPr lang="en-US" sz="2400" i="1" dirty="0" smtClean="0">
                <a:solidFill>
                  <a:srgbClr val="7030A0"/>
                </a:solidFill>
              </a:rPr>
              <a:t>D </a:t>
            </a:r>
            <a:r>
              <a:rPr lang="uk-UA" sz="2400" dirty="0" smtClean="0">
                <a:solidFill>
                  <a:srgbClr val="7030A0"/>
                </a:solidFill>
              </a:rPr>
              <a:t>— із ящика, в якому є 90 стандартних деталей, навмання витягнули стандартну деталь.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386.</a:t>
            </a:r>
          </a:p>
          <a:p>
            <a:r>
              <a:rPr lang="uk-UA" sz="2400" b="1" dirty="0" smtClean="0"/>
              <a:t>Чи є події А і Б несумісними, якщо: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C00000"/>
                </a:solidFill>
              </a:rPr>
              <a:t>а) при одному киданні монети відбувається: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подія А — випадає аверс (лицьовий бік) монети,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подія В — випадає реверс (зворотний бік) монети;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00B050"/>
                </a:solidFill>
              </a:rPr>
              <a:t>б) при киданні кубика відбувається: 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подія А — випадає З очки; 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подія В — випадає непарна кількість очок;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00B0F0"/>
                </a:solidFill>
              </a:rPr>
              <a:t>в) стрілець зробив постріл у мішень: </a:t>
            </a:r>
          </a:p>
          <a:p>
            <a:r>
              <a:rPr lang="uk-UA" sz="2400" dirty="0" smtClean="0">
                <a:solidFill>
                  <a:srgbClr val="00B0F0"/>
                </a:solidFill>
              </a:rPr>
              <a:t>подія А — стрілець влучив у мішень; </a:t>
            </a:r>
          </a:p>
          <a:p>
            <a:r>
              <a:rPr lang="uk-UA" sz="2400" dirty="0" smtClean="0">
                <a:solidFill>
                  <a:srgbClr val="00B0F0"/>
                </a:solidFill>
              </a:rPr>
              <a:t>подія </a:t>
            </a:r>
            <a:r>
              <a:rPr lang="uk-UA" sz="2400" i="1" dirty="0" smtClean="0">
                <a:solidFill>
                  <a:srgbClr val="00B0F0"/>
                </a:solidFill>
              </a:rPr>
              <a:t>В </a:t>
            </a:r>
            <a:r>
              <a:rPr lang="uk-UA" sz="2400" dirty="0" smtClean="0">
                <a:solidFill>
                  <a:srgbClr val="00B0F0"/>
                </a:solidFill>
              </a:rPr>
              <a:t>— стрілець не влучив у мішень.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387. </a:t>
            </a:r>
          </a:p>
          <a:p>
            <a:r>
              <a:rPr lang="uk-UA" sz="2400" b="1" dirty="0" smtClean="0"/>
              <a:t>Чи є події А, </a:t>
            </a:r>
            <a:r>
              <a:rPr lang="uk-UA" sz="2400" b="1" i="1" dirty="0" smtClean="0"/>
              <a:t>В </a:t>
            </a:r>
            <a:r>
              <a:rPr lang="uk-UA" sz="2400" b="1" dirty="0" smtClean="0"/>
              <a:t>і С попарно несумісними, якщо:</a:t>
            </a:r>
          </a:p>
          <a:p>
            <a:endParaRPr lang="ru-RU" sz="2400" b="1" dirty="0" smtClean="0"/>
          </a:p>
          <a:p>
            <a:r>
              <a:rPr lang="uk-UA" sz="2400" dirty="0" smtClean="0">
                <a:solidFill>
                  <a:srgbClr val="C00000"/>
                </a:solidFill>
              </a:rPr>
              <a:t>а) в ящику знаходяться білі і чорні кульки. З нього навмання виймають дві кульки.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Подія А — вийнято дві білі кульки;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подія </a:t>
            </a:r>
            <a:r>
              <a:rPr lang="uk-UA" sz="2400" i="1" dirty="0" smtClean="0">
                <a:solidFill>
                  <a:srgbClr val="C00000"/>
                </a:solidFill>
              </a:rPr>
              <a:t>В </a:t>
            </a:r>
            <a:r>
              <a:rPr lang="uk-UA" sz="2400" dirty="0" smtClean="0">
                <a:solidFill>
                  <a:srgbClr val="C00000"/>
                </a:solidFill>
              </a:rPr>
              <a:t>— вийнято дві чорні кульки;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подія С — вийнято одну білу і одну чорну кульки;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00B050"/>
                </a:solidFill>
              </a:rPr>
              <a:t>б) учень накреслив кут. 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Подія А — кут виявився тупим;</a:t>
            </a:r>
            <a:br>
              <a:rPr lang="uk-UA" sz="2400" dirty="0" smtClean="0">
                <a:solidFill>
                  <a:srgbClr val="00B050"/>
                </a:solidFill>
              </a:rPr>
            </a:br>
            <a:r>
              <a:rPr lang="uk-UA" sz="2400" dirty="0" smtClean="0">
                <a:solidFill>
                  <a:srgbClr val="00B050"/>
                </a:solidFill>
              </a:rPr>
              <a:t>подія </a:t>
            </a:r>
            <a:r>
              <a:rPr lang="uk-UA" sz="2400" i="1" dirty="0" smtClean="0">
                <a:solidFill>
                  <a:srgbClr val="00B050"/>
                </a:solidFill>
              </a:rPr>
              <a:t>В </a:t>
            </a:r>
            <a:r>
              <a:rPr lang="uk-UA" sz="2400" dirty="0" smtClean="0">
                <a:solidFill>
                  <a:srgbClr val="00B050"/>
                </a:solidFill>
              </a:rPr>
              <a:t>— кут виявився гострим; 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подія С — кут виявився прямим.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388. </a:t>
            </a:r>
          </a:p>
          <a:p>
            <a:r>
              <a:rPr lang="uk-UA" sz="2400" b="1" dirty="0" smtClean="0"/>
              <a:t>Чи є події А і В </a:t>
            </a:r>
            <a:r>
              <a:rPr lang="uk-UA" sz="2400" b="1" dirty="0" err="1" smtClean="0"/>
              <a:t>рівноможливими</a:t>
            </a:r>
            <a:r>
              <a:rPr lang="uk-UA" sz="2400" b="1" dirty="0" smtClean="0"/>
              <a:t>, якщо:</a:t>
            </a:r>
            <a:endParaRPr lang="ru-RU" sz="2400" b="1" dirty="0" smtClean="0"/>
          </a:p>
          <a:p>
            <a:endParaRPr lang="uk-UA" sz="2400" dirty="0" smtClean="0"/>
          </a:p>
          <a:p>
            <a:r>
              <a:rPr lang="uk-UA" sz="2400" dirty="0" smtClean="0">
                <a:solidFill>
                  <a:srgbClr val="00B050"/>
                </a:solidFill>
              </a:rPr>
              <a:t>а) при двох пострілах по мішенях відбувається: 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Подія А — промах при першому пострілі; 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подія В — промах при другому пострілі;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C00000"/>
                </a:solidFill>
              </a:rPr>
              <a:t>б) при киданні грального кубика відбувається: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подія А — випадає 4 очки; 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подія В — випадає парне число очок;</a:t>
            </a:r>
          </a:p>
          <a:p>
            <a:endParaRPr lang="ru-RU" sz="2400" dirty="0" smtClean="0"/>
          </a:p>
          <a:p>
            <a:r>
              <a:rPr lang="uk-UA" sz="2400" dirty="0" smtClean="0">
                <a:solidFill>
                  <a:srgbClr val="0070C0"/>
                </a:solidFill>
              </a:rPr>
              <a:t>в) </a:t>
            </a:r>
            <a:r>
              <a:rPr lang="uk-UA" sz="2400" dirty="0" err="1" smtClean="0">
                <a:solidFill>
                  <a:srgbClr val="0070C0"/>
                </a:solidFill>
              </a:rPr>
              <a:t>в</a:t>
            </a:r>
            <a:r>
              <a:rPr lang="uk-UA" sz="2400" dirty="0" smtClean="0">
                <a:solidFill>
                  <a:srgbClr val="0070C0"/>
                </a:solidFill>
              </a:rPr>
              <a:t> ящику лежать 5 стандартних і 5 нестандартних деталей. При вийманні з ящика однієї деталі відбувається:</a:t>
            </a:r>
            <a:br>
              <a:rPr lang="uk-UA" sz="2400" dirty="0" smtClean="0">
                <a:solidFill>
                  <a:srgbClr val="0070C0"/>
                </a:solidFill>
              </a:rPr>
            </a:br>
            <a:r>
              <a:rPr lang="uk-UA" sz="2400" dirty="0" smtClean="0">
                <a:solidFill>
                  <a:srgbClr val="0070C0"/>
                </a:solidFill>
              </a:rPr>
              <a:t>подія А — виймають стандартну деталь;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подія </a:t>
            </a:r>
            <a:r>
              <a:rPr lang="uk-UA" sz="2400" i="1" dirty="0" smtClean="0">
                <a:solidFill>
                  <a:srgbClr val="0070C0"/>
                </a:solidFill>
              </a:rPr>
              <a:t>В </a:t>
            </a:r>
            <a:r>
              <a:rPr lang="uk-UA" sz="2400" dirty="0" smtClean="0">
                <a:solidFill>
                  <a:srgbClr val="0070C0"/>
                </a:solidFill>
              </a:rPr>
              <a:t>— виймають нестандартну деталь.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0"/>
            <a:ext cx="885698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389.</a:t>
            </a:r>
          </a:p>
          <a:p>
            <a:r>
              <a:rPr lang="uk-UA" b="1" dirty="0" smtClean="0"/>
              <a:t>Чи утворюють події повну групу подій, якщо:</a:t>
            </a:r>
          </a:p>
          <a:p>
            <a:endParaRPr lang="ru-RU" sz="800" dirty="0" smtClean="0"/>
          </a:p>
          <a:p>
            <a:r>
              <a:rPr lang="uk-UA" dirty="0" smtClean="0">
                <a:solidFill>
                  <a:srgbClr val="0070C0"/>
                </a:solidFill>
              </a:rPr>
              <a:t>а) з ящика, що містить стандартні і нестандартні деталі, виймають деталі. 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Подія </a:t>
            </a:r>
            <a:r>
              <a:rPr lang="uk-UA" i="1" dirty="0" smtClean="0">
                <a:solidFill>
                  <a:srgbClr val="0070C0"/>
                </a:solidFill>
              </a:rPr>
              <a:t>А </a:t>
            </a:r>
            <a:r>
              <a:rPr lang="uk-UA" dirty="0" smtClean="0">
                <a:solidFill>
                  <a:srgbClr val="0070C0"/>
                </a:solidFill>
              </a:rPr>
              <a:t>— вийняли стандартну деталь;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подія </a:t>
            </a:r>
            <a:r>
              <a:rPr lang="uk-UA" i="1" dirty="0" smtClean="0">
                <a:solidFill>
                  <a:srgbClr val="0070C0"/>
                </a:solidFill>
              </a:rPr>
              <a:t>В </a:t>
            </a:r>
            <a:r>
              <a:rPr lang="uk-UA" dirty="0" smtClean="0">
                <a:solidFill>
                  <a:srgbClr val="0070C0"/>
                </a:solidFill>
              </a:rPr>
              <a:t>— вийняли нестандартну деталь;</a:t>
            </a:r>
          </a:p>
          <a:p>
            <a:endParaRPr lang="ru-RU" dirty="0" smtClean="0"/>
          </a:p>
          <a:p>
            <a:r>
              <a:rPr lang="uk-UA" dirty="0" smtClean="0">
                <a:solidFill>
                  <a:srgbClr val="7030A0"/>
                </a:solidFill>
              </a:rPr>
              <a:t>б) в результаті зустрічі футбольних команд «Карпати» і «Нафтовик» відбулися: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подія </a:t>
            </a:r>
            <a:r>
              <a:rPr lang="uk-UA" i="1" dirty="0" smtClean="0">
                <a:solidFill>
                  <a:srgbClr val="7030A0"/>
                </a:solidFill>
              </a:rPr>
              <a:t>А </a:t>
            </a:r>
            <a:r>
              <a:rPr lang="uk-UA" dirty="0" smtClean="0">
                <a:solidFill>
                  <a:srgbClr val="7030A0"/>
                </a:solidFill>
              </a:rPr>
              <a:t>— команда «Карпати» виграла;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подія </a:t>
            </a:r>
            <a:r>
              <a:rPr lang="uk-UA" i="1" dirty="0" smtClean="0">
                <a:solidFill>
                  <a:srgbClr val="7030A0"/>
                </a:solidFill>
              </a:rPr>
              <a:t>В — </a:t>
            </a:r>
            <a:r>
              <a:rPr lang="uk-UA" dirty="0" smtClean="0">
                <a:solidFill>
                  <a:srgbClr val="7030A0"/>
                </a:solidFill>
              </a:rPr>
              <a:t>команда «Карпати» програла;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Подія </a:t>
            </a:r>
            <a:r>
              <a:rPr lang="uk-UA" i="1" dirty="0" smtClean="0">
                <a:solidFill>
                  <a:srgbClr val="7030A0"/>
                </a:solidFill>
              </a:rPr>
              <a:t>С </a:t>
            </a:r>
            <a:r>
              <a:rPr lang="uk-UA" dirty="0" smtClean="0">
                <a:solidFill>
                  <a:srgbClr val="7030A0"/>
                </a:solidFill>
              </a:rPr>
              <a:t>— команди зіграли внічию;</a:t>
            </a:r>
          </a:p>
          <a:p>
            <a:endParaRPr lang="ru-RU" dirty="0" smtClean="0"/>
          </a:p>
          <a:p>
            <a:r>
              <a:rPr lang="uk-UA" dirty="0" smtClean="0">
                <a:solidFill>
                  <a:srgbClr val="C00000"/>
                </a:solidFill>
              </a:rPr>
              <a:t>в) учень задумав натуральне число.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Подія </a:t>
            </a:r>
            <a:r>
              <a:rPr lang="uk-UA" i="1" dirty="0" smtClean="0">
                <a:solidFill>
                  <a:srgbClr val="C00000"/>
                </a:solidFill>
              </a:rPr>
              <a:t>А </a:t>
            </a:r>
            <a:r>
              <a:rPr lang="uk-UA" dirty="0" smtClean="0">
                <a:solidFill>
                  <a:srgbClr val="C00000"/>
                </a:solidFill>
              </a:rPr>
              <a:t>— задумане число ділиться на 3;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подія </a:t>
            </a:r>
            <a:r>
              <a:rPr lang="uk-UA" i="1" dirty="0" smtClean="0">
                <a:solidFill>
                  <a:srgbClr val="C00000"/>
                </a:solidFill>
              </a:rPr>
              <a:t>В </a:t>
            </a:r>
            <a:r>
              <a:rPr lang="uk-UA" dirty="0" smtClean="0">
                <a:solidFill>
                  <a:srgbClr val="C00000"/>
                </a:solidFill>
              </a:rPr>
              <a:t>— задумане число ділиться на 3 з остачею 1;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подія </a:t>
            </a:r>
            <a:r>
              <a:rPr lang="uk-UA" i="1" dirty="0" smtClean="0">
                <a:solidFill>
                  <a:srgbClr val="C00000"/>
                </a:solidFill>
              </a:rPr>
              <a:t>С </a:t>
            </a:r>
            <a:r>
              <a:rPr lang="uk-UA" dirty="0" smtClean="0">
                <a:solidFill>
                  <a:srgbClr val="C00000"/>
                </a:solidFill>
              </a:rPr>
              <a:t>— задумане число ділиться на З </a:t>
            </a:r>
            <a:r>
              <a:rPr lang="uk-UA" dirty="0" err="1" smtClean="0">
                <a:solidFill>
                  <a:srgbClr val="C00000"/>
                </a:solidFill>
              </a:rPr>
              <a:t>з</a:t>
            </a:r>
            <a:r>
              <a:rPr lang="uk-UA" dirty="0" smtClean="0">
                <a:solidFill>
                  <a:srgbClr val="C00000"/>
                </a:solidFill>
              </a:rPr>
              <a:t> остачею 2;</a:t>
            </a:r>
          </a:p>
          <a:p>
            <a:endParaRPr lang="ru-RU" dirty="0" smtClean="0"/>
          </a:p>
          <a:p>
            <a:r>
              <a:rPr lang="uk-UA" dirty="0" smtClean="0">
                <a:solidFill>
                  <a:srgbClr val="00B0F0"/>
                </a:solidFill>
              </a:rPr>
              <a:t>г) на перехресті доріг встановлено світлофор. 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Подія </a:t>
            </a:r>
            <a:r>
              <a:rPr lang="uk-UA" i="1" dirty="0" smtClean="0">
                <a:solidFill>
                  <a:srgbClr val="00B0F0"/>
                </a:solidFill>
              </a:rPr>
              <a:t>А </a:t>
            </a:r>
            <a:r>
              <a:rPr lang="uk-UA" dirty="0" smtClean="0">
                <a:solidFill>
                  <a:srgbClr val="00B0F0"/>
                </a:solidFill>
              </a:rPr>
              <a:t>— світлофор світиться зеленим кольором; 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подія </a:t>
            </a:r>
            <a:r>
              <a:rPr lang="uk-UA" i="1" dirty="0" smtClean="0">
                <a:solidFill>
                  <a:srgbClr val="00B0F0"/>
                </a:solidFill>
              </a:rPr>
              <a:t>В </a:t>
            </a:r>
            <a:r>
              <a:rPr lang="uk-UA" dirty="0" smtClean="0">
                <a:solidFill>
                  <a:srgbClr val="00B0F0"/>
                </a:solidFill>
              </a:rPr>
              <a:t>— світлофор світиться червоним кольором; 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подія </a:t>
            </a:r>
            <a:r>
              <a:rPr lang="uk-UA" i="1" dirty="0" smtClean="0">
                <a:solidFill>
                  <a:srgbClr val="00B0F0"/>
                </a:solidFill>
              </a:rPr>
              <a:t>С </a:t>
            </a:r>
            <a:r>
              <a:rPr lang="uk-UA" dirty="0" smtClean="0">
                <a:solidFill>
                  <a:srgbClr val="00B0F0"/>
                </a:solidFill>
              </a:rPr>
              <a:t>— світлофор світиться жовтим кольором;</a:t>
            </a:r>
          </a:p>
          <a:p>
            <a:endParaRPr lang="ru-RU" dirty="0" smtClean="0"/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ґ) при пострілі у мішень відбувається: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подія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— промах;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подія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— влучення в мішень.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1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390. </a:t>
            </a:r>
          </a:p>
          <a:p>
            <a:r>
              <a:rPr lang="uk-UA" b="1" dirty="0" smtClean="0"/>
              <a:t>Які з подій є попарно несумісними і утворюють повну групу, якщо:</a:t>
            </a:r>
          </a:p>
          <a:p>
            <a:endParaRPr lang="ru-RU" dirty="0" smtClean="0"/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а) Олег склав іспит з алгебри.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Подія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А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— Олег одержав оцінку «12 балів»;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подія 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— Олег одержав оцінку «8 балів»; 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подія С — Олег одержав оцінку «6 балів»;</a:t>
            </a:r>
          </a:p>
          <a:p>
            <a:endParaRPr lang="ru-RU" dirty="0" smtClean="0"/>
          </a:p>
          <a:p>
            <a:r>
              <a:rPr lang="uk-UA" dirty="0" smtClean="0">
                <a:solidFill>
                  <a:srgbClr val="00B050"/>
                </a:solidFill>
              </a:rPr>
              <a:t>б) учень купив лотерейний білет. 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Подія </a:t>
            </a:r>
            <a:r>
              <a:rPr lang="uk-UA" i="1" dirty="0" smtClean="0">
                <a:solidFill>
                  <a:srgbClr val="00B050"/>
                </a:solidFill>
              </a:rPr>
              <a:t>А </a:t>
            </a:r>
            <a:r>
              <a:rPr lang="uk-UA" dirty="0" smtClean="0">
                <a:solidFill>
                  <a:srgbClr val="00B050"/>
                </a:solidFill>
              </a:rPr>
              <a:t>— учень виграв велосипед; 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подія </a:t>
            </a:r>
            <a:r>
              <a:rPr lang="uk-UA" i="1" dirty="0" smtClean="0">
                <a:solidFill>
                  <a:srgbClr val="00B050"/>
                </a:solidFill>
              </a:rPr>
              <a:t>В </a:t>
            </a:r>
            <a:r>
              <a:rPr lang="uk-UA" dirty="0" smtClean="0">
                <a:solidFill>
                  <a:srgbClr val="00B050"/>
                </a:solidFill>
              </a:rPr>
              <a:t>— учень виграв авторучку;</a:t>
            </a:r>
          </a:p>
          <a:p>
            <a:endParaRPr lang="ru-RU" dirty="0" smtClean="0"/>
          </a:p>
          <a:p>
            <a:r>
              <a:rPr lang="uk-UA" dirty="0" smtClean="0">
                <a:solidFill>
                  <a:srgbClr val="00B0F0"/>
                </a:solidFill>
              </a:rPr>
              <a:t>в) </a:t>
            </a:r>
            <a:r>
              <a:rPr lang="uk-UA" dirty="0" err="1" smtClean="0">
                <a:solidFill>
                  <a:srgbClr val="00B0F0"/>
                </a:solidFill>
              </a:rPr>
              <a:t>в</a:t>
            </a:r>
            <a:r>
              <a:rPr lang="uk-UA" dirty="0" smtClean="0">
                <a:solidFill>
                  <a:srgbClr val="00B0F0"/>
                </a:solidFill>
              </a:rPr>
              <a:t> урні лежать білі і чорні кульки. З урни вийняли одну кульку. 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Подія </a:t>
            </a:r>
            <a:r>
              <a:rPr lang="uk-UA" i="1" dirty="0" smtClean="0">
                <a:solidFill>
                  <a:srgbClr val="00B0F0"/>
                </a:solidFill>
              </a:rPr>
              <a:t>А </a:t>
            </a:r>
            <a:r>
              <a:rPr lang="uk-UA" dirty="0" smtClean="0">
                <a:solidFill>
                  <a:srgbClr val="00B0F0"/>
                </a:solidFill>
              </a:rPr>
              <a:t>— вийняли білу кульку; 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подія </a:t>
            </a:r>
            <a:r>
              <a:rPr lang="uk-UA" i="1" dirty="0" smtClean="0">
                <a:solidFill>
                  <a:srgbClr val="00B0F0"/>
                </a:solidFill>
              </a:rPr>
              <a:t>В </a:t>
            </a:r>
            <a:r>
              <a:rPr lang="uk-UA" dirty="0" smtClean="0">
                <a:solidFill>
                  <a:srgbClr val="00B0F0"/>
                </a:solidFill>
              </a:rPr>
              <a:t>— вийняли чорну кульку;</a:t>
            </a:r>
          </a:p>
          <a:p>
            <a:endParaRPr lang="ru-RU" dirty="0" smtClean="0"/>
          </a:p>
          <a:p>
            <a:r>
              <a:rPr lang="uk-UA" dirty="0" smtClean="0">
                <a:solidFill>
                  <a:srgbClr val="C00000"/>
                </a:solidFill>
              </a:rPr>
              <a:t>г) подія </a:t>
            </a:r>
            <a:r>
              <a:rPr lang="uk-UA" i="1" dirty="0" smtClean="0">
                <a:solidFill>
                  <a:srgbClr val="C00000"/>
                </a:solidFill>
              </a:rPr>
              <a:t>А </a:t>
            </a:r>
            <a:r>
              <a:rPr lang="uk-UA" dirty="0" smtClean="0">
                <a:solidFill>
                  <a:srgbClr val="C00000"/>
                </a:solidFill>
              </a:rPr>
              <a:t>— влучення в мішень;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подія </a:t>
            </a:r>
            <a:r>
              <a:rPr lang="uk-UA" i="1" dirty="0" smtClean="0">
                <a:solidFill>
                  <a:srgbClr val="C00000"/>
                </a:solidFill>
              </a:rPr>
              <a:t>В </a:t>
            </a:r>
            <a:r>
              <a:rPr lang="uk-UA" dirty="0" smtClean="0">
                <a:solidFill>
                  <a:srgbClr val="C00000"/>
                </a:solidFill>
              </a:rPr>
              <a:t>— промах при одному пострілі у мішень.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56784" cy="1129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fontAlgn="base">
              <a:spcAft>
                <a:spcPct val="0"/>
              </a:spcAft>
              <a:tabLst>
                <a:tab pos="552450" algn="l"/>
              </a:tabLst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Запитання для самоперевірки</a:t>
            </a: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484784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5524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  <a:t>Яка подія називається випадковою? Наведіть приклади.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5524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  <a:t>Яка подія називається неможливою? Наведіть приклади.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5524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  <a:t>Яка подія називається вірогідною? Наведіть приклади.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5524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  <a:t>Які події називають несумісними? Наведіть приклади.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5524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  <a:t>Які події називають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  <a:t>рівноможливими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  <a:t>? Наведіть приклади.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5524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  <a:t>В якому випадку події утворюють повну групу подій?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Наведіть приклади.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6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5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Елементи прикладної математики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Математичне моделювання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Відсоткові розрахунки.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про теорію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поняття теорії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Ймовірність випадкової події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Статистичні дані. Способи подання даних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Середнє значення. 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8.2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48472" cy="585791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b="1" dirty="0" smtClean="0"/>
              <a:t>Випробування і події. </a:t>
            </a:r>
          </a:p>
          <a:p>
            <a:pPr marL="0" indent="361950">
              <a:buNone/>
            </a:pPr>
            <a:r>
              <a:rPr lang="uk-UA" dirty="0" smtClean="0"/>
              <a:t>Теорія </a:t>
            </a:r>
            <a:r>
              <a:rPr lang="uk-UA" dirty="0" err="1" smtClean="0"/>
              <a:t>імовірностей</a:t>
            </a:r>
            <a:r>
              <a:rPr lang="uk-UA" dirty="0" smtClean="0"/>
              <a:t>, як і будь-яка математична наука, оперує певним колом понять. Більшість понять теорії </a:t>
            </a:r>
            <a:r>
              <a:rPr lang="uk-UA" dirty="0" err="1" smtClean="0"/>
              <a:t>імовірностей</a:t>
            </a:r>
            <a:r>
              <a:rPr lang="uk-UA" dirty="0" smtClean="0"/>
              <a:t> описують за допомогою строгих означень, але є ряд основних, </a:t>
            </a:r>
            <a:r>
              <a:rPr lang="uk-UA" dirty="0" err="1" smtClean="0"/>
              <a:t>неозначуваних</a:t>
            </a:r>
            <a:r>
              <a:rPr lang="uk-UA" dirty="0" smtClean="0"/>
              <a:t> понять, як, наприклад, у геометрії поняття точки, прямої, площини. Одним із таких понять теорії </a:t>
            </a:r>
            <a:r>
              <a:rPr lang="uk-UA" dirty="0" err="1" smtClean="0"/>
              <a:t>імовірностей</a:t>
            </a:r>
            <a:r>
              <a:rPr lang="uk-UA" dirty="0" smtClean="0"/>
              <a:t> є поняття </a:t>
            </a:r>
            <a:r>
              <a:rPr lang="uk-UA" b="1" i="1" dirty="0" smtClean="0">
                <a:solidFill>
                  <a:srgbClr val="FF0000"/>
                </a:solidFill>
              </a:rPr>
              <a:t>події</a:t>
            </a:r>
            <a:r>
              <a:rPr lang="uk-UA" i="1" dirty="0" smtClean="0"/>
              <a:t>. </a:t>
            </a:r>
          </a:p>
          <a:p>
            <a:pPr marL="0" indent="361950">
              <a:buNone/>
            </a:pPr>
            <a:r>
              <a:rPr lang="uk-UA" b="1" dirty="0" smtClean="0"/>
              <a:t>Під подією розуміють те, про що можна сказати, що воно відбувається або не відбувається. </a:t>
            </a:r>
          </a:p>
          <a:p>
            <a:pPr marL="0" indent="361950">
              <a:buNone/>
            </a:pPr>
            <a:r>
              <a:rPr lang="uk-UA" dirty="0" smtClean="0"/>
              <a:t>Будь-яка подія відбувається внаслідок випробування (або досліду). </a:t>
            </a:r>
          </a:p>
          <a:p>
            <a:pPr marL="0" indent="361950">
              <a:buNone/>
            </a:pPr>
            <a:r>
              <a:rPr lang="uk-UA" dirty="0" smtClean="0"/>
              <a:t>Під випробуванням (або дослідом) розуміють ті умови, в результаті яких відбувається подія.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Наприклад, підкидання грального кубика — випробування, поява 3-ох очок на верхній грані кубика — подія; запитання вчителя — випробування, неправильна відповідь учня — подія.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Події прийнято позначати буквами </a:t>
            </a:r>
            <a:r>
              <a:rPr lang="uk-UA" i="1" dirty="0" smtClean="0"/>
              <a:t>А, В, С, </a:t>
            </a:r>
            <a:r>
              <a:rPr lang="uk-UA" dirty="0" smtClean="0"/>
              <a:t>... . Усі події (явища), за якими ми спостерігаємо, можна поділити на три види: </a:t>
            </a:r>
          </a:p>
          <a:p>
            <a:pPr marL="180975" indent="180975"/>
            <a:r>
              <a:rPr lang="uk-UA" b="1" i="1" dirty="0" smtClean="0">
                <a:solidFill>
                  <a:srgbClr val="FF0000"/>
                </a:solidFill>
              </a:rPr>
              <a:t>вірогідні, </a:t>
            </a:r>
          </a:p>
          <a:p>
            <a:pPr marL="180975" indent="180975"/>
            <a:r>
              <a:rPr lang="uk-UA" b="1" i="1" dirty="0" smtClean="0">
                <a:solidFill>
                  <a:srgbClr val="FF0000"/>
                </a:solidFill>
              </a:rPr>
              <a:t>неможливі </a:t>
            </a:r>
          </a:p>
          <a:p>
            <a:pPr marL="180975" indent="180975"/>
            <a:r>
              <a:rPr lang="uk-UA" b="1" i="1" dirty="0" smtClean="0">
                <a:solidFill>
                  <a:srgbClr val="FF0000"/>
                </a:solidFill>
              </a:rPr>
              <a:t>випадкові.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поняття теорії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4797152"/>
            <a:ext cx="338437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Подія, яка в результаті випробування обов'язково відбудеться, називається </a:t>
            </a:r>
            <a:r>
              <a:rPr lang="uk-UA" b="1" i="1" dirty="0" smtClean="0"/>
              <a:t>вірогідною.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half" idx="2"/>
          </p:nvPr>
        </p:nvGraphicFramePr>
        <p:xfrm>
          <a:off x="395536" y="1196752"/>
          <a:ext cx="8748464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8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2771800" y="548680"/>
            <a:ext cx="4038600" cy="604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Вірогідні події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half" idx="2"/>
          </p:nvPr>
        </p:nvGraphicFramePr>
        <p:xfrm>
          <a:off x="467544" y="1196752"/>
          <a:ext cx="8568952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8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2771800" y="548680"/>
            <a:ext cx="4038600" cy="604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Неможлива подія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43608" y="5661248"/>
            <a:ext cx="66247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Подія, яка в результаті випробування не відбудеться ніколи, називається </a:t>
            </a:r>
            <a:r>
              <a:rPr lang="uk-UA" b="1" i="1" dirty="0" smtClean="0"/>
              <a:t>неможливою.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half" idx="2"/>
          </p:nvPr>
        </p:nvGraphicFramePr>
        <p:xfrm>
          <a:off x="467544" y="1196753"/>
          <a:ext cx="8568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8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2771800" y="548680"/>
            <a:ext cx="4038600" cy="604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Випадкова подія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43608" y="5661248"/>
            <a:ext cx="66247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Подія, яка в результаті випробування може відбутися або не відбутися, називається </a:t>
            </a:r>
            <a:r>
              <a:rPr lang="uk-UA" b="1" i="1" dirty="0" smtClean="0"/>
              <a:t>випадковою.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Якими бувають випадкові події</a:t>
            </a:r>
          </a:p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одержимое 27"/>
          <p:cNvGraphicFramePr>
            <a:graphicFrameLocks/>
          </p:cNvGraphicFramePr>
          <p:nvPr/>
        </p:nvGraphicFramePr>
        <p:xfrm>
          <a:off x="467544" y="227687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4644008" y="908720"/>
            <a:ext cx="4176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Дві події називають </a:t>
            </a:r>
            <a:r>
              <a:rPr lang="uk-UA" b="1" i="1" dirty="0" smtClean="0"/>
              <a:t>несумісними, </a:t>
            </a:r>
            <a:r>
              <a:rPr lang="uk-UA" dirty="0" smtClean="0"/>
              <a:t>якщо настання однієї з них унеможливлює настання іншої при тому самому випробуванні.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-ponyattya-teor-i-mov-rnost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osnovn-ponyattya-teor-i-mov-rnostey</Template>
  <TotalTime>0</TotalTime>
  <Words>1516</Words>
  <Application>Microsoft Office PowerPoint</Application>
  <PresentationFormat>Экран (4:3)</PresentationFormat>
  <Paragraphs>203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osnovn-ponyattya-teor-i-mov-rnostey</vt:lpstr>
      <vt:lpstr>Матеріали до уроків</vt:lpstr>
      <vt:lpstr>Готуємося до уроку</vt:lpstr>
      <vt:lpstr>Зміст </vt:lpstr>
      <vt:lpstr>Тема 5</vt:lpstr>
      <vt:lpstr>Пункт 8.2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Первинне закріплення вивченого матеріалу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Запитання для самоперевірки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2014-10-02T15:11:29Z</dcterms:created>
  <dcterms:modified xsi:type="dcterms:W3CDTF">2014-10-02T15:11:35Z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