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270" r:id="rId3"/>
    <p:sldId id="295" r:id="rId4"/>
    <p:sldId id="302" r:id="rId5"/>
    <p:sldId id="303" r:id="rId6"/>
    <p:sldId id="304" r:id="rId7"/>
    <p:sldId id="273" r:id="rId8"/>
    <p:sldId id="286" r:id="rId9"/>
    <p:sldId id="287" r:id="rId10"/>
    <p:sldId id="291" r:id="rId11"/>
    <p:sldId id="276" r:id="rId12"/>
    <p:sldId id="277" r:id="rId13"/>
    <p:sldId id="296" r:id="rId14"/>
    <p:sldId id="268" r:id="rId15"/>
    <p:sldId id="29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95AA7-7A71-4502-ABEB-42668C02BFDE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9036E4-EB4A-4890-9879-1D9C0423C4B8}">
      <dgm:prSet phldrT="[Текст]"/>
      <dgm:spPr/>
      <dgm:t>
        <a:bodyPr/>
        <a:lstStyle/>
        <a:p>
          <a:r>
            <a:rPr lang="uk-UA" dirty="0" smtClean="0"/>
            <a:t>Правило трикутника</a:t>
          </a:r>
          <a:endParaRPr lang="ru-RU" dirty="0"/>
        </a:p>
      </dgm:t>
    </dgm:pt>
    <dgm:pt modelId="{5BB4A032-E153-4B64-9D29-D128EEEE1720}" type="parTrans" cxnId="{E0BE05A8-E2C4-4893-9832-7D2DA2251BB0}">
      <dgm:prSet/>
      <dgm:spPr/>
      <dgm:t>
        <a:bodyPr/>
        <a:lstStyle/>
        <a:p>
          <a:endParaRPr lang="ru-RU"/>
        </a:p>
      </dgm:t>
    </dgm:pt>
    <dgm:pt modelId="{FF5A852F-8682-411B-AFF1-517092FACF96}" type="sibTrans" cxnId="{E0BE05A8-E2C4-4893-9832-7D2DA2251BB0}">
      <dgm:prSet/>
      <dgm:spPr/>
      <dgm:t>
        <a:bodyPr/>
        <a:lstStyle/>
        <a:p>
          <a:endParaRPr lang="ru-RU"/>
        </a:p>
      </dgm:t>
    </dgm:pt>
    <dgm:pt modelId="{FB826DA2-74A9-48F6-8737-6CCDD5EBB2EA}">
      <dgm:prSet phldrT="[Текст]"/>
      <dgm:spPr/>
      <dgm:t>
        <a:bodyPr/>
        <a:lstStyle/>
        <a:p>
          <a:r>
            <a:rPr lang="uk-UA" dirty="0" smtClean="0"/>
            <a:t>Правило паралелограма</a:t>
          </a:r>
          <a:endParaRPr lang="ru-RU" dirty="0"/>
        </a:p>
      </dgm:t>
    </dgm:pt>
    <dgm:pt modelId="{5713C5AC-6CF4-493E-8059-6487ADB8D60D}" type="parTrans" cxnId="{5E99D0FC-A3A4-4757-A6BA-996561D2B1DE}">
      <dgm:prSet/>
      <dgm:spPr/>
      <dgm:t>
        <a:bodyPr/>
        <a:lstStyle/>
        <a:p>
          <a:endParaRPr lang="ru-RU"/>
        </a:p>
      </dgm:t>
    </dgm:pt>
    <dgm:pt modelId="{62F1A1D5-3459-4FF7-A159-9764080185EE}" type="sibTrans" cxnId="{5E99D0FC-A3A4-4757-A6BA-996561D2B1DE}">
      <dgm:prSet/>
      <dgm:spPr/>
      <dgm:t>
        <a:bodyPr/>
        <a:lstStyle/>
        <a:p>
          <a:endParaRPr lang="ru-RU"/>
        </a:p>
      </dgm:t>
    </dgm:pt>
    <dgm:pt modelId="{28283EBD-2636-4F7B-AA38-CA2A338F45C6}">
      <dgm:prSet/>
      <dgm:spPr/>
      <dgm:t>
        <a:bodyPr/>
        <a:lstStyle/>
        <a:p>
          <a:r>
            <a:rPr lang="uk-UA" b="1" dirty="0" smtClean="0"/>
            <a:t>АВ+ВС=АС</a:t>
          </a:r>
          <a:endParaRPr lang="ru-RU" dirty="0"/>
        </a:p>
      </dgm:t>
    </dgm:pt>
    <dgm:pt modelId="{49A61E89-72FA-4A29-9E50-9B10982674B2}" type="parTrans" cxnId="{DEAAACBA-BBE4-41C1-8D4F-C59C0D5BFBA2}">
      <dgm:prSet/>
      <dgm:spPr/>
      <dgm:t>
        <a:bodyPr/>
        <a:lstStyle/>
        <a:p>
          <a:endParaRPr lang="ru-RU"/>
        </a:p>
      </dgm:t>
    </dgm:pt>
    <dgm:pt modelId="{A72A84E7-C3C1-4D2B-921F-FB9B41F0D811}" type="sibTrans" cxnId="{DEAAACBA-BBE4-41C1-8D4F-C59C0D5BFBA2}">
      <dgm:prSet/>
      <dgm:spPr/>
      <dgm:t>
        <a:bodyPr/>
        <a:lstStyle/>
        <a:p>
          <a:endParaRPr lang="ru-RU"/>
        </a:p>
      </dgm:t>
    </dgm:pt>
    <dgm:pt modelId="{3A7D386E-00BF-4C55-8CAA-C3AF6181AD9B}">
      <dgm:prSet/>
      <dgm:spPr/>
      <dgm:t>
        <a:bodyPr/>
        <a:lstStyle/>
        <a:p>
          <a:r>
            <a:rPr lang="uk-UA" b="1" dirty="0" smtClean="0"/>
            <a:t>АВ+А</a:t>
          </a:r>
          <a:r>
            <a:rPr lang="en-US" b="1" dirty="0" smtClean="0"/>
            <a:t>D</a:t>
          </a:r>
          <a:r>
            <a:rPr lang="uk-UA" b="1" dirty="0" smtClean="0"/>
            <a:t>=АС</a:t>
          </a:r>
          <a:endParaRPr lang="ru-RU" dirty="0"/>
        </a:p>
      </dgm:t>
    </dgm:pt>
    <dgm:pt modelId="{580941F1-4BC0-45E0-A7AF-49E09EA4A03A}" type="sibTrans" cxnId="{DFD3C3CC-FFCF-48F3-803E-D0F724F4D9B3}">
      <dgm:prSet/>
      <dgm:spPr/>
      <dgm:t>
        <a:bodyPr/>
        <a:lstStyle/>
        <a:p>
          <a:endParaRPr lang="ru-RU"/>
        </a:p>
      </dgm:t>
    </dgm:pt>
    <dgm:pt modelId="{A316F162-CFDB-47C3-BCAC-4330C619F2C3}" type="parTrans" cxnId="{DFD3C3CC-FFCF-48F3-803E-D0F724F4D9B3}">
      <dgm:prSet/>
      <dgm:spPr/>
      <dgm:t>
        <a:bodyPr/>
        <a:lstStyle/>
        <a:p>
          <a:endParaRPr lang="ru-RU"/>
        </a:p>
      </dgm:t>
    </dgm:pt>
    <dgm:pt modelId="{02BFEC8F-D01B-46CD-95B1-FFD4C1F96960}">
      <dgm:prSet/>
      <dgm:spPr/>
      <dgm:t>
        <a:bodyPr/>
        <a:lstStyle/>
        <a:p>
          <a:r>
            <a:rPr lang="uk-UA" dirty="0" smtClean="0"/>
            <a:t>Додавання колінеарних векторів</a:t>
          </a:r>
          <a:endParaRPr lang="ru-RU" dirty="0"/>
        </a:p>
      </dgm:t>
    </dgm:pt>
    <dgm:pt modelId="{1F9EA68A-3732-418C-84FE-79442FE244A9}" type="parTrans" cxnId="{EAE483AA-DB6B-4D08-8F3C-25592156DC19}">
      <dgm:prSet/>
      <dgm:spPr/>
      <dgm:t>
        <a:bodyPr/>
        <a:lstStyle/>
        <a:p>
          <a:endParaRPr lang="ru-RU"/>
        </a:p>
      </dgm:t>
    </dgm:pt>
    <dgm:pt modelId="{1B2FE71C-DDBE-4C5C-937E-7B67CA74D272}" type="sibTrans" cxnId="{EAE483AA-DB6B-4D08-8F3C-25592156DC19}">
      <dgm:prSet/>
      <dgm:spPr/>
      <dgm:t>
        <a:bodyPr/>
        <a:lstStyle/>
        <a:p>
          <a:endParaRPr lang="ru-RU"/>
        </a:p>
      </dgm:t>
    </dgm:pt>
    <dgm:pt modelId="{5C6057A5-6322-4365-AAA4-B288624E0860}" type="pres">
      <dgm:prSet presAssocID="{D9695AA7-7A71-4502-ABEB-42668C02BF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10357A-9B85-483D-9D5C-F4D6E7E39F7A}" type="pres">
      <dgm:prSet presAssocID="{429036E4-EB4A-4890-9879-1D9C0423C4B8}" presName="parentLin" presStyleCnt="0"/>
      <dgm:spPr/>
    </dgm:pt>
    <dgm:pt modelId="{BFE4FF05-6376-417F-A6E4-202E13E10F6A}" type="pres">
      <dgm:prSet presAssocID="{429036E4-EB4A-4890-9879-1D9C0423C4B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34FDB74-C542-43C7-8307-87DA9AC89D2C}" type="pres">
      <dgm:prSet presAssocID="{429036E4-EB4A-4890-9879-1D9C0423C4B8}" presName="parentText" presStyleLbl="node1" presStyleIdx="0" presStyleCnt="3" custLinFactNeighborX="2564" custLinFactNeighborY="-15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9CDFE-34A5-4014-8988-92AC8EAC623A}" type="pres">
      <dgm:prSet presAssocID="{429036E4-EB4A-4890-9879-1D9C0423C4B8}" presName="negativeSpace" presStyleCnt="0"/>
      <dgm:spPr/>
    </dgm:pt>
    <dgm:pt modelId="{9F6ECD3B-27C9-4921-8B84-46D78A12ECAE}" type="pres">
      <dgm:prSet presAssocID="{429036E4-EB4A-4890-9879-1D9C0423C4B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2A17A-7DDC-4308-8D58-6DD48FF41DF0}" type="pres">
      <dgm:prSet presAssocID="{FF5A852F-8682-411B-AFF1-517092FACF96}" presName="spaceBetweenRectangles" presStyleCnt="0"/>
      <dgm:spPr/>
    </dgm:pt>
    <dgm:pt modelId="{96609B35-FFAF-4494-8DD6-52EDAA7B533D}" type="pres">
      <dgm:prSet presAssocID="{FB826DA2-74A9-48F6-8737-6CCDD5EBB2EA}" presName="parentLin" presStyleCnt="0"/>
      <dgm:spPr/>
    </dgm:pt>
    <dgm:pt modelId="{1947E14F-D910-45F6-8D51-C01C659708A2}" type="pres">
      <dgm:prSet presAssocID="{FB826DA2-74A9-48F6-8737-6CCDD5EBB2E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82F038-04C0-4488-AC4C-ABEC76E17057}" type="pres">
      <dgm:prSet presAssocID="{FB826DA2-74A9-48F6-8737-6CCDD5EBB2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51762-726F-4802-8F5F-D2B076642071}" type="pres">
      <dgm:prSet presAssocID="{FB826DA2-74A9-48F6-8737-6CCDD5EBB2EA}" presName="negativeSpace" presStyleCnt="0"/>
      <dgm:spPr/>
    </dgm:pt>
    <dgm:pt modelId="{8A1C5EFF-AC86-40AF-9E3A-32B869935BF9}" type="pres">
      <dgm:prSet presAssocID="{FB826DA2-74A9-48F6-8737-6CCDD5EBB2EA}" presName="childText" presStyleLbl="conFgAcc1" presStyleIdx="1" presStyleCnt="3" custLinFactNeighborY="18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42814-AAC2-4A3F-90D5-1E0F29447CF8}" type="pres">
      <dgm:prSet presAssocID="{62F1A1D5-3459-4FF7-A159-9764080185EE}" presName="spaceBetweenRectangles" presStyleCnt="0"/>
      <dgm:spPr/>
    </dgm:pt>
    <dgm:pt modelId="{21936093-5A01-4D5A-BFD8-2E842711818C}" type="pres">
      <dgm:prSet presAssocID="{02BFEC8F-D01B-46CD-95B1-FFD4C1F96960}" presName="parentLin" presStyleCnt="0"/>
      <dgm:spPr/>
    </dgm:pt>
    <dgm:pt modelId="{F9378265-1D2D-41CD-975B-3642CD520AC3}" type="pres">
      <dgm:prSet presAssocID="{02BFEC8F-D01B-46CD-95B1-FFD4C1F9696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97C5228-369C-4BAD-A9AC-D0210F434D71}" type="pres">
      <dgm:prSet presAssocID="{02BFEC8F-D01B-46CD-95B1-FFD4C1F969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D26E6-7E4F-43FF-A60E-40F2EF519E04}" type="pres">
      <dgm:prSet presAssocID="{02BFEC8F-D01B-46CD-95B1-FFD4C1F96960}" presName="negativeSpace" presStyleCnt="0"/>
      <dgm:spPr/>
    </dgm:pt>
    <dgm:pt modelId="{D3A1E0BC-09F4-49B4-B15F-66CB9DCCA67F}" type="pres">
      <dgm:prSet presAssocID="{02BFEC8F-D01B-46CD-95B1-FFD4C1F969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A0D13B-EBE1-49C2-8ED1-EA0526923E0E}" type="presOf" srcId="{02BFEC8F-D01B-46CD-95B1-FFD4C1F96960}" destId="{A97C5228-369C-4BAD-A9AC-D0210F434D71}" srcOrd="1" destOrd="0" presId="urn:microsoft.com/office/officeart/2005/8/layout/list1"/>
    <dgm:cxn modelId="{F6E8CBCB-CD8F-4DB7-BC2B-EAB2100AD761}" type="presOf" srcId="{FB826DA2-74A9-48F6-8737-6CCDD5EBB2EA}" destId="{1947E14F-D910-45F6-8D51-C01C659708A2}" srcOrd="0" destOrd="0" presId="urn:microsoft.com/office/officeart/2005/8/layout/list1"/>
    <dgm:cxn modelId="{C57A135C-2D9E-4EA1-9D95-F78C69479C12}" type="presOf" srcId="{429036E4-EB4A-4890-9879-1D9C0423C4B8}" destId="{BFE4FF05-6376-417F-A6E4-202E13E10F6A}" srcOrd="0" destOrd="0" presId="urn:microsoft.com/office/officeart/2005/8/layout/list1"/>
    <dgm:cxn modelId="{5E99D0FC-A3A4-4757-A6BA-996561D2B1DE}" srcId="{D9695AA7-7A71-4502-ABEB-42668C02BFDE}" destId="{FB826DA2-74A9-48F6-8737-6CCDD5EBB2EA}" srcOrd="1" destOrd="0" parTransId="{5713C5AC-6CF4-493E-8059-6487ADB8D60D}" sibTransId="{62F1A1D5-3459-4FF7-A159-9764080185EE}"/>
    <dgm:cxn modelId="{B336F12E-952D-43D1-8A95-0DCE56A6711A}" type="presOf" srcId="{3A7D386E-00BF-4C55-8CAA-C3AF6181AD9B}" destId="{8A1C5EFF-AC86-40AF-9E3A-32B869935BF9}" srcOrd="0" destOrd="0" presId="urn:microsoft.com/office/officeart/2005/8/layout/list1"/>
    <dgm:cxn modelId="{D310F6D3-E43B-4EAE-84BA-DE0A182E4D98}" type="presOf" srcId="{28283EBD-2636-4F7B-AA38-CA2A338F45C6}" destId="{9F6ECD3B-27C9-4921-8B84-46D78A12ECAE}" srcOrd="0" destOrd="0" presId="urn:microsoft.com/office/officeart/2005/8/layout/list1"/>
    <dgm:cxn modelId="{A48C86A0-2A32-4A4F-A736-C5B7FD8AE6F9}" type="presOf" srcId="{429036E4-EB4A-4890-9879-1D9C0423C4B8}" destId="{534FDB74-C542-43C7-8307-87DA9AC89D2C}" srcOrd="1" destOrd="0" presId="urn:microsoft.com/office/officeart/2005/8/layout/list1"/>
    <dgm:cxn modelId="{594FA59B-7B6A-445E-A5C4-0287D8A0F46A}" type="presOf" srcId="{FB826DA2-74A9-48F6-8737-6CCDD5EBB2EA}" destId="{7682F038-04C0-4488-AC4C-ABEC76E17057}" srcOrd="1" destOrd="0" presId="urn:microsoft.com/office/officeart/2005/8/layout/list1"/>
    <dgm:cxn modelId="{5E944A96-CD3A-4861-931B-35FB5BA8A0D2}" type="presOf" srcId="{D9695AA7-7A71-4502-ABEB-42668C02BFDE}" destId="{5C6057A5-6322-4365-AAA4-B288624E0860}" srcOrd="0" destOrd="0" presId="urn:microsoft.com/office/officeart/2005/8/layout/list1"/>
    <dgm:cxn modelId="{DEAAACBA-BBE4-41C1-8D4F-C59C0D5BFBA2}" srcId="{429036E4-EB4A-4890-9879-1D9C0423C4B8}" destId="{28283EBD-2636-4F7B-AA38-CA2A338F45C6}" srcOrd="0" destOrd="0" parTransId="{49A61E89-72FA-4A29-9E50-9B10982674B2}" sibTransId="{A72A84E7-C3C1-4D2B-921F-FB9B41F0D811}"/>
    <dgm:cxn modelId="{E0BE05A8-E2C4-4893-9832-7D2DA2251BB0}" srcId="{D9695AA7-7A71-4502-ABEB-42668C02BFDE}" destId="{429036E4-EB4A-4890-9879-1D9C0423C4B8}" srcOrd="0" destOrd="0" parTransId="{5BB4A032-E153-4B64-9D29-D128EEEE1720}" sibTransId="{FF5A852F-8682-411B-AFF1-517092FACF96}"/>
    <dgm:cxn modelId="{EAE483AA-DB6B-4D08-8F3C-25592156DC19}" srcId="{D9695AA7-7A71-4502-ABEB-42668C02BFDE}" destId="{02BFEC8F-D01B-46CD-95B1-FFD4C1F96960}" srcOrd="2" destOrd="0" parTransId="{1F9EA68A-3732-418C-84FE-79442FE244A9}" sibTransId="{1B2FE71C-DDBE-4C5C-937E-7B67CA74D272}"/>
    <dgm:cxn modelId="{DFD3C3CC-FFCF-48F3-803E-D0F724F4D9B3}" srcId="{FB826DA2-74A9-48F6-8737-6CCDD5EBB2EA}" destId="{3A7D386E-00BF-4C55-8CAA-C3AF6181AD9B}" srcOrd="0" destOrd="0" parTransId="{A316F162-CFDB-47C3-BCAC-4330C619F2C3}" sibTransId="{580941F1-4BC0-45E0-A7AF-49E09EA4A03A}"/>
    <dgm:cxn modelId="{7712AF69-C37F-4A39-B322-1D36BE4F7E1E}" type="presOf" srcId="{02BFEC8F-D01B-46CD-95B1-FFD4C1F96960}" destId="{F9378265-1D2D-41CD-975B-3642CD520AC3}" srcOrd="0" destOrd="0" presId="urn:microsoft.com/office/officeart/2005/8/layout/list1"/>
    <dgm:cxn modelId="{3C94FD17-CCB2-45C4-8787-CFD944CCB184}" type="presParOf" srcId="{5C6057A5-6322-4365-AAA4-B288624E0860}" destId="{CF10357A-9B85-483D-9D5C-F4D6E7E39F7A}" srcOrd="0" destOrd="0" presId="urn:microsoft.com/office/officeart/2005/8/layout/list1"/>
    <dgm:cxn modelId="{F2A5B088-B833-4AE0-AD9A-F8A5CA051BD0}" type="presParOf" srcId="{CF10357A-9B85-483D-9D5C-F4D6E7E39F7A}" destId="{BFE4FF05-6376-417F-A6E4-202E13E10F6A}" srcOrd="0" destOrd="0" presId="urn:microsoft.com/office/officeart/2005/8/layout/list1"/>
    <dgm:cxn modelId="{C82AB934-DC48-4510-9892-2BBE70C2AB3E}" type="presParOf" srcId="{CF10357A-9B85-483D-9D5C-F4D6E7E39F7A}" destId="{534FDB74-C542-43C7-8307-87DA9AC89D2C}" srcOrd="1" destOrd="0" presId="urn:microsoft.com/office/officeart/2005/8/layout/list1"/>
    <dgm:cxn modelId="{52B9C2DF-DF6F-46F4-89E3-259AD9AF0FF5}" type="presParOf" srcId="{5C6057A5-6322-4365-AAA4-B288624E0860}" destId="{14C9CDFE-34A5-4014-8988-92AC8EAC623A}" srcOrd="1" destOrd="0" presId="urn:microsoft.com/office/officeart/2005/8/layout/list1"/>
    <dgm:cxn modelId="{5E0087B8-6A3E-4AE7-9A15-A6C622856EB9}" type="presParOf" srcId="{5C6057A5-6322-4365-AAA4-B288624E0860}" destId="{9F6ECD3B-27C9-4921-8B84-46D78A12ECAE}" srcOrd="2" destOrd="0" presId="urn:microsoft.com/office/officeart/2005/8/layout/list1"/>
    <dgm:cxn modelId="{B047A0B9-9CA6-41A2-91D0-C52202EB9D2B}" type="presParOf" srcId="{5C6057A5-6322-4365-AAA4-B288624E0860}" destId="{C1C2A17A-7DDC-4308-8D58-6DD48FF41DF0}" srcOrd="3" destOrd="0" presId="urn:microsoft.com/office/officeart/2005/8/layout/list1"/>
    <dgm:cxn modelId="{D91FCC94-905F-4EA0-A6D6-D7ABEB428F68}" type="presParOf" srcId="{5C6057A5-6322-4365-AAA4-B288624E0860}" destId="{96609B35-FFAF-4494-8DD6-52EDAA7B533D}" srcOrd="4" destOrd="0" presId="urn:microsoft.com/office/officeart/2005/8/layout/list1"/>
    <dgm:cxn modelId="{3CBE4F9E-70E6-4EF1-9D4D-4CFD561BAAAF}" type="presParOf" srcId="{96609B35-FFAF-4494-8DD6-52EDAA7B533D}" destId="{1947E14F-D910-45F6-8D51-C01C659708A2}" srcOrd="0" destOrd="0" presId="urn:microsoft.com/office/officeart/2005/8/layout/list1"/>
    <dgm:cxn modelId="{6A7E96D7-29A8-42BA-BF7D-14DD28B6B04F}" type="presParOf" srcId="{96609B35-FFAF-4494-8DD6-52EDAA7B533D}" destId="{7682F038-04C0-4488-AC4C-ABEC76E17057}" srcOrd="1" destOrd="0" presId="urn:microsoft.com/office/officeart/2005/8/layout/list1"/>
    <dgm:cxn modelId="{1F3A6503-6BFD-46B5-BE82-ACEF767D0A2A}" type="presParOf" srcId="{5C6057A5-6322-4365-AAA4-B288624E0860}" destId="{02551762-726F-4802-8F5F-D2B076642071}" srcOrd="5" destOrd="0" presId="urn:microsoft.com/office/officeart/2005/8/layout/list1"/>
    <dgm:cxn modelId="{7BD40FE8-68B2-44F7-B52B-BF9DB52A356E}" type="presParOf" srcId="{5C6057A5-6322-4365-AAA4-B288624E0860}" destId="{8A1C5EFF-AC86-40AF-9E3A-32B869935BF9}" srcOrd="6" destOrd="0" presId="urn:microsoft.com/office/officeart/2005/8/layout/list1"/>
    <dgm:cxn modelId="{71A7D7C7-3D6B-4B0A-8D49-95F1E6AC6704}" type="presParOf" srcId="{5C6057A5-6322-4365-AAA4-B288624E0860}" destId="{20242814-AAC2-4A3F-90D5-1E0F29447CF8}" srcOrd="7" destOrd="0" presId="urn:microsoft.com/office/officeart/2005/8/layout/list1"/>
    <dgm:cxn modelId="{F27640CC-1729-44B6-8A5C-C61E620C4A68}" type="presParOf" srcId="{5C6057A5-6322-4365-AAA4-B288624E0860}" destId="{21936093-5A01-4D5A-BFD8-2E842711818C}" srcOrd="8" destOrd="0" presId="urn:microsoft.com/office/officeart/2005/8/layout/list1"/>
    <dgm:cxn modelId="{AB43E333-4189-4C61-AFBE-1D26590D6435}" type="presParOf" srcId="{21936093-5A01-4D5A-BFD8-2E842711818C}" destId="{F9378265-1D2D-41CD-975B-3642CD520AC3}" srcOrd="0" destOrd="0" presId="urn:microsoft.com/office/officeart/2005/8/layout/list1"/>
    <dgm:cxn modelId="{8EF02672-61BD-4842-B5CD-20D0CBEECF33}" type="presParOf" srcId="{21936093-5A01-4D5A-BFD8-2E842711818C}" destId="{A97C5228-369C-4BAD-A9AC-D0210F434D71}" srcOrd="1" destOrd="0" presId="urn:microsoft.com/office/officeart/2005/8/layout/list1"/>
    <dgm:cxn modelId="{4FA9D3BE-1DA8-4C65-9AA5-04833C497D9E}" type="presParOf" srcId="{5C6057A5-6322-4365-AAA4-B288624E0860}" destId="{857D26E6-7E4F-43FF-A60E-40F2EF519E04}" srcOrd="9" destOrd="0" presId="urn:microsoft.com/office/officeart/2005/8/layout/list1"/>
    <dgm:cxn modelId="{F8FFD901-9935-4215-8A41-E990BAA294AD}" type="presParOf" srcId="{5C6057A5-6322-4365-AAA4-B288624E0860}" destId="{D3A1E0BC-09F4-49B4-B15F-66CB9DCCA6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A40D4-67D2-40D9-A32F-E1F832F3C110}" type="doc">
      <dgm:prSet loTypeId="urn:microsoft.com/office/officeart/2005/8/layout/vList5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79D713-CAAD-4597-97E0-9C4E9ED34D01}">
      <dgm:prSet phldrT="[Текст]"/>
      <dgm:spPr/>
      <dgm:t>
        <a:bodyPr/>
        <a:lstStyle/>
        <a:p>
          <a:r>
            <a:rPr lang="uk-UA" b="1" dirty="0" smtClean="0"/>
            <a:t>Правило побудови різниці двох векторів</a:t>
          </a:r>
          <a:endParaRPr lang="ru-RU" b="1" dirty="0"/>
        </a:p>
      </dgm:t>
    </dgm:pt>
    <dgm:pt modelId="{F5295890-168F-4848-9014-3EB82D381144}" type="parTrans" cxnId="{83F2E98F-0F85-4917-A67C-404AB7DD511C}">
      <dgm:prSet/>
      <dgm:spPr/>
      <dgm:t>
        <a:bodyPr/>
        <a:lstStyle/>
        <a:p>
          <a:endParaRPr lang="ru-RU"/>
        </a:p>
      </dgm:t>
    </dgm:pt>
    <dgm:pt modelId="{ADB44FAB-BC8A-44F6-B761-77714EFA16D5}" type="sibTrans" cxnId="{83F2E98F-0F85-4917-A67C-404AB7DD511C}">
      <dgm:prSet/>
      <dgm:spPr/>
      <dgm:t>
        <a:bodyPr/>
        <a:lstStyle/>
        <a:p>
          <a:endParaRPr lang="ru-RU"/>
        </a:p>
      </dgm:t>
    </dgm:pt>
    <dgm:pt modelId="{322FD44B-2676-47B8-A74C-F079D7BC1A51}">
      <dgm:prSet phldrT="[Текст]"/>
      <dgm:spPr/>
      <dgm:t>
        <a:bodyPr/>
        <a:lstStyle/>
        <a:p>
          <a:r>
            <a:rPr lang="uk-UA" b="1" dirty="0" smtClean="0"/>
            <a:t>1. Від однієї точки відкласти вектори а і </a:t>
          </a:r>
          <a:r>
            <a:rPr lang="en-US" b="1" dirty="0" smtClean="0"/>
            <a:t>b</a:t>
          </a:r>
          <a:r>
            <a:rPr lang="uk-UA" b="1" dirty="0" smtClean="0"/>
            <a:t>, що дорівнюють заданим. </a:t>
          </a:r>
          <a:endParaRPr lang="ru-RU" b="1" dirty="0"/>
        </a:p>
      </dgm:t>
    </dgm:pt>
    <dgm:pt modelId="{D5EF42EB-7B52-4515-8DD3-60B2B92305A4}" type="parTrans" cxnId="{FB6267F5-816C-4684-89DA-57B046E47101}">
      <dgm:prSet/>
      <dgm:spPr/>
      <dgm:t>
        <a:bodyPr/>
        <a:lstStyle/>
        <a:p>
          <a:endParaRPr lang="ru-RU"/>
        </a:p>
      </dgm:t>
    </dgm:pt>
    <dgm:pt modelId="{8E8605C5-8553-4BFE-B31E-B8D9042DDF39}" type="sibTrans" cxnId="{FB6267F5-816C-4684-89DA-57B046E47101}">
      <dgm:prSet/>
      <dgm:spPr/>
      <dgm:t>
        <a:bodyPr/>
        <a:lstStyle/>
        <a:p>
          <a:endParaRPr lang="ru-RU"/>
        </a:p>
      </dgm:t>
    </dgm:pt>
    <dgm:pt modelId="{775727A9-FBF7-4EC0-9F88-AF593A848CF6}">
      <dgm:prSet phldrT="[Текст]"/>
      <dgm:spPr/>
      <dgm:t>
        <a:bodyPr/>
        <a:lstStyle/>
        <a:p>
          <a:r>
            <a:rPr lang="uk-UA" b="1" dirty="0" smtClean="0"/>
            <a:t>Побудова</a:t>
          </a:r>
          <a:r>
            <a:rPr lang="uk-UA" dirty="0" smtClean="0"/>
            <a:t> </a:t>
          </a:r>
          <a:endParaRPr lang="ru-RU" dirty="0"/>
        </a:p>
      </dgm:t>
    </dgm:pt>
    <dgm:pt modelId="{F5982F30-60E0-436F-9A45-4FF2DBAEF459}" type="parTrans" cxnId="{99BF56E8-C2B7-406A-B912-A4C0A353C01A}">
      <dgm:prSet/>
      <dgm:spPr/>
      <dgm:t>
        <a:bodyPr/>
        <a:lstStyle/>
        <a:p>
          <a:endParaRPr lang="ru-RU"/>
        </a:p>
      </dgm:t>
    </dgm:pt>
    <dgm:pt modelId="{42886D0E-A270-43DB-9277-C0FD47CA647E}" type="sibTrans" cxnId="{99BF56E8-C2B7-406A-B912-A4C0A353C01A}">
      <dgm:prSet/>
      <dgm:spPr/>
      <dgm:t>
        <a:bodyPr/>
        <a:lstStyle/>
        <a:p>
          <a:endParaRPr lang="ru-RU"/>
        </a:p>
      </dgm:t>
    </dgm:pt>
    <dgm:pt modelId="{89AF8B75-66FC-4A48-A7AA-C63BCA92CB7B}">
      <dgm:prSet phldrT="[Текст]"/>
      <dgm:spPr/>
      <dgm:t>
        <a:bodyPr/>
        <a:lstStyle/>
        <a:p>
          <a:r>
            <a:rPr lang="uk-UA" b="1" dirty="0" smtClean="0"/>
            <a:t>                 </a:t>
          </a:r>
          <a:endParaRPr lang="ru-RU" dirty="0"/>
        </a:p>
      </dgm:t>
    </dgm:pt>
    <dgm:pt modelId="{71512F4A-6E0C-4E4D-BC09-FBF82E595584}" type="sibTrans" cxnId="{5BDE3747-F1E5-4D7F-9E35-5BF977DD1BDD}">
      <dgm:prSet/>
      <dgm:spPr/>
      <dgm:t>
        <a:bodyPr/>
        <a:lstStyle/>
        <a:p>
          <a:endParaRPr lang="ru-RU"/>
        </a:p>
      </dgm:t>
    </dgm:pt>
    <dgm:pt modelId="{2A33962F-A00B-4653-B9B7-F7D5846B3DDA}" type="parTrans" cxnId="{5BDE3747-F1E5-4D7F-9E35-5BF977DD1BDD}">
      <dgm:prSet/>
      <dgm:spPr/>
      <dgm:t>
        <a:bodyPr/>
        <a:lstStyle/>
        <a:p>
          <a:endParaRPr lang="ru-RU"/>
        </a:p>
      </dgm:t>
    </dgm:pt>
    <dgm:pt modelId="{157984CF-E882-4E09-BC46-8E676B77143A}">
      <dgm:prSet phldrT="[Текст]"/>
      <dgm:spPr/>
      <dgm:t>
        <a:bodyPr/>
        <a:lstStyle/>
        <a:p>
          <a:endParaRPr lang="ru-RU" dirty="0"/>
        </a:p>
      </dgm:t>
    </dgm:pt>
    <dgm:pt modelId="{6A88DAD1-E1EE-45CA-A0AC-B486EC4054A3}" type="sibTrans" cxnId="{6D364F4A-62AB-4282-805F-F1F77DC8442A}">
      <dgm:prSet/>
      <dgm:spPr/>
      <dgm:t>
        <a:bodyPr/>
        <a:lstStyle/>
        <a:p>
          <a:endParaRPr lang="ru-RU"/>
        </a:p>
      </dgm:t>
    </dgm:pt>
    <dgm:pt modelId="{EFA3A59F-9F11-4DBD-87F5-971C4A864787}" type="parTrans" cxnId="{6D364F4A-62AB-4282-805F-F1F77DC8442A}">
      <dgm:prSet/>
      <dgm:spPr/>
      <dgm:t>
        <a:bodyPr/>
        <a:lstStyle/>
        <a:p>
          <a:endParaRPr lang="ru-RU"/>
        </a:p>
      </dgm:t>
    </dgm:pt>
    <dgm:pt modelId="{B1EF252F-4D6F-4586-AB95-DC3AE7E9474A}">
      <dgm:prSet phldrT="[Текст]"/>
      <dgm:spPr/>
      <dgm:t>
        <a:bodyPr/>
        <a:lstStyle/>
        <a:p>
          <a:r>
            <a:rPr lang="uk-UA" b="1" dirty="0" smtClean="0"/>
            <a:t>                 </a:t>
          </a:r>
          <a:endParaRPr lang="ru-RU" dirty="0"/>
        </a:p>
      </dgm:t>
    </dgm:pt>
    <dgm:pt modelId="{AF5BD0F0-0510-4AF7-B20F-1720576FB99A}" type="sibTrans" cxnId="{E53E0D5D-2A3B-433C-9FB5-38F6D3E23062}">
      <dgm:prSet/>
      <dgm:spPr/>
      <dgm:t>
        <a:bodyPr/>
        <a:lstStyle/>
        <a:p>
          <a:endParaRPr lang="ru-RU"/>
        </a:p>
      </dgm:t>
    </dgm:pt>
    <dgm:pt modelId="{903BED22-AE54-41A1-B6EE-EB37D79D2B0F}" type="parTrans" cxnId="{E53E0D5D-2A3B-433C-9FB5-38F6D3E23062}">
      <dgm:prSet/>
      <dgm:spPr/>
      <dgm:t>
        <a:bodyPr/>
        <a:lstStyle/>
        <a:p>
          <a:endParaRPr lang="ru-RU"/>
        </a:p>
      </dgm:t>
    </dgm:pt>
    <dgm:pt modelId="{50D449B4-DA75-4B56-A589-ECE1B4DB6017}">
      <dgm:prSet phldrT="[Текст]"/>
      <dgm:spPr/>
      <dgm:t>
        <a:bodyPr/>
        <a:lstStyle/>
        <a:p>
          <a:endParaRPr lang="ru-RU" dirty="0"/>
        </a:p>
      </dgm:t>
    </dgm:pt>
    <dgm:pt modelId="{10C4B9D2-1BC3-4724-ADCA-BB44A3F2100D}" type="parTrans" cxnId="{074F5408-0F40-4F70-8258-415C07A4F959}">
      <dgm:prSet/>
      <dgm:spPr/>
      <dgm:t>
        <a:bodyPr/>
        <a:lstStyle/>
        <a:p>
          <a:endParaRPr lang="ru-RU"/>
        </a:p>
      </dgm:t>
    </dgm:pt>
    <dgm:pt modelId="{4ED06B98-42DD-42D5-8C34-2E09DFA8DEF1}" type="sibTrans" cxnId="{074F5408-0F40-4F70-8258-415C07A4F959}">
      <dgm:prSet/>
      <dgm:spPr/>
      <dgm:t>
        <a:bodyPr/>
        <a:lstStyle/>
        <a:p>
          <a:endParaRPr lang="ru-RU"/>
        </a:p>
      </dgm:t>
    </dgm:pt>
    <dgm:pt modelId="{65786ADC-92C4-47AD-A0DE-4012698FA3DA}">
      <dgm:prSet phldrT="[Текст]"/>
      <dgm:spPr/>
      <dgm:t>
        <a:bodyPr/>
        <a:lstStyle/>
        <a:p>
          <a:r>
            <a:rPr lang="en-US" b="1" dirty="0" smtClean="0"/>
            <a:t>                </a:t>
          </a:r>
          <a:r>
            <a:rPr lang="uk-UA" b="1" dirty="0" smtClean="0"/>
            <a:t>   АВ – АС = СВ</a:t>
          </a:r>
          <a:endParaRPr lang="ru-RU" dirty="0"/>
        </a:p>
      </dgm:t>
    </dgm:pt>
    <dgm:pt modelId="{872AFA0A-02D7-4F7D-AD19-CF4A49095307}" type="parTrans" cxnId="{D6347AF0-8237-4BBF-8B6B-09ABA4CC5531}">
      <dgm:prSet/>
      <dgm:spPr/>
      <dgm:t>
        <a:bodyPr/>
        <a:lstStyle/>
        <a:p>
          <a:endParaRPr lang="ru-RU"/>
        </a:p>
      </dgm:t>
    </dgm:pt>
    <dgm:pt modelId="{F01419E2-3D29-4F9C-8AE5-EA2FEF3C59BF}" type="sibTrans" cxnId="{D6347AF0-8237-4BBF-8B6B-09ABA4CC5531}">
      <dgm:prSet/>
      <dgm:spPr/>
      <dgm:t>
        <a:bodyPr/>
        <a:lstStyle/>
        <a:p>
          <a:endParaRPr lang="ru-RU"/>
        </a:p>
      </dgm:t>
    </dgm:pt>
    <dgm:pt modelId="{D6643FAC-374C-4B45-BEB9-968304AF963F}">
      <dgm:prSet phldrT="[Текст]"/>
      <dgm:spPr/>
      <dgm:t>
        <a:bodyPr/>
        <a:lstStyle/>
        <a:p>
          <a:r>
            <a:rPr lang="uk-UA" b="1" dirty="0" smtClean="0"/>
            <a:t>2. Вектор, початок якого збігається з кінцем вектора </a:t>
          </a:r>
          <a:r>
            <a:rPr lang="en-US" b="1" dirty="0" smtClean="0"/>
            <a:t>b</a:t>
          </a:r>
          <a:r>
            <a:rPr lang="uk-UA" b="1" dirty="0" smtClean="0"/>
            <a:t>, а кінець – з кінцем вектора а, буде різницею векторів а і </a:t>
          </a:r>
          <a:r>
            <a:rPr lang="en-US" b="1" dirty="0" smtClean="0"/>
            <a:t>b</a:t>
          </a:r>
          <a:r>
            <a:rPr lang="uk-UA" b="1" dirty="0" smtClean="0"/>
            <a:t>.</a:t>
          </a:r>
          <a:endParaRPr lang="ru-RU" b="1" dirty="0"/>
        </a:p>
      </dgm:t>
    </dgm:pt>
    <dgm:pt modelId="{BB9D1338-E9CC-4C53-B124-8606E2874111}" type="parTrans" cxnId="{06C35C7D-9EB0-4AFE-89CF-4B9DB10441A0}">
      <dgm:prSet/>
      <dgm:spPr/>
      <dgm:t>
        <a:bodyPr/>
        <a:lstStyle/>
        <a:p>
          <a:endParaRPr lang="ru-RU"/>
        </a:p>
      </dgm:t>
    </dgm:pt>
    <dgm:pt modelId="{0B2999E0-9971-4A59-AEB6-5297E2A62DA1}" type="sibTrans" cxnId="{06C35C7D-9EB0-4AFE-89CF-4B9DB10441A0}">
      <dgm:prSet/>
      <dgm:spPr/>
      <dgm:t>
        <a:bodyPr/>
        <a:lstStyle/>
        <a:p>
          <a:endParaRPr lang="ru-RU"/>
        </a:p>
      </dgm:t>
    </dgm:pt>
    <dgm:pt modelId="{2F637988-B93D-4CC0-9D7A-F1FC1469512B}" type="pres">
      <dgm:prSet presAssocID="{8E2A40D4-67D2-40D9-A32F-E1F832F3C1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BF131-9455-4E76-83FC-53A44B1356BF}" type="pres">
      <dgm:prSet presAssocID="{7379D713-CAAD-4597-97E0-9C4E9ED34D01}" presName="linNode" presStyleCnt="0"/>
      <dgm:spPr/>
      <dgm:t>
        <a:bodyPr/>
        <a:lstStyle/>
        <a:p>
          <a:endParaRPr lang="ru-RU"/>
        </a:p>
      </dgm:t>
    </dgm:pt>
    <dgm:pt modelId="{1AE29FAC-507C-4FD5-808C-61F06D4C089D}" type="pres">
      <dgm:prSet presAssocID="{7379D713-CAAD-4597-97E0-9C4E9ED34D0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784F7-A1A7-4727-9C9A-1F5B52A363CD}" type="pres">
      <dgm:prSet presAssocID="{7379D713-CAAD-4597-97E0-9C4E9ED34D0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684A7-68EB-4504-AD40-3B1FFF4C4AEE}" type="pres">
      <dgm:prSet presAssocID="{ADB44FAB-BC8A-44F6-B761-77714EFA16D5}" presName="sp" presStyleCnt="0"/>
      <dgm:spPr/>
      <dgm:t>
        <a:bodyPr/>
        <a:lstStyle/>
        <a:p>
          <a:endParaRPr lang="ru-RU"/>
        </a:p>
      </dgm:t>
    </dgm:pt>
    <dgm:pt modelId="{B521B9E4-97EE-4606-891F-D041BE029AD5}" type="pres">
      <dgm:prSet presAssocID="{775727A9-FBF7-4EC0-9F88-AF593A848CF6}" presName="linNode" presStyleCnt="0"/>
      <dgm:spPr/>
      <dgm:t>
        <a:bodyPr/>
        <a:lstStyle/>
        <a:p>
          <a:endParaRPr lang="ru-RU"/>
        </a:p>
      </dgm:t>
    </dgm:pt>
    <dgm:pt modelId="{92248889-82C0-41D1-9AD3-6CD625B5CF7D}" type="pres">
      <dgm:prSet presAssocID="{775727A9-FBF7-4EC0-9F88-AF593A848CF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9976A-AC7C-49E1-A3A3-F72C80FD6A17}" type="pres">
      <dgm:prSet presAssocID="{775727A9-FBF7-4EC0-9F88-AF593A848CF6}" presName="descendantText" presStyleLbl="alignAccFollowNode1" presStyleIdx="1" presStyleCnt="2" custLinFactNeighborX="-2669" custLinFactNeighborY="1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4E05AD-1CA0-4BBC-B575-5F9484D6C12E}" type="presOf" srcId="{89AF8B75-66FC-4A48-A7AA-C63BCA92CB7B}" destId="{D2D9976A-AC7C-49E1-A3A3-F72C80FD6A17}" srcOrd="0" destOrd="3" presId="urn:microsoft.com/office/officeart/2005/8/layout/vList5"/>
    <dgm:cxn modelId="{9383BEDB-4435-4C1A-AB22-6F860452D1A2}" type="presOf" srcId="{8E2A40D4-67D2-40D9-A32F-E1F832F3C110}" destId="{2F637988-B93D-4CC0-9D7A-F1FC1469512B}" srcOrd="0" destOrd="0" presId="urn:microsoft.com/office/officeart/2005/8/layout/vList5"/>
    <dgm:cxn modelId="{A4F0716D-0121-4C0C-BEC1-545EF6A01064}" type="presOf" srcId="{7379D713-CAAD-4597-97E0-9C4E9ED34D01}" destId="{1AE29FAC-507C-4FD5-808C-61F06D4C089D}" srcOrd="0" destOrd="0" presId="urn:microsoft.com/office/officeart/2005/8/layout/vList5"/>
    <dgm:cxn modelId="{CEF81C48-5DCE-4662-942B-B2EC69A8AF3C}" type="presOf" srcId="{775727A9-FBF7-4EC0-9F88-AF593A848CF6}" destId="{92248889-82C0-41D1-9AD3-6CD625B5CF7D}" srcOrd="0" destOrd="0" presId="urn:microsoft.com/office/officeart/2005/8/layout/vList5"/>
    <dgm:cxn modelId="{8D51D3C7-CDA9-499E-9A76-3A0445E1F93E}" type="presOf" srcId="{50D449B4-DA75-4B56-A589-ECE1B4DB6017}" destId="{D2D9976A-AC7C-49E1-A3A3-F72C80FD6A17}" srcOrd="0" destOrd="1" presId="urn:microsoft.com/office/officeart/2005/8/layout/vList5"/>
    <dgm:cxn modelId="{8041F1DE-3937-43EE-AE9B-B36974BA0CDB}" type="presOf" srcId="{B1EF252F-4D6F-4586-AB95-DC3AE7E9474A}" destId="{D2D9976A-AC7C-49E1-A3A3-F72C80FD6A17}" srcOrd="0" destOrd="2" presId="urn:microsoft.com/office/officeart/2005/8/layout/vList5"/>
    <dgm:cxn modelId="{656B1964-5D70-41C9-BD86-F25EC0A097A4}" type="presOf" srcId="{322FD44B-2676-47B8-A74C-F079D7BC1A51}" destId="{BC3784F7-A1A7-4727-9C9A-1F5B52A363CD}" srcOrd="0" destOrd="0" presId="urn:microsoft.com/office/officeart/2005/8/layout/vList5"/>
    <dgm:cxn modelId="{074F5408-0F40-4F70-8258-415C07A4F959}" srcId="{775727A9-FBF7-4EC0-9F88-AF593A848CF6}" destId="{50D449B4-DA75-4B56-A589-ECE1B4DB6017}" srcOrd="1" destOrd="0" parTransId="{10C4B9D2-1BC3-4724-ADCA-BB44A3F2100D}" sibTransId="{4ED06B98-42DD-42D5-8C34-2E09DFA8DEF1}"/>
    <dgm:cxn modelId="{FB6267F5-816C-4684-89DA-57B046E47101}" srcId="{7379D713-CAAD-4597-97E0-9C4E9ED34D01}" destId="{322FD44B-2676-47B8-A74C-F079D7BC1A51}" srcOrd="0" destOrd="0" parTransId="{D5EF42EB-7B52-4515-8DD3-60B2B92305A4}" sibTransId="{8E8605C5-8553-4BFE-B31E-B8D9042DDF39}"/>
    <dgm:cxn modelId="{83F2E98F-0F85-4917-A67C-404AB7DD511C}" srcId="{8E2A40D4-67D2-40D9-A32F-E1F832F3C110}" destId="{7379D713-CAAD-4597-97E0-9C4E9ED34D01}" srcOrd="0" destOrd="0" parTransId="{F5295890-168F-4848-9014-3EB82D381144}" sibTransId="{ADB44FAB-BC8A-44F6-B761-77714EFA16D5}"/>
    <dgm:cxn modelId="{06C35C7D-9EB0-4AFE-89CF-4B9DB10441A0}" srcId="{7379D713-CAAD-4597-97E0-9C4E9ED34D01}" destId="{D6643FAC-374C-4B45-BEB9-968304AF963F}" srcOrd="1" destOrd="0" parTransId="{BB9D1338-E9CC-4C53-B124-8606E2874111}" sibTransId="{0B2999E0-9971-4A59-AEB6-5297E2A62DA1}"/>
    <dgm:cxn modelId="{99BF56E8-C2B7-406A-B912-A4C0A353C01A}" srcId="{8E2A40D4-67D2-40D9-A32F-E1F832F3C110}" destId="{775727A9-FBF7-4EC0-9F88-AF593A848CF6}" srcOrd="1" destOrd="0" parTransId="{F5982F30-60E0-436F-9A45-4FF2DBAEF459}" sibTransId="{42886D0E-A270-43DB-9277-C0FD47CA647E}"/>
    <dgm:cxn modelId="{E53E0D5D-2A3B-433C-9FB5-38F6D3E23062}" srcId="{775727A9-FBF7-4EC0-9F88-AF593A848CF6}" destId="{B1EF252F-4D6F-4586-AB95-DC3AE7E9474A}" srcOrd="2" destOrd="0" parTransId="{903BED22-AE54-41A1-B6EE-EB37D79D2B0F}" sibTransId="{AF5BD0F0-0510-4AF7-B20F-1720576FB99A}"/>
    <dgm:cxn modelId="{0575CAB5-B47E-4552-96D5-0C89F28BC49E}" type="presOf" srcId="{157984CF-E882-4E09-BC46-8E676B77143A}" destId="{D2D9976A-AC7C-49E1-A3A3-F72C80FD6A17}" srcOrd="0" destOrd="0" presId="urn:microsoft.com/office/officeart/2005/8/layout/vList5"/>
    <dgm:cxn modelId="{4E145694-7BAE-42F3-964B-38418353BDE6}" type="presOf" srcId="{D6643FAC-374C-4B45-BEB9-968304AF963F}" destId="{BC3784F7-A1A7-4727-9C9A-1F5B52A363CD}" srcOrd="0" destOrd="1" presId="urn:microsoft.com/office/officeart/2005/8/layout/vList5"/>
    <dgm:cxn modelId="{199D7995-9FF7-4193-A5C7-09D4712ACB5B}" type="presOf" srcId="{65786ADC-92C4-47AD-A0DE-4012698FA3DA}" destId="{D2D9976A-AC7C-49E1-A3A3-F72C80FD6A17}" srcOrd="0" destOrd="4" presId="urn:microsoft.com/office/officeart/2005/8/layout/vList5"/>
    <dgm:cxn modelId="{6D364F4A-62AB-4282-805F-F1F77DC8442A}" srcId="{775727A9-FBF7-4EC0-9F88-AF593A848CF6}" destId="{157984CF-E882-4E09-BC46-8E676B77143A}" srcOrd="0" destOrd="0" parTransId="{EFA3A59F-9F11-4DBD-87F5-971C4A864787}" sibTransId="{6A88DAD1-E1EE-45CA-A0AC-B486EC4054A3}"/>
    <dgm:cxn modelId="{5BDE3747-F1E5-4D7F-9E35-5BF977DD1BDD}" srcId="{775727A9-FBF7-4EC0-9F88-AF593A848CF6}" destId="{89AF8B75-66FC-4A48-A7AA-C63BCA92CB7B}" srcOrd="3" destOrd="0" parTransId="{2A33962F-A00B-4653-B9B7-F7D5846B3DDA}" sibTransId="{71512F4A-6E0C-4E4D-BC09-FBF82E595584}"/>
    <dgm:cxn modelId="{D6347AF0-8237-4BBF-8B6B-09ABA4CC5531}" srcId="{775727A9-FBF7-4EC0-9F88-AF593A848CF6}" destId="{65786ADC-92C4-47AD-A0DE-4012698FA3DA}" srcOrd="4" destOrd="0" parTransId="{872AFA0A-02D7-4F7D-AD19-CF4A49095307}" sibTransId="{F01419E2-3D29-4F9C-8AE5-EA2FEF3C59BF}"/>
    <dgm:cxn modelId="{EAAA2FB7-C8A7-496D-A374-3EE8281B543E}" type="presParOf" srcId="{2F637988-B93D-4CC0-9D7A-F1FC1469512B}" destId="{FA4BF131-9455-4E76-83FC-53A44B1356BF}" srcOrd="0" destOrd="0" presId="urn:microsoft.com/office/officeart/2005/8/layout/vList5"/>
    <dgm:cxn modelId="{95B50110-8F2C-4DBF-866D-AF3E3D16E98F}" type="presParOf" srcId="{FA4BF131-9455-4E76-83FC-53A44B1356BF}" destId="{1AE29FAC-507C-4FD5-808C-61F06D4C089D}" srcOrd="0" destOrd="0" presId="urn:microsoft.com/office/officeart/2005/8/layout/vList5"/>
    <dgm:cxn modelId="{67A6F496-7955-41EF-9B78-754964644C87}" type="presParOf" srcId="{FA4BF131-9455-4E76-83FC-53A44B1356BF}" destId="{BC3784F7-A1A7-4727-9C9A-1F5B52A363CD}" srcOrd="1" destOrd="0" presId="urn:microsoft.com/office/officeart/2005/8/layout/vList5"/>
    <dgm:cxn modelId="{563BF745-F3EC-4887-BF4E-5261D8B828C9}" type="presParOf" srcId="{2F637988-B93D-4CC0-9D7A-F1FC1469512B}" destId="{ACE684A7-68EB-4504-AD40-3B1FFF4C4AEE}" srcOrd="1" destOrd="0" presId="urn:microsoft.com/office/officeart/2005/8/layout/vList5"/>
    <dgm:cxn modelId="{15BEB483-7DF8-449C-9CFE-1C220702AD20}" type="presParOf" srcId="{2F637988-B93D-4CC0-9D7A-F1FC1469512B}" destId="{B521B9E4-97EE-4606-891F-D041BE029AD5}" srcOrd="2" destOrd="0" presId="urn:microsoft.com/office/officeart/2005/8/layout/vList5"/>
    <dgm:cxn modelId="{7272DBCB-B90C-40AE-803C-F23AAE46BAB8}" type="presParOf" srcId="{B521B9E4-97EE-4606-891F-D041BE029AD5}" destId="{92248889-82C0-41D1-9AD3-6CD625B5CF7D}" srcOrd="0" destOrd="0" presId="urn:microsoft.com/office/officeart/2005/8/layout/vList5"/>
    <dgm:cxn modelId="{553E861B-722B-4291-BBFF-B534659346BF}" type="presParOf" srcId="{B521B9E4-97EE-4606-891F-D041BE029AD5}" destId="{D2D9976A-AC7C-49E1-A3A3-F72C80FD6A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ECD3B-27C9-4921-8B84-46D78A12ECAE}">
      <dsp:nvSpPr>
        <dsp:cNvPr id="0" name=""/>
        <dsp:cNvSpPr/>
      </dsp:nvSpPr>
      <dsp:spPr>
        <a:xfrm>
          <a:off x="0" y="820369"/>
          <a:ext cx="8358246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8693" tIns="624840" rIns="648693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1" kern="1200" dirty="0" smtClean="0"/>
            <a:t>АВ+ВС=АС</a:t>
          </a:r>
          <a:endParaRPr lang="ru-RU" sz="3000" kern="1200" dirty="0"/>
        </a:p>
      </dsp:txBody>
      <dsp:txXfrm>
        <a:off x="0" y="820369"/>
        <a:ext cx="8358246" cy="1275750"/>
      </dsp:txXfrm>
    </dsp:sp>
    <dsp:sp modelId="{534FDB74-C542-43C7-8307-87DA9AC89D2C}">
      <dsp:nvSpPr>
        <dsp:cNvPr id="0" name=""/>
        <dsp:cNvSpPr/>
      </dsp:nvSpPr>
      <dsp:spPr>
        <a:xfrm>
          <a:off x="428627" y="363692"/>
          <a:ext cx="5850772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Правило трикутника</a:t>
          </a:r>
          <a:endParaRPr lang="ru-RU" sz="3000" kern="1200" dirty="0"/>
        </a:p>
      </dsp:txBody>
      <dsp:txXfrm>
        <a:off x="471858" y="406923"/>
        <a:ext cx="5764310" cy="799138"/>
      </dsp:txXfrm>
    </dsp:sp>
    <dsp:sp modelId="{8A1C5EFF-AC86-40AF-9E3A-32B869935BF9}">
      <dsp:nvSpPr>
        <dsp:cNvPr id="0" name=""/>
        <dsp:cNvSpPr/>
      </dsp:nvSpPr>
      <dsp:spPr>
        <a:xfrm>
          <a:off x="0" y="2730434"/>
          <a:ext cx="8358246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8693" tIns="624840" rIns="648693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1" kern="1200" dirty="0" smtClean="0"/>
            <a:t>АВ+А</a:t>
          </a:r>
          <a:r>
            <a:rPr lang="en-US" sz="3000" b="1" kern="1200" dirty="0" smtClean="0"/>
            <a:t>D</a:t>
          </a:r>
          <a:r>
            <a:rPr lang="uk-UA" sz="3000" b="1" kern="1200" dirty="0" smtClean="0"/>
            <a:t>=АС</a:t>
          </a:r>
          <a:endParaRPr lang="ru-RU" sz="3000" kern="1200" dirty="0"/>
        </a:p>
      </dsp:txBody>
      <dsp:txXfrm>
        <a:off x="0" y="2730434"/>
        <a:ext cx="8358246" cy="1275750"/>
      </dsp:txXfrm>
    </dsp:sp>
    <dsp:sp modelId="{7682F038-04C0-4488-AC4C-ABEC76E17057}">
      <dsp:nvSpPr>
        <dsp:cNvPr id="0" name=""/>
        <dsp:cNvSpPr/>
      </dsp:nvSpPr>
      <dsp:spPr>
        <a:xfrm>
          <a:off x="417912" y="2258119"/>
          <a:ext cx="5850772" cy="88560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Правило паралелограма</a:t>
          </a:r>
          <a:endParaRPr lang="ru-RU" sz="3000" kern="1200" dirty="0"/>
        </a:p>
      </dsp:txBody>
      <dsp:txXfrm>
        <a:off x="461143" y="2301350"/>
        <a:ext cx="5764310" cy="799138"/>
      </dsp:txXfrm>
    </dsp:sp>
    <dsp:sp modelId="{D3A1E0BC-09F4-49B4-B15F-66CB9DCCA67F}">
      <dsp:nvSpPr>
        <dsp:cNvPr id="0" name=""/>
        <dsp:cNvSpPr/>
      </dsp:nvSpPr>
      <dsp:spPr>
        <a:xfrm>
          <a:off x="0" y="4581470"/>
          <a:ext cx="835824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7C5228-369C-4BAD-A9AC-D0210F434D71}">
      <dsp:nvSpPr>
        <dsp:cNvPr id="0" name=""/>
        <dsp:cNvSpPr/>
      </dsp:nvSpPr>
      <dsp:spPr>
        <a:xfrm>
          <a:off x="417912" y="4138670"/>
          <a:ext cx="5850772" cy="8856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Додавання колінеарних векторів</a:t>
          </a:r>
          <a:endParaRPr lang="ru-RU" sz="3000" kern="1200" dirty="0"/>
        </a:p>
      </dsp:txBody>
      <dsp:txXfrm>
        <a:off x="461143" y="4181901"/>
        <a:ext cx="5764310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784F7-A1A7-4727-9C9A-1F5B52A363CD}">
      <dsp:nvSpPr>
        <dsp:cNvPr id="0" name=""/>
        <dsp:cNvSpPr/>
      </dsp:nvSpPr>
      <dsp:spPr>
        <a:xfrm rot="5400000">
          <a:off x="4901031" y="-1587839"/>
          <a:ext cx="1843623" cy="548032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1. Від однієї точки відкласти вектори а і </a:t>
          </a:r>
          <a:r>
            <a:rPr lang="en-US" sz="2000" b="1" kern="1200" dirty="0" smtClean="0"/>
            <a:t>b</a:t>
          </a:r>
          <a:r>
            <a:rPr lang="uk-UA" sz="2000" b="1" kern="1200" dirty="0" smtClean="0"/>
            <a:t>, що дорівнюють заданим. 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2. Вектор, початок якого збігається з кінцем вектора </a:t>
          </a:r>
          <a:r>
            <a:rPr lang="en-US" sz="2000" b="1" kern="1200" dirty="0" smtClean="0"/>
            <a:t>b</a:t>
          </a:r>
          <a:r>
            <a:rPr lang="uk-UA" sz="2000" b="1" kern="1200" dirty="0" smtClean="0"/>
            <a:t>, а кінець – з кінцем вектора а, буде різницею векторів а і </a:t>
          </a:r>
          <a:r>
            <a:rPr lang="en-US" sz="2000" b="1" kern="1200" dirty="0" smtClean="0"/>
            <a:t>b</a:t>
          </a:r>
          <a:r>
            <a:rPr lang="uk-UA" sz="2000" b="1" kern="1200" dirty="0" smtClean="0"/>
            <a:t>.</a:t>
          </a:r>
          <a:endParaRPr lang="ru-RU" sz="2000" b="1" kern="1200" dirty="0"/>
        </a:p>
      </dsp:txBody>
      <dsp:txXfrm rot="-5400000">
        <a:off x="3082682" y="320508"/>
        <a:ext cx="5390324" cy="1663627"/>
      </dsp:txXfrm>
    </dsp:sp>
    <dsp:sp modelId="{1AE29FAC-507C-4FD5-808C-61F06D4C089D}">
      <dsp:nvSpPr>
        <dsp:cNvPr id="0" name=""/>
        <dsp:cNvSpPr/>
      </dsp:nvSpPr>
      <dsp:spPr>
        <a:xfrm>
          <a:off x="0" y="57"/>
          <a:ext cx="3082681" cy="23045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/>
            <a:t>Правило побудови різниці двох векторів</a:t>
          </a:r>
          <a:endParaRPr lang="ru-RU" sz="3400" b="1" kern="1200" dirty="0"/>
        </a:p>
      </dsp:txBody>
      <dsp:txXfrm>
        <a:off x="112498" y="112555"/>
        <a:ext cx="2857685" cy="2079533"/>
      </dsp:txXfrm>
    </dsp:sp>
    <dsp:sp modelId="{D2D9976A-AC7C-49E1-A3A3-F72C80FD6A17}">
      <dsp:nvSpPr>
        <dsp:cNvPr id="0" name=""/>
        <dsp:cNvSpPr/>
      </dsp:nvSpPr>
      <dsp:spPr>
        <a:xfrm rot="5400000">
          <a:off x="4818754" y="867701"/>
          <a:ext cx="1843623" cy="5480322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               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               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                </a:t>
          </a:r>
          <a:r>
            <a:rPr lang="uk-UA" sz="2000" b="1" kern="1200" dirty="0" smtClean="0"/>
            <a:t>   АВ – АС = СВ</a:t>
          </a:r>
          <a:endParaRPr lang="ru-RU" sz="2000" kern="1200" dirty="0"/>
        </a:p>
      </dsp:txBody>
      <dsp:txXfrm rot="-5400000">
        <a:off x="3000405" y="2776048"/>
        <a:ext cx="5390324" cy="1663627"/>
      </dsp:txXfrm>
    </dsp:sp>
    <dsp:sp modelId="{92248889-82C0-41D1-9AD3-6CD625B5CF7D}">
      <dsp:nvSpPr>
        <dsp:cNvPr id="0" name=""/>
        <dsp:cNvSpPr/>
      </dsp:nvSpPr>
      <dsp:spPr>
        <a:xfrm>
          <a:off x="0" y="2419813"/>
          <a:ext cx="3082681" cy="230452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/>
            <a:t>Побудова</a:t>
          </a:r>
          <a:r>
            <a:rPr lang="uk-UA" sz="3400" kern="1200" dirty="0" smtClean="0"/>
            <a:t> </a:t>
          </a:r>
          <a:endParaRPr lang="ru-RU" sz="3400" kern="1200" dirty="0"/>
        </a:p>
      </dsp:txBody>
      <dsp:txXfrm>
        <a:off x="112498" y="2532311"/>
        <a:ext cx="2857685" cy="207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NULL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9B797-FEFC-49E1-A9B7-27C0174393C1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83DA-E185-4B0F-AE90-5879081E5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5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223012-60E7-4918-9AA8-D45F1A17E26B}" type="slidenum">
              <a:rPr lang="ru-RU"/>
              <a:pPr/>
              <a:t>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b="1" i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BDE99-6D18-4EA0-8C91-B969E89C5A15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355A2-E25C-453E-B32A-ECFEDBCF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18" Type="http://schemas.openxmlformats.org/officeDocument/2006/relationships/image" Target="../media/image16.wmf"/><Relationship Id="rId3" Type="http://schemas.openxmlformats.org/officeDocument/2006/relationships/image" Target="../media/image17.jpe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77;&#1089;&#1090;&#1072;&#1092;&#1077;&#1090;&#1085;&#1072;%20&#1090;&#1077;&#1089;&#1090;&#1086;&#1074;&#1072;%20&#1086;&#1073;&#1086;&#1083;&#1086;&#1085;&#1082;&#1072;.xl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857232"/>
            <a:ext cx="6786610" cy="3286148"/>
          </a:xfrm>
        </p:spPr>
        <p:txBody>
          <a:bodyPr>
            <a:normAutofit fontScale="85000" lnSpcReduction="10000"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uk-UA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«…</a:t>
            </a:r>
            <a:r>
              <a:rPr lang="uk-UA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безмежно різноманітна, як світ, </a:t>
            </a:r>
            <a:endParaRPr lang="ru-RU" sz="5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присутня, міститься у всьому</a:t>
            </a:r>
            <a:r>
              <a:rPr lang="uk-UA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5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3406775"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М.П.</a:t>
            </a:r>
            <a:r>
              <a:rPr lang="uk-UA" sz="5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Єругін</a:t>
            </a:r>
            <a:endParaRPr lang="uk-UA" sz="5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Вита\Рабочий стол\008\накладка на фото зелёна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Содержимое 3" descr="5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285720" y="500042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Сума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векторів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8" name="Text Box 5"/>
          <p:cNvSpPr txBox="1">
            <a:spLocks noChangeArrowheads="1"/>
          </p:cNvSpPr>
          <p:nvPr/>
        </p:nvSpPr>
        <p:spPr bwMode="auto">
          <a:xfrm>
            <a:off x="3714744" y="928670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Правило </a:t>
            </a:r>
            <a:r>
              <a:rPr lang="ru-RU" sz="36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трикутника</a:t>
            </a:r>
            <a:endParaRPr lang="ru-RU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42976" y="1857364"/>
            <a:ext cx="1655763" cy="1223962"/>
            <a:chOff x="884" y="1117"/>
            <a:chExt cx="1043" cy="771"/>
          </a:xfrm>
        </p:grpSpPr>
        <p:sp>
          <p:nvSpPr>
            <p:cNvPr id="9252" name="Line 7"/>
            <p:cNvSpPr>
              <a:spLocks noChangeShapeType="1"/>
            </p:cNvSpPr>
            <p:nvPr/>
          </p:nvSpPr>
          <p:spPr bwMode="auto">
            <a:xfrm flipV="1">
              <a:off x="884" y="1117"/>
              <a:ext cx="1043" cy="77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226" name="Object 8"/>
            <p:cNvGraphicFramePr>
              <a:graphicFrameLocks noChangeAspect="1"/>
            </p:cNvGraphicFramePr>
            <p:nvPr/>
          </p:nvGraphicFramePr>
          <p:xfrm>
            <a:off x="1020" y="1207"/>
            <a:ext cx="274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5" name="Equation" r:id="rId4" imgW="126720" imgH="215640" progId="">
                    <p:embed/>
                  </p:oleObj>
                </mc:Choice>
                <mc:Fallback>
                  <p:oleObj name="Equation" r:id="rId4" imgW="126720" imgH="21564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1207"/>
                          <a:ext cx="274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14744" y="1785926"/>
            <a:ext cx="1366837" cy="1441450"/>
            <a:chOff x="2608" y="1525"/>
            <a:chExt cx="861" cy="908"/>
          </a:xfrm>
        </p:grpSpPr>
        <p:graphicFrame>
          <p:nvGraphicFramePr>
            <p:cNvPr id="9225" name="Object 10"/>
            <p:cNvGraphicFramePr>
              <a:graphicFrameLocks noChangeAspect="1"/>
            </p:cNvGraphicFramePr>
            <p:nvPr/>
          </p:nvGraphicFramePr>
          <p:xfrm>
            <a:off x="2925" y="1706"/>
            <a:ext cx="544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6" name="Equation" r:id="rId6" imgW="126720" imgH="215640" progId="">
                    <p:embed/>
                  </p:oleObj>
                </mc:Choice>
                <mc:Fallback>
                  <p:oleObj name="Equation" r:id="rId6" imgW="126720" imgH="21564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1706"/>
                          <a:ext cx="544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2608" y="1525"/>
              <a:ext cx="469" cy="908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2357422" y="5572140"/>
            <a:ext cx="214314" cy="200039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214414" y="1857364"/>
            <a:ext cx="1655763" cy="1223962"/>
            <a:chOff x="884" y="1117"/>
            <a:chExt cx="1043" cy="771"/>
          </a:xfrm>
        </p:grpSpPr>
        <p:sp>
          <p:nvSpPr>
            <p:cNvPr id="9250" name="Line 15"/>
            <p:cNvSpPr>
              <a:spLocks noChangeShapeType="1"/>
            </p:cNvSpPr>
            <p:nvPr/>
          </p:nvSpPr>
          <p:spPr bwMode="auto">
            <a:xfrm flipV="1">
              <a:off x="884" y="1117"/>
              <a:ext cx="1043" cy="77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224" name="Object 16"/>
            <p:cNvGraphicFramePr>
              <a:graphicFrameLocks noChangeAspect="1"/>
            </p:cNvGraphicFramePr>
            <p:nvPr/>
          </p:nvGraphicFramePr>
          <p:xfrm>
            <a:off x="1020" y="1207"/>
            <a:ext cx="274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7" name="Equation" r:id="rId8" imgW="126720" imgH="215640" progId="">
                    <p:embed/>
                  </p:oleObj>
                </mc:Choice>
                <mc:Fallback>
                  <p:oleObj name="Equation" r:id="rId8" imgW="126720" imgH="21564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1207"/>
                          <a:ext cx="274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86182" y="1928802"/>
            <a:ext cx="1292225" cy="1441450"/>
            <a:chOff x="2608" y="1525"/>
            <a:chExt cx="814" cy="908"/>
          </a:xfrm>
        </p:grpSpPr>
        <p:graphicFrame>
          <p:nvGraphicFramePr>
            <p:cNvPr id="9223" name="Object 18"/>
            <p:cNvGraphicFramePr>
              <a:graphicFrameLocks noChangeAspect="1"/>
            </p:cNvGraphicFramePr>
            <p:nvPr/>
          </p:nvGraphicFramePr>
          <p:xfrm>
            <a:off x="2878" y="1705"/>
            <a:ext cx="544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" name="Equation" r:id="rId9" imgW="126720" imgH="215640" progId="">
                    <p:embed/>
                  </p:oleObj>
                </mc:Choice>
                <mc:Fallback>
                  <p:oleObj name="Equation" r:id="rId9" imgW="126720" imgH="215640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8" y="1705"/>
                          <a:ext cx="544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9" name="Line 19"/>
            <p:cNvSpPr>
              <a:spLocks noChangeShapeType="1"/>
            </p:cNvSpPr>
            <p:nvPr/>
          </p:nvSpPr>
          <p:spPr bwMode="auto">
            <a:xfrm>
              <a:off x="2608" y="1525"/>
              <a:ext cx="469" cy="908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500298" y="5643578"/>
            <a:ext cx="2232025" cy="822325"/>
            <a:chOff x="1701" y="3430"/>
            <a:chExt cx="1406" cy="473"/>
          </a:xfrm>
        </p:grpSpPr>
        <p:sp>
          <p:nvSpPr>
            <p:cNvPr id="9248" name="Line 20"/>
            <p:cNvSpPr>
              <a:spLocks noChangeShapeType="1"/>
            </p:cNvSpPr>
            <p:nvPr/>
          </p:nvSpPr>
          <p:spPr bwMode="auto">
            <a:xfrm>
              <a:off x="1701" y="3430"/>
              <a:ext cx="1406" cy="9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222" name="Object 22"/>
            <p:cNvGraphicFramePr>
              <a:graphicFrameLocks noChangeAspect="1"/>
            </p:cNvGraphicFramePr>
            <p:nvPr/>
          </p:nvGraphicFramePr>
          <p:xfrm>
            <a:off x="2064" y="3475"/>
            <a:ext cx="680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9" name="Equation" r:id="rId10" imgW="342720" imgH="215640" progId="">
                    <p:embed/>
                  </p:oleObj>
                </mc:Choice>
                <mc:Fallback>
                  <p:oleObj name="Equation" r:id="rId10" imgW="342720" imgH="215640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475"/>
                          <a:ext cx="680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156325" y="1773238"/>
            <a:ext cx="1223963" cy="1295400"/>
            <a:chOff x="3878" y="1117"/>
            <a:chExt cx="771" cy="816"/>
          </a:xfrm>
        </p:grpSpPr>
        <p:sp>
          <p:nvSpPr>
            <p:cNvPr id="9247" name="Line 30"/>
            <p:cNvSpPr>
              <a:spLocks noChangeShapeType="1"/>
            </p:cNvSpPr>
            <p:nvPr/>
          </p:nvSpPr>
          <p:spPr bwMode="auto">
            <a:xfrm flipH="1">
              <a:off x="3878" y="1525"/>
              <a:ext cx="771" cy="40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221" name="Object 31"/>
            <p:cNvGraphicFramePr>
              <a:graphicFrameLocks noChangeAspect="1"/>
            </p:cNvGraphicFramePr>
            <p:nvPr/>
          </p:nvGraphicFramePr>
          <p:xfrm>
            <a:off x="4059" y="1117"/>
            <a:ext cx="312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0" name="Equation" r:id="rId12" imgW="114120" imgH="215640" progId="">
                    <p:embed/>
                  </p:oleObj>
                </mc:Choice>
                <mc:Fallback>
                  <p:oleObj name="Equation" r:id="rId12" imgW="114120" imgH="215640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1117"/>
                          <a:ext cx="312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7667625" y="2133600"/>
            <a:ext cx="792163" cy="1800225"/>
            <a:chOff x="4830" y="1344"/>
            <a:chExt cx="499" cy="1134"/>
          </a:xfrm>
        </p:grpSpPr>
        <p:sp>
          <p:nvSpPr>
            <p:cNvPr id="9245" name="Line 26"/>
            <p:cNvSpPr>
              <a:spLocks noChangeShapeType="1"/>
            </p:cNvSpPr>
            <p:nvPr/>
          </p:nvSpPr>
          <p:spPr bwMode="auto">
            <a:xfrm flipV="1">
              <a:off x="5103" y="1344"/>
              <a:ext cx="181" cy="113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246" name="Picture 3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830" y="1752"/>
              <a:ext cx="499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6156325" y="1773238"/>
            <a:ext cx="1223963" cy="1295400"/>
            <a:chOff x="3878" y="1117"/>
            <a:chExt cx="771" cy="816"/>
          </a:xfrm>
        </p:grpSpPr>
        <p:sp>
          <p:nvSpPr>
            <p:cNvPr id="9244" name="Line 37"/>
            <p:cNvSpPr>
              <a:spLocks noChangeShapeType="1"/>
            </p:cNvSpPr>
            <p:nvPr/>
          </p:nvSpPr>
          <p:spPr bwMode="auto">
            <a:xfrm flipH="1">
              <a:off x="3878" y="1525"/>
              <a:ext cx="771" cy="40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220" name="Object 38"/>
            <p:cNvGraphicFramePr>
              <a:graphicFrameLocks noChangeAspect="1"/>
            </p:cNvGraphicFramePr>
            <p:nvPr/>
          </p:nvGraphicFramePr>
          <p:xfrm>
            <a:off x="4059" y="1117"/>
            <a:ext cx="312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1" name="Equation" r:id="rId15" imgW="114120" imgH="215640" progId="">
                    <p:embed/>
                  </p:oleObj>
                </mc:Choice>
                <mc:Fallback>
                  <p:oleObj name="Equation" r:id="rId15" imgW="114120" imgH="215640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1117"/>
                          <a:ext cx="312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7667625" y="2133600"/>
            <a:ext cx="792163" cy="1800225"/>
            <a:chOff x="4830" y="1344"/>
            <a:chExt cx="499" cy="1134"/>
          </a:xfrm>
        </p:grpSpPr>
        <p:sp>
          <p:nvSpPr>
            <p:cNvPr id="9242" name="Line 40"/>
            <p:cNvSpPr>
              <a:spLocks noChangeShapeType="1"/>
            </p:cNvSpPr>
            <p:nvPr/>
          </p:nvSpPr>
          <p:spPr bwMode="auto">
            <a:xfrm flipV="1">
              <a:off x="5103" y="1344"/>
              <a:ext cx="181" cy="113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9243" name="Picture 4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830" y="1752"/>
              <a:ext cx="499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930" name="Oval 42"/>
          <p:cNvSpPr>
            <a:spLocks noChangeArrowheads="1"/>
          </p:cNvSpPr>
          <p:nvPr/>
        </p:nvSpPr>
        <p:spPr bwMode="auto">
          <a:xfrm>
            <a:off x="7596188" y="5229225"/>
            <a:ext cx="215900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218" name="Rectangle 44"/>
          <p:cNvGraphicFramePr>
            <a:graphicFrameLocks/>
          </p:cNvGraphicFramePr>
          <p:nvPr/>
        </p:nvGraphicFramePr>
        <p:xfrm>
          <a:off x="1714480" y="1428736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Equation" r:id="rId16" imgW="0" imgH="0" progId="">
                  <p:embed/>
                </p:oleObj>
              </mc:Choice>
              <mc:Fallback>
                <p:oleObj name="Equation" r:id="rId16" imgW="0" imgH="0" progId="">
                  <p:embed/>
                  <p:pic>
                    <p:nvPicPr>
                      <p:cNvPr id="0" name="Rectangle 4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428736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6877050" y="4292600"/>
            <a:ext cx="1368425" cy="1009650"/>
            <a:chOff x="4286" y="2704"/>
            <a:chExt cx="862" cy="590"/>
          </a:xfrm>
        </p:grpSpPr>
        <p:sp>
          <p:nvSpPr>
            <p:cNvPr id="9241" name="Line 43"/>
            <p:cNvSpPr>
              <a:spLocks noChangeShapeType="1"/>
            </p:cNvSpPr>
            <p:nvPr/>
          </p:nvSpPr>
          <p:spPr bwMode="auto">
            <a:xfrm flipH="1" flipV="1">
              <a:off x="4286" y="2704"/>
              <a:ext cx="544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219" name="Object 45"/>
            <p:cNvGraphicFramePr>
              <a:graphicFrameLocks noChangeAspect="1"/>
            </p:cNvGraphicFramePr>
            <p:nvPr/>
          </p:nvGraphicFramePr>
          <p:xfrm>
            <a:off x="4604" y="2750"/>
            <a:ext cx="544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3" name="Equation" r:id="rId17" imgW="342720" imgH="215640" progId="">
                    <p:embed/>
                  </p:oleObj>
                </mc:Choice>
                <mc:Fallback>
                  <p:oleObj name="Equation" r:id="rId17" imgW="342720" imgH="215640" progId="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4" y="2750"/>
                          <a:ext cx="544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4509E-6 L 0.13386 0.35676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5607E-7 L 0.02361 0.34612 " pathEditMode="relative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1.15607E-6 L 0.04341 0.4194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341E-6 L -0.15746 0.29364 " pathEditMode="relative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  <p:bldP spid="379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571472" y="4214818"/>
            <a:ext cx="2857500" cy="2071687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1071538" y="1428736"/>
            <a:ext cx="2714644" cy="2027944"/>
            <a:chOff x="1357313" y="3143250"/>
            <a:chExt cx="2181225" cy="1755938"/>
          </a:xfrm>
        </p:grpSpPr>
        <p:cxnSp>
          <p:nvCxnSpPr>
            <p:cNvPr id="22" name="Прямая со стрелкой 21"/>
            <p:cNvCxnSpPr/>
            <p:nvPr/>
          </p:nvCxnSpPr>
          <p:spPr bwMode="auto">
            <a:xfrm flipV="1">
              <a:off x="1428728" y="3357562"/>
              <a:ext cx="1143000" cy="9286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 bwMode="auto">
            <a:xfrm>
              <a:off x="1428750" y="4286250"/>
              <a:ext cx="200025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 bwMode="auto">
            <a:xfrm rot="16200000" flipH="1">
              <a:off x="2536031" y="3393282"/>
              <a:ext cx="928687" cy="85725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ext Box 73"/>
            <p:cNvSpPr txBox="1">
              <a:spLocks noChangeArrowheads="1"/>
            </p:cNvSpPr>
            <p:nvPr/>
          </p:nvSpPr>
          <p:spPr bwMode="auto">
            <a:xfrm>
              <a:off x="1357313" y="3143250"/>
              <a:ext cx="609600" cy="559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</a:rPr>
                <a:t>b</a:t>
              </a:r>
              <a:endPara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endParaRPr>
            </a:p>
          </p:txBody>
        </p:sp>
        <p:sp>
          <p:nvSpPr>
            <p:cNvPr id="73" name="Text Box 33"/>
            <p:cNvSpPr txBox="1">
              <a:spLocks noChangeArrowheads="1"/>
            </p:cNvSpPr>
            <p:nvPr/>
          </p:nvSpPr>
          <p:spPr bwMode="auto">
            <a:xfrm>
              <a:off x="2214563" y="4286250"/>
              <a:ext cx="609600" cy="61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</a:rPr>
                <a:t>a</a:t>
              </a:r>
              <a:endPara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endParaRPr>
            </a:p>
          </p:txBody>
        </p:sp>
        <p:sp>
          <p:nvSpPr>
            <p:cNvPr id="75" name="Text Box 33"/>
            <p:cNvSpPr txBox="1">
              <a:spLocks noChangeArrowheads="1"/>
            </p:cNvSpPr>
            <p:nvPr/>
          </p:nvSpPr>
          <p:spPr bwMode="auto">
            <a:xfrm>
              <a:off x="2928938" y="3286125"/>
              <a:ext cx="609600" cy="559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</a:rPr>
                <a:t>c</a:t>
              </a:r>
              <a:endPara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79" name="Прямая со стрелкой 78"/>
            <p:cNvCxnSpPr/>
            <p:nvPr/>
          </p:nvCxnSpPr>
          <p:spPr bwMode="auto">
            <a:xfrm>
              <a:off x="3071813" y="3429000"/>
              <a:ext cx="2857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 bwMode="auto">
            <a:xfrm>
              <a:off x="1500188" y="3214688"/>
              <a:ext cx="285750" cy="1587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 bwMode="auto">
            <a:xfrm>
              <a:off x="2357438" y="4429125"/>
              <a:ext cx="28575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5143504" y="1643050"/>
            <a:ext cx="2500314" cy="1833960"/>
            <a:chOff x="6000750" y="3000375"/>
            <a:chExt cx="2286000" cy="1628835"/>
          </a:xfrm>
        </p:grpSpPr>
        <p:cxnSp>
          <p:nvCxnSpPr>
            <p:cNvPr id="34" name="Прямая со стрелкой 33"/>
            <p:cNvCxnSpPr/>
            <p:nvPr/>
          </p:nvCxnSpPr>
          <p:spPr bwMode="auto">
            <a:xfrm rot="5400000" flipH="1" flipV="1">
              <a:off x="6107906" y="3250407"/>
              <a:ext cx="928687" cy="5715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 bwMode="auto">
            <a:xfrm>
              <a:off x="6286500" y="4000500"/>
              <a:ext cx="200025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 bwMode="auto">
            <a:xfrm rot="10800000">
              <a:off x="6858000" y="3071813"/>
              <a:ext cx="1428750" cy="928687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6" name="Text Box 33"/>
            <p:cNvSpPr txBox="1">
              <a:spLocks noChangeArrowheads="1"/>
            </p:cNvSpPr>
            <p:nvPr/>
          </p:nvSpPr>
          <p:spPr bwMode="auto">
            <a:xfrm>
              <a:off x="7000875" y="4000500"/>
              <a:ext cx="609600" cy="62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</a:rPr>
                <a:t>a</a:t>
              </a:r>
              <a:endPara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endParaRPr>
            </a:p>
          </p:txBody>
        </p:sp>
        <p:cxnSp>
          <p:nvCxnSpPr>
            <p:cNvPr id="78" name="Прямая со стрелкой 77"/>
            <p:cNvCxnSpPr/>
            <p:nvPr/>
          </p:nvCxnSpPr>
          <p:spPr bwMode="auto">
            <a:xfrm>
              <a:off x="7215188" y="4214813"/>
              <a:ext cx="285750" cy="1587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Text Box 33"/>
            <p:cNvSpPr txBox="1">
              <a:spLocks noChangeArrowheads="1"/>
            </p:cNvSpPr>
            <p:nvPr/>
          </p:nvSpPr>
          <p:spPr bwMode="auto">
            <a:xfrm>
              <a:off x="6000750" y="3071813"/>
              <a:ext cx="609600" cy="57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</a:rPr>
                <a:t>b</a:t>
              </a:r>
              <a:endPara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 bwMode="auto">
            <a:xfrm>
              <a:off x="6143625" y="3143250"/>
              <a:ext cx="285750" cy="1588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Text Box 33"/>
            <p:cNvSpPr txBox="1">
              <a:spLocks noChangeArrowheads="1"/>
            </p:cNvSpPr>
            <p:nvPr/>
          </p:nvSpPr>
          <p:spPr bwMode="auto">
            <a:xfrm>
              <a:off x="7429500" y="3000375"/>
              <a:ext cx="609600" cy="57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</a:rPr>
                <a:t>c</a:t>
              </a:r>
              <a:endPara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90" name="Прямая со стрелкой 89"/>
            <p:cNvCxnSpPr/>
            <p:nvPr/>
          </p:nvCxnSpPr>
          <p:spPr bwMode="auto">
            <a:xfrm>
              <a:off x="7572375" y="3143250"/>
              <a:ext cx="2857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714348" y="4357694"/>
            <a:ext cx="2643206" cy="1928812"/>
            <a:chOff x="6143625" y="4929188"/>
            <a:chExt cx="2395538" cy="1928812"/>
          </a:xfrm>
        </p:grpSpPr>
        <p:cxnSp>
          <p:nvCxnSpPr>
            <p:cNvPr id="43" name="Прямая со стрелкой 42"/>
            <p:cNvCxnSpPr/>
            <p:nvPr/>
          </p:nvCxnSpPr>
          <p:spPr bwMode="auto">
            <a:xfrm rot="5400000" flipH="1" flipV="1">
              <a:off x="7250906" y="5393532"/>
              <a:ext cx="1214437" cy="28575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 bwMode="auto">
            <a:xfrm>
              <a:off x="6143625" y="6143625"/>
              <a:ext cx="1571625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 bwMode="auto">
            <a:xfrm flipV="1">
              <a:off x="6143625" y="4929188"/>
              <a:ext cx="1857375" cy="1214437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Text Box 33"/>
            <p:cNvSpPr txBox="1">
              <a:spLocks noChangeArrowheads="1"/>
            </p:cNvSpPr>
            <p:nvPr/>
          </p:nvSpPr>
          <p:spPr bwMode="auto">
            <a:xfrm>
              <a:off x="7929563" y="5357813"/>
              <a:ext cx="6096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</a:rPr>
                <a:t>b</a:t>
              </a:r>
              <a:endPara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 bwMode="auto">
            <a:xfrm>
              <a:off x="8072438" y="5429250"/>
              <a:ext cx="285750" cy="1588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ext Box 33"/>
            <p:cNvSpPr txBox="1">
              <a:spLocks noChangeArrowheads="1"/>
            </p:cNvSpPr>
            <p:nvPr/>
          </p:nvSpPr>
          <p:spPr bwMode="auto">
            <a:xfrm>
              <a:off x="6786563" y="6156325"/>
              <a:ext cx="6096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</a:rPr>
                <a:t>a</a:t>
              </a:r>
              <a:endPara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endParaRPr>
            </a:p>
          </p:txBody>
        </p:sp>
        <p:cxnSp>
          <p:nvCxnSpPr>
            <p:cNvPr id="92" name="Прямая со стрелкой 91"/>
            <p:cNvCxnSpPr/>
            <p:nvPr/>
          </p:nvCxnSpPr>
          <p:spPr bwMode="auto">
            <a:xfrm>
              <a:off x="7000875" y="6370638"/>
              <a:ext cx="285750" cy="1587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3" name="Text Box 33"/>
            <p:cNvSpPr txBox="1">
              <a:spLocks noChangeArrowheads="1"/>
            </p:cNvSpPr>
            <p:nvPr/>
          </p:nvSpPr>
          <p:spPr bwMode="auto">
            <a:xfrm>
              <a:off x="6500813" y="5072063"/>
              <a:ext cx="6096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</a:rPr>
                <a:t>c</a:t>
              </a:r>
              <a:endPara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 bwMode="auto">
            <a:xfrm>
              <a:off x="6643688" y="5214938"/>
              <a:ext cx="285750" cy="158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4643438" y="3929065"/>
            <a:ext cx="3143272" cy="1925397"/>
            <a:chOff x="1428750" y="5000625"/>
            <a:chExt cx="2752725" cy="1581618"/>
          </a:xfrm>
        </p:grpSpPr>
        <p:cxnSp>
          <p:nvCxnSpPr>
            <p:cNvPr id="41" name="Прямая со стрелкой 40"/>
            <p:cNvCxnSpPr/>
            <p:nvPr/>
          </p:nvCxnSpPr>
          <p:spPr bwMode="auto">
            <a:xfrm flipV="1">
              <a:off x="1428750" y="5929313"/>
              <a:ext cx="2000250" cy="2841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 bwMode="auto">
            <a:xfrm rot="5400000" flipH="1" flipV="1">
              <a:off x="3107531" y="5322094"/>
              <a:ext cx="928688" cy="28575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 bwMode="auto">
            <a:xfrm rot="10800000" flipV="1">
              <a:off x="1428750" y="5000625"/>
              <a:ext cx="2286000" cy="121443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Text Box 33"/>
            <p:cNvSpPr txBox="1">
              <a:spLocks noChangeArrowheads="1"/>
            </p:cNvSpPr>
            <p:nvPr/>
          </p:nvSpPr>
          <p:spPr bwMode="auto">
            <a:xfrm>
              <a:off x="2500313" y="6000750"/>
              <a:ext cx="609600" cy="58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</a:rPr>
                <a:t>a</a:t>
              </a:r>
              <a:endPara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endParaRPr>
            </a:p>
          </p:txBody>
        </p:sp>
        <p:cxnSp>
          <p:nvCxnSpPr>
            <p:cNvPr id="82" name="Прямая со стрелкой 81"/>
            <p:cNvCxnSpPr/>
            <p:nvPr/>
          </p:nvCxnSpPr>
          <p:spPr bwMode="auto">
            <a:xfrm>
              <a:off x="2714625" y="6215063"/>
              <a:ext cx="285750" cy="1587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Text Box 33"/>
            <p:cNvSpPr txBox="1">
              <a:spLocks noChangeArrowheads="1"/>
            </p:cNvSpPr>
            <p:nvPr/>
          </p:nvSpPr>
          <p:spPr bwMode="auto">
            <a:xfrm>
              <a:off x="3571875" y="5286376"/>
              <a:ext cx="609600" cy="530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</a:rPr>
                <a:t>b</a:t>
              </a:r>
              <a:endPara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endParaRPr>
            </a:p>
          </p:txBody>
        </p:sp>
        <p:cxnSp>
          <p:nvCxnSpPr>
            <p:cNvPr id="84" name="Прямая со стрелкой 83"/>
            <p:cNvCxnSpPr/>
            <p:nvPr/>
          </p:nvCxnSpPr>
          <p:spPr bwMode="auto">
            <a:xfrm>
              <a:off x="3714750" y="5357813"/>
              <a:ext cx="285750" cy="1587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 Box 33"/>
            <p:cNvSpPr txBox="1">
              <a:spLocks noChangeArrowheads="1"/>
            </p:cNvSpPr>
            <p:nvPr/>
          </p:nvSpPr>
          <p:spPr bwMode="auto">
            <a:xfrm>
              <a:off x="2286000" y="5000626"/>
              <a:ext cx="609600" cy="530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</a:rPr>
                <a:t>c</a:t>
              </a:r>
              <a:endPara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96" name="Прямая со стрелкой 95"/>
            <p:cNvCxnSpPr/>
            <p:nvPr/>
          </p:nvCxnSpPr>
          <p:spPr bwMode="auto">
            <a:xfrm>
              <a:off x="2428875" y="5143500"/>
              <a:ext cx="2857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8" name="Text Box 20"/>
          <p:cNvSpPr txBox="1">
            <a:spLocks noChangeArrowheads="1"/>
          </p:cNvSpPr>
          <p:nvPr/>
        </p:nvSpPr>
        <p:spPr bwMode="auto">
          <a:xfrm>
            <a:off x="642910" y="285728"/>
            <a:ext cx="81439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Вкажіть правильний варіант додавання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векторів </a:t>
            </a:r>
            <a:r>
              <a:rPr lang="uk-UA" sz="3200" dirty="0">
                <a:solidFill>
                  <a:schemeClr val="tx2"/>
                </a:solidFill>
              </a:rPr>
              <a:t> </a:t>
            </a:r>
            <a:r>
              <a:rPr lang="uk-UA" sz="3200" dirty="0" smtClean="0">
                <a:solidFill>
                  <a:schemeClr val="tx2"/>
                </a:solidFill>
              </a:rPr>
              <a:t>       і</a:t>
            </a:r>
            <a:r>
              <a:rPr lang="uk-UA" sz="2400" dirty="0" smtClean="0">
                <a:solidFill>
                  <a:schemeClr val="tx2"/>
                </a:solidFill>
              </a:rPr>
              <a:t>                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2357422" y="714356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a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 bwMode="auto">
          <a:xfrm>
            <a:off x="2500298" y="928670"/>
            <a:ext cx="285750" cy="1587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1" name="Text Box 33"/>
          <p:cNvSpPr txBox="1">
            <a:spLocks noChangeArrowheads="1"/>
          </p:cNvSpPr>
          <p:nvPr/>
        </p:nvSpPr>
        <p:spPr bwMode="auto">
          <a:xfrm>
            <a:off x="3214678" y="785794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b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 bwMode="auto">
          <a:xfrm>
            <a:off x="3357554" y="928670"/>
            <a:ext cx="285750" cy="1587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571472" y="1571612"/>
            <a:ext cx="428628" cy="428628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54" name="Блок-схема: узел 53"/>
          <p:cNvSpPr/>
          <p:nvPr/>
        </p:nvSpPr>
        <p:spPr>
          <a:xfrm>
            <a:off x="4714876" y="1500174"/>
            <a:ext cx="428628" cy="428628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55" name="Блок-схема: узел 54"/>
          <p:cNvSpPr/>
          <p:nvPr/>
        </p:nvSpPr>
        <p:spPr>
          <a:xfrm>
            <a:off x="642910" y="4286256"/>
            <a:ext cx="428628" cy="428628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56" name="Блок-схема: узел 55"/>
          <p:cNvSpPr/>
          <p:nvPr/>
        </p:nvSpPr>
        <p:spPr>
          <a:xfrm>
            <a:off x="4857752" y="4214818"/>
            <a:ext cx="428628" cy="428628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араллелограмм 66"/>
          <p:cNvSpPr>
            <a:spLocks noChangeArrowheads="1"/>
          </p:cNvSpPr>
          <p:nvPr/>
        </p:nvSpPr>
        <p:spPr bwMode="auto">
          <a:xfrm>
            <a:off x="6357938" y="4929188"/>
            <a:ext cx="1928812" cy="928687"/>
          </a:xfrm>
          <a:prstGeom prst="parallelogram">
            <a:avLst>
              <a:gd name="adj" fmla="val 25000"/>
            </a:avLst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6" name="Параллелограмм 55"/>
          <p:cNvSpPr>
            <a:spLocks noChangeArrowheads="1"/>
          </p:cNvSpPr>
          <p:nvPr/>
        </p:nvSpPr>
        <p:spPr bwMode="auto">
          <a:xfrm>
            <a:off x="1428750" y="4929188"/>
            <a:ext cx="1928813" cy="928687"/>
          </a:xfrm>
          <a:prstGeom prst="parallelogram">
            <a:avLst>
              <a:gd name="adj" fmla="val 25000"/>
            </a:avLst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rot="5400000" flipH="1" flipV="1">
            <a:off x="1071563" y="5286375"/>
            <a:ext cx="928687" cy="2143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>
            <a:off x="1428750" y="5857875"/>
            <a:ext cx="17145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rot="10800000">
            <a:off x="1643063" y="4929188"/>
            <a:ext cx="1500187" cy="928687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 bwMode="auto">
          <a:xfrm flipV="1">
            <a:off x="6572250" y="4929188"/>
            <a:ext cx="17145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 bwMode="auto">
          <a:xfrm rot="5400000">
            <a:off x="6000750" y="5286376"/>
            <a:ext cx="928687" cy="2143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 bwMode="auto">
          <a:xfrm rot="10800000" flipV="1">
            <a:off x="6357938" y="4929188"/>
            <a:ext cx="1857375" cy="928687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Text Box 20"/>
          <p:cNvSpPr txBox="1">
            <a:spLocks noChangeArrowheads="1"/>
          </p:cNvSpPr>
          <p:nvPr/>
        </p:nvSpPr>
        <p:spPr bwMode="auto">
          <a:xfrm>
            <a:off x="142844" y="357166"/>
            <a:ext cx="8786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  </a:t>
            </a:r>
            <a:r>
              <a:rPr lang="uk-UA" sz="2400" dirty="0">
                <a:solidFill>
                  <a:schemeClr val="tx2"/>
                </a:solidFill>
              </a:rPr>
              <a:t>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Виконайте віднімання  векторів        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28596" y="1428736"/>
            <a:ext cx="4143372" cy="3000396"/>
            <a:chOff x="1000100" y="2714620"/>
            <a:chExt cx="2764938" cy="1890425"/>
          </a:xfrm>
        </p:grpSpPr>
        <p:sp>
          <p:nvSpPr>
            <p:cNvPr id="17422" name="Параллелограмм 54"/>
            <p:cNvSpPr>
              <a:spLocks noChangeArrowheads="1"/>
            </p:cNvSpPr>
            <p:nvPr/>
          </p:nvSpPr>
          <p:spPr bwMode="auto">
            <a:xfrm>
              <a:off x="1428750" y="3071813"/>
              <a:ext cx="1928813" cy="928687"/>
            </a:xfrm>
            <a:prstGeom prst="parallelogram">
              <a:avLst>
                <a:gd name="adj" fmla="val 25000"/>
              </a:avLst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000100" y="3643314"/>
              <a:ext cx="38985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</a:t>
              </a:r>
              <a:endPara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143240" y="3643314"/>
              <a:ext cx="40748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</a:t>
              </a:r>
              <a:endPara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357554" y="2786058"/>
              <a:ext cx="40748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</a:t>
              </a:r>
              <a:endPara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285852" y="2714620"/>
              <a:ext cx="38985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</a:t>
              </a:r>
              <a:endPara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643042" y="4143380"/>
              <a:ext cx="127855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AB - AD</a:t>
              </a:r>
              <a:endPara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cxnSp>
          <p:nvCxnSpPr>
            <p:cNvPr id="65" name="Прямая со стрелкой 64"/>
            <p:cNvCxnSpPr/>
            <p:nvPr/>
          </p:nvCxnSpPr>
          <p:spPr bwMode="auto">
            <a:xfrm>
              <a:off x="1785938" y="4143375"/>
              <a:ext cx="28575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 bwMode="auto">
            <a:xfrm>
              <a:off x="2500313" y="4143375"/>
              <a:ext cx="28575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Прямоугольник 67"/>
          <p:cNvSpPr/>
          <p:nvPr/>
        </p:nvSpPr>
        <p:spPr>
          <a:xfrm>
            <a:off x="5929322" y="5500702"/>
            <a:ext cx="3898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286776" y="4643446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215074" y="4572008"/>
            <a:ext cx="3898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286512" y="6143644"/>
            <a:ext cx="21249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 – BC = CA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000100" y="5500702"/>
            <a:ext cx="3898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143240" y="5500702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357554" y="4714884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214414" y="4643446"/>
            <a:ext cx="3898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142976" y="6072206"/>
            <a:ext cx="21249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 – AD = DB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1" name="Прямая со стрелкой 120"/>
          <p:cNvCxnSpPr/>
          <p:nvPr/>
        </p:nvCxnSpPr>
        <p:spPr bwMode="auto">
          <a:xfrm>
            <a:off x="1285875" y="6072188"/>
            <a:ext cx="2857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 bwMode="auto">
          <a:xfrm>
            <a:off x="2071688" y="6072188"/>
            <a:ext cx="2857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 bwMode="auto">
          <a:xfrm>
            <a:off x="2786063" y="6072188"/>
            <a:ext cx="2857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4643438" y="1643050"/>
            <a:ext cx="4000528" cy="3000396"/>
            <a:chOff x="5929322" y="2714620"/>
            <a:chExt cx="2764938" cy="1890425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6715140" y="4143380"/>
              <a:ext cx="127855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BA - BC</a:t>
              </a:r>
              <a:endPara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cxnSp>
          <p:nvCxnSpPr>
            <p:cNvPr id="113" name="Прямая со стрелкой 112"/>
            <p:cNvCxnSpPr/>
            <p:nvPr/>
          </p:nvCxnSpPr>
          <p:spPr bwMode="auto">
            <a:xfrm>
              <a:off x="6858000" y="4143375"/>
              <a:ext cx="28575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 bwMode="auto">
            <a:xfrm>
              <a:off x="7429500" y="4143375"/>
              <a:ext cx="28575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444" name="Параллелограмм 123"/>
            <p:cNvSpPr>
              <a:spLocks noChangeArrowheads="1"/>
            </p:cNvSpPr>
            <p:nvPr/>
          </p:nvSpPr>
          <p:spPr bwMode="auto">
            <a:xfrm>
              <a:off x="6357938" y="3071813"/>
              <a:ext cx="1928812" cy="928687"/>
            </a:xfrm>
            <a:prstGeom prst="parallelogram">
              <a:avLst>
                <a:gd name="adj" fmla="val 25000"/>
              </a:avLst>
            </a:prstGeom>
            <a:ln w="57150"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929322" y="3643314"/>
              <a:ext cx="38985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</a:t>
              </a:r>
              <a:endPara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8072462" y="3643314"/>
              <a:ext cx="40748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</a:t>
              </a:r>
              <a:endPara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8286776" y="2786058"/>
              <a:ext cx="40748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</a:t>
              </a:r>
              <a:endPara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6215074" y="2714620"/>
              <a:ext cx="38985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</a:t>
              </a:r>
              <a:endPara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cxnSp>
        <p:nvCxnSpPr>
          <p:cNvPr id="149" name="Прямая со стрелкой 148"/>
          <p:cNvCxnSpPr/>
          <p:nvPr/>
        </p:nvCxnSpPr>
        <p:spPr bwMode="auto">
          <a:xfrm>
            <a:off x="6429375" y="6143625"/>
            <a:ext cx="2857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 bwMode="auto">
          <a:xfrm>
            <a:off x="7143750" y="6143625"/>
            <a:ext cx="2857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 bwMode="auto">
          <a:xfrm>
            <a:off x="7929563" y="6143625"/>
            <a:ext cx="2857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8143900" y="5572140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6" grpId="0" animBg="1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58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file"/>
              </a:rPr>
              <a:t>Тестування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72230" cy="107157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Морський</a:t>
            </a:r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бій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356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AutoNum type="arabicPeriod"/>
            </a:pPr>
            <a:r>
              <a:rPr lang="ru-RU" sz="2000" i="1" dirty="0" err="1" smtClean="0">
                <a:solidFill>
                  <a:srgbClr val="C00000"/>
                </a:solidFill>
              </a:rPr>
              <a:t>Що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</a:rPr>
              <a:t>таке</a:t>
            </a:r>
            <a:r>
              <a:rPr lang="ru-RU" sz="2000" i="1" dirty="0" smtClean="0">
                <a:solidFill>
                  <a:srgbClr val="C00000"/>
                </a:solidFill>
              </a:rPr>
              <a:t> вектор?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а) вектор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напрямлений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відрізок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б) вектор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відрізок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координати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в) вектор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пряма,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</a:t>
            </a:r>
            <a:r>
              <a:rPr lang="ru-RU" sz="2000" dirty="0" smtClean="0"/>
              <a:t>.</a:t>
            </a:r>
          </a:p>
          <a:p>
            <a:pPr marL="177800" indent="-177800">
              <a:buAutoNum type="arabicPeriod"/>
            </a:pP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</a:rPr>
              <a:t>Нульовий</a:t>
            </a:r>
            <a:r>
              <a:rPr lang="ru-RU" sz="2000" i="1" dirty="0" smtClean="0">
                <a:solidFill>
                  <a:srgbClr val="C00000"/>
                </a:solidFill>
              </a:rPr>
              <a:t> вектор – </a:t>
            </a:r>
            <a:r>
              <a:rPr lang="ru-RU" sz="2000" i="1" dirty="0" err="1" smtClean="0">
                <a:solidFill>
                  <a:srgbClr val="C00000"/>
                </a:solidFill>
              </a:rPr>
              <a:t>це</a:t>
            </a:r>
            <a:r>
              <a:rPr lang="ru-RU" sz="2000" i="1" dirty="0" smtClean="0">
                <a:solidFill>
                  <a:srgbClr val="C00000"/>
                </a:solidFill>
              </a:rPr>
              <a:t>…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а) вектор, абсолютна величина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; </a:t>
            </a:r>
            <a:br>
              <a:rPr lang="ru-RU" sz="2000" dirty="0" smtClean="0"/>
            </a:br>
            <a:r>
              <a:rPr lang="ru-RU" sz="2000" dirty="0" smtClean="0"/>
              <a:t>б) вектор, у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початок </a:t>
            </a:r>
            <a:r>
              <a:rPr lang="ru-RU" sz="2000" dirty="0" err="1" smtClean="0"/>
              <a:t>співпадає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кінцем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в) вектор,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ні</a:t>
            </a:r>
            <a:r>
              <a:rPr lang="ru-RU" sz="2000" dirty="0" smtClean="0"/>
              <a:t> початку, </a:t>
            </a:r>
            <a:r>
              <a:rPr lang="ru-RU" sz="2000" dirty="0" err="1" smtClean="0"/>
              <a:t>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кінця</a:t>
            </a:r>
            <a:r>
              <a:rPr lang="ru-RU" sz="2000" dirty="0" smtClean="0"/>
              <a:t>.</a:t>
            </a:r>
          </a:p>
          <a:p>
            <a:pPr marL="177800" indent="-177800">
              <a:buAutoNum type="arabicPeriod"/>
            </a:pP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</a:rPr>
              <a:t>Які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</a:rPr>
              <a:t>вектори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</a:rPr>
              <a:t>називаються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</a:rPr>
              <a:t>колінеарними</a:t>
            </a:r>
            <a:r>
              <a:rPr lang="ru-RU" sz="2000" i="1" dirty="0" smtClean="0">
                <a:solidFill>
                  <a:srgbClr val="C00000"/>
                </a:solidFill>
              </a:rPr>
              <a:t>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а)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вони не лежать на </a:t>
            </a:r>
            <a:r>
              <a:rPr lang="ru-RU" sz="2000" dirty="0" err="1" smtClean="0"/>
              <a:t>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прямій</a:t>
            </a:r>
            <a:r>
              <a:rPr lang="ru-RU" sz="2000" dirty="0" smtClean="0"/>
              <a:t>; </a:t>
            </a:r>
            <a:br>
              <a:rPr lang="ru-RU" sz="2000" dirty="0" smtClean="0"/>
            </a:br>
            <a:r>
              <a:rPr lang="ru-RU" sz="2000" dirty="0" smtClean="0"/>
              <a:t>б)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вони лежать на </a:t>
            </a:r>
            <a:r>
              <a:rPr lang="ru-RU" sz="2000" dirty="0" err="1" smtClean="0"/>
              <a:t>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прямій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в)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паралельні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прямій</a:t>
            </a:r>
            <a:r>
              <a:rPr lang="ru-RU" sz="2000" dirty="0" smtClean="0"/>
              <a:t>. </a:t>
            </a:r>
          </a:p>
          <a:p>
            <a:pPr marL="177800" indent="-1778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 Сума </a:t>
            </a:r>
            <a:r>
              <a:rPr lang="ru-RU" sz="2000" dirty="0" err="1" smtClean="0">
                <a:solidFill>
                  <a:srgbClr val="C00000"/>
                </a:solidFill>
              </a:rPr>
              <a:t>двох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векторів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дорівнює</a:t>
            </a:r>
            <a:r>
              <a:rPr lang="ru-RU" sz="2000" dirty="0" smtClean="0">
                <a:solidFill>
                  <a:srgbClr val="C00000"/>
                </a:solidFill>
              </a:rPr>
              <a:t> одному </a:t>
            </a:r>
            <a:r>
              <a:rPr lang="ru-RU" sz="2000" dirty="0" err="1" smtClean="0">
                <a:solidFill>
                  <a:srgbClr val="C00000"/>
                </a:solidFill>
              </a:rPr>
              <a:t>з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векторів-доданків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</a:rPr>
              <a:t>якщо</a:t>
            </a:r>
            <a:r>
              <a:rPr lang="ru-RU" sz="2000" dirty="0" smtClean="0">
                <a:solidFill>
                  <a:srgbClr val="C00000"/>
                </a:solidFill>
              </a:rPr>
              <a:t> …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/>
              <a:t>а) початок </a:t>
            </a:r>
            <a:r>
              <a:rPr lang="ru-RU" sz="2000" dirty="0" err="1" smtClean="0"/>
              <a:t>співпадає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кінцем</a:t>
            </a:r>
            <a:r>
              <a:rPr lang="ru-RU" sz="2000" dirty="0" smtClean="0"/>
              <a:t>; </a:t>
            </a:r>
            <a:br>
              <a:rPr lang="ru-RU" sz="2000" dirty="0" smtClean="0"/>
            </a:br>
            <a:r>
              <a:rPr lang="ru-RU" sz="2000" dirty="0" smtClean="0"/>
              <a:t>б) </a:t>
            </a:r>
            <a:r>
              <a:rPr lang="ru-RU" sz="2000" dirty="0" err="1" smtClean="0"/>
              <a:t>обидва</a:t>
            </a:r>
            <a:r>
              <a:rPr lang="ru-RU" sz="2000" dirty="0" smtClean="0"/>
              <a:t> </a:t>
            </a:r>
            <a:r>
              <a:rPr lang="ru-RU" sz="2000" dirty="0" err="1" smtClean="0"/>
              <a:t>вектори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нульові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в) один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векторів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нульовий</a:t>
            </a:r>
            <a:r>
              <a:rPr lang="ru-RU" sz="2000" dirty="0" smtClean="0"/>
              <a:t> вектор; </a:t>
            </a:r>
          </a:p>
          <a:p>
            <a:pPr marL="177800" indent="-1778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 Сума </a:t>
            </a:r>
            <a:r>
              <a:rPr lang="ru-RU" sz="2000" dirty="0" err="1" smtClean="0">
                <a:solidFill>
                  <a:srgbClr val="C00000"/>
                </a:solidFill>
              </a:rPr>
              <a:t>двох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векторів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дорівнює</a:t>
            </a:r>
            <a:r>
              <a:rPr lang="ru-RU" sz="2000" dirty="0" smtClean="0">
                <a:solidFill>
                  <a:srgbClr val="C00000"/>
                </a:solidFill>
              </a:rPr>
              <a:t> нулю, </a:t>
            </a:r>
            <a:r>
              <a:rPr lang="ru-RU" sz="2000" dirty="0" err="1" smtClean="0">
                <a:solidFill>
                  <a:srgbClr val="C00000"/>
                </a:solidFill>
              </a:rPr>
              <a:t>якщо</a:t>
            </a:r>
            <a:r>
              <a:rPr lang="ru-RU" sz="2000" dirty="0" smtClean="0">
                <a:solidFill>
                  <a:srgbClr val="C00000"/>
                </a:solidFill>
              </a:rPr>
              <a:t> …</a:t>
            </a:r>
          </a:p>
          <a:p>
            <a:pPr marL="177800"/>
            <a:r>
              <a:rPr lang="ru-RU" sz="2000" dirty="0" smtClean="0"/>
              <a:t>а) </a:t>
            </a:r>
            <a:r>
              <a:rPr lang="uk-UA" sz="2000" dirty="0" smtClean="0"/>
              <a:t>вектори протилежно напрямлені;</a:t>
            </a:r>
          </a:p>
          <a:p>
            <a:pPr marL="177800"/>
            <a:r>
              <a:rPr lang="uk-UA" sz="2000" dirty="0" smtClean="0"/>
              <a:t>б) один із векторів нульовий;</a:t>
            </a:r>
          </a:p>
          <a:p>
            <a:pPr marL="177800"/>
            <a:r>
              <a:rPr lang="uk-UA" sz="2000" dirty="0" smtClean="0"/>
              <a:t>в) виходять з однієї точки.</a:t>
            </a:r>
            <a:endParaRPr lang="ru-RU" sz="2000" dirty="0" smtClean="0"/>
          </a:p>
          <a:p>
            <a:pPr marL="457200" indent="-457200"/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785794"/>
            <a:ext cx="3643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</a:rPr>
              <a:t>6.</a:t>
            </a:r>
            <a:r>
              <a:rPr lang="uk-UA" sz="2000" dirty="0" smtClean="0"/>
              <a:t> </a:t>
            </a:r>
            <a:r>
              <a:rPr lang="uk-UA" sz="2000" dirty="0" smtClean="0">
                <a:solidFill>
                  <a:srgbClr val="C00000"/>
                </a:solidFill>
              </a:rPr>
              <a:t>Властивість додавання векторів</a:t>
            </a:r>
          </a:p>
          <a:p>
            <a:r>
              <a:rPr lang="uk-UA" sz="2000" dirty="0" smtClean="0"/>
              <a:t>а) а - о = </a:t>
            </a:r>
            <a:r>
              <a:rPr lang="uk-UA" sz="2000" dirty="0" err="1" smtClean="0"/>
              <a:t>о</a:t>
            </a:r>
            <a:endParaRPr lang="uk-UA" sz="2000" dirty="0" smtClean="0"/>
          </a:p>
          <a:p>
            <a:r>
              <a:rPr lang="uk-UA" sz="2000" dirty="0" smtClean="0"/>
              <a:t>б) а + </a:t>
            </a:r>
            <a:r>
              <a:rPr lang="en-US" sz="2000" dirty="0" smtClean="0"/>
              <a:t>b</a:t>
            </a:r>
            <a:r>
              <a:rPr lang="uk-UA" sz="2000" dirty="0" smtClean="0"/>
              <a:t> = </a:t>
            </a:r>
            <a:r>
              <a:rPr lang="en-US" sz="2000" dirty="0" smtClean="0"/>
              <a:t>b</a:t>
            </a:r>
            <a:r>
              <a:rPr lang="uk-UA" sz="2000" dirty="0" smtClean="0"/>
              <a:t>+а</a:t>
            </a:r>
          </a:p>
          <a:p>
            <a:r>
              <a:rPr lang="uk-UA" sz="2000" dirty="0" smtClean="0"/>
              <a:t>в) а + </a:t>
            </a:r>
            <a:r>
              <a:rPr lang="en-US" sz="2000" dirty="0" smtClean="0"/>
              <a:t>b</a:t>
            </a:r>
            <a:r>
              <a:rPr lang="uk-UA" sz="2000" dirty="0" smtClean="0"/>
              <a:t> = о</a:t>
            </a:r>
          </a:p>
          <a:p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786446" y="1500174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43636" y="1500174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00826" y="1500174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857884" y="1785926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15074" y="1785926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72264" y="1785926"/>
            <a:ext cx="21431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858016" y="1785926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86446" y="2071678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43636" y="2071678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500826" y="2071678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429256" y="5000636"/>
          <a:ext cx="30718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29"/>
                <a:gridCol w="438829"/>
                <a:gridCol w="438829"/>
                <a:gridCol w="438829"/>
                <a:gridCol w="438829"/>
                <a:gridCol w="438829"/>
                <a:gridCol w="43882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Б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 flipH="1">
            <a:off x="5929322" y="5286388"/>
            <a:ext cx="2857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57950" y="5643578"/>
            <a:ext cx="3303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86578" y="5643578"/>
            <a:ext cx="35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15206" y="6000768"/>
            <a:ext cx="35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43834" y="5286388"/>
            <a:ext cx="3303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43900" y="5715016"/>
            <a:ext cx="3303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5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25195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500562" y="1142984"/>
            <a:ext cx="3429024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3143240" y="2143116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1428728" y="857232"/>
            <a:ext cx="3071834" cy="2643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642910" y="3500438"/>
            <a:ext cx="3786214" cy="2071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036877" y="4964123"/>
            <a:ext cx="292895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00562" y="3500438"/>
            <a:ext cx="2786082" cy="2428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00562" y="3500438"/>
            <a:ext cx="41434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857224" y="3500438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rot="19587291">
            <a:off x="7114626" y="1352501"/>
            <a:ext cx="1428760" cy="278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Задоволений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072330" y="3643314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Я нічого не розумію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 rot="2525142">
            <a:off x="5774957" y="5624147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Мені сподобалось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785794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Я навчився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 rot="2441615">
            <a:off x="855102" y="1254976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Мені це не потрібно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3643314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Це цікаво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 rot="19882273">
            <a:off x="608805" y="5337384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Це для мене нове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500430" y="6357958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Трішки зрозуміло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Рисунок 3" descr="Бамбуковые рамочки в векторе.  Количество: 1 EPS + 1 PDF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4" descr="2071406-1_c"/>
            <p:cNvPicPr>
              <a:picLocks noChangeAspect="1" noChangeArrowheads="1"/>
            </p:cNvPicPr>
            <p:nvPr/>
          </p:nvPicPr>
          <p:blipFill>
            <a:blip r:embed="rId3">
              <a:lum contrast="20000"/>
            </a:blip>
            <a:srcRect/>
            <a:stretch>
              <a:fillRect/>
            </a:stretch>
          </p:blipFill>
          <p:spPr bwMode="auto">
            <a:xfrm>
              <a:off x="6786578" y="5417356"/>
              <a:ext cx="2357422" cy="144064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1500166" y="2428868"/>
            <a:ext cx="76438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давання та віднімання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векторів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орожные знаки вектор материала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572692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14678" y="928670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>
                <a:latin typeface="Century" pitchFamily="18" charset="0"/>
              </a:rPr>
              <a:t>Координати</a:t>
            </a:r>
            <a:r>
              <a:rPr lang="ru-RU" sz="2800" b="1" dirty="0" smtClean="0">
                <a:latin typeface="Century" pitchFamily="18" charset="0"/>
              </a:rPr>
              <a:t> вектора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2571744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Century" pitchFamily="18" charset="0"/>
              </a:rPr>
              <a:t>Модуль вектора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52065">
            <a:off x="-212841" y="2611766"/>
            <a:ext cx="17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0033CC"/>
                </a:solidFill>
              </a:rPr>
              <a:t>колінеарні</a:t>
            </a:r>
            <a:endParaRPr lang="ru-RU" sz="2400" b="1" u="sng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701900">
            <a:off x="624288" y="2977173"/>
            <a:ext cx="229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err="1" smtClean="0">
                <a:solidFill>
                  <a:srgbClr val="0033CC"/>
                </a:solidFill>
              </a:rPr>
              <a:t>співнапрямлені</a:t>
            </a:r>
            <a:endParaRPr lang="ru-RU" sz="2000" b="1" u="sng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497066">
            <a:off x="20033" y="1756673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33CC"/>
                </a:solidFill>
              </a:rPr>
              <a:t>рівні</a:t>
            </a:r>
            <a:endParaRPr lang="ru-RU" sz="2400" b="1" u="sng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824889">
            <a:off x="206019" y="1140237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33CC"/>
                </a:solidFill>
              </a:rPr>
              <a:t>нульові</a:t>
            </a:r>
            <a:endParaRPr lang="ru-RU" sz="2400" b="1" u="sng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8437478">
            <a:off x="680016" y="430788"/>
            <a:ext cx="155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>
                  <a:snd r:embed="rId3" name="applause.wav"/>
                </a:hlinkClick>
              </a:rPr>
              <a:t>Вектор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20115421">
            <a:off x="549922" y="3951057"/>
            <a:ext cx="229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протилежно напрямлені</a:t>
            </a:r>
            <a:endParaRPr lang="ru-RU" sz="20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421481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 і різниця векторів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2264" y="164305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Напрямлений відрізок  називають 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орожные знаки вектор материала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572692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14678" y="928670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>
                <a:latin typeface="Century" pitchFamily="18" charset="0"/>
              </a:rPr>
              <a:t>Координати</a:t>
            </a:r>
            <a:r>
              <a:rPr lang="ru-RU" sz="2800" b="1" dirty="0" smtClean="0">
                <a:latin typeface="Century" pitchFamily="18" charset="0"/>
              </a:rPr>
              <a:t> вектора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2571744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Century" pitchFamily="18" charset="0"/>
              </a:rPr>
              <a:t>Модуль вектора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52065">
            <a:off x="1506" y="2683204"/>
            <a:ext cx="17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колінеарні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8701900">
            <a:off x="624288" y="2977173"/>
            <a:ext cx="229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>
                  <a:snd r:embed="rId3" name="applause.wav"/>
                </a:hlinkClick>
              </a:rPr>
              <a:t>співнапрямлен</a:t>
            </a:r>
            <a:r>
              <a:rPr lang="uk-UA" sz="2000" dirty="0" err="1" smtClean="0"/>
              <a:t>і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 rot="2497066">
            <a:off x="20033" y="1756673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2824889">
            <a:off x="206019" y="1140237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нульові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8437478">
            <a:off x="680016" y="400011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0033CC"/>
                </a:solidFill>
              </a:rPr>
              <a:t>Вектор</a:t>
            </a:r>
            <a:endParaRPr lang="ru-RU" sz="2400" u="sng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115421">
            <a:off x="549922" y="3951057"/>
            <a:ext cx="229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протилежно напрямлені</a:t>
            </a:r>
            <a:endParaRPr lang="ru-RU" sz="20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421481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 і різниця векторів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2264" y="1643050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Колінеарні та напрямлені в один бік називаються..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орожные знаки вектор материала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572692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14678" y="928670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>
                <a:latin typeface="Century" pitchFamily="18" charset="0"/>
              </a:rPr>
              <a:t>Координати</a:t>
            </a:r>
            <a:r>
              <a:rPr lang="ru-RU" sz="2800" b="1" dirty="0" smtClean="0">
                <a:latin typeface="Century" pitchFamily="18" charset="0"/>
              </a:rPr>
              <a:t> вектора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2571744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Century" pitchFamily="18" charset="0"/>
              </a:rPr>
              <a:t>Модуль вектора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52065">
            <a:off x="-215055" y="2620268"/>
            <a:ext cx="178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>
                  <a:snd r:embed="rId3" name="applause.wav"/>
                </a:hlinkClick>
              </a:rPr>
              <a:t>колінеарні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8701900">
            <a:off x="624288" y="2977173"/>
            <a:ext cx="229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співнапрямлен</a:t>
            </a:r>
            <a:r>
              <a:rPr lang="uk-UA" sz="2000" dirty="0" err="1" smtClean="0"/>
              <a:t>і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 rot="2497066">
            <a:off x="20033" y="1756673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2824889">
            <a:off x="206019" y="1140237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нульові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8437478">
            <a:off x="680016" y="400011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20115421">
            <a:off x="549922" y="3951057"/>
            <a:ext cx="229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протилежно напрямлені</a:t>
            </a:r>
            <a:endParaRPr lang="ru-RU" sz="20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421481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 і різниця векторів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1643050"/>
            <a:ext cx="2571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Вектори, що лежать на одній прямій, або паралельних прямих називають…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орожные знаки вектор материала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572692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14678" y="928670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>
                <a:latin typeface="Century" pitchFamily="18" charset="0"/>
              </a:rPr>
              <a:t>Координати</a:t>
            </a:r>
            <a:r>
              <a:rPr lang="ru-RU" sz="2800" b="1" dirty="0" smtClean="0">
                <a:latin typeface="Century" pitchFamily="18" charset="0"/>
              </a:rPr>
              <a:t> вектора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2571744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Century" pitchFamily="18" charset="0"/>
              </a:rPr>
              <a:t>Модуль вектора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52065">
            <a:off x="-286492" y="2620269"/>
            <a:ext cx="178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колінеарні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8701900">
            <a:off x="624288" y="2977173"/>
            <a:ext cx="229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співнапрямлені</a:t>
            </a:r>
            <a:endParaRPr lang="ru-RU" sz="20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497066">
            <a:off x="20033" y="1756673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2824889">
            <a:off x="206019" y="1140237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нульові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8437478">
            <a:off x="680016" y="400011"/>
            <a:ext cx="155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</a:t>
            </a:r>
            <a:endParaRPr lang="ru-RU" sz="24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20115421">
            <a:off x="549922" y="3951057"/>
            <a:ext cx="229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>
                  <a:snd r:embed="rId3" name="applause.wav"/>
                </a:hlinkClick>
              </a:rPr>
              <a:t>протилежно напрямлені</a:t>
            </a:r>
            <a:endParaRPr lang="ru-RU" sz="20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421481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 і різниця векторів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388" y="1643050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Вектори, що мають однакову довжину і протилежний напрямок називаються…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Содержимое 3" descr="58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-107950" y="0"/>
            <a:ext cx="9251950" cy="6858000"/>
          </a:xfrm>
          <a:prstGeom prst="rect">
            <a:avLst/>
          </a:prstGeom>
        </p:spPr>
      </p:pic>
      <p:graphicFrame>
        <p:nvGraphicFramePr>
          <p:cNvPr id="1030" name="Object 36"/>
          <p:cNvGraphicFramePr>
            <a:graphicFrameLocks noChangeAspect="1"/>
          </p:cNvGraphicFramePr>
          <p:nvPr/>
        </p:nvGraphicFramePr>
        <p:xfrm>
          <a:off x="7358063" y="5857875"/>
          <a:ext cx="16033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Формула" r:id="rId5" imgW="507960" imgH="215640" progId="Equation.3">
                  <p:embed/>
                </p:oleObj>
              </mc:Choice>
              <mc:Fallback>
                <p:oleObj name="Формула" r:id="rId5" imgW="507960" imgH="215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63" y="5857875"/>
                        <a:ext cx="160337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37"/>
          <p:cNvGraphicFramePr>
            <a:graphicFrameLocks noChangeAspect="1"/>
          </p:cNvGraphicFramePr>
          <p:nvPr/>
        </p:nvGraphicFramePr>
        <p:xfrm>
          <a:off x="7429500" y="3475038"/>
          <a:ext cx="15160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Формула" r:id="rId7" imgW="317160" imgH="228600" progId="Equation.3">
                  <p:embed/>
                </p:oleObj>
              </mc:Choice>
              <mc:Fallback>
                <p:oleObj name="Формула" r:id="rId7" imgW="31716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3475038"/>
                        <a:ext cx="1516063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38"/>
          <p:cNvGraphicFramePr>
            <a:graphicFrameLocks noChangeAspect="1"/>
          </p:cNvGraphicFramePr>
          <p:nvPr/>
        </p:nvGraphicFramePr>
        <p:xfrm>
          <a:off x="7572375" y="5000625"/>
          <a:ext cx="13795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Формула" r:id="rId9" imgW="330120" imgH="215640" progId="Equation.3">
                  <p:embed/>
                </p:oleObj>
              </mc:Choice>
              <mc:Fallback>
                <p:oleObj name="Формула" r:id="rId9" imgW="330120" imgH="2156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5000625"/>
                        <a:ext cx="1379538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39"/>
          <p:cNvGraphicFramePr>
            <a:graphicFrameLocks noChangeAspect="1"/>
          </p:cNvGraphicFramePr>
          <p:nvPr/>
        </p:nvGraphicFramePr>
        <p:xfrm>
          <a:off x="7643834" y="1785926"/>
          <a:ext cx="106206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Формула" r:id="rId11" imgW="304560" imgH="228600" progId="Equation.3">
                  <p:embed/>
                </p:oleObj>
              </mc:Choice>
              <mc:Fallback>
                <p:oleObj name="Формула" r:id="rId11" imgW="304560" imgH="2286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1785926"/>
                        <a:ext cx="1062067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40"/>
          <p:cNvGraphicFramePr>
            <a:graphicFrameLocks noChangeAspect="1"/>
          </p:cNvGraphicFramePr>
          <p:nvPr/>
        </p:nvGraphicFramePr>
        <p:xfrm>
          <a:off x="7500938" y="2714625"/>
          <a:ext cx="14319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Формула" r:id="rId13" imgW="431640" imgH="215640" progId="Equation.3">
                  <p:embed/>
                </p:oleObj>
              </mc:Choice>
              <mc:Fallback>
                <p:oleObj name="Формула" r:id="rId13" imgW="431640" imgH="21564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2714625"/>
                        <a:ext cx="14319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41"/>
          <p:cNvGraphicFramePr>
            <a:graphicFrameLocks noChangeAspect="1"/>
          </p:cNvGraphicFramePr>
          <p:nvPr/>
        </p:nvGraphicFramePr>
        <p:xfrm>
          <a:off x="7572396" y="4286256"/>
          <a:ext cx="115890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Формула" r:id="rId15" imgW="304560" imgH="228600" progId="Equation.3">
                  <p:embed/>
                </p:oleObj>
              </mc:Choice>
              <mc:Fallback>
                <p:oleObj name="Формула" r:id="rId15" imgW="304560" imgH="2286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4286256"/>
                        <a:ext cx="115890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8" name="Прямая со стрелкой 137"/>
          <p:cNvCxnSpPr/>
          <p:nvPr/>
        </p:nvCxnSpPr>
        <p:spPr>
          <a:xfrm>
            <a:off x="5214942" y="2428868"/>
            <a:ext cx="2285996" cy="142875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V="1">
            <a:off x="5214942" y="2285993"/>
            <a:ext cx="2500316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3143240" y="2357430"/>
            <a:ext cx="4500572" cy="7858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5214944" y="2428870"/>
            <a:ext cx="2357431" cy="22860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3" name="Блок-схема: узел 142"/>
          <p:cNvSpPr/>
          <p:nvPr/>
        </p:nvSpPr>
        <p:spPr>
          <a:xfrm>
            <a:off x="428596" y="2714620"/>
            <a:ext cx="714378" cy="7858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Блок-схема: узел 143"/>
          <p:cNvSpPr/>
          <p:nvPr/>
        </p:nvSpPr>
        <p:spPr>
          <a:xfrm>
            <a:off x="428596" y="3714752"/>
            <a:ext cx="714380" cy="7143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Блок-схема: узел 144"/>
          <p:cNvSpPr/>
          <p:nvPr/>
        </p:nvSpPr>
        <p:spPr>
          <a:xfrm>
            <a:off x="428596" y="4714884"/>
            <a:ext cx="785816" cy="78581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0" y="1000108"/>
            <a:ext cx="8786874" cy="10001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uk-UA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Визначте координати </a:t>
            </a:r>
            <a:r>
              <a:rPr lang="uk-UA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та абсолютну величину векторів</a:t>
            </a:r>
            <a:endParaRPr lang="ru-RU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852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В (3;8), С (-3;5)</a:t>
            </a:r>
            <a:endParaRPr lang="ru-RU" sz="48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57290" y="3786190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В (-2;-3), С (0;4)</a:t>
            </a:r>
            <a:endParaRPr lang="ru-RU" sz="48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57290" y="471488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В (6;0), С (-1;3)</a:t>
            </a:r>
            <a:endParaRPr lang="ru-RU" sz="4800" b="1" i="1" dirty="0"/>
          </a:p>
        </p:txBody>
      </p:sp>
      <p:cxnSp>
        <p:nvCxnSpPr>
          <p:cNvPr id="139" name="Прямая со стрелкой 138"/>
          <p:cNvCxnSpPr/>
          <p:nvPr/>
        </p:nvCxnSpPr>
        <p:spPr>
          <a:xfrm>
            <a:off x="3143240" y="2285992"/>
            <a:ext cx="4500571" cy="30718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3143240" y="2357430"/>
            <a:ext cx="4286280" cy="38576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71604" y="50004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Вектор км</a:t>
            </a:r>
            <a:r>
              <a:rPr lang="uk-UA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ітливості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670" y="1500174"/>
            <a:ext cx="4786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/>
              <a:t>ВС        </a:t>
            </a:r>
            <a:r>
              <a:rPr lang="uk-UA" sz="6600" dirty="0" err="1" smtClean="0"/>
              <a:t>ВС</a:t>
            </a:r>
            <a:endParaRPr lang="ru-RU" sz="66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857356" y="157161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572000" y="157161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215604" y="1999446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322099" y="2035959"/>
            <a:ext cx="64294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хема 84"/>
          <p:cNvGraphicFramePr/>
          <p:nvPr/>
        </p:nvGraphicFramePr>
        <p:xfrm>
          <a:off x="357158" y="857232"/>
          <a:ext cx="835824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686800" cy="8412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Додавання векторів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6072198" y="1643050"/>
            <a:ext cx="2214563" cy="928688"/>
          </a:xfrm>
          <a:prstGeom prst="triangle">
            <a:avLst>
              <a:gd name="adj" fmla="val 740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32" name="Прямая со стрелкой 31"/>
          <p:cNvCxnSpPr>
            <a:stCxn id="31" idx="2"/>
            <a:endCxn id="31" idx="0"/>
          </p:cNvCxnSpPr>
          <p:nvPr/>
        </p:nvCxnSpPr>
        <p:spPr>
          <a:xfrm rot="5400000" flipH="1" flipV="1">
            <a:off x="6428183" y="1287064"/>
            <a:ext cx="928688" cy="16406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7538266" y="1820057"/>
            <a:ext cx="928688" cy="574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7178686" y="1465258"/>
            <a:ext cx="1588" cy="2214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6572264" y="3357562"/>
            <a:ext cx="500062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358214" y="3286124"/>
            <a:ext cx="500062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86512" y="4214818"/>
            <a:ext cx="500062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00958" y="1285860"/>
            <a:ext cx="500063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215338" y="2214554"/>
            <a:ext cx="428625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58214" y="4357694"/>
            <a:ext cx="428625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214414" y="2285992"/>
            <a:ext cx="5715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1857356" y="2285992"/>
            <a:ext cx="5715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2500298" y="2285992"/>
            <a:ext cx="5715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1928794" y="4214818"/>
            <a:ext cx="42862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1285852" y="4214818"/>
            <a:ext cx="42862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2571736" y="4214818"/>
            <a:ext cx="42862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6B2C43-F1A3-469E-AFAD-F4CA8AAC1D6C}" type="slidenum">
              <a:rPr lang="ru-RU" sz="1200">
                <a:solidFill>
                  <a:schemeClr val="accent1">
                    <a:shade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solidFill>
                <a:schemeClr val="accent1">
                  <a:shade val="75000"/>
                </a:schemeClr>
              </a:solidFill>
              <a:latin typeface="+mn-lt"/>
            </a:endParaRPr>
          </a:p>
        </p:txBody>
      </p:sp>
      <p:sp>
        <p:nvSpPr>
          <p:cNvPr id="27" name="Параллелограмм 26"/>
          <p:cNvSpPr/>
          <p:nvPr/>
        </p:nvSpPr>
        <p:spPr>
          <a:xfrm>
            <a:off x="6643702" y="3714752"/>
            <a:ext cx="2000245" cy="928688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643702" y="4643446"/>
            <a:ext cx="178593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643702" y="3714752"/>
            <a:ext cx="2000245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857884" y="2143116"/>
            <a:ext cx="500062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6286515" y="4071939"/>
            <a:ext cx="928688" cy="2143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000628" y="607220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643570" y="607220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429388" y="607220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58148" y="607220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072066" y="5715016"/>
            <a:ext cx="500062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15008" y="5715016"/>
            <a:ext cx="500062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86578" y="5715016"/>
            <a:ext cx="500062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58148" y="5715016"/>
            <a:ext cx="500062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214942" y="5857892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857884" y="585789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929454" y="5857892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8001024" y="5857892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1902" y="539750"/>
            <a:ext cx="8686800" cy="8412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Віднімання векторів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28596" y="1600200"/>
          <a:ext cx="856300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3643306" y="4500570"/>
            <a:ext cx="1928813" cy="785812"/>
          </a:xfrm>
          <a:prstGeom prst="triangle">
            <a:avLst>
              <a:gd name="adj" fmla="val 736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000625" y="5572125"/>
            <a:ext cx="28575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72125" y="5572125"/>
            <a:ext cx="28575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000760" y="5572140"/>
            <a:ext cx="28575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58148" y="4286256"/>
            <a:ext cx="21431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929586" y="2071678"/>
            <a:ext cx="21431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43702" y="4357694"/>
            <a:ext cx="21431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072462" y="2928934"/>
            <a:ext cx="21431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86578" y="3214686"/>
            <a:ext cx="21431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14876" y="2928934"/>
            <a:ext cx="214313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215338" y="2071678"/>
            <a:ext cx="214313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429388" y="3214686"/>
            <a:ext cx="21431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429124" y="5357826"/>
            <a:ext cx="500062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572000" y="5357826"/>
            <a:ext cx="21431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3428992" y="4143380"/>
            <a:ext cx="2500327" cy="1357319"/>
            <a:chOff x="3428991" y="4143375"/>
            <a:chExt cx="2500327" cy="135731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28991" y="5072069"/>
              <a:ext cx="28575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857751" y="4143375"/>
              <a:ext cx="357187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</a:rPr>
                <a:t>В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00693" y="5072069"/>
              <a:ext cx="428612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</a:rPr>
                <a:t>С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Прямая со стрелкой 11"/>
            <p:cNvCxnSpPr>
              <a:stCxn id="7" idx="2"/>
              <a:endCxn id="7" idx="0"/>
            </p:cNvCxnSpPr>
            <p:nvPr/>
          </p:nvCxnSpPr>
          <p:spPr>
            <a:xfrm rot="5400000" flipH="1" flipV="1">
              <a:off x="3960357" y="4183518"/>
              <a:ext cx="785812" cy="14199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8" idx="3"/>
              <a:endCxn id="7" idx="4"/>
            </p:cNvCxnSpPr>
            <p:nvPr/>
          </p:nvCxnSpPr>
          <p:spPr>
            <a:xfrm flipV="1">
              <a:off x="3714741" y="5286377"/>
              <a:ext cx="1857377" cy="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7" idx="4"/>
              <a:endCxn id="7" idx="0"/>
            </p:cNvCxnSpPr>
            <p:nvPr/>
          </p:nvCxnSpPr>
          <p:spPr>
            <a:xfrm rot="5400000" flipH="1">
              <a:off x="4924763" y="4639022"/>
              <a:ext cx="785812" cy="5088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4143371" y="4643441"/>
              <a:ext cx="285750" cy="214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a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429255" y="4786317"/>
              <a:ext cx="500063" cy="214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a-b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4143371" y="4643441"/>
              <a:ext cx="214313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5500693" y="4786317"/>
              <a:ext cx="28575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Номер слайда 34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857D06-5B31-4DDE-8EDB-B82F81C211CC}" type="slidenum">
              <a:rPr lang="ru-RU" sz="1200">
                <a:solidFill>
                  <a:schemeClr val="accent1">
                    <a:shade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accent1">
                  <a:shade val="75000"/>
                </a:schemeClr>
              </a:solidFill>
              <a:latin typeface="+mn-lt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7072330" y="457200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6286512" y="457200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929454" y="4500570"/>
            <a:ext cx="2857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43636" y="4500571"/>
            <a:ext cx="28575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429652" y="4500571"/>
            <a:ext cx="28575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72264" y="4286256"/>
            <a:ext cx="28575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86710" y="4214818"/>
            <a:ext cx="2857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авая фигурная скобка 53"/>
          <p:cNvSpPr/>
          <p:nvPr/>
        </p:nvSpPr>
        <p:spPr>
          <a:xfrm rot="5400000">
            <a:off x="7286644" y="3857628"/>
            <a:ext cx="357190" cy="2214578"/>
          </a:xfrm>
          <a:prstGeom prst="rightBrace">
            <a:avLst>
              <a:gd name="adj1" fmla="val 43021"/>
              <a:gd name="adj2" fmla="val 474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215206" y="5214950"/>
            <a:ext cx="71438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a-b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7429520" y="5214950"/>
            <a:ext cx="28575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davannya-v-dn-mannya-vektor-v-na-ploschi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dodavannya-v-dn-mannya-vektor-v-na-ploschin</Template>
  <TotalTime>0</TotalTime>
  <Words>407</Words>
  <Application>Microsoft Office PowerPoint</Application>
  <PresentationFormat>Экран (4:3)</PresentationFormat>
  <Paragraphs>191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dodavannya-v-dn-mannya-vektor-v-na-ploschin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Додавання векторів</vt:lpstr>
      <vt:lpstr>Віднімання векторів</vt:lpstr>
      <vt:lpstr>Презентация PowerPoint</vt:lpstr>
      <vt:lpstr>Презентация PowerPoint</vt:lpstr>
      <vt:lpstr>Презентация PowerPoint</vt:lpstr>
      <vt:lpstr>Тестування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1</cp:revision>
  <dcterms:created xsi:type="dcterms:W3CDTF">2014-10-02T15:14:35Z</dcterms:created>
  <dcterms:modified xsi:type="dcterms:W3CDTF">2014-10-02T15:15:00Z</dcterms:modified>
</cp:coreProperties>
</file>