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6" r:id="rId3"/>
    <p:sldId id="259" r:id="rId4"/>
    <p:sldId id="257" r:id="rId5"/>
    <p:sldId id="263" r:id="rId6"/>
    <p:sldId id="289" r:id="rId7"/>
    <p:sldId id="306" r:id="rId8"/>
    <p:sldId id="307" r:id="rId9"/>
    <p:sldId id="308" r:id="rId10"/>
    <p:sldId id="309" r:id="rId11"/>
    <p:sldId id="310" r:id="rId12"/>
    <p:sldId id="311" r:id="rId13"/>
    <p:sldId id="30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6633"/>
    <a:srgbClr val="F0EBE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1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1000108"/>
            <a:ext cx="4143404" cy="54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/>
              <a:t>1). 2х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-3ху+4у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=4</a:t>
            </a:r>
          </a:p>
          <a:p>
            <a:pPr marL="0" indent="0">
              <a:buNone/>
            </a:pPr>
            <a:r>
              <a:rPr lang="uk-UA" sz="3200" dirty="0" smtClean="0"/>
              <a:t>2). 5х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-4у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-2х+7у+9=0</a:t>
            </a:r>
          </a:p>
          <a:p>
            <a:pPr marL="0" indent="0">
              <a:buNone/>
            </a:pPr>
            <a:r>
              <a:rPr lang="uk-UA" sz="3200" dirty="0" smtClean="0"/>
              <a:t>3). 6у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+ху-5х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=7</a:t>
            </a:r>
          </a:p>
          <a:p>
            <a:pPr marL="0" indent="0">
              <a:buNone/>
            </a:pPr>
            <a:r>
              <a:rPr lang="uk-UA" sz="3200" dirty="0" smtClean="0"/>
              <a:t>4). х</a:t>
            </a:r>
            <a:r>
              <a:rPr lang="uk-UA" sz="3200" baseline="30000" dirty="0" smtClean="0"/>
              <a:t>3</a:t>
            </a:r>
            <a:r>
              <a:rPr lang="uk-UA" sz="3200" dirty="0" smtClean="0"/>
              <a:t>+3у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+2ху=0</a:t>
            </a:r>
          </a:p>
          <a:p>
            <a:pPr marL="0" indent="0">
              <a:buNone/>
            </a:pPr>
            <a:r>
              <a:rPr lang="uk-UA" sz="3200" dirty="0" smtClean="0"/>
              <a:t>5). 3ху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+4у+7=0</a:t>
            </a:r>
          </a:p>
          <a:p>
            <a:pPr marL="0" indent="0">
              <a:buNone/>
            </a:pPr>
            <a:r>
              <a:rPr lang="uk-UA" sz="3200" dirty="0" smtClean="0"/>
              <a:t>6). ху</a:t>
            </a:r>
            <a:r>
              <a:rPr lang="uk-UA" sz="3200" baseline="30000" dirty="0" smtClean="0"/>
              <a:t>3</a:t>
            </a:r>
            <a:r>
              <a:rPr lang="uk-UA" sz="3200" dirty="0" smtClean="0"/>
              <a:t>-х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+3у=0</a:t>
            </a:r>
            <a:endParaRPr lang="ru-RU" sz="32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357158" y="1928802"/>
            <a:ext cx="4214842" cy="4500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Визначити степінь рівняння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1000108"/>
            <a:ext cx="4143404" cy="54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/>
              <a:t>1). 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=0</a:t>
            </a:r>
          </a:p>
          <a:p>
            <a:pPr marL="0" indent="0">
              <a:buNone/>
            </a:pPr>
            <a:r>
              <a:rPr lang="uk-UA" sz="3200" dirty="0" smtClean="0"/>
              <a:t>2). 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-3ху+4у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=0</a:t>
            </a:r>
          </a:p>
          <a:p>
            <a:pPr marL="0" indent="0">
              <a:buNone/>
            </a:pPr>
            <a:r>
              <a:rPr lang="uk-UA" sz="3200" dirty="0" smtClean="0"/>
              <a:t>3</a:t>
            </a:r>
            <a:r>
              <a:rPr lang="uk-UA" sz="3200" dirty="0" smtClean="0"/>
              <a:t>). </a:t>
            </a:r>
            <a:r>
              <a:rPr lang="uk-UA" sz="3200" dirty="0" smtClean="0"/>
              <a:t>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=2х</a:t>
            </a:r>
            <a:endParaRPr lang="uk-UA" sz="3200" dirty="0" smtClean="0"/>
          </a:p>
          <a:p>
            <a:pPr marL="0" indent="0">
              <a:buNone/>
            </a:pPr>
            <a:r>
              <a:rPr lang="uk-UA" sz="3200" dirty="0" smtClean="0"/>
              <a:t>4). 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-3ху+у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=1</a:t>
            </a:r>
          </a:p>
          <a:p>
            <a:pPr marL="0" indent="0">
              <a:buNone/>
            </a:pPr>
            <a:r>
              <a:rPr lang="uk-UA" sz="3200" dirty="0" smtClean="0"/>
              <a:t>5</a:t>
            </a:r>
            <a:r>
              <a:rPr lang="uk-UA" sz="3200" dirty="0" smtClean="0"/>
              <a:t>). </a:t>
            </a:r>
            <a:r>
              <a:rPr lang="uk-UA" sz="3200" dirty="0" smtClean="0"/>
              <a:t>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-3ху+у=0</a:t>
            </a:r>
            <a:endParaRPr lang="uk-UA" sz="3200" dirty="0" smtClean="0"/>
          </a:p>
          <a:p>
            <a:pPr marL="0" indent="0">
              <a:buNone/>
            </a:pPr>
            <a:r>
              <a:rPr lang="uk-UA" sz="3200" dirty="0" smtClean="0"/>
              <a:t>6). х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-3ху+4у=0</a:t>
            </a:r>
            <a:endParaRPr lang="ru-RU" sz="32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357158" y="1928802"/>
            <a:ext cx="4214842" cy="4500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Вказати однорідні рівняння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00034" y="0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Запитання для самоперевірки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82153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/>
            <a:r>
              <a:rPr lang="uk-UA" sz="3200" dirty="0" smtClean="0"/>
              <a:t>1). Як визначити степінь рівняння з двома змінними?</a:t>
            </a:r>
          </a:p>
          <a:p>
            <a:pPr marL="542925" indent="-542925"/>
            <a:endParaRPr lang="uk-UA" sz="3200" dirty="0" smtClean="0"/>
          </a:p>
          <a:p>
            <a:pPr marL="542925" indent="-542925"/>
            <a:r>
              <a:rPr lang="uk-UA" sz="3200" dirty="0" smtClean="0"/>
              <a:t>2). Які рівняння називаються однорідними?</a:t>
            </a:r>
          </a:p>
          <a:p>
            <a:pPr marL="542925" indent="-542925"/>
            <a:endParaRPr lang="uk-UA" sz="3200" dirty="0" smtClean="0"/>
          </a:p>
          <a:p>
            <a:pPr marL="542925" indent="-542925"/>
            <a:r>
              <a:rPr lang="uk-UA" sz="3200" dirty="0" smtClean="0"/>
              <a:t>3). Що є розв'язком рівняння з двома змінними? Як його записують?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4.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Квадратні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4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Квадратні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нерівності та системи рівнянь другого степеня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Аналітичний спосіб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 інтервалів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змінними. Розв’язування систем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текстових задач складанням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систем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14686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Пригадайте</a:t>
            </a:r>
          </a:p>
          <a:p>
            <a:pPr>
              <a:buNone/>
            </a:pPr>
            <a:r>
              <a:rPr lang="uk-UA" dirty="0" smtClean="0"/>
              <a:t>1). Який многочлен називають многочленом стандартного вигляду?</a:t>
            </a:r>
          </a:p>
          <a:p>
            <a:pPr>
              <a:buNone/>
            </a:pPr>
            <a:r>
              <a:rPr lang="uk-UA" dirty="0" smtClean="0"/>
              <a:t>2). Як визначити степінь многочлена?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Многочлен стандартного </a:t>
            </a:r>
            <a:r>
              <a:rPr lang="uk-UA" dirty="0" smtClean="0"/>
              <a:t>вигляду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1)</a:t>
            </a:r>
            <a:r>
              <a:rPr lang="uk-UA" dirty="0" smtClean="0">
                <a:solidFill>
                  <a:srgbClr val="FF0000"/>
                </a:solidFill>
              </a:rPr>
              <a:t>. 2х=5у-2; 2х-5у+2=0;</a:t>
            </a:r>
          </a:p>
          <a:p>
            <a:pPr>
              <a:buNone/>
            </a:pPr>
            <a:r>
              <a:rPr lang="uk-UA" dirty="0" smtClean="0">
                <a:solidFill>
                  <a:srgbClr val="00B050"/>
                </a:solidFill>
              </a:rPr>
              <a:t>2). х</a:t>
            </a:r>
            <a:r>
              <a:rPr lang="uk-UA" baseline="30000" dirty="0" smtClean="0">
                <a:solidFill>
                  <a:srgbClr val="00B050"/>
                </a:solidFill>
              </a:rPr>
              <a:t>2</a:t>
            </a:r>
            <a:r>
              <a:rPr lang="uk-UA" dirty="0" smtClean="0">
                <a:solidFill>
                  <a:srgbClr val="00B050"/>
                </a:solidFill>
              </a:rPr>
              <a:t>-6ху=4; х</a:t>
            </a:r>
            <a:r>
              <a:rPr lang="uk-UA" baseline="30000" dirty="0" smtClean="0">
                <a:solidFill>
                  <a:srgbClr val="00B050"/>
                </a:solidFill>
              </a:rPr>
              <a:t>2</a:t>
            </a:r>
            <a:r>
              <a:rPr lang="uk-UA" dirty="0" smtClean="0">
                <a:solidFill>
                  <a:srgbClr val="00B050"/>
                </a:solidFill>
              </a:rPr>
              <a:t>-6ху-4=0;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3). ху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+7х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=4ху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-2; 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     ху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+7х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-4ху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-2=0;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     -3ху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+7х</a:t>
            </a:r>
            <a:r>
              <a:rPr lang="uk-UA" baseline="30000" dirty="0" smtClean="0">
                <a:solidFill>
                  <a:srgbClr val="00B0F0"/>
                </a:solidFill>
              </a:rPr>
              <a:t>2</a:t>
            </a:r>
            <a:r>
              <a:rPr lang="uk-UA" dirty="0" smtClean="0">
                <a:solidFill>
                  <a:srgbClr val="00B0F0"/>
                </a:solidFill>
              </a:rPr>
              <a:t>+2=0;</a:t>
            </a:r>
          </a:p>
          <a:p>
            <a:pPr>
              <a:buNone/>
            </a:pPr>
            <a:r>
              <a:rPr lang="uk-UA" dirty="0" smtClean="0">
                <a:solidFill>
                  <a:srgbClr val="7030A0"/>
                </a:solidFill>
              </a:rPr>
              <a:t>4). х(3у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-ху</a:t>
            </a:r>
            <a:r>
              <a:rPr lang="uk-UA" baseline="30000" dirty="0" smtClean="0">
                <a:solidFill>
                  <a:srgbClr val="7030A0"/>
                </a:solidFill>
              </a:rPr>
              <a:t>3</a:t>
            </a:r>
            <a:r>
              <a:rPr lang="uk-UA" dirty="0" smtClean="0">
                <a:solidFill>
                  <a:srgbClr val="7030A0"/>
                </a:solidFill>
              </a:rPr>
              <a:t>)+4=х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-5х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у</a:t>
            </a:r>
            <a:r>
              <a:rPr lang="uk-UA" baseline="30000" dirty="0" smtClean="0">
                <a:solidFill>
                  <a:srgbClr val="7030A0"/>
                </a:solidFill>
              </a:rPr>
              <a:t>3</a:t>
            </a:r>
            <a:r>
              <a:rPr lang="uk-UA" dirty="0" smtClean="0">
                <a:solidFill>
                  <a:srgbClr val="7030A0"/>
                </a:solidFill>
              </a:rPr>
              <a:t>;</a:t>
            </a:r>
          </a:p>
          <a:p>
            <a:pPr>
              <a:buNone/>
            </a:pPr>
            <a:r>
              <a:rPr lang="uk-UA" dirty="0" smtClean="0">
                <a:solidFill>
                  <a:srgbClr val="7030A0"/>
                </a:solidFill>
              </a:rPr>
              <a:t>     3ху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-х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у</a:t>
            </a:r>
            <a:r>
              <a:rPr lang="uk-UA" baseline="30000" dirty="0" smtClean="0">
                <a:solidFill>
                  <a:srgbClr val="7030A0"/>
                </a:solidFill>
              </a:rPr>
              <a:t>3</a:t>
            </a:r>
            <a:r>
              <a:rPr lang="uk-UA" dirty="0" smtClean="0">
                <a:solidFill>
                  <a:srgbClr val="7030A0"/>
                </a:solidFill>
              </a:rPr>
              <a:t>+4-х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+5х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у</a:t>
            </a:r>
            <a:r>
              <a:rPr lang="uk-UA" baseline="30000" dirty="0" smtClean="0">
                <a:solidFill>
                  <a:srgbClr val="7030A0"/>
                </a:solidFill>
              </a:rPr>
              <a:t>3</a:t>
            </a:r>
            <a:r>
              <a:rPr lang="uk-UA" dirty="0" smtClean="0">
                <a:solidFill>
                  <a:srgbClr val="7030A0"/>
                </a:solidFill>
              </a:rPr>
              <a:t>=0;</a:t>
            </a:r>
          </a:p>
          <a:p>
            <a:pPr>
              <a:buNone/>
            </a:pPr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dirty="0" smtClean="0">
                <a:solidFill>
                  <a:srgbClr val="7030A0"/>
                </a:solidFill>
              </a:rPr>
              <a:t>    </a:t>
            </a:r>
            <a:r>
              <a:rPr lang="uk-UA" dirty="0" smtClean="0">
                <a:solidFill>
                  <a:srgbClr val="7030A0"/>
                </a:solidFill>
              </a:rPr>
              <a:t>4х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у</a:t>
            </a:r>
            <a:r>
              <a:rPr lang="uk-UA" baseline="30000" dirty="0" smtClean="0">
                <a:solidFill>
                  <a:srgbClr val="7030A0"/>
                </a:solidFill>
              </a:rPr>
              <a:t>3</a:t>
            </a:r>
            <a:r>
              <a:rPr lang="uk-UA" dirty="0" smtClean="0">
                <a:solidFill>
                  <a:srgbClr val="7030A0"/>
                </a:solidFill>
              </a:rPr>
              <a:t>+3ху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-х</a:t>
            </a:r>
            <a:r>
              <a:rPr lang="uk-UA" baseline="30000" dirty="0" smtClean="0">
                <a:solidFill>
                  <a:srgbClr val="7030A0"/>
                </a:solidFill>
              </a:rPr>
              <a:t>2</a:t>
            </a:r>
            <a:r>
              <a:rPr lang="uk-UA" dirty="0" smtClean="0">
                <a:solidFill>
                  <a:srgbClr val="7030A0"/>
                </a:solidFill>
              </a:rPr>
              <a:t>+4=0.</a:t>
            </a:r>
            <a:endParaRPr lang="uk-UA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214842" cy="58579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Якщо рівняння з двома змінними можна звести до зазначеного вигляду, то </a:t>
            </a:r>
            <a:r>
              <a:rPr lang="uk-UA" b="1" dirty="0" smtClean="0"/>
              <a:t>степенем</a:t>
            </a:r>
            <a:r>
              <a:rPr lang="uk-UA" dirty="0" smtClean="0"/>
              <a:t> цього рівняння називають </a:t>
            </a:r>
            <a:r>
              <a:rPr lang="uk-UA" b="1" dirty="0" smtClean="0"/>
              <a:t>степінь многочлена </a:t>
            </a:r>
            <a:r>
              <a:rPr lang="uk-UA" dirty="0" smtClean="0"/>
              <a:t>у його лівій частині, тобто сума показників степенів змінних у тому члені, де вона найбільша.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Рівняння (1) - першого  степеня;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B050"/>
                </a:solidFill>
              </a:rPr>
              <a:t>Рівняння </a:t>
            </a:r>
            <a:r>
              <a:rPr lang="uk-UA" dirty="0" smtClean="0">
                <a:solidFill>
                  <a:srgbClr val="00B050"/>
                </a:solidFill>
              </a:rPr>
              <a:t>(2) </a:t>
            </a:r>
            <a:r>
              <a:rPr lang="uk-UA" dirty="0" smtClean="0">
                <a:solidFill>
                  <a:srgbClr val="00B050"/>
                </a:solidFill>
              </a:rPr>
              <a:t>- </a:t>
            </a:r>
            <a:r>
              <a:rPr lang="uk-UA" dirty="0" smtClean="0">
                <a:solidFill>
                  <a:srgbClr val="00B050"/>
                </a:solidFill>
              </a:rPr>
              <a:t>другого  </a:t>
            </a:r>
            <a:r>
              <a:rPr lang="uk-UA" dirty="0" smtClean="0">
                <a:solidFill>
                  <a:srgbClr val="00B050"/>
                </a:solidFill>
              </a:rPr>
              <a:t>степеня;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B0F0"/>
                </a:solidFill>
              </a:rPr>
              <a:t>Рівняння </a:t>
            </a:r>
            <a:r>
              <a:rPr lang="uk-UA" dirty="0" smtClean="0">
                <a:solidFill>
                  <a:srgbClr val="00B0F0"/>
                </a:solidFill>
              </a:rPr>
              <a:t>(3) </a:t>
            </a:r>
            <a:r>
              <a:rPr lang="uk-UA" dirty="0" smtClean="0">
                <a:solidFill>
                  <a:srgbClr val="00B0F0"/>
                </a:solidFill>
              </a:rPr>
              <a:t>- </a:t>
            </a:r>
            <a:r>
              <a:rPr lang="uk-UA" dirty="0" smtClean="0">
                <a:solidFill>
                  <a:srgbClr val="00B0F0"/>
                </a:solidFill>
              </a:rPr>
              <a:t>третього  </a:t>
            </a:r>
            <a:r>
              <a:rPr lang="uk-UA" dirty="0" smtClean="0">
                <a:solidFill>
                  <a:srgbClr val="00B0F0"/>
                </a:solidFill>
              </a:rPr>
              <a:t>степеня;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Рівняння </a:t>
            </a:r>
            <a:r>
              <a:rPr lang="uk-UA" dirty="0" smtClean="0">
                <a:solidFill>
                  <a:srgbClr val="7030A0"/>
                </a:solidFill>
              </a:rPr>
              <a:t>(4) – п'ятого   степеня.</a:t>
            </a:r>
            <a:endParaRPr lang="uk-UA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85786" y="2714620"/>
            <a:ext cx="35719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1)</a:t>
            </a:r>
            <a:r>
              <a:rPr lang="uk-UA" sz="2800" dirty="0" smtClean="0">
                <a:solidFill>
                  <a:srgbClr val="FF0000"/>
                </a:solidFill>
              </a:rPr>
              <a:t>. </a:t>
            </a:r>
            <a:r>
              <a:rPr lang="uk-UA" sz="2800" dirty="0" smtClean="0">
                <a:solidFill>
                  <a:srgbClr val="FF0000"/>
                </a:solidFill>
              </a:rPr>
              <a:t>2х-5у+2=0</a:t>
            </a:r>
            <a:r>
              <a:rPr lang="uk-UA" sz="28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uk-UA" sz="2800" dirty="0" smtClean="0">
                <a:solidFill>
                  <a:srgbClr val="00B050"/>
                </a:solidFill>
              </a:rPr>
              <a:t>2). </a:t>
            </a:r>
            <a:r>
              <a:rPr lang="uk-UA" sz="2800" dirty="0" smtClean="0">
                <a:solidFill>
                  <a:srgbClr val="00B050"/>
                </a:solidFill>
              </a:rPr>
              <a:t>х</a:t>
            </a:r>
            <a:r>
              <a:rPr lang="uk-UA" sz="2800" baseline="30000" dirty="0" smtClean="0">
                <a:solidFill>
                  <a:srgbClr val="00B050"/>
                </a:solidFill>
              </a:rPr>
              <a:t>2</a:t>
            </a:r>
            <a:r>
              <a:rPr lang="uk-UA" sz="2800" dirty="0" smtClean="0">
                <a:solidFill>
                  <a:srgbClr val="00B050"/>
                </a:solidFill>
              </a:rPr>
              <a:t>-6ху-4=0</a:t>
            </a:r>
            <a:r>
              <a:rPr lang="uk-UA" sz="2800" dirty="0" smtClean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3). </a:t>
            </a:r>
            <a:r>
              <a:rPr lang="uk-UA" sz="2800" dirty="0" smtClean="0">
                <a:solidFill>
                  <a:srgbClr val="00B0F0"/>
                </a:solidFill>
              </a:rPr>
              <a:t>-</a:t>
            </a:r>
            <a:r>
              <a:rPr lang="uk-UA" sz="2800" dirty="0" smtClean="0">
                <a:solidFill>
                  <a:srgbClr val="00B0F0"/>
                </a:solidFill>
              </a:rPr>
              <a:t>3ху</a:t>
            </a:r>
            <a:r>
              <a:rPr lang="uk-UA" sz="2800" baseline="30000" dirty="0" smtClean="0">
                <a:solidFill>
                  <a:srgbClr val="00B0F0"/>
                </a:solidFill>
              </a:rPr>
              <a:t>2</a:t>
            </a:r>
            <a:r>
              <a:rPr lang="uk-UA" sz="2800" dirty="0" smtClean="0">
                <a:solidFill>
                  <a:srgbClr val="00B0F0"/>
                </a:solidFill>
              </a:rPr>
              <a:t>+7х</a:t>
            </a:r>
            <a:r>
              <a:rPr lang="uk-UA" sz="2800" baseline="30000" dirty="0" smtClean="0">
                <a:solidFill>
                  <a:srgbClr val="00B0F0"/>
                </a:solidFill>
              </a:rPr>
              <a:t>2</a:t>
            </a:r>
            <a:r>
              <a:rPr lang="uk-UA" sz="2800" dirty="0" smtClean="0">
                <a:solidFill>
                  <a:srgbClr val="00B0F0"/>
                </a:solidFill>
              </a:rPr>
              <a:t>+2=0</a:t>
            </a:r>
            <a:r>
              <a:rPr lang="uk-UA" sz="2800" dirty="0" smtClean="0"/>
              <a:t>;</a:t>
            </a:r>
          </a:p>
          <a:p>
            <a:pPr>
              <a:buNone/>
            </a:pPr>
            <a:r>
              <a:rPr lang="uk-UA" sz="2800" dirty="0" smtClean="0">
                <a:solidFill>
                  <a:srgbClr val="7030A0"/>
                </a:solidFill>
              </a:rPr>
              <a:t>4). </a:t>
            </a:r>
            <a:r>
              <a:rPr lang="uk-UA" sz="2800" dirty="0" smtClean="0">
                <a:solidFill>
                  <a:srgbClr val="7030A0"/>
                </a:solidFill>
              </a:rPr>
              <a:t>4х</a:t>
            </a:r>
            <a:r>
              <a:rPr lang="uk-UA" sz="2800" baseline="30000" dirty="0" smtClean="0">
                <a:solidFill>
                  <a:srgbClr val="7030A0"/>
                </a:solidFill>
              </a:rPr>
              <a:t>2</a:t>
            </a:r>
            <a:r>
              <a:rPr lang="uk-UA" sz="2800" dirty="0" smtClean="0">
                <a:solidFill>
                  <a:srgbClr val="7030A0"/>
                </a:solidFill>
              </a:rPr>
              <a:t>у</a:t>
            </a:r>
            <a:r>
              <a:rPr lang="uk-UA" sz="2800" baseline="30000" dirty="0" smtClean="0">
                <a:solidFill>
                  <a:srgbClr val="7030A0"/>
                </a:solidFill>
              </a:rPr>
              <a:t>3</a:t>
            </a:r>
            <a:r>
              <a:rPr lang="uk-UA" sz="2800" dirty="0" smtClean="0">
                <a:solidFill>
                  <a:srgbClr val="7030A0"/>
                </a:solidFill>
              </a:rPr>
              <a:t>+3ху</a:t>
            </a:r>
            <a:r>
              <a:rPr lang="uk-UA" sz="2800" baseline="30000" dirty="0" smtClean="0">
                <a:solidFill>
                  <a:srgbClr val="7030A0"/>
                </a:solidFill>
              </a:rPr>
              <a:t>2</a:t>
            </a:r>
            <a:r>
              <a:rPr lang="uk-UA" sz="2800" dirty="0" smtClean="0">
                <a:solidFill>
                  <a:srgbClr val="7030A0"/>
                </a:solidFill>
              </a:rPr>
              <a:t>-х</a:t>
            </a:r>
            <a:r>
              <a:rPr lang="uk-UA" sz="2800" baseline="30000" dirty="0" smtClean="0">
                <a:solidFill>
                  <a:srgbClr val="7030A0"/>
                </a:solidFill>
              </a:rPr>
              <a:t>2</a:t>
            </a:r>
            <a:r>
              <a:rPr lang="uk-UA" sz="2800" dirty="0" smtClean="0">
                <a:solidFill>
                  <a:srgbClr val="7030A0"/>
                </a:solidFill>
              </a:rPr>
              <a:t>+4=0.</a:t>
            </a:r>
            <a:endParaRPr lang="uk-UA" sz="28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Рівняння, всі члени якого мають однаковий степінь, а вільний член дорівнює нулю, називається </a:t>
            </a:r>
            <a:r>
              <a:rPr lang="uk-UA" b="1" dirty="0" smtClean="0"/>
              <a:t>однорідним</a:t>
            </a:r>
            <a:r>
              <a:rPr lang="uk-UA" dirty="0" smtClean="0"/>
              <a:t>.</a:t>
            </a:r>
          </a:p>
          <a:p>
            <a:pPr algn="ctr">
              <a:buNone/>
            </a:pPr>
            <a:r>
              <a:rPr lang="uk-UA" dirty="0" smtClean="0"/>
              <a:t> Наприклад,</a:t>
            </a:r>
          </a:p>
          <a:p>
            <a:pPr marL="0" indent="0">
              <a:buNone/>
            </a:pPr>
            <a:r>
              <a:rPr lang="uk-UA" dirty="0" smtClean="0"/>
              <a:t>1). 2х-5у=0;</a:t>
            </a:r>
          </a:p>
          <a:p>
            <a:pPr marL="0" indent="0">
              <a:buNone/>
            </a:pPr>
            <a:r>
              <a:rPr lang="uk-UA" dirty="0" smtClean="0"/>
              <a:t>2). 2х</a:t>
            </a:r>
            <a:r>
              <a:rPr lang="uk-UA" baseline="30000" dirty="0" smtClean="0"/>
              <a:t>2</a:t>
            </a:r>
            <a:r>
              <a:rPr lang="uk-UA" dirty="0" smtClean="0"/>
              <a:t>-4у</a:t>
            </a:r>
            <a:r>
              <a:rPr lang="uk-UA" baseline="30000" dirty="0" smtClean="0"/>
              <a:t>2</a:t>
            </a:r>
            <a:r>
              <a:rPr lang="uk-UA" dirty="0" smtClean="0"/>
              <a:t>+3ху=0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4038600" cy="4500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Однорідні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рівняння 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6.1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Коефіцієнти</a:t>
            </a:r>
            <a:r>
              <a:rPr lang="en-US" dirty="0" smtClean="0"/>
              <a:t> a, b, c</a:t>
            </a:r>
            <a:r>
              <a:rPr lang="uk-UA" dirty="0" smtClean="0"/>
              <a:t> не можуть дорівнювати нулю одночасно, бо тоді рівняння буде </a:t>
            </a:r>
            <a:r>
              <a:rPr lang="uk-UA" dirty="0" smtClean="0"/>
              <a:t>не другого а першого степеня.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Розв'язком рівняння з двома змінними є пара </a:t>
            </a:r>
            <a:r>
              <a:rPr lang="uk-UA" dirty="0" smtClean="0"/>
              <a:t>значень змінних, що задовольняє це рівняння.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357158" y="1928802"/>
            <a:ext cx="4214842" cy="4500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Загальний вигляд повного рівняння другого степеня з двома змінними:</a:t>
            </a:r>
          </a:p>
          <a:p>
            <a:pPr marL="0" indent="0" algn="ctr">
              <a:buNone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ax</a:t>
            </a:r>
            <a:r>
              <a:rPr lang="en-US" sz="32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+bxy+cy</a:t>
            </a:r>
            <a:r>
              <a:rPr lang="en-US" sz="32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+dx+ey+k=0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25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CSC(25)</Template>
  <TotalTime>141</TotalTime>
  <Words>549</Words>
  <Application>Microsoft Office PowerPoint</Application>
  <PresentationFormat>Экран (4:3)</PresentationFormat>
  <Paragraphs>121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CSC(25)</vt:lpstr>
      <vt:lpstr>Матеріали до уроків</vt:lpstr>
      <vt:lpstr>Готуємося до уроку</vt:lpstr>
      <vt:lpstr>Зміст </vt:lpstr>
      <vt:lpstr>Тема 4</vt:lpstr>
      <vt:lpstr>Пункт 6.1</vt:lpstr>
      <vt:lpstr>Пункт 6.1</vt:lpstr>
      <vt:lpstr>Пункт 6.1</vt:lpstr>
      <vt:lpstr>Пункт 6.1</vt:lpstr>
      <vt:lpstr>Пункт 6.1</vt:lpstr>
      <vt:lpstr>Пункт 6.1</vt:lpstr>
      <vt:lpstr>Пункт 6.1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</dc:title>
  <dc:subject/>
  <dc:creator>KEK$</dc:creator>
  <cp:keywords/>
  <dc:description/>
  <cp:lastModifiedBy>KEKC</cp:lastModifiedBy>
  <cp:revision>27</cp:revision>
  <dcterms:created xsi:type="dcterms:W3CDTF">2011-07-22T16:01:39Z</dcterms:created>
  <dcterms:modified xsi:type="dcterms:W3CDTF">2011-08-14T07:22:56Z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