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2BF35-42B1-450A-82A6-6E342CC2BEA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59DAF-7EDF-49F1-A027-1025EBAB923E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BC23D244-2374-4291-B985-3F8E2396D663}" type="parTrans" cxnId="{1A963F4B-7709-4515-80F5-E6327145C6A8}">
      <dgm:prSet/>
      <dgm:spPr/>
      <dgm:t>
        <a:bodyPr/>
        <a:lstStyle/>
        <a:p>
          <a:endParaRPr lang="ru-RU"/>
        </a:p>
      </dgm:t>
    </dgm:pt>
    <dgm:pt modelId="{DFC74EAE-4381-4FC7-8F08-31BCDD710148}" type="sibTrans" cxnId="{1A963F4B-7709-4515-80F5-E6327145C6A8}">
      <dgm:prSet/>
      <dgm:spPr/>
      <dgm:t>
        <a:bodyPr/>
        <a:lstStyle/>
        <a:p>
          <a:endParaRPr lang="ru-RU"/>
        </a:p>
      </dgm:t>
    </dgm:pt>
    <dgm:pt modelId="{F2DBF87B-DE2B-4658-9234-5B8E7639C7A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8EE364D-0666-4EF8-8062-7BC0EB685113}" type="parTrans" cxnId="{83ADD7A8-4745-43E6-84BC-3913A040EB54}">
      <dgm:prSet/>
      <dgm:spPr/>
      <dgm:t>
        <a:bodyPr/>
        <a:lstStyle/>
        <a:p>
          <a:endParaRPr lang="ru-RU"/>
        </a:p>
      </dgm:t>
    </dgm:pt>
    <dgm:pt modelId="{52E371B8-D829-4754-83EE-AE72AAAC2FE2}" type="sibTrans" cxnId="{83ADD7A8-4745-43E6-84BC-3913A040EB54}">
      <dgm:prSet/>
      <dgm:spPr/>
      <dgm:t>
        <a:bodyPr/>
        <a:lstStyle/>
        <a:p>
          <a:endParaRPr lang="ru-RU"/>
        </a:p>
      </dgm:t>
    </dgm:pt>
    <dgm:pt modelId="{9E1A75AE-B8FD-489B-841F-6AA51BD925D3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53E5628-865B-49AB-9984-BBBB6DAC72A2}" type="parTrans" cxnId="{5CDC4EE7-1750-4999-888A-132FCFDCAF36}">
      <dgm:prSet/>
      <dgm:spPr/>
      <dgm:t>
        <a:bodyPr/>
        <a:lstStyle/>
        <a:p>
          <a:endParaRPr lang="ru-RU"/>
        </a:p>
      </dgm:t>
    </dgm:pt>
    <dgm:pt modelId="{05B68224-0270-4CF7-817E-4283118D83EA}" type="sibTrans" cxnId="{5CDC4EE7-1750-4999-888A-132FCFDCAF36}">
      <dgm:prSet/>
      <dgm:spPr/>
      <dgm:t>
        <a:bodyPr/>
        <a:lstStyle/>
        <a:p>
          <a:endParaRPr lang="ru-RU"/>
        </a:p>
      </dgm:t>
    </dgm:pt>
    <dgm:pt modelId="{91EC6F94-8735-44A5-970A-929245BD0F00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9BA2E717-5B6F-4A65-A835-BF49AFF43D8D}" type="sibTrans" cxnId="{33AC4EB5-6EC2-4DCB-A375-101E7C02DC79}">
      <dgm:prSet/>
      <dgm:spPr/>
      <dgm:t>
        <a:bodyPr/>
        <a:lstStyle/>
        <a:p>
          <a:endParaRPr lang="ru-RU"/>
        </a:p>
      </dgm:t>
    </dgm:pt>
    <dgm:pt modelId="{3BBDAF10-CAF0-41D2-B8A1-C75D06DFBFBA}" type="parTrans" cxnId="{33AC4EB5-6EC2-4DCB-A375-101E7C02DC79}">
      <dgm:prSet/>
      <dgm:spPr/>
      <dgm:t>
        <a:bodyPr/>
        <a:lstStyle/>
        <a:p>
          <a:endParaRPr lang="ru-RU"/>
        </a:p>
      </dgm:t>
    </dgm:pt>
    <dgm:pt modelId="{FE43976F-66E3-4C75-99B5-77A3DC18D377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19D4CBAC-E038-4174-A0E3-6A71FE209D2F}" type="sibTrans" cxnId="{F085852E-88B8-42E2-8DF0-8C0E9843753E}">
      <dgm:prSet/>
      <dgm:spPr/>
      <dgm:t>
        <a:bodyPr/>
        <a:lstStyle/>
        <a:p>
          <a:endParaRPr lang="ru-RU"/>
        </a:p>
      </dgm:t>
    </dgm:pt>
    <dgm:pt modelId="{6D72B897-9003-4520-9382-6FBD35445B67}" type="parTrans" cxnId="{F085852E-88B8-42E2-8DF0-8C0E9843753E}">
      <dgm:prSet/>
      <dgm:spPr/>
      <dgm:t>
        <a:bodyPr/>
        <a:lstStyle/>
        <a:p>
          <a:endParaRPr lang="ru-RU"/>
        </a:p>
      </dgm:t>
    </dgm:pt>
    <dgm:pt modelId="{CC3E720C-E44C-49EC-82EC-ADBA695F26D8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A67D9F7-5009-49F6-969F-76115D661B5C}" type="parTrans" cxnId="{F2043E43-1313-4116-91AA-54327A79D12A}">
      <dgm:prSet/>
      <dgm:spPr/>
      <dgm:t>
        <a:bodyPr/>
        <a:lstStyle/>
        <a:p>
          <a:endParaRPr lang="ru-RU"/>
        </a:p>
      </dgm:t>
    </dgm:pt>
    <dgm:pt modelId="{F09E4DAF-82E6-4CA4-9F47-E9777A41AD79}" type="sibTrans" cxnId="{F2043E43-1313-4116-91AA-54327A79D12A}">
      <dgm:prSet/>
      <dgm:spPr/>
      <dgm:t>
        <a:bodyPr/>
        <a:lstStyle/>
        <a:p>
          <a:endParaRPr lang="ru-RU"/>
        </a:p>
      </dgm:t>
    </dgm:pt>
    <dgm:pt modelId="{E46330D7-8000-45F2-AE59-806642D9596B}">
      <dgm:prSet/>
      <dgm:spPr/>
      <dgm:t>
        <a:bodyPr/>
        <a:lstStyle/>
        <a:p>
          <a:endParaRPr lang="ru-RU" dirty="0"/>
        </a:p>
      </dgm:t>
    </dgm:pt>
    <dgm:pt modelId="{0C653EDA-09F2-496A-9C1C-67AB56880892}" type="parTrans" cxnId="{4DD117EE-1CB3-4000-9427-F7C14CBF59C7}">
      <dgm:prSet/>
      <dgm:spPr/>
      <dgm:t>
        <a:bodyPr/>
        <a:lstStyle/>
        <a:p>
          <a:endParaRPr lang="ru-RU"/>
        </a:p>
      </dgm:t>
    </dgm:pt>
    <dgm:pt modelId="{73E3BFF2-A5BA-4C59-836E-B20AA070A880}" type="sibTrans" cxnId="{4DD117EE-1CB3-4000-9427-F7C14CBF59C7}">
      <dgm:prSet/>
      <dgm:spPr/>
      <dgm:t>
        <a:bodyPr/>
        <a:lstStyle/>
        <a:p>
          <a:endParaRPr lang="ru-RU"/>
        </a:p>
      </dgm:t>
    </dgm:pt>
    <dgm:pt modelId="{8A67C88E-085F-4AFC-9B49-5CFA8328596D}">
      <dgm:prSet/>
      <dgm:spPr/>
      <dgm:t>
        <a:bodyPr/>
        <a:lstStyle/>
        <a:p>
          <a:endParaRPr lang="ru-RU" dirty="0"/>
        </a:p>
      </dgm:t>
    </dgm:pt>
    <dgm:pt modelId="{E2BD3F2D-A777-410C-AF2B-EA9E05110D1B}" type="parTrans" cxnId="{69D6FFB8-72EB-4E1F-A4CF-55BF74484A3E}">
      <dgm:prSet/>
      <dgm:spPr/>
      <dgm:t>
        <a:bodyPr/>
        <a:lstStyle/>
        <a:p>
          <a:endParaRPr lang="ru-RU"/>
        </a:p>
      </dgm:t>
    </dgm:pt>
    <dgm:pt modelId="{BCB0B3E8-63DC-4E6F-8C85-4DA6D396398D}" type="sibTrans" cxnId="{69D6FFB8-72EB-4E1F-A4CF-55BF74484A3E}">
      <dgm:prSet/>
      <dgm:spPr/>
      <dgm:t>
        <a:bodyPr/>
        <a:lstStyle/>
        <a:p>
          <a:endParaRPr lang="ru-RU"/>
        </a:p>
      </dgm:t>
    </dgm:pt>
    <dgm:pt modelId="{2BF81327-1D0E-48FC-A1F9-75204229E739}" type="pres">
      <dgm:prSet presAssocID="{9732BF35-42B1-450A-82A6-6E342CC2BE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2B990-88B6-4C25-9479-3F5582BB6B54}" type="pres">
      <dgm:prSet presAssocID="{76C59DAF-7EDF-49F1-A027-1025EBAB923E}" presName="composite" presStyleCnt="0"/>
      <dgm:spPr/>
    </dgm:pt>
    <dgm:pt modelId="{F918E0F7-DD62-4614-B514-8C2E839D4A1F}" type="pres">
      <dgm:prSet presAssocID="{76C59DAF-7EDF-49F1-A027-1025EBAB923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AC3BF-D8C2-4682-A97D-DA5BD114AF2B}" type="pres">
      <dgm:prSet presAssocID="{76C59DAF-7EDF-49F1-A027-1025EBAB923E}" presName="descendantText" presStyleLbl="alignAcc1" presStyleIdx="0" presStyleCnt="3" custAng="10800000" custFlipHor="1" custScaleX="54536" custScaleY="100000" custLinFactNeighborX="-1112" custLinFactNeighborY="11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FD8D7-09E7-4171-839A-02A23C882E01}" type="pres">
      <dgm:prSet presAssocID="{DFC74EAE-4381-4FC7-8F08-31BCDD710148}" presName="sp" presStyleCnt="0"/>
      <dgm:spPr/>
    </dgm:pt>
    <dgm:pt modelId="{08BBA5B1-83EA-496E-B0CB-FDFE8E87189D}" type="pres">
      <dgm:prSet presAssocID="{91EC6F94-8735-44A5-970A-929245BD0F00}" presName="composite" presStyleCnt="0"/>
      <dgm:spPr/>
    </dgm:pt>
    <dgm:pt modelId="{8EE3AB4A-0F98-45A7-AE4D-33CFD6476A2A}" type="pres">
      <dgm:prSet presAssocID="{91EC6F94-8735-44A5-970A-929245BD0F0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C81DB-878D-4458-AFC0-2E03FAFBC650}" type="pres">
      <dgm:prSet presAssocID="{91EC6F94-8735-44A5-970A-929245BD0F0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C00B3-84DB-41DF-8442-5B848D3614DE}" type="pres">
      <dgm:prSet presAssocID="{9BA2E717-5B6F-4A65-A835-BF49AFF43D8D}" presName="sp" presStyleCnt="0"/>
      <dgm:spPr/>
    </dgm:pt>
    <dgm:pt modelId="{00F5B6E5-2A1A-4AB4-B56A-CB70CAFBDC68}" type="pres">
      <dgm:prSet presAssocID="{FE43976F-66E3-4C75-99B5-77A3DC18D377}" presName="composite" presStyleCnt="0"/>
      <dgm:spPr/>
    </dgm:pt>
    <dgm:pt modelId="{43FECEDC-B3E5-4082-A013-8E49978F8F15}" type="pres">
      <dgm:prSet presAssocID="{FE43976F-66E3-4C75-99B5-77A3DC18D37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CD64A-7814-4DFC-BB52-EE038C024C6C}" type="pres">
      <dgm:prSet presAssocID="{FE43976F-66E3-4C75-99B5-77A3DC18D37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43E43-1313-4116-91AA-54327A79D12A}" srcId="{76C59DAF-7EDF-49F1-A027-1025EBAB923E}" destId="{CC3E720C-E44C-49EC-82EC-ADBA695F26D8}" srcOrd="0" destOrd="0" parTransId="{2A67D9F7-5009-49F6-969F-76115D661B5C}" sibTransId="{F09E4DAF-82E6-4CA4-9F47-E9777A41AD79}"/>
    <dgm:cxn modelId="{33AC4EB5-6EC2-4DCB-A375-101E7C02DC79}" srcId="{9732BF35-42B1-450A-82A6-6E342CC2BEAB}" destId="{91EC6F94-8735-44A5-970A-929245BD0F00}" srcOrd="1" destOrd="0" parTransId="{3BBDAF10-CAF0-41D2-B8A1-C75D06DFBFBA}" sibTransId="{9BA2E717-5B6F-4A65-A835-BF49AFF43D8D}"/>
    <dgm:cxn modelId="{5CDC4EE7-1750-4999-888A-132FCFDCAF36}" srcId="{FE43976F-66E3-4C75-99B5-77A3DC18D377}" destId="{9E1A75AE-B8FD-489B-841F-6AA51BD925D3}" srcOrd="0" destOrd="0" parTransId="{153E5628-865B-49AB-9984-BBBB6DAC72A2}" sibTransId="{05B68224-0270-4CF7-817E-4283118D83EA}"/>
    <dgm:cxn modelId="{552FA0DB-32E9-477A-8605-18D5ECDC12FC}" type="presOf" srcId="{9732BF35-42B1-450A-82A6-6E342CC2BEAB}" destId="{2BF81327-1D0E-48FC-A1F9-75204229E739}" srcOrd="0" destOrd="0" presId="urn:microsoft.com/office/officeart/2005/8/layout/chevron2"/>
    <dgm:cxn modelId="{284BAA70-332A-4A87-8877-889678922EF2}" type="presOf" srcId="{76C59DAF-7EDF-49F1-A027-1025EBAB923E}" destId="{F918E0F7-DD62-4614-B514-8C2E839D4A1F}" srcOrd="0" destOrd="0" presId="urn:microsoft.com/office/officeart/2005/8/layout/chevron2"/>
    <dgm:cxn modelId="{4E45790C-15E9-494B-9C74-D9E87EF051F6}" type="presOf" srcId="{CC3E720C-E44C-49EC-82EC-ADBA695F26D8}" destId="{D1DAC3BF-D8C2-4682-A97D-DA5BD114AF2B}" srcOrd="0" destOrd="0" presId="urn:microsoft.com/office/officeart/2005/8/layout/chevron2"/>
    <dgm:cxn modelId="{4DD117EE-1CB3-4000-9427-F7C14CBF59C7}" srcId="{76C59DAF-7EDF-49F1-A027-1025EBAB923E}" destId="{E46330D7-8000-45F2-AE59-806642D9596B}" srcOrd="1" destOrd="0" parTransId="{0C653EDA-09F2-496A-9C1C-67AB56880892}" sibTransId="{73E3BFF2-A5BA-4C59-836E-B20AA070A880}"/>
    <dgm:cxn modelId="{F085852E-88B8-42E2-8DF0-8C0E9843753E}" srcId="{9732BF35-42B1-450A-82A6-6E342CC2BEAB}" destId="{FE43976F-66E3-4C75-99B5-77A3DC18D377}" srcOrd="2" destOrd="0" parTransId="{6D72B897-9003-4520-9382-6FBD35445B67}" sibTransId="{19D4CBAC-E038-4174-A0E3-6A71FE209D2F}"/>
    <dgm:cxn modelId="{83ADD7A8-4745-43E6-84BC-3913A040EB54}" srcId="{91EC6F94-8735-44A5-970A-929245BD0F00}" destId="{F2DBF87B-DE2B-4658-9234-5B8E7639C7A7}" srcOrd="0" destOrd="0" parTransId="{78EE364D-0666-4EF8-8062-7BC0EB685113}" sibTransId="{52E371B8-D829-4754-83EE-AE72AAAC2FE2}"/>
    <dgm:cxn modelId="{271FA9D1-9043-4F79-81FF-A5FCD29672DF}" type="presOf" srcId="{FE43976F-66E3-4C75-99B5-77A3DC18D377}" destId="{43FECEDC-B3E5-4082-A013-8E49978F8F15}" srcOrd="0" destOrd="0" presId="urn:microsoft.com/office/officeart/2005/8/layout/chevron2"/>
    <dgm:cxn modelId="{9533CC07-E7E3-4CE2-ACC6-82811A332BAD}" type="presOf" srcId="{F2DBF87B-DE2B-4658-9234-5B8E7639C7A7}" destId="{C1BC81DB-878D-4458-AFC0-2E03FAFBC650}" srcOrd="0" destOrd="0" presId="urn:microsoft.com/office/officeart/2005/8/layout/chevron2"/>
    <dgm:cxn modelId="{69D6FFB8-72EB-4E1F-A4CF-55BF74484A3E}" srcId="{76C59DAF-7EDF-49F1-A027-1025EBAB923E}" destId="{8A67C88E-085F-4AFC-9B49-5CFA8328596D}" srcOrd="2" destOrd="0" parTransId="{E2BD3F2D-A777-410C-AF2B-EA9E05110D1B}" sibTransId="{BCB0B3E8-63DC-4E6F-8C85-4DA6D396398D}"/>
    <dgm:cxn modelId="{06AABDA7-C3C1-4BFC-B9CF-27A7B342DFC4}" type="presOf" srcId="{91EC6F94-8735-44A5-970A-929245BD0F00}" destId="{8EE3AB4A-0F98-45A7-AE4D-33CFD6476A2A}" srcOrd="0" destOrd="0" presId="urn:microsoft.com/office/officeart/2005/8/layout/chevron2"/>
    <dgm:cxn modelId="{4CAEABF7-3D78-4BEF-AD83-B8111103C78D}" type="presOf" srcId="{E46330D7-8000-45F2-AE59-806642D9596B}" destId="{D1DAC3BF-D8C2-4682-A97D-DA5BD114AF2B}" srcOrd="0" destOrd="1" presId="urn:microsoft.com/office/officeart/2005/8/layout/chevron2"/>
    <dgm:cxn modelId="{C0075071-C5E7-4B8B-BAE1-EACBBBD28E5B}" type="presOf" srcId="{9E1A75AE-B8FD-489B-841F-6AA51BD925D3}" destId="{CC1CD64A-7814-4DFC-BB52-EE038C024C6C}" srcOrd="0" destOrd="0" presId="urn:microsoft.com/office/officeart/2005/8/layout/chevron2"/>
    <dgm:cxn modelId="{9C0EE5B8-65BA-42A2-9036-980893BF60D6}" type="presOf" srcId="{8A67C88E-085F-4AFC-9B49-5CFA8328596D}" destId="{D1DAC3BF-D8C2-4682-A97D-DA5BD114AF2B}" srcOrd="0" destOrd="2" presId="urn:microsoft.com/office/officeart/2005/8/layout/chevron2"/>
    <dgm:cxn modelId="{1A963F4B-7709-4515-80F5-E6327145C6A8}" srcId="{9732BF35-42B1-450A-82A6-6E342CC2BEAB}" destId="{76C59DAF-7EDF-49F1-A027-1025EBAB923E}" srcOrd="0" destOrd="0" parTransId="{BC23D244-2374-4291-B985-3F8E2396D663}" sibTransId="{DFC74EAE-4381-4FC7-8F08-31BCDD710148}"/>
    <dgm:cxn modelId="{1B19FFCE-3E4A-4D47-9E5C-CAA082F726A1}" type="presParOf" srcId="{2BF81327-1D0E-48FC-A1F9-75204229E739}" destId="{A182B990-88B6-4C25-9479-3F5582BB6B54}" srcOrd="0" destOrd="0" presId="urn:microsoft.com/office/officeart/2005/8/layout/chevron2"/>
    <dgm:cxn modelId="{D59B80F5-168F-4CD5-8541-1A79F12BFFBA}" type="presParOf" srcId="{A182B990-88B6-4C25-9479-3F5582BB6B54}" destId="{F918E0F7-DD62-4614-B514-8C2E839D4A1F}" srcOrd="0" destOrd="0" presId="urn:microsoft.com/office/officeart/2005/8/layout/chevron2"/>
    <dgm:cxn modelId="{5B2BA636-05D5-480A-AAE2-1D8C04E4413D}" type="presParOf" srcId="{A182B990-88B6-4C25-9479-3F5582BB6B54}" destId="{D1DAC3BF-D8C2-4682-A97D-DA5BD114AF2B}" srcOrd="1" destOrd="0" presId="urn:microsoft.com/office/officeart/2005/8/layout/chevron2"/>
    <dgm:cxn modelId="{06989E28-A191-47C8-9B85-B0F14457101B}" type="presParOf" srcId="{2BF81327-1D0E-48FC-A1F9-75204229E739}" destId="{D12FD8D7-09E7-4171-839A-02A23C882E01}" srcOrd="1" destOrd="0" presId="urn:microsoft.com/office/officeart/2005/8/layout/chevron2"/>
    <dgm:cxn modelId="{25340F40-8D35-4DE7-A952-6E8605A536A7}" type="presParOf" srcId="{2BF81327-1D0E-48FC-A1F9-75204229E739}" destId="{08BBA5B1-83EA-496E-B0CB-FDFE8E87189D}" srcOrd="2" destOrd="0" presId="urn:microsoft.com/office/officeart/2005/8/layout/chevron2"/>
    <dgm:cxn modelId="{7CEC427A-8980-4FD8-B705-F111A7215B29}" type="presParOf" srcId="{08BBA5B1-83EA-496E-B0CB-FDFE8E87189D}" destId="{8EE3AB4A-0F98-45A7-AE4D-33CFD6476A2A}" srcOrd="0" destOrd="0" presId="urn:microsoft.com/office/officeart/2005/8/layout/chevron2"/>
    <dgm:cxn modelId="{652DC78C-6ABA-4321-8169-073EE300C799}" type="presParOf" srcId="{08BBA5B1-83EA-496E-B0CB-FDFE8E87189D}" destId="{C1BC81DB-878D-4458-AFC0-2E03FAFBC650}" srcOrd="1" destOrd="0" presId="urn:microsoft.com/office/officeart/2005/8/layout/chevron2"/>
    <dgm:cxn modelId="{5F120A5F-6F65-48A2-A4CA-75015AB46DB7}" type="presParOf" srcId="{2BF81327-1D0E-48FC-A1F9-75204229E739}" destId="{753C00B3-84DB-41DF-8442-5B848D3614DE}" srcOrd="3" destOrd="0" presId="urn:microsoft.com/office/officeart/2005/8/layout/chevron2"/>
    <dgm:cxn modelId="{0153E64C-D579-4B0D-90FE-7BA70BFD1B83}" type="presParOf" srcId="{2BF81327-1D0E-48FC-A1F9-75204229E739}" destId="{00F5B6E5-2A1A-4AB4-B56A-CB70CAFBDC68}" srcOrd="4" destOrd="0" presId="urn:microsoft.com/office/officeart/2005/8/layout/chevron2"/>
    <dgm:cxn modelId="{DB2CA01D-D367-42F5-8AA6-C9E338F58B44}" type="presParOf" srcId="{00F5B6E5-2A1A-4AB4-B56A-CB70CAFBDC68}" destId="{43FECEDC-B3E5-4082-A013-8E49978F8F15}" srcOrd="0" destOrd="0" presId="urn:microsoft.com/office/officeart/2005/8/layout/chevron2"/>
    <dgm:cxn modelId="{7A646F5E-83E4-4423-AC4D-277931A39382}" type="presParOf" srcId="{00F5B6E5-2A1A-4AB4-B56A-CB70CAFBDC68}" destId="{CC1CD64A-7814-4DFC-BB52-EE038C024C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2BF35-42B1-450A-82A6-6E342CC2BEA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59DAF-7EDF-49F1-A027-1025EBAB923E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BC23D244-2374-4291-B985-3F8E2396D663}" type="parTrans" cxnId="{1A963F4B-7709-4515-80F5-E6327145C6A8}">
      <dgm:prSet/>
      <dgm:spPr/>
      <dgm:t>
        <a:bodyPr/>
        <a:lstStyle/>
        <a:p>
          <a:endParaRPr lang="ru-RU"/>
        </a:p>
      </dgm:t>
    </dgm:pt>
    <dgm:pt modelId="{DFC74EAE-4381-4FC7-8F08-31BCDD710148}" type="sibTrans" cxnId="{1A963F4B-7709-4515-80F5-E6327145C6A8}">
      <dgm:prSet/>
      <dgm:spPr/>
      <dgm:t>
        <a:bodyPr/>
        <a:lstStyle/>
        <a:p>
          <a:endParaRPr lang="ru-RU"/>
        </a:p>
      </dgm:t>
    </dgm:pt>
    <dgm:pt modelId="{83CD4A95-D5B9-49BD-BFB3-B44621814C0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7BC710D-5C22-4CDD-9515-438757B3191E}" type="parTrans" cxnId="{81107572-BC96-4B15-BA79-9B2EE108B712}">
      <dgm:prSet/>
      <dgm:spPr/>
      <dgm:t>
        <a:bodyPr/>
        <a:lstStyle/>
        <a:p>
          <a:endParaRPr lang="ru-RU"/>
        </a:p>
      </dgm:t>
    </dgm:pt>
    <dgm:pt modelId="{8F044233-0CA4-42AC-9712-898096CE2ABC}" type="sibTrans" cxnId="{81107572-BC96-4B15-BA79-9B2EE108B712}">
      <dgm:prSet/>
      <dgm:spPr/>
      <dgm:t>
        <a:bodyPr/>
        <a:lstStyle/>
        <a:p>
          <a:endParaRPr lang="ru-RU"/>
        </a:p>
      </dgm:t>
    </dgm:pt>
    <dgm:pt modelId="{F2DBF87B-DE2B-4658-9234-5B8E7639C7A7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8EE364D-0666-4EF8-8062-7BC0EB685113}" type="parTrans" cxnId="{83ADD7A8-4745-43E6-84BC-3913A040EB54}">
      <dgm:prSet/>
      <dgm:spPr/>
      <dgm:t>
        <a:bodyPr/>
        <a:lstStyle/>
        <a:p>
          <a:endParaRPr lang="ru-RU"/>
        </a:p>
      </dgm:t>
    </dgm:pt>
    <dgm:pt modelId="{52E371B8-D829-4754-83EE-AE72AAAC2FE2}" type="sibTrans" cxnId="{83ADD7A8-4745-43E6-84BC-3913A040EB54}">
      <dgm:prSet/>
      <dgm:spPr/>
      <dgm:t>
        <a:bodyPr/>
        <a:lstStyle/>
        <a:p>
          <a:endParaRPr lang="ru-RU"/>
        </a:p>
      </dgm:t>
    </dgm:pt>
    <dgm:pt modelId="{FE43976F-66E3-4C75-99B5-77A3DC18D377}">
      <dgm:prSet phldrT="[Текст]"/>
      <dgm:spPr/>
      <dgm:t>
        <a:bodyPr/>
        <a:lstStyle/>
        <a:p>
          <a:r>
            <a:rPr lang="uk-UA" dirty="0" smtClean="0"/>
            <a:t>6</a:t>
          </a:r>
          <a:endParaRPr lang="ru-RU" dirty="0"/>
        </a:p>
      </dgm:t>
    </dgm:pt>
    <dgm:pt modelId="{6D72B897-9003-4520-9382-6FBD35445B67}" type="parTrans" cxnId="{F085852E-88B8-42E2-8DF0-8C0E9843753E}">
      <dgm:prSet/>
      <dgm:spPr/>
      <dgm:t>
        <a:bodyPr/>
        <a:lstStyle/>
        <a:p>
          <a:endParaRPr lang="ru-RU"/>
        </a:p>
      </dgm:t>
    </dgm:pt>
    <dgm:pt modelId="{19D4CBAC-E038-4174-A0E3-6A71FE209D2F}" type="sibTrans" cxnId="{F085852E-88B8-42E2-8DF0-8C0E9843753E}">
      <dgm:prSet/>
      <dgm:spPr/>
      <dgm:t>
        <a:bodyPr/>
        <a:lstStyle/>
        <a:p>
          <a:endParaRPr lang="ru-RU"/>
        </a:p>
      </dgm:t>
    </dgm:pt>
    <dgm:pt modelId="{9E1A75AE-B8FD-489B-841F-6AA51BD925D3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53E5628-865B-49AB-9984-BBBB6DAC72A2}" type="parTrans" cxnId="{5CDC4EE7-1750-4999-888A-132FCFDCAF36}">
      <dgm:prSet/>
      <dgm:spPr/>
      <dgm:t>
        <a:bodyPr/>
        <a:lstStyle/>
        <a:p>
          <a:endParaRPr lang="ru-RU"/>
        </a:p>
      </dgm:t>
    </dgm:pt>
    <dgm:pt modelId="{05B68224-0270-4CF7-817E-4283118D83EA}" type="sibTrans" cxnId="{5CDC4EE7-1750-4999-888A-132FCFDCAF36}">
      <dgm:prSet/>
      <dgm:spPr/>
      <dgm:t>
        <a:bodyPr/>
        <a:lstStyle/>
        <a:p>
          <a:endParaRPr lang="ru-RU"/>
        </a:p>
      </dgm:t>
    </dgm:pt>
    <dgm:pt modelId="{91EC6F94-8735-44A5-970A-929245BD0F00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9BA2E717-5B6F-4A65-A835-BF49AFF43D8D}" type="sibTrans" cxnId="{33AC4EB5-6EC2-4DCB-A375-101E7C02DC79}">
      <dgm:prSet/>
      <dgm:spPr/>
      <dgm:t>
        <a:bodyPr/>
        <a:lstStyle/>
        <a:p>
          <a:endParaRPr lang="ru-RU"/>
        </a:p>
      </dgm:t>
    </dgm:pt>
    <dgm:pt modelId="{3BBDAF10-CAF0-41D2-B8A1-C75D06DFBFBA}" type="parTrans" cxnId="{33AC4EB5-6EC2-4DCB-A375-101E7C02DC79}">
      <dgm:prSet/>
      <dgm:spPr/>
      <dgm:t>
        <a:bodyPr/>
        <a:lstStyle/>
        <a:p>
          <a:endParaRPr lang="ru-RU"/>
        </a:p>
      </dgm:t>
    </dgm:pt>
    <dgm:pt modelId="{276AB131-A917-4073-9575-96C7D1C76BC8}">
      <dgm:prSet phldrT="[Текст]"/>
      <dgm:spPr/>
      <dgm:t>
        <a:bodyPr/>
        <a:lstStyle/>
        <a:p>
          <a:endParaRPr lang="ru-RU" dirty="0"/>
        </a:p>
      </dgm:t>
    </dgm:pt>
    <dgm:pt modelId="{EA8ADBE2-EE15-4D7D-88A2-A48CFDE18953}" type="parTrans" cxnId="{09E86424-D18F-436A-BEEB-8477084EA17B}">
      <dgm:prSet/>
      <dgm:spPr/>
      <dgm:t>
        <a:bodyPr/>
        <a:lstStyle/>
        <a:p>
          <a:endParaRPr lang="ru-RU"/>
        </a:p>
      </dgm:t>
    </dgm:pt>
    <dgm:pt modelId="{6827270F-8059-4C04-9FC7-3E8D944C197E}" type="sibTrans" cxnId="{09E86424-D18F-436A-BEEB-8477084EA17B}">
      <dgm:prSet/>
      <dgm:spPr/>
      <dgm:t>
        <a:bodyPr/>
        <a:lstStyle/>
        <a:p>
          <a:endParaRPr lang="ru-RU"/>
        </a:p>
      </dgm:t>
    </dgm:pt>
    <dgm:pt modelId="{5B86EAA3-9705-46EF-A31C-F22F3347C13E}">
      <dgm:prSet phldrT="[Текст]"/>
      <dgm:spPr/>
      <dgm:t>
        <a:bodyPr/>
        <a:lstStyle/>
        <a:p>
          <a:endParaRPr lang="ru-RU" dirty="0"/>
        </a:p>
      </dgm:t>
    </dgm:pt>
    <dgm:pt modelId="{E3C8263E-0CE1-443A-9DAB-6C4301715898}" type="parTrans" cxnId="{24313BF8-1D64-4730-975C-3EC70A742EA9}">
      <dgm:prSet/>
      <dgm:spPr/>
      <dgm:t>
        <a:bodyPr/>
        <a:lstStyle/>
        <a:p>
          <a:endParaRPr lang="ru-RU"/>
        </a:p>
      </dgm:t>
    </dgm:pt>
    <dgm:pt modelId="{A9138B59-FEB6-40C8-A780-B305CF77C9A3}" type="sibTrans" cxnId="{24313BF8-1D64-4730-975C-3EC70A742EA9}">
      <dgm:prSet/>
      <dgm:spPr/>
      <dgm:t>
        <a:bodyPr/>
        <a:lstStyle/>
        <a:p>
          <a:endParaRPr lang="ru-RU"/>
        </a:p>
      </dgm:t>
    </dgm:pt>
    <dgm:pt modelId="{26EDC7FD-6021-4647-A1A3-8381DBFDDCD1}">
      <dgm:prSet phldrT="[Текст]"/>
      <dgm:spPr/>
      <dgm:t>
        <a:bodyPr/>
        <a:lstStyle/>
        <a:p>
          <a:endParaRPr lang="ru-RU" dirty="0"/>
        </a:p>
      </dgm:t>
    </dgm:pt>
    <dgm:pt modelId="{AABC5CC4-A016-4622-8778-3ACBBE9D2190}" type="parTrans" cxnId="{55B08EF6-8571-4EE3-B010-A22AD792CC1F}">
      <dgm:prSet/>
      <dgm:spPr/>
      <dgm:t>
        <a:bodyPr/>
        <a:lstStyle/>
        <a:p>
          <a:endParaRPr lang="ru-RU"/>
        </a:p>
      </dgm:t>
    </dgm:pt>
    <dgm:pt modelId="{8DBF2086-6276-4EE8-B404-8ED3AD7E83F3}" type="sibTrans" cxnId="{55B08EF6-8571-4EE3-B010-A22AD792CC1F}">
      <dgm:prSet/>
      <dgm:spPr/>
      <dgm:t>
        <a:bodyPr/>
        <a:lstStyle/>
        <a:p>
          <a:endParaRPr lang="ru-RU"/>
        </a:p>
      </dgm:t>
    </dgm:pt>
    <dgm:pt modelId="{76941D59-C7C5-46EC-A1D7-443111C870C6}">
      <dgm:prSet phldrT="[Текст]"/>
      <dgm:spPr/>
      <dgm:t>
        <a:bodyPr/>
        <a:lstStyle/>
        <a:p>
          <a:endParaRPr lang="ru-RU" dirty="0"/>
        </a:p>
      </dgm:t>
    </dgm:pt>
    <dgm:pt modelId="{687D51EF-8CB0-4C1F-83BB-E539F0F4FAB3}" type="parTrans" cxnId="{21AC315D-4FBF-4879-BA61-D282117C0425}">
      <dgm:prSet/>
      <dgm:spPr/>
      <dgm:t>
        <a:bodyPr/>
        <a:lstStyle/>
        <a:p>
          <a:endParaRPr lang="ru-RU"/>
        </a:p>
      </dgm:t>
    </dgm:pt>
    <dgm:pt modelId="{5C6EF437-AD0F-4A03-9471-391EDBA95336}" type="sibTrans" cxnId="{21AC315D-4FBF-4879-BA61-D282117C0425}">
      <dgm:prSet/>
      <dgm:spPr/>
      <dgm:t>
        <a:bodyPr/>
        <a:lstStyle/>
        <a:p>
          <a:endParaRPr lang="ru-RU"/>
        </a:p>
      </dgm:t>
    </dgm:pt>
    <dgm:pt modelId="{C8C7209B-436D-4EFE-94D8-B1D21F1CC54D}">
      <dgm:prSet phldrT="[Текст]"/>
      <dgm:spPr/>
      <dgm:t>
        <a:bodyPr/>
        <a:lstStyle/>
        <a:p>
          <a:endParaRPr lang="ru-RU" dirty="0"/>
        </a:p>
      </dgm:t>
    </dgm:pt>
    <dgm:pt modelId="{4AEEA22A-D55D-4511-AA15-E90577B51DB2}" type="parTrans" cxnId="{8E474D5C-7413-4A33-88D1-A024B9BF17B7}">
      <dgm:prSet/>
      <dgm:spPr/>
      <dgm:t>
        <a:bodyPr/>
        <a:lstStyle/>
        <a:p>
          <a:endParaRPr lang="ru-RU"/>
        </a:p>
      </dgm:t>
    </dgm:pt>
    <dgm:pt modelId="{28E85C5D-30B4-48C4-9CC8-CCC85C9A007A}" type="sibTrans" cxnId="{8E474D5C-7413-4A33-88D1-A024B9BF17B7}">
      <dgm:prSet/>
      <dgm:spPr/>
      <dgm:t>
        <a:bodyPr/>
        <a:lstStyle/>
        <a:p>
          <a:endParaRPr lang="ru-RU"/>
        </a:p>
      </dgm:t>
    </dgm:pt>
    <dgm:pt modelId="{2BF81327-1D0E-48FC-A1F9-75204229E739}" type="pres">
      <dgm:prSet presAssocID="{9732BF35-42B1-450A-82A6-6E342CC2BE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2B990-88B6-4C25-9479-3F5582BB6B54}" type="pres">
      <dgm:prSet presAssocID="{76C59DAF-7EDF-49F1-A027-1025EBAB923E}" presName="composite" presStyleCnt="0"/>
      <dgm:spPr/>
    </dgm:pt>
    <dgm:pt modelId="{F918E0F7-DD62-4614-B514-8C2E839D4A1F}" type="pres">
      <dgm:prSet presAssocID="{76C59DAF-7EDF-49F1-A027-1025EBAB923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AC3BF-D8C2-4682-A97D-DA5BD114AF2B}" type="pres">
      <dgm:prSet presAssocID="{76C59DAF-7EDF-49F1-A027-1025EBAB923E}" presName="descendantText" presStyleLbl="alignAcc1" presStyleIdx="0" presStyleCnt="3" custScaleY="100000" custLinFactNeighborX="-996" custLinFactNeighborY="5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FD8D7-09E7-4171-839A-02A23C882E01}" type="pres">
      <dgm:prSet presAssocID="{DFC74EAE-4381-4FC7-8F08-31BCDD710148}" presName="sp" presStyleCnt="0"/>
      <dgm:spPr/>
    </dgm:pt>
    <dgm:pt modelId="{08BBA5B1-83EA-496E-B0CB-FDFE8E87189D}" type="pres">
      <dgm:prSet presAssocID="{91EC6F94-8735-44A5-970A-929245BD0F00}" presName="composite" presStyleCnt="0"/>
      <dgm:spPr/>
    </dgm:pt>
    <dgm:pt modelId="{8EE3AB4A-0F98-45A7-AE4D-33CFD6476A2A}" type="pres">
      <dgm:prSet presAssocID="{91EC6F94-8735-44A5-970A-929245BD0F0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C81DB-878D-4458-AFC0-2E03FAFBC650}" type="pres">
      <dgm:prSet presAssocID="{91EC6F94-8735-44A5-970A-929245BD0F0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C00B3-84DB-41DF-8442-5B848D3614DE}" type="pres">
      <dgm:prSet presAssocID="{9BA2E717-5B6F-4A65-A835-BF49AFF43D8D}" presName="sp" presStyleCnt="0"/>
      <dgm:spPr/>
    </dgm:pt>
    <dgm:pt modelId="{00F5B6E5-2A1A-4AB4-B56A-CB70CAFBDC68}" type="pres">
      <dgm:prSet presAssocID="{FE43976F-66E3-4C75-99B5-77A3DC18D377}" presName="composite" presStyleCnt="0"/>
      <dgm:spPr/>
    </dgm:pt>
    <dgm:pt modelId="{43FECEDC-B3E5-4082-A013-8E49978F8F15}" type="pres">
      <dgm:prSet presAssocID="{FE43976F-66E3-4C75-99B5-77A3DC18D37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CD64A-7814-4DFC-BB52-EE038C024C6C}" type="pres">
      <dgm:prSet presAssocID="{FE43976F-66E3-4C75-99B5-77A3DC18D37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74D5C-7413-4A33-88D1-A024B9BF17B7}" srcId="{FE43976F-66E3-4C75-99B5-77A3DC18D377}" destId="{C8C7209B-436D-4EFE-94D8-B1D21F1CC54D}" srcOrd="1" destOrd="0" parTransId="{4AEEA22A-D55D-4511-AA15-E90577B51DB2}" sibTransId="{28E85C5D-30B4-48C4-9CC8-CCC85C9A007A}"/>
    <dgm:cxn modelId="{9DCC2326-DF66-4BEF-8C6E-D79962A66AC5}" type="presOf" srcId="{C8C7209B-436D-4EFE-94D8-B1D21F1CC54D}" destId="{CC1CD64A-7814-4DFC-BB52-EE038C024C6C}" srcOrd="0" destOrd="1" presId="urn:microsoft.com/office/officeart/2005/8/layout/chevron2"/>
    <dgm:cxn modelId="{C87AB64F-7718-4B43-B4C7-97D95F93038C}" type="presOf" srcId="{26EDC7FD-6021-4647-A1A3-8381DBFDDCD1}" destId="{C1BC81DB-878D-4458-AFC0-2E03FAFBC650}" srcOrd="0" destOrd="2" presId="urn:microsoft.com/office/officeart/2005/8/layout/chevron2"/>
    <dgm:cxn modelId="{1E8E440E-D6B9-48C4-BF9B-11EB79A09287}" type="presOf" srcId="{9732BF35-42B1-450A-82A6-6E342CC2BEAB}" destId="{2BF81327-1D0E-48FC-A1F9-75204229E739}" srcOrd="0" destOrd="0" presId="urn:microsoft.com/office/officeart/2005/8/layout/chevron2"/>
    <dgm:cxn modelId="{F68B3CBC-7052-4C05-BFC9-3539D3F4D01C}" type="presOf" srcId="{276AB131-A917-4073-9575-96C7D1C76BC8}" destId="{D1DAC3BF-D8C2-4682-A97D-DA5BD114AF2B}" srcOrd="0" destOrd="1" presId="urn:microsoft.com/office/officeart/2005/8/layout/chevron2"/>
    <dgm:cxn modelId="{C579E1A7-F402-4FA7-A03B-B36BA0C5951F}" type="presOf" srcId="{FE43976F-66E3-4C75-99B5-77A3DC18D377}" destId="{43FECEDC-B3E5-4082-A013-8E49978F8F15}" srcOrd="0" destOrd="0" presId="urn:microsoft.com/office/officeart/2005/8/layout/chevron2"/>
    <dgm:cxn modelId="{34F7AE84-1873-495C-8374-40AF8C3E30F9}" type="presOf" srcId="{F2DBF87B-DE2B-4658-9234-5B8E7639C7A7}" destId="{C1BC81DB-878D-4458-AFC0-2E03FAFBC650}" srcOrd="0" destOrd="0" presId="urn:microsoft.com/office/officeart/2005/8/layout/chevron2"/>
    <dgm:cxn modelId="{83ADD7A8-4745-43E6-84BC-3913A040EB54}" srcId="{91EC6F94-8735-44A5-970A-929245BD0F00}" destId="{F2DBF87B-DE2B-4658-9234-5B8E7639C7A7}" srcOrd="0" destOrd="0" parTransId="{78EE364D-0666-4EF8-8062-7BC0EB685113}" sibTransId="{52E371B8-D829-4754-83EE-AE72AAAC2FE2}"/>
    <dgm:cxn modelId="{1A963F4B-7709-4515-80F5-E6327145C6A8}" srcId="{9732BF35-42B1-450A-82A6-6E342CC2BEAB}" destId="{76C59DAF-7EDF-49F1-A027-1025EBAB923E}" srcOrd="0" destOrd="0" parTransId="{BC23D244-2374-4291-B985-3F8E2396D663}" sibTransId="{DFC74EAE-4381-4FC7-8F08-31BCDD710148}"/>
    <dgm:cxn modelId="{55B08EF6-8571-4EE3-B010-A22AD792CC1F}" srcId="{91EC6F94-8735-44A5-970A-929245BD0F00}" destId="{26EDC7FD-6021-4647-A1A3-8381DBFDDCD1}" srcOrd="2" destOrd="0" parTransId="{AABC5CC4-A016-4622-8778-3ACBBE9D2190}" sibTransId="{8DBF2086-6276-4EE8-B404-8ED3AD7E83F3}"/>
    <dgm:cxn modelId="{24313BF8-1D64-4730-975C-3EC70A742EA9}" srcId="{FE43976F-66E3-4C75-99B5-77A3DC18D377}" destId="{5B86EAA3-9705-46EF-A31C-F22F3347C13E}" srcOrd="2" destOrd="0" parTransId="{E3C8263E-0CE1-443A-9DAB-6C4301715898}" sibTransId="{A9138B59-FEB6-40C8-A780-B305CF77C9A3}"/>
    <dgm:cxn modelId="{81107572-BC96-4B15-BA79-9B2EE108B712}" srcId="{76C59DAF-7EDF-49F1-A027-1025EBAB923E}" destId="{83CD4A95-D5B9-49BD-BFB3-B44621814C0C}" srcOrd="0" destOrd="0" parTransId="{B7BC710D-5C22-4CDD-9515-438757B3191E}" sibTransId="{8F044233-0CA4-42AC-9712-898096CE2ABC}"/>
    <dgm:cxn modelId="{F4914523-4831-4AE2-A17E-A08A6E355446}" type="presOf" srcId="{83CD4A95-D5B9-49BD-BFB3-B44621814C0C}" destId="{D1DAC3BF-D8C2-4682-A97D-DA5BD114AF2B}" srcOrd="0" destOrd="0" presId="urn:microsoft.com/office/officeart/2005/8/layout/chevron2"/>
    <dgm:cxn modelId="{21AC315D-4FBF-4879-BA61-D282117C0425}" srcId="{91EC6F94-8735-44A5-970A-929245BD0F00}" destId="{76941D59-C7C5-46EC-A1D7-443111C870C6}" srcOrd="1" destOrd="0" parTransId="{687D51EF-8CB0-4C1F-83BB-E539F0F4FAB3}" sibTransId="{5C6EF437-AD0F-4A03-9471-391EDBA95336}"/>
    <dgm:cxn modelId="{F085852E-88B8-42E2-8DF0-8C0E9843753E}" srcId="{9732BF35-42B1-450A-82A6-6E342CC2BEAB}" destId="{FE43976F-66E3-4C75-99B5-77A3DC18D377}" srcOrd="2" destOrd="0" parTransId="{6D72B897-9003-4520-9382-6FBD35445B67}" sibTransId="{19D4CBAC-E038-4174-A0E3-6A71FE209D2F}"/>
    <dgm:cxn modelId="{0C92D552-7411-46D9-B94F-48E6563340AC}" type="presOf" srcId="{5B86EAA3-9705-46EF-A31C-F22F3347C13E}" destId="{CC1CD64A-7814-4DFC-BB52-EE038C024C6C}" srcOrd="0" destOrd="2" presId="urn:microsoft.com/office/officeart/2005/8/layout/chevron2"/>
    <dgm:cxn modelId="{09E86424-D18F-436A-BEEB-8477084EA17B}" srcId="{76C59DAF-7EDF-49F1-A027-1025EBAB923E}" destId="{276AB131-A917-4073-9575-96C7D1C76BC8}" srcOrd="1" destOrd="0" parTransId="{EA8ADBE2-EE15-4D7D-88A2-A48CFDE18953}" sibTransId="{6827270F-8059-4C04-9FC7-3E8D944C197E}"/>
    <dgm:cxn modelId="{33AC4EB5-6EC2-4DCB-A375-101E7C02DC79}" srcId="{9732BF35-42B1-450A-82A6-6E342CC2BEAB}" destId="{91EC6F94-8735-44A5-970A-929245BD0F00}" srcOrd="1" destOrd="0" parTransId="{3BBDAF10-CAF0-41D2-B8A1-C75D06DFBFBA}" sibTransId="{9BA2E717-5B6F-4A65-A835-BF49AFF43D8D}"/>
    <dgm:cxn modelId="{A560C388-1FE1-4D13-9AB2-E1F150ED0E74}" type="presOf" srcId="{76941D59-C7C5-46EC-A1D7-443111C870C6}" destId="{C1BC81DB-878D-4458-AFC0-2E03FAFBC650}" srcOrd="0" destOrd="1" presId="urn:microsoft.com/office/officeart/2005/8/layout/chevron2"/>
    <dgm:cxn modelId="{7952F303-F880-4A95-A765-D71ED0E3556B}" type="presOf" srcId="{9E1A75AE-B8FD-489B-841F-6AA51BD925D3}" destId="{CC1CD64A-7814-4DFC-BB52-EE038C024C6C}" srcOrd="0" destOrd="0" presId="urn:microsoft.com/office/officeart/2005/8/layout/chevron2"/>
    <dgm:cxn modelId="{CDAEC116-39E1-4AA9-9191-6E8BD9A72E0C}" type="presOf" srcId="{91EC6F94-8735-44A5-970A-929245BD0F00}" destId="{8EE3AB4A-0F98-45A7-AE4D-33CFD6476A2A}" srcOrd="0" destOrd="0" presId="urn:microsoft.com/office/officeart/2005/8/layout/chevron2"/>
    <dgm:cxn modelId="{1A2111D2-787F-45AD-B6B5-91A0903C02D6}" type="presOf" srcId="{76C59DAF-7EDF-49F1-A027-1025EBAB923E}" destId="{F918E0F7-DD62-4614-B514-8C2E839D4A1F}" srcOrd="0" destOrd="0" presId="urn:microsoft.com/office/officeart/2005/8/layout/chevron2"/>
    <dgm:cxn modelId="{5CDC4EE7-1750-4999-888A-132FCFDCAF36}" srcId="{FE43976F-66E3-4C75-99B5-77A3DC18D377}" destId="{9E1A75AE-B8FD-489B-841F-6AA51BD925D3}" srcOrd="0" destOrd="0" parTransId="{153E5628-865B-49AB-9984-BBBB6DAC72A2}" sibTransId="{05B68224-0270-4CF7-817E-4283118D83EA}"/>
    <dgm:cxn modelId="{4C368745-8E46-4EB8-86A4-8CB25CA68317}" type="presParOf" srcId="{2BF81327-1D0E-48FC-A1F9-75204229E739}" destId="{A182B990-88B6-4C25-9479-3F5582BB6B54}" srcOrd="0" destOrd="0" presId="urn:microsoft.com/office/officeart/2005/8/layout/chevron2"/>
    <dgm:cxn modelId="{C46B52E6-3E17-424C-9058-011C8BFED826}" type="presParOf" srcId="{A182B990-88B6-4C25-9479-3F5582BB6B54}" destId="{F918E0F7-DD62-4614-B514-8C2E839D4A1F}" srcOrd="0" destOrd="0" presId="urn:microsoft.com/office/officeart/2005/8/layout/chevron2"/>
    <dgm:cxn modelId="{136E5359-78BB-4B03-85A4-988C58A3B712}" type="presParOf" srcId="{A182B990-88B6-4C25-9479-3F5582BB6B54}" destId="{D1DAC3BF-D8C2-4682-A97D-DA5BD114AF2B}" srcOrd="1" destOrd="0" presId="urn:microsoft.com/office/officeart/2005/8/layout/chevron2"/>
    <dgm:cxn modelId="{979AE3EA-B766-4C67-80DC-59D186524402}" type="presParOf" srcId="{2BF81327-1D0E-48FC-A1F9-75204229E739}" destId="{D12FD8D7-09E7-4171-839A-02A23C882E01}" srcOrd="1" destOrd="0" presId="urn:microsoft.com/office/officeart/2005/8/layout/chevron2"/>
    <dgm:cxn modelId="{B948A8BC-F4E9-4ED9-AF40-AE6AA8B566A1}" type="presParOf" srcId="{2BF81327-1D0E-48FC-A1F9-75204229E739}" destId="{08BBA5B1-83EA-496E-B0CB-FDFE8E87189D}" srcOrd="2" destOrd="0" presId="urn:microsoft.com/office/officeart/2005/8/layout/chevron2"/>
    <dgm:cxn modelId="{933CB6BF-1B89-4A92-9E23-B11266451D41}" type="presParOf" srcId="{08BBA5B1-83EA-496E-B0CB-FDFE8E87189D}" destId="{8EE3AB4A-0F98-45A7-AE4D-33CFD6476A2A}" srcOrd="0" destOrd="0" presId="urn:microsoft.com/office/officeart/2005/8/layout/chevron2"/>
    <dgm:cxn modelId="{05D4903B-826B-4DBD-946F-9D81EC322B8C}" type="presParOf" srcId="{08BBA5B1-83EA-496E-B0CB-FDFE8E87189D}" destId="{C1BC81DB-878D-4458-AFC0-2E03FAFBC650}" srcOrd="1" destOrd="0" presId="urn:microsoft.com/office/officeart/2005/8/layout/chevron2"/>
    <dgm:cxn modelId="{543411A8-5E57-4883-8624-2C621695E904}" type="presParOf" srcId="{2BF81327-1D0E-48FC-A1F9-75204229E739}" destId="{753C00B3-84DB-41DF-8442-5B848D3614DE}" srcOrd="3" destOrd="0" presId="urn:microsoft.com/office/officeart/2005/8/layout/chevron2"/>
    <dgm:cxn modelId="{D83AE6D6-905F-42A7-822F-79E1F73A6BAC}" type="presParOf" srcId="{2BF81327-1D0E-48FC-A1F9-75204229E739}" destId="{00F5B6E5-2A1A-4AB4-B56A-CB70CAFBDC68}" srcOrd="4" destOrd="0" presId="urn:microsoft.com/office/officeart/2005/8/layout/chevron2"/>
    <dgm:cxn modelId="{C261E4BF-ED40-44B5-A34E-88D9F778EED2}" type="presParOf" srcId="{00F5B6E5-2A1A-4AB4-B56A-CB70CAFBDC68}" destId="{43FECEDC-B3E5-4082-A013-8E49978F8F15}" srcOrd="0" destOrd="0" presId="urn:microsoft.com/office/officeart/2005/8/layout/chevron2"/>
    <dgm:cxn modelId="{C06D35FF-13EB-4D3C-A3A9-A4DA0CE46EF5}" type="presParOf" srcId="{00F5B6E5-2A1A-4AB4-B56A-CB70CAFBDC68}" destId="{CC1CD64A-7814-4DFC-BB52-EE038C024C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3F09C-E96D-42BB-9229-80A735E6EFC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42127-1558-414C-A54C-6629E4F7512C}">
      <dgm:prSet phldrT="[Текст]"/>
      <dgm:spPr/>
      <dgm:t>
        <a:bodyPr/>
        <a:lstStyle/>
        <a:p>
          <a:r>
            <a:rPr lang="uk-UA" dirty="0" smtClean="0"/>
            <a:t>7</a:t>
          </a:r>
          <a:endParaRPr lang="ru-RU" dirty="0"/>
        </a:p>
      </dgm:t>
    </dgm:pt>
    <dgm:pt modelId="{A7DFC9C0-DD1A-4BC4-868C-0B33D7E51F12}" type="parTrans" cxnId="{EB8A3F19-FD37-476B-B387-76A31C466631}">
      <dgm:prSet/>
      <dgm:spPr/>
      <dgm:t>
        <a:bodyPr/>
        <a:lstStyle/>
        <a:p>
          <a:endParaRPr lang="ru-RU"/>
        </a:p>
      </dgm:t>
    </dgm:pt>
    <dgm:pt modelId="{7B04238B-1198-4AEC-8E61-CCFC9C273F6C}" type="sibTrans" cxnId="{EB8A3F19-FD37-476B-B387-76A31C466631}">
      <dgm:prSet/>
      <dgm:spPr/>
      <dgm:t>
        <a:bodyPr/>
        <a:lstStyle/>
        <a:p>
          <a:endParaRPr lang="ru-RU"/>
        </a:p>
      </dgm:t>
    </dgm:pt>
    <dgm:pt modelId="{464565E9-5215-44B4-A19C-69DB4D4B190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9F9D9B5-9AED-4DC0-9648-A98E86B31CBE}" type="parTrans" cxnId="{9300EC45-EA37-497B-B26A-E13F483BB8FE}">
      <dgm:prSet/>
      <dgm:spPr/>
      <dgm:t>
        <a:bodyPr/>
        <a:lstStyle/>
        <a:p>
          <a:endParaRPr lang="ru-RU"/>
        </a:p>
      </dgm:t>
    </dgm:pt>
    <dgm:pt modelId="{8713A70B-07F6-49B6-B1DC-1C46D6B1E7C1}" type="sibTrans" cxnId="{9300EC45-EA37-497B-B26A-E13F483BB8FE}">
      <dgm:prSet/>
      <dgm:spPr/>
      <dgm:t>
        <a:bodyPr/>
        <a:lstStyle/>
        <a:p>
          <a:endParaRPr lang="ru-RU"/>
        </a:p>
      </dgm:t>
    </dgm:pt>
    <dgm:pt modelId="{5332081C-3BAD-4806-9392-E61A3FEBC65E}">
      <dgm:prSet phldrT="[Текст]" phldr="1"/>
      <dgm:spPr/>
      <dgm:t>
        <a:bodyPr/>
        <a:lstStyle/>
        <a:p>
          <a:endParaRPr lang="ru-RU" dirty="0"/>
        </a:p>
      </dgm:t>
    </dgm:pt>
    <dgm:pt modelId="{D4E61A54-0E51-4601-B561-181223CDD514}" type="parTrans" cxnId="{610C7AE7-F119-49C0-9259-64C6C9884817}">
      <dgm:prSet/>
      <dgm:spPr/>
      <dgm:t>
        <a:bodyPr/>
        <a:lstStyle/>
        <a:p>
          <a:endParaRPr lang="ru-RU"/>
        </a:p>
      </dgm:t>
    </dgm:pt>
    <dgm:pt modelId="{1FE7AAA6-3BA4-4E25-A5BF-55CFD7D4A806}" type="sibTrans" cxnId="{610C7AE7-F119-49C0-9259-64C6C9884817}">
      <dgm:prSet/>
      <dgm:spPr/>
      <dgm:t>
        <a:bodyPr/>
        <a:lstStyle/>
        <a:p>
          <a:endParaRPr lang="ru-RU"/>
        </a:p>
      </dgm:t>
    </dgm:pt>
    <dgm:pt modelId="{0974B3BF-2AF1-46EE-A6D6-8EE00BB1226B}">
      <dgm:prSet phldrT="[Текст]"/>
      <dgm:spPr/>
      <dgm:t>
        <a:bodyPr/>
        <a:lstStyle/>
        <a:p>
          <a:r>
            <a:rPr lang="uk-UA" dirty="0" smtClean="0"/>
            <a:t>8</a:t>
          </a:r>
          <a:endParaRPr lang="ru-RU" dirty="0"/>
        </a:p>
      </dgm:t>
    </dgm:pt>
    <dgm:pt modelId="{E3B361B7-E0C5-47AF-A382-C36000EFF1B7}" type="parTrans" cxnId="{0B278F27-5DBC-404D-9AE7-0F2D907554AB}">
      <dgm:prSet/>
      <dgm:spPr/>
      <dgm:t>
        <a:bodyPr/>
        <a:lstStyle/>
        <a:p>
          <a:endParaRPr lang="ru-RU"/>
        </a:p>
      </dgm:t>
    </dgm:pt>
    <dgm:pt modelId="{61A14986-90DD-46CE-A050-0BB7FBA125B4}" type="sibTrans" cxnId="{0B278F27-5DBC-404D-9AE7-0F2D907554AB}">
      <dgm:prSet/>
      <dgm:spPr/>
      <dgm:t>
        <a:bodyPr/>
        <a:lstStyle/>
        <a:p>
          <a:endParaRPr lang="ru-RU"/>
        </a:p>
      </dgm:t>
    </dgm:pt>
    <dgm:pt modelId="{E1F8FB01-5614-422B-9378-BD6CE57DC17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3ABB445-A20F-4421-8E88-28C3ACD96C06}" type="parTrans" cxnId="{5FBD6CA3-F5C0-43C3-9AF5-9C62304B5F2C}">
      <dgm:prSet/>
      <dgm:spPr/>
      <dgm:t>
        <a:bodyPr/>
        <a:lstStyle/>
        <a:p>
          <a:endParaRPr lang="ru-RU"/>
        </a:p>
      </dgm:t>
    </dgm:pt>
    <dgm:pt modelId="{54661E16-4661-477F-8B5E-96D2FF6D6DDE}" type="sibTrans" cxnId="{5FBD6CA3-F5C0-43C3-9AF5-9C62304B5F2C}">
      <dgm:prSet/>
      <dgm:spPr/>
      <dgm:t>
        <a:bodyPr/>
        <a:lstStyle/>
        <a:p>
          <a:endParaRPr lang="ru-RU"/>
        </a:p>
      </dgm:t>
    </dgm:pt>
    <dgm:pt modelId="{B163E95B-EE47-4433-BA60-44CCB5B7EDAC}">
      <dgm:prSet phldrT="[Текст]" phldr="1"/>
      <dgm:spPr/>
      <dgm:t>
        <a:bodyPr/>
        <a:lstStyle/>
        <a:p>
          <a:endParaRPr lang="ru-RU" dirty="0"/>
        </a:p>
      </dgm:t>
    </dgm:pt>
    <dgm:pt modelId="{2EDFFC6D-BA6C-4887-B474-1E0796381821}" type="parTrans" cxnId="{5E9E045C-981D-4C75-9CF9-2A18B9033F55}">
      <dgm:prSet/>
      <dgm:spPr/>
      <dgm:t>
        <a:bodyPr/>
        <a:lstStyle/>
        <a:p>
          <a:endParaRPr lang="ru-RU"/>
        </a:p>
      </dgm:t>
    </dgm:pt>
    <dgm:pt modelId="{B0F7225A-9AE1-45EF-AB90-B30E09F84B79}" type="sibTrans" cxnId="{5E9E045C-981D-4C75-9CF9-2A18B9033F55}">
      <dgm:prSet/>
      <dgm:spPr/>
      <dgm:t>
        <a:bodyPr/>
        <a:lstStyle/>
        <a:p>
          <a:endParaRPr lang="ru-RU"/>
        </a:p>
      </dgm:t>
    </dgm:pt>
    <dgm:pt modelId="{7B0432DB-4D45-4429-A18D-EC5A3855E3FF}">
      <dgm:prSet phldrT="[Текст]"/>
      <dgm:spPr/>
      <dgm:t>
        <a:bodyPr/>
        <a:lstStyle/>
        <a:p>
          <a:r>
            <a:rPr lang="uk-UA" dirty="0" smtClean="0"/>
            <a:t>9</a:t>
          </a:r>
          <a:endParaRPr lang="ru-RU" dirty="0"/>
        </a:p>
      </dgm:t>
    </dgm:pt>
    <dgm:pt modelId="{F0276878-450D-4E15-B590-D904EABFF080}" type="parTrans" cxnId="{0D14B500-62FB-4C6B-9859-D8DE21C0C7AF}">
      <dgm:prSet/>
      <dgm:spPr/>
      <dgm:t>
        <a:bodyPr/>
        <a:lstStyle/>
        <a:p>
          <a:endParaRPr lang="ru-RU"/>
        </a:p>
      </dgm:t>
    </dgm:pt>
    <dgm:pt modelId="{8C8AC3BD-D525-4263-9B4E-FD67AA747EDF}" type="sibTrans" cxnId="{0D14B500-62FB-4C6B-9859-D8DE21C0C7AF}">
      <dgm:prSet/>
      <dgm:spPr/>
      <dgm:t>
        <a:bodyPr/>
        <a:lstStyle/>
        <a:p>
          <a:endParaRPr lang="ru-RU"/>
        </a:p>
      </dgm:t>
    </dgm:pt>
    <dgm:pt modelId="{6B4A88A2-AEAC-471F-BCA7-E47B4F9DEB7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74E6B3D-1F12-489D-B0BF-697BA3E40A6F}" type="parTrans" cxnId="{2EF5AA46-9215-4975-A8A5-1540B2B49740}">
      <dgm:prSet/>
      <dgm:spPr/>
      <dgm:t>
        <a:bodyPr/>
        <a:lstStyle/>
        <a:p>
          <a:endParaRPr lang="ru-RU"/>
        </a:p>
      </dgm:t>
    </dgm:pt>
    <dgm:pt modelId="{35E3241D-9720-4EF9-958F-B5D6302B76AB}" type="sibTrans" cxnId="{2EF5AA46-9215-4975-A8A5-1540B2B49740}">
      <dgm:prSet/>
      <dgm:spPr/>
      <dgm:t>
        <a:bodyPr/>
        <a:lstStyle/>
        <a:p>
          <a:endParaRPr lang="ru-RU"/>
        </a:p>
      </dgm:t>
    </dgm:pt>
    <dgm:pt modelId="{11C49814-3343-464D-9EB1-832DCF068F8A}">
      <dgm:prSet phldrT="[Текст]" phldr="1"/>
      <dgm:spPr/>
      <dgm:t>
        <a:bodyPr/>
        <a:lstStyle/>
        <a:p>
          <a:endParaRPr lang="ru-RU" dirty="0"/>
        </a:p>
      </dgm:t>
    </dgm:pt>
    <dgm:pt modelId="{1E29AC1A-29DE-4865-8911-424C35F5CD7E}" type="parTrans" cxnId="{1722A8CA-6979-459A-8156-C7BE51C4F666}">
      <dgm:prSet/>
      <dgm:spPr/>
      <dgm:t>
        <a:bodyPr/>
        <a:lstStyle/>
        <a:p>
          <a:endParaRPr lang="ru-RU"/>
        </a:p>
      </dgm:t>
    </dgm:pt>
    <dgm:pt modelId="{3ED3C3BF-5C97-4C59-AE6F-4B2F1AFE7E50}" type="sibTrans" cxnId="{1722A8CA-6979-459A-8156-C7BE51C4F666}">
      <dgm:prSet/>
      <dgm:spPr/>
      <dgm:t>
        <a:bodyPr/>
        <a:lstStyle/>
        <a:p>
          <a:endParaRPr lang="ru-RU"/>
        </a:p>
      </dgm:t>
    </dgm:pt>
    <dgm:pt modelId="{C17B3936-F4BA-45B6-AD3C-412545E81192}" type="pres">
      <dgm:prSet presAssocID="{1CE3F09C-E96D-42BB-9229-80A735E6EF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B18A2-3230-4545-9808-3ABFF16192DF}" type="pres">
      <dgm:prSet presAssocID="{4F642127-1558-414C-A54C-6629E4F7512C}" presName="composite" presStyleCnt="0"/>
      <dgm:spPr/>
    </dgm:pt>
    <dgm:pt modelId="{2FABC933-F1C6-4CB0-AC79-91D9D59DF796}" type="pres">
      <dgm:prSet presAssocID="{4F642127-1558-414C-A54C-6629E4F751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2AFB2-F77F-42FA-BE68-BE793F2838F0}" type="pres">
      <dgm:prSet presAssocID="{4F642127-1558-414C-A54C-6629E4F751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D8407-78C2-4AE6-B8F5-D4A25D4845B3}" type="pres">
      <dgm:prSet presAssocID="{7B04238B-1198-4AEC-8E61-CCFC9C273F6C}" presName="sp" presStyleCnt="0"/>
      <dgm:spPr/>
    </dgm:pt>
    <dgm:pt modelId="{CBA81FB9-45F8-4248-A94B-AF4F2B06B3F3}" type="pres">
      <dgm:prSet presAssocID="{0974B3BF-2AF1-46EE-A6D6-8EE00BB1226B}" presName="composite" presStyleCnt="0"/>
      <dgm:spPr/>
    </dgm:pt>
    <dgm:pt modelId="{F42E00F7-CDC9-4180-BAA8-CE744D5E4987}" type="pres">
      <dgm:prSet presAssocID="{0974B3BF-2AF1-46EE-A6D6-8EE00BB1226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45CDE-7853-499A-AD4B-212FCA3AE75C}" type="pres">
      <dgm:prSet presAssocID="{0974B3BF-2AF1-46EE-A6D6-8EE00BB1226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9B216-EEE0-4F62-9474-D727C2DE5CE5}" type="pres">
      <dgm:prSet presAssocID="{61A14986-90DD-46CE-A050-0BB7FBA125B4}" presName="sp" presStyleCnt="0"/>
      <dgm:spPr/>
    </dgm:pt>
    <dgm:pt modelId="{978CC48B-C3EF-4977-9FB3-58E09CC03B68}" type="pres">
      <dgm:prSet presAssocID="{7B0432DB-4D45-4429-A18D-EC5A3855E3FF}" presName="composite" presStyleCnt="0"/>
      <dgm:spPr/>
    </dgm:pt>
    <dgm:pt modelId="{82810E66-7277-436D-A053-F18632F39856}" type="pres">
      <dgm:prSet presAssocID="{7B0432DB-4D45-4429-A18D-EC5A3855E3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146BE-BCAD-4F2F-B344-C702554F7F48}" type="pres">
      <dgm:prSet presAssocID="{7B0432DB-4D45-4429-A18D-EC5A3855E3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4B500-62FB-4C6B-9859-D8DE21C0C7AF}" srcId="{1CE3F09C-E96D-42BB-9229-80A735E6EFCD}" destId="{7B0432DB-4D45-4429-A18D-EC5A3855E3FF}" srcOrd="2" destOrd="0" parTransId="{F0276878-450D-4E15-B590-D904EABFF080}" sibTransId="{8C8AC3BD-D525-4263-9B4E-FD67AA747EDF}"/>
    <dgm:cxn modelId="{706A376E-C867-4BE9-89B9-41FEFCB86F7C}" type="presOf" srcId="{7B0432DB-4D45-4429-A18D-EC5A3855E3FF}" destId="{82810E66-7277-436D-A053-F18632F39856}" srcOrd="0" destOrd="0" presId="urn:microsoft.com/office/officeart/2005/8/layout/chevron2"/>
    <dgm:cxn modelId="{DBE52F75-43BC-40B8-9CF5-5625BD39CA04}" type="presOf" srcId="{B163E95B-EE47-4433-BA60-44CCB5B7EDAC}" destId="{05C45CDE-7853-499A-AD4B-212FCA3AE75C}" srcOrd="0" destOrd="1" presId="urn:microsoft.com/office/officeart/2005/8/layout/chevron2"/>
    <dgm:cxn modelId="{71308EE2-8BA6-4CF5-91C7-6BFB49264B0B}" type="presOf" srcId="{11C49814-3343-464D-9EB1-832DCF068F8A}" destId="{ED1146BE-BCAD-4F2F-B344-C702554F7F48}" srcOrd="0" destOrd="1" presId="urn:microsoft.com/office/officeart/2005/8/layout/chevron2"/>
    <dgm:cxn modelId="{8C20155D-AC19-4B32-A87C-0EFF0BD7EE04}" type="presOf" srcId="{0974B3BF-2AF1-46EE-A6D6-8EE00BB1226B}" destId="{F42E00F7-CDC9-4180-BAA8-CE744D5E4987}" srcOrd="0" destOrd="0" presId="urn:microsoft.com/office/officeart/2005/8/layout/chevron2"/>
    <dgm:cxn modelId="{5E9E045C-981D-4C75-9CF9-2A18B9033F55}" srcId="{0974B3BF-2AF1-46EE-A6D6-8EE00BB1226B}" destId="{B163E95B-EE47-4433-BA60-44CCB5B7EDAC}" srcOrd="1" destOrd="0" parTransId="{2EDFFC6D-BA6C-4887-B474-1E0796381821}" sibTransId="{B0F7225A-9AE1-45EF-AB90-B30E09F84B79}"/>
    <dgm:cxn modelId="{9300EC45-EA37-497B-B26A-E13F483BB8FE}" srcId="{4F642127-1558-414C-A54C-6629E4F7512C}" destId="{464565E9-5215-44B4-A19C-69DB4D4B190E}" srcOrd="0" destOrd="0" parTransId="{19F9D9B5-9AED-4DC0-9648-A98E86B31CBE}" sibTransId="{8713A70B-07F6-49B6-B1DC-1C46D6B1E7C1}"/>
    <dgm:cxn modelId="{B4169778-BF14-49B7-99ED-C38F9D6006B5}" type="presOf" srcId="{464565E9-5215-44B4-A19C-69DB4D4B190E}" destId="{7662AFB2-F77F-42FA-BE68-BE793F2838F0}" srcOrd="0" destOrd="0" presId="urn:microsoft.com/office/officeart/2005/8/layout/chevron2"/>
    <dgm:cxn modelId="{DFA0CD15-FD93-4B10-BBDB-CCC72D3ADE30}" type="presOf" srcId="{4F642127-1558-414C-A54C-6629E4F7512C}" destId="{2FABC933-F1C6-4CB0-AC79-91D9D59DF796}" srcOrd="0" destOrd="0" presId="urn:microsoft.com/office/officeart/2005/8/layout/chevron2"/>
    <dgm:cxn modelId="{F249E12F-6DDD-4293-B89B-F500608CEE72}" type="presOf" srcId="{5332081C-3BAD-4806-9392-E61A3FEBC65E}" destId="{7662AFB2-F77F-42FA-BE68-BE793F2838F0}" srcOrd="0" destOrd="1" presId="urn:microsoft.com/office/officeart/2005/8/layout/chevron2"/>
    <dgm:cxn modelId="{8825D80D-D272-416D-9BE3-BB3E792231C9}" type="presOf" srcId="{6B4A88A2-AEAC-471F-BCA7-E47B4F9DEB7C}" destId="{ED1146BE-BCAD-4F2F-B344-C702554F7F48}" srcOrd="0" destOrd="0" presId="urn:microsoft.com/office/officeart/2005/8/layout/chevron2"/>
    <dgm:cxn modelId="{B49E1EA4-EDAD-4B5B-8ADF-333B1A21C237}" type="presOf" srcId="{E1F8FB01-5614-422B-9378-BD6CE57DC179}" destId="{05C45CDE-7853-499A-AD4B-212FCA3AE75C}" srcOrd="0" destOrd="0" presId="urn:microsoft.com/office/officeart/2005/8/layout/chevron2"/>
    <dgm:cxn modelId="{5FBD6CA3-F5C0-43C3-9AF5-9C62304B5F2C}" srcId="{0974B3BF-2AF1-46EE-A6D6-8EE00BB1226B}" destId="{E1F8FB01-5614-422B-9378-BD6CE57DC179}" srcOrd="0" destOrd="0" parTransId="{43ABB445-A20F-4421-8E88-28C3ACD96C06}" sibTransId="{54661E16-4661-477F-8B5E-96D2FF6D6DDE}"/>
    <dgm:cxn modelId="{EB8A3F19-FD37-476B-B387-76A31C466631}" srcId="{1CE3F09C-E96D-42BB-9229-80A735E6EFCD}" destId="{4F642127-1558-414C-A54C-6629E4F7512C}" srcOrd="0" destOrd="0" parTransId="{A7DFC9C0-DD1A-4BC4-868C-0B33D7E51F12}" sibTransId="{7B04238B-1198-4AEC-8E61-CCFC9C273F6C}"/>
    <dgm:cxn modelId="{1722A8CA-6979-459A-8156-C7BE51C4F666}" srcId="{7B0432DB-4D45-4429-A18D-EC5A3855E3FF}" destId="{11C49814-3343-464D-9EB1-832DCF068F8A}" srcOrd="1" destOrd="0" parTransId="{1E29AC1A-29DE-4865-8911-424C35F5CD7E}" sibTransId="{3ED3C3BF-5C97-4C59-AE6F-4B2F1AFE7E50}"/>
    <dgm:cxn modelId="{610C7AE7-F119-49C0-9259-64C6C9884817}" srcId="{4F642127-1558-414C-A54C-6629E4F7512C}" destId="{5332081C-3BAD-4806-9392-E61A3FEBC65E}" srcOrd="1" destOrd="0" parTransId="{D4E61A54-0E51-4601-B561-181223CDD514}" sibTransId="{1FE7AAA6-3BA4-4E25-A5BF-55CFD7D4A806}"/>
    <dgm:cxn modelId="{0B278F27-5DBC-404D-9AE7-0F2D907554AB}" srcId="{1CE3F09C-E96D-42BB-9229-80A735E6EFCD}" destId="{0974B3BF-2AF1-46EE-A6D6-8EE00BB1226B}" srcOrd="1" destOrd="0" parTransId="{E3B361B7-E0C5-47AF-A382-C36000EFF1B7}" sibTransId="{61A14986-90DD-46CE-A050-0BB7FBA125B4}"/>
    <dgm:cxn modelId="{CD4CA341-9EB4-4B60-8018-117B7AFD599C}" type="presOf" srcId="{1CE3F09C-E96D-42BB-9229-80A735E6EFCD}" destId="{C17B3936-F4BA-45B6-AD3C-412545E81192}" srcOrd="0" destOrd="0" presId="urn:microsoft.com/office/officeart/2005/8/layout/chevron2"/>
    <dgm:cxn modelId="{2EF5AA46-9215-4975-A8A5-1540B2B49740}" srcId="{7B0432DB-4D45-4429-A18D-EC5A3855E3FF}" destId="{6B4A88A2-AEAC-471F-BCA7-E47B4F9DEB7C}" srcOrd="0" destOrd="0" parTransId="{D74E6B3D-1F12-489D-B0BF-697BA3E40A6F}" sibTransId="{35E3241D-9720-4EF9-958F-B5D6302B76AB}"/>
    <dgm:cxn modelId="{4AB8B4DC-C3B7-4159-8033-987E6455B98B}" type="presParOf" srcId="{C17B3936-F4BA-45B6-AD3C-412545E81192}" destId="{EA6B18A2-3230-4545-9808-3ABFF16192DF}" srcOrd="0" destOrd="0" presId="urn:microsoft.com/office/officeart/2005/8/layout/chevron2"/>
    <dgm:cxn modelId="{5C37C08D-014E-4B2E-8A05-F74BDF06399B}" type="presParOf" srcId="{EA6B18A2-3230-4545-9808-3ABFF16192DF}" destId="{2FABC933-F1C6-4CB0-AC79-91D9D59DF796}" srcOrd="0" destOrd="0" presId="urn:microsoft.com/office/officeart/2005/8/layout/chevron2"/>
    <dgm:cxn modelId="{1D0026C4-C7A8-4A59-A575-AF7E727205DA}" type="presParOf" srcId="{EA6B18A2-3230-4545-9808-3ABFF16192DF}" destId="{7662AFB2-F77F-42FA-BE68-BE793F2838F0}" srcOrd="1" destOrd="0" presId="urn:microsoft.com/office/officeart/2005/8/layout/chevron2"/>
    <dgm:cxn modelId="{0D6A448D-2BBB-44C6-97AB-B623E0F700D8}" type="presParOf" srcId="{C17B3936-F4BA-45B6-AD3C-412545E81192}" destId="{E28D8407-78C2-4AE6-B8F5-D4A25D4845B3}" srcOrd="1" destOrd="0" presId="urn:microsoft.com/office/officeart/2005/8/layout/chevron2"/>
    <dgm:cxn modelId="{DADC75FB-F7B3-4FA3-A53B-780423138BFE}" type="presParOf" srcId="{C17B3936-F4BA-45B6-AD3C-412545E81192}" destId="{CBA81FB9-45F8-4248-A94B-AF4F2B06B3F3}" srcOrd="2" destOrd="0" presId="urn:microsoft.com/office/officeart/2005/8/layout/chevron2"/>
    <dgm:cxn modelId="{F6869040-BD60-46D4-A534-8C14735063F0}" type="presParOf" srcId="{CBA81FB9-45F8-4248-A94B-AF4F2B06B3F3}" destId="{F42E00F7-CDC9-4180-BAA8-CE744D5E4987}" srcOrd="0" destOrd="0" presId="urn:microsoft.com/office/officeart/2005/8/layout/chevron2"/>
    <dgm:cxn modelId="{38AF8E5F-35AB-4275-AD45-BBA91130CC86}" type="presParOf" srcId="{CBA81FB9-45F8-4248-A94B-AF4F2B06B3F3}" destId="{05C45CDE-7853-499A-AD4B-212FCA3AE75C}" srcOrd="1" destOrd="0" presId="urn:microsoft.com/office/officeart/2005/8/layout/chevron2"/>
    <dgm:cxn modelId="{3DAA94A5-4EE2-4C25-8485-DDADE4373880}" type="presParOf" srcId="{C17B3936-F4BA-45B6-AD3C-412545E81192}" destId="{B869B216-EEE0-4F62-9474-D727C2DE5CE5}" srcOrd="3" destOrd="0" presId="urn:microsoft.com/office/officeart/2005/8/layout/chevron2"/>
    <dgm:cxn modelId="{3758D651-C06E-4407-85B1-98E1BFD6300F}" type="presParOf" srcId="{C17B3936-F4BA-45B6-AD3C-412545E81192}" destId="{978CC48B-C3EF-4977-9FB3-58E09CC03B68}" srcOrd="4" destOrd="0" presId="urn:microsoft.com/office/officeart/2005/8/layout/chevron2"/>
    <dgm:cxn modelId="{761B42A4-318D-49A8-903C-3EB44B9B0C46}" type="presParOf" srcId="{978CC48B-C3EF-4977-9FB3-58E09CC03B68}" destId="{82810E66-7277-436D-A053-F18632F39856}" srcOrd="0" destOrd="0" presId="urn:microsoft.com/office/officeart/2005/8/layout/chevron2"/>
    <dgm:cxn modelId="{A2157560-2031-4A2D-9817-0866F01C4D56}" type="presParOf" srcId="{978CC48B-C3EF-4977-9FB3-58E09CC03B68}" destId="{ED1146BE-BCAD-4F2F-B344-C702554F7F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E3F09C-E96D-42BB-9229-80A735E6EFC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42127-1558-414C-A54C-6629E4F7512C}">
      <dgm:prSet phldrT="[Текст]"/>
      <dgm:spPr/>
      <dgm:t>
        <a:bodyPr/>
        <a:lstStyle/>
        <a:p>
          <a:r>
            <a:rPr lang="uk-UA" dirty="0" smtClean="0"/>
            <a:t>10</a:t>
          </a:r>
          <a:endParaRPr lang="ru-RU" dirty="0"/>
        </a:p>
      </dgm:t>
    </dgm:pt>
    <dgm:pt modelId="{A7DFC9C0-DD1A-4BC4-868C-0B33D7E51F12}" type="parTrans" cxnId="{EB8A3F19-FD37-476B-B387-76A31C466631}">
      <dgm:prSet/>
      <dgm:spPr/>
      <dgm:t>
        <a:bodyPr/>
        <a:lstStyle/>
        <a:p>
          <a:endParaRPr lang="ru-RU"/>
        </a:p>
      </dgm:t>
    </dgm:pt>
    <dgm:pt modelId="{7B04238B-1198-4AEC-8E61-CCFC9C273F6C}" type="sibTrans" cxnId="{EB8A3F19-FD37-476B-B387-76A31C466631}">
      <dgm:prSet/>
      <dgm:spPr/>
      <dgm:t>
        <a:bodyPr/>
        <a:lstStyle/>
        <a:p>
          <a:endParaRPr lang="ru-RU"/>
        </a:p>
      </dgm:t>
    </dgm:pt>
    <dgm:pt modelId="{464565E9-5215-44B4-A19C-69DB4D4B190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9F9D9B5-9AED-4DC0-9648-A98E86B31CBE}" type="parTrans" cxnId="{9300EC45-EA37-497B-B26A-E13F483BB8FE}">
      <dgm:prSet/>
      <dgm:spPr/>
      <dgm:t>
        <a:bodyPr/>
        <a:lstStyle/>
        <a:p>
          <a:endParaRPr lang="ru-RU"/>
        </a:p>
      </dgm:t>
    </dgm:pt>
    <dgm:pt modelId="{8713A70B-07F6-49B6-B1DC-1C46D6B1E7C1}" type="sibTrans" cxnId="{9300EC45-EA37-497B-B26A-E13F483BB8FE}">
      <dgm:prSet/>
      <dgm:spPr/>
      <dgm:t>
        <a:bodyPr/>
        <a:lstStyle/>
        <a:p>
          <a:endParaRPr lang="ru-RU"/>
        </a:p>
      </dgm:t>
    </dgm:pt>
    <dgm:pt modelId="{5332081C-3BAD-4806-9392-E61A3FEBC65E}">
      <dgm:prSet phldrT="[Текст]" phldr="1"/>
      <dgm:spPr/>
      <dgm:t>
        <a:bodyPr/>
        <a:lstStyle/>
        <a:p>
          <a:endParaRPr lang="ru-RU" dirty="0"/>
        </a:p>
      </dgm:t>
    </dgm:pt>
    <dgm:pt modelId="{D4E61A54-0E51-4601-B561-181223CDD514}" type="parTrans" cxnId="{610C7AE7-F119-49C0-9259-64C6C9884817}">
      <dgm:prSet/>
      <dgm:spPr/>
      <dgm:t>
        <a:bodyPr/>
        <a:lstStyle/>
        <a:p>
          <a:endParaRPr lang="ru-RU"/>
        </a:p>
      </dgm:t>
    </dgm:pt>
    <dgm:pt modelId="{1FE7AAA6-3BA4-4E25-A5BF-55CFD7D4A806}" type="sibTrans" cxnId="{610C7AE7-F119-49C0-9259-64C6C9884817}">
      <dgm:prSet/>
      <dgm:spPr/>
      <dgm:t>
        <a:bodyPr/>
        <a:lstStyle/>
        <a:p>
          <a:endParaRPr lang="ru-RU"/>
        </a:p>
      </dgm:t>
    </dgm:pt>
    <dgm:pt modelId="{0974B3BF-2AF1-46EE-A6D6-8EE00BB1226B}">
      <dgm:prSet phldrT="[Текст]"/>
      <dgm:spPr/>
      <dgm:t>
        <a:bodyPr/>
        <a:lstStyle/>
        <a:p>
          <a:r>
            <a:rPr lang="uk-UA" dirty="0" smtClean="0"/>
            <a:t>11</a:t>
          </a:r>
          <a:endParaRPr lang="ru-RU" dirty="0"/>
        </a:p>
      </dgm:t>
    </dgm:pt>
    <dgm:pt modelId="{E3B361B7-E0C5-47AF-A382-C36000EFF1B7}" type="parTrans" cxnId="{0B278F27-5DBC-404D-9AE7-0F2D907554AB}">
      <dgm:prSet/>
      <dgm:spPr/>
      <dgm:t>
        <a:bodyPr/>
        <a:lstStyle/>
        <a:p>
          <a:endParaRPr lang="ru-RU"/>
        </a:p>
      </dgm:t>
    </dgm:pt>
    <dgm:pt modelId="{61A14986-90DD-46CE-A050-0BB7FBA125B4}" type="sibTrans" cxnId="{0B278F27-5DBC-404D-9AE7-0F2D907554AB}">
      <dgm:prSet/>
      <dgm:spPr/>
      <dgm:t>
        <a:bodyPr/>
        <a:lstStyle/>
        <a:p>
          <a:endParaRPr lang="ru-RU"/>
        </a:p>
      </dgm:t>
    </dgm:pt>
    <dgm:pt modelId="{E1F8FB01-5614-422B-9378-BD6CE57DC17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3ABB445-A20F-4421-8E88-28C3ACD96C06}" type="parTrans" cxnId="{5FBD6CA3-F5C0-43C3-9AF5-9C62304B5F2C}">
      <dgm:prSet/>
      <dgm:spPr/>
      <dgm:t>
        <a:bodyPr/>
        <a:lstStyle/>
        <a:p>
          <a:endParaRPr lang="ru-RU"/>
        </a:p>
      </dgm:t>
    </dgm:pt>
    <dgm:pt modelId="{54661E16-4661-477F-8B5E-96D2FF6D6DDE}" type="sibTrans" cxnId="{5FBD6CA3-F5C0-43C3-9AF5-9C62304B5F2C}">
      <dgm:prSet/>
      <dgm:spPr/>
      <dgm:t>
        <a:bodyPr/>
        <a:lstStyle/>
        <a:p>
          <a:endParaRPr lang="ru-RU"/>
        </a:p>
      </dgm:t>
    </dgm:pt>
    <dgm:pt modelId="{7B0432DB-4D45-4429-A18D-EC5A3855E3FF}">
      <dgm:prSet phldrT="[Текст]"/>
      <dgm:spPr/>
      <dgm:t>
        <a:bodyPr/>
        <a:lstStyle/>
        <a:p>
          <a:r>
            <a:rPr lang="uk-UA" dirty="0" smtClean="0"/>
            <a:t>12</a:t>
          </a:r>
          <a:endParaRPr lang="ru-RU" dirty="0"/>
        </a:p>
      </dgm:t>
    </dgm:pt>
    <dgm:pt modelId="{F0276878-450D-4E15-B590-D904EABFF080}" type="parTrans" cxnId="{0D14B500-62FB-4C6B-9859-D8DE21C0C7AF}">
      <dgm:prSet/>
      <dgm:spPr/>
      <dgm:t>
        <a:bodyPr/>
        <a:lstStyle/>
        <a:p>
          <a:endParaRPr lang="ru-RU"/>
        </a:p>
      </dgm:t>
    </dgm:pt>
    <dgm:pt modelId="{8C8AC3BD-D525-4263-9B4E-FD67AA747EDF}" type="sibTrans" cxnId="{0D14B500-62FB-4C6B-9859-D8DE21C0C7AF}">
      <dgm:prSet/>
      <dgm:spPr/>
      <dgm:t>
        <a:bodyPr/>
        <a:lstStyle/>
        <a:p>
          <a:endParaRPr lang="ru-RU"/>
        </a:p>
      </dgm:t>
    </dgm:pt>
    <dgm:pt modelId="{C17B3936-F4BA-45B6-AD3C-412545E81192}" type="pres">
      <dgm:prSet presAssocID="{1CE3F09C-E96D-42BB-9229-80A735E6EF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B18A2-3230-4545-9808-3ABFF16192DF}" type="pres">
      <dgm:prSet presAssocID="{4F642127-1558-414C-A54C-6629E4F7512C}" presName="composite" presStyleCnt="0"/>
      <dgm:spPr/>
    </dgm:pt>
    <dgm:pt modelId="{2FABC933-F1C6-4CB0-AC79-91D9D59DF796}" type="pres">
      <dgm:prSet presAssocID="{4F642127-1558-414C-A54C-6629E4F751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2AFB2-F77F-42FA-BE68-BE793F2838F0}" type="pres">
      <dgm:prSet presAssocID="{4F642127-1558-414C-A54C-6629E4F751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D8407-78C2-4AE6-B8F5-D4A25D4845B3}" type="pres">
      <dgm:prSet presAssocID="{7B04238B-1198-4AEC-8E61-CCFC9C273F6C}" presName="sp" presStyleCnt="0"/>
      <dgm:spPr/>
    </dgm:pt>
    <dgm:pt modelId="{CBA81FB9-45F8-4248-A94B-AF4F2B06B3F3}" type="pres">
      <dgm:prSet presAssocID="{0974B3BF-2AF1-46EE-A6D6-8EE00BB1226B}" presName="composite" presStyleCnt="0"/>
      <dgm:spPr/>
    </dgm:pt>
    <dgm:pt modelId="{F42E00F7-CDC9-4180-BAA8-CE744D5E4987}" type="pres">
      <dgm:prSet presAssocID="{0974B3BF-2AF1-46EE-A6D6-8EE00BB1226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45CDE-7853-499A-AD4B-212FCA3AE75C}" type="pres">
      <dgm:prSet presAssocID="{0974B3BF-2AF1-46EE-A6D6-8EE00BB1226B}" presName="descendantText" presStyleLbl="alignAcc1" presStyleIdx="1" presStyleCnt="3" custScaleX="103792" custScaleY="11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9B216-EEE0-4F62-9474-D727C2DE5CE5}" type="pres">
      <dgm:prSet presAssocID="{61A14986-90DD-46CE-A050-0BB7FBA125B4}" presName="sp" presStyleCnt="0"/>
      <dgm:spPr/>
    </dgm:pt>
    <dgm:pt modelId="{978CC48B-C3EF-4977-9FB3-58E09CC03B68}" type="pres">
      <dgm:prSet presAssocID="{7B0432DB-4D45-4429-A18D-EC5A3855E3FF}" presName="composite" presStyleCnt="0"/>
      <dgm:spPr/>
    </dgm:pt>
    <dgm:pt modelId="{82810E66-7277-436D-A053-F18632F39856}" type="pres">
      <dgm:prSet presAssocID="{7B0432DB-4D45-4429-A18D-EC5A3855E3FF}" presName="parentText" presStyleLbl="alignNode1" presStyleIdx="2" presStyleCnt="3" custLinFactNeighborX="8027" custLinFactNeighborY="-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146BE-BCAD-4F2F-B344-C702554F7F48}" type="pres">
      <dgm:prSet presAssocID="{7B0432DB-4D45-4429-A18D-EC5A3855E3FF}" presName="descendantText" presStyleLbl="alignAcc1" presStyleIdx="2" presStyleCnt="3" custFlipHor="0" custScaleX="28064" custScaleY="3564" custLinFactY="43851" custLinFactNeighborX="54273" custLinFactNeighborY="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D14B500-62FB-4C6B-9859-D8DE21C0C7AF}" srcId="{1CE3F09C-E96D-42BB-9229-80A735E6EFCD}" destId="{7B0432DB-4D45-4429-A18D-EC5A3855E3FF}" srcOrd="2" destOrd="0" parTransId="{F0276878-450D-4E15-B590-D904EABFF080}" sibTransId="{8C8AC3BD-D525-4263-9B4E-FD67AA747EDF}"/>
    <dgm:cxn modelId="{D7091B46-DED4-4FFB-837F-A1BD19445738}" type="presOf" srcId="{E1F8FB01-5614-422B-9378-BD6CE57DC179}" destId="{05C45CDE-7853-499A-AD4B-212FCA3AE75C}" srcOrd="0" destOrd="0" presId="urn:microsoft.com/office/officeart/2005/8/layout/chevron2"/>
    <dgm:cxn modelId="{9300EC45-EA37-497B-B26A-E13F483BB8FE}" srcId="{4F642127-1558-414C-A54C-6629E4F7512C}" destId="{464565E9-5215-44B4-A19C-69DB4D4B190E}" srcOrd="0" destOrd="0" parTransId="{19F9D9B5-9AED-4DC0-9648-A98E86B31CBE}" sibTransId="{8713A70B-07F6-49B6-B1DC-1C46D6B1E7C1}"/>
    <dgm:cxn modelId="{EB8A3F19-FD37-476B-B387-76A31C466631}" srcId="{1CE3F09C-E96D-42BB-9229-80A735E6EFCD}" destId="{4F642127-1558-414C-A54C-6629E4F7512C}" srcOrd="0" destOrd="0" parTransId="{A7DFC9C0-DD1A-4BC4-868C-0B33D7E51F12}" sibTransId="{7B04238B-1198-4AEC-8E61-CCFC9C273F6C}"/>
    <dgm:cxn modelId="{4847AE26-09F6-4692-A895-CBE6FDFE7898}" type="presOf" srcId="{4F642127-1558-414C-A54C-6629E4F7512C}" destId="{2FABC933-F1C6-4CB0-AC79-91D9D59DF796}" srcOrd="0" destOrd="0" presId="urn:microsoft.com/office/officeart/2005/8/layout/chevron2"/>
    <dgm:cxn modelId="{4E95FA37-EFF9-4F2F-BB31-A34A348AE34B}" type="presOf" srcId="{7B0432DB-4D45-4429-A18D-EC5A3855E3FF}" destId="{82810E66-7277-436D-A053-F18632F39856}" srcOrd="0" destOrd="0" presId="urn:microsoft.com/office/officeart/2005/8/layout/chevron2"/>
    <dgm:cxn modelId="{C1ACE8CD-01F4-4189-83F6-289C54A50B31}" type="presOf" srcId="{464565E9-5215-44B4-A19C-69DB4D4B190E}" destId="{7662AFB2-F77F-42FA-BE68-BE793F2838F0}" srcOrd="0" destOrd="0" presId="urn:microsoft.com/office/officeart/2005/8/layout/chevron2"/>
    <dgm:cxn modelId="{983EE4EB-3C0E-4E29-A1C1-5695D035CBFE}" type="presOf" srcId="{0974B3BF-2AF1-46EE-A6D6-8EE00BB1226B}" destId="{F42E00F7-CDC9-4180-BAA8-CE744D5E4987}" srcOrd="0" destOrd="0" presId="urn:microsoft.com/office/officeart/2005/8/layout/chevron2"/>
    <dgm:cxn modelId="{A604D1EA-5485-4915-A49B-2BA54DF4595E}" type="presOf" srcId="{5332081C-3BAD-4806-9392-E61A3FEBC65E}" destId="{7662AFB2-F77F-42FA-BE68-BE793F2838F0}" srcOrd="0" destOrd="1" presId="urn:microsoft.com/office/officeart/2005/8/layout/chevron2"/>
    <dgm:cxn modelId="{0B278F27-5DBC-404D-9AE7-0F2D907554AB}" srcId="{1CE3F09C-E96D-42BB-9229-80A735E6EFCD}" destId="{0974B3BF-2AF1-46EE-A6D6-8EE00BB1226B}" srcOrd="1" destOrd="0" parTransId="{E3B361B7-E0C5-47AF-A382-C36000EFF1B7}" sibTransId="{61A14986-90DD-46CE-A050-0BB7FBA125B4}"/>
    <dgm:cxn modelId="{610C7AE7-F119-49C0-9259-64C6C9884817}" srcId="{4F642127-1558-414C-A54C-6629E4F7512C}" destId="{5332081C-3BAD-4806-9392-E61A3FEBC65E}" srcOrd="1" destOrd="0" parTransId="{D4E61A54-0E51-4601-B561-181223CDD514}" sibTransId="{1FE7AAA6-3BA4-4E25-A5BF-55CFD7D4A806}"/>
    <dgm:cxn modelId="{FE8652C4-8A18-4CD9-ACFA-863194DF72A8}" type="presOf" srcId="{1CE3F09C-E96D-42BB-9229-80A735E6EFCD}" destId="{C17B3936-F4BA-45B6-AD3C-412545E81192}" srcOrd="0" destOrd="0" presId="urn:microsoft.com/office/officeart/2005/8/layout/chevron2"/>
    <dgm:cxn modelId="{5FBD6CA3-F5C0-43C3-9AF5-9C62304B5F2C}" srcId="{0974B3BF-2AF1-46EE-A6D6-8EE00BB1226B}" destId="{E1F8FB01-5614-422B-9378-BD6CE57DC179}" srcOrd="0" destOrd="0" parTransId="{43ABB445-A20F-4421-8E88-28C3ACD96C06}" sibTransId="{54661E16-4661-477F-8B5E-96D2FF6D6DDE}"/>
    <dgm:cxn modelId="{19430026-736C-4B34-A050-111BB2CFFDDE}" type="presParOf" srcId="{C17B3936-F4BA-45B6-AD3C-412545E81192}" destId="{EA6B18A2-3230-4545-9808-3ABFF16192DF}" srcOrd="0" destOrd="0" presId="urn:microsoft.com/office/officeart/2005/8/layout/chevron2"/>
    <dgm:cxn modelId="{A485D439-B0A3-435C-A241-7F4794031120}" type="presParOf" srcId="{EA6B18A2-3230-4545-9808-3ABFF16192DF}" destId="{2FABC933-F1C6-4CB0-AC79-91D9D59DF796}" srcOrd="0" destOrd="0" presId="urn:microsoft.com/office/officeart/2005/8/layout/chevron2"/>
    <dgm:cxn modelId="{10AC18E4-A167-4223-9D25-BF6BD45BCEE0}" type="presParOf" srcId="{EA6B18A2-3230-4545-9808-3ABFF16192DF}" destId="{7662AFB2-F77F-42FA-BE68-BE793F2838F0}" srcOrd="1" destOrd="0" presId="urn:microsoft.com/office/officeart/2005/8/layout/chevron2"/>
    <dgm:cxn modelId="{C87C07EA-FF96-438D-9119-5059D3E585B8}" type="presParOf" srcId="{C17B3936-F4BA-45B6-AD3C-412545E81192}" destId="{E28D8407-78C2-4AE6-B8F5-D4A25D4845B3}" srcOrd="1" destOrd="0" presId="urn:microsoft.com/office/officeart/2005/8/layout/chevron2"/>
    <dgm:cxn modelId="{B8EB4923-AC30-4511-B82B-6936F87E7928}" type="presParOf" srcId="{C17B3936-F4BA-45B6-AD3C-412545E81192}" destId="{CBA81FB9-45F8-4248-A94B-AF4F2B06B3F3}" srcOrd="2" destOrd="0" presId="urn:microsoft.com/office/officeart/2005/8/layout/chevron2"/>
    <dgm:cxn modelId="{0F941FCE-179C-44A8-BD46-5C392EC87E2B}" type="presParOf" srcId="{CBA81FB9-45F8-4248-A94B-AF4F2B06B3F3}" destId="{F42E00F7-CDC9-4180-BAA8-CE744D5E4987}" srcOrd="0" destOrd="0" presId="urn:microsoft.com/office/officeart/2005/8/layout/chevron2"/>
    <dgm:cxn modelId="{850E0039-A3CF-4646-948C-5219BC024445}" type="presParOf" srcId="{CBA81FB9-45F8-4248-A94B-AF4F2B06B3F3}" destId="{05C45CDE-7853-499A-AD4B-212FCA3AE75C}" srcOrd="1" destOrd="0" presId="urn:microsoft.com/office/officeart/2005/8/layout/chevron2"/>
    <dgm:cxn modelId="{1BEF4BA1-0D6C-497A-88E4-E1EC99D99D29}" type="presParOf" srcId="{C17B3936-F4BA-45B6-AD3C-412545E81192}" destId="{B869B216-EEE0-4F62-9474-D727C2DE5CE5}" srcOrd="3" destOrd="0" presId="urn:microsoft.com/office/officeart/2005/8/layout/chevron2"/>
    <dgm:cxn modelId="{D0EA98AE-D047-47EB-AEDC-532145D8A46B}" type="presParOf" srcId="{C17B3936-F4BA-45B6-AD3C-412545E81192}" destId="{978CC48B-C3EF-4977-9FB3-58E09CC03B68}" srcOrd="4" destOrd="0" presId="urn:microsoft.com/office/officeart/2005/8/layout/chevron2"/>
    <dgm:cxn modelId="{FE527736-C305-41B6-982A-AB989A1A3C45}" type="presParOf" srcId="{978CC48B-C3EF-4977-9FB3-58E09CC03B68}" destId="{82810E66-7277-436D-A053-F18632F39856}" srcOrd="0" destOrd="0" presId="urn:microsoft.com/office/officeart/2005/8/layout/chevron2"/>
    <dgm:cxn modelId="{E5978A39-1E96-4C93-94C7-34BDD6C07105}" type="presParOf" srcId="{978CC48B-C3EF-4977-9FB3-58E09CC03B68}" destId="{ED1146BE-BCAD-4F2F-B344-C702554F7F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8E0F7-DD62-4614-B514-8C2E839D4A1F}">
      <dsp:nvSpPr>
        <dsp:cNvPr id="0" name=""/>
        <dsp:cNvSpPr/>
      </dsp:nvSpPr>
      <dsp:spPr>
        <a:xfrm rot="5400000">
          <a:off x="-283029" y="283153"/>
          <a:ext cx="1886865" cy="1320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1</a:t>
          </a:r>
          <a:endParaRPr lang="ru-RU" sz="3900" kern="1200" dirty="0"/>
        </a:p>
      </dsp:txBody>
      <dsp:txXfrm rot="-5400000">
        <a:off x="2" y="660526"/>
        <a:ext cx="1320805" cy="566060"/>
      </dsp:txXfrm>
    </dsp:sp>
    <dsp:sp modelId="{D1DAC3BF-D8C2-4682-A97D-DA5BD114AF2B}">
      <dsp:nvSpPr>
        <dsp:cNvPr id="0" name=""/>
        <dsp:cNvSpPr/>
      </dsp:nvSpPr>
      <dsp:spPr>
        <a:xfrm rot="5400000" flipH="1">
          <a:off x="1647853" y="152458"/>
          <a:ext cx="1226462" cy="1209570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-5400000">
        <a:off x="1656299" y="203058"/>
        <a:ext cx="1150524" cy="1108370"/>
      </dsp:txXfrm>
    </dsp:sp>
    <dsp:sp modelId="{8EE3AB4A-0F98-45A7-AE4D-33CFD6476A2A}">
      <dsp:nvSpPr>
        <dsp:cNvPr id="0" name=""/>
        <dsp:cNvSpPr/>
      </dsp:nvSpPr>
      <dsp:spPr>
        <a:xfrm rot="5400000">
          <a:off x="-283029" y="1931996"/>
          <a:ext cx="1886865" cy="1320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2</a:t>
          </a:r>
          <a:endParaRPr lang="ru-RU" sz="3900" kern="1200" dirty="0"/>
        </a:p>
      </dsp:txBody>
      <dsp:txXfrm rot="-5400000">
        <a:off x="2" y="2309369"/>
        <a:ext cx="1320805" cy="566060"/>
      </dsp:txXfrm>
    </dsp:sp>
    <dsp:sp modelId="{C1BC81DB-878D-4458-AFC0-2E03FAFBC650}">
      <dsp:nvSpPr>
        <dsp:cNvPr id="0" name=""/>
        <dsp:cNvSpPr/>
      </dsp:nvSpPr>
      <dsp:spPr>
        <a:xfrm rot="5400000">
          <a:off x="1816539" y="1153232"/>
          <a:ext cx="1226462" cy="2217930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-5400000">
        <a:off x="1320806" y="1708837"/>
        <a:ext cx="2158059" cy="1106720"/>
      </dsp:txXfrm>
    </dsp:sp>
    <dsp:sp modelId="{43FECEDC-B3E5-4082-A013-8E49978F8F15}">
      <dsp:nvSpPr>
        <dsp:cNvPr id="0" name=""/>
        <dsp:cNvSpPr/>
      </dsp:nvSpPr>
      <dsp:spPr>
        <a:xfrm rot="5400000">
          <a:off x="-283029" y="3580839"/>
          <a:ext cx="1886865" cy="1320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3</a:t>
          </a:r>
          <a:endParaRPr lang="ru-RU" sz="3900" kern="1200" dirty="0"/>
        </a:p>
      </dsp:txBody>
      <dsp:txXfrm rot="-5400000">
        <a:off x="2" y="3958212"/>
        <a:ext cx="1320805" cy="566060"/>
      </dsp:txXfrm>
    </dsp:sp>
    <dsp:sp modelId="{CC1CD64A-7814-4DFC-BB52-EE038C024C6C}">
      <dsp:nvSpPr>
        <dsp:cNvPr id="0" name=""/>
        <dsp:cNvSpPr/>
      </dsp:nvSpPr>
      <dsp:spPr>
        <a:xfrm rot="5400000">
          <a:off x="1816539" y="2802076"/>
          <a:ext cx="1226462" cy="2217930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-5400000">
        <a:off x="1320806" y="3357681"/>
        <a:ext cx="2158059" cy="1106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8E0F7-DD62-4614-B514-8C2E839D4A1F}">
      <dsp:nvSpPr>
        <dsp:cNvPr id="0" name=""/>
        <dsp:cNvSpPr/>
      </dsp:nvSpPr>
      <dsp:spPr>
        <a:xfrm rot="5400000">
          <a:off x="-283548" y="285085"/>
          <a:ext cx="1890321" cy="1323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4</a:t>
          </a:r>
          <a:endParaRPr lang="ru-RU" sz="3900" kern="1200" dirty="0"/>
        </a:p>
      </dsp:txBody>
      <dsp:txXfrm rot="-5400000">
        <a:off x="1" y="663148"/>
        <a:ext cx="1323224" cy="567097"/>
      </dsp:txXfrm>
    </dsp:sp>
    <dsp:sp modelId="{D1DAC3BF-D8C2-4682-A97D-DA5BD114AF2B}">
      <dsp:nvSpPr>
        <dsp:cNvPr id="0" name=""/>
        <dsp:cNvSpPr/>
      </dsp:nvSpPr>
      <dsp:spPr>
        <a:xfrm rot="5400000">
          <a:off x="2041567" y="-673425"/>
          <a:ext cx="1228708" cy="2719567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-5400000">
        <a:off x="1296138" y="131985"/>
        <a:ext cx="2659586" cy="1108746"/>
      </dsp:txXfrm>
    </dsp:sp>
    <dsp:sp modelId="{8EE3AB4A-0F98-45A7-AE4D-33CFD6476A2A}">
      <dsp:nvSpPr>
        <dsp:cNvPr id="0" name=""/>
        <dsp:cNvSpPr/>
      </dsp:nvSpPr>
      <dsp:spPr>
        <a:xfrm rot="5400000">
          <a:off x="-283548" y="1966679"/>
          <a:ext cx="1890321" cy="1323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5</a:t>
          </a:r>
          <a:endParaRPr lang="ru-RU" sz="3900" kern="1200" dirty="0"/>
        </a:p>
      </dsp:txBody>
      <dsp:txXfrm rot="-5400000">
        <a:off x="1" y="2344742"/>
        <a:ext cx="1323224" cy="567097"/>
      </dsp:txXfrm>
    </dsp:sp>
    <dsp:sp modelId="{C1BC81DB-878D-4458-AFC0-2E03FAFBC650}">
      <dsp:nvSpPr>
        <dsp:cNvPr id="0" name=""/>
        <dsp:cNvSpPr/>
      </dsp:nvSpPr>
      <dsp:spPr>
        <a:xfrm rot="5400000">
          <a:off x="2068654" y="937702"/>
          <a:ext cx="1228708" cy="2719567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-5400000">
        <a:off x="1323225" y="1743113"/>
        <a:ext cx="2659586" cy="1108746"/>
      </dsp:txXfrm>
    </dsp:sp>
    <dsp:sp modelId="{43FECEDC-B3E5-4082-A013-8E49978F8F15}">
      <dsp:nvSpPr>
        <dsp:cNvPr id="0" name=""/>
        <dsp:cNvSpPr/>
      </dsp:nvSpPr>
      <dsp:spPr>
        <a:xfrm rot="5400000">
          <a:off x="-283548" y="3648273"/>
          <a:ext cx="1890321" cy="1323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6</a:t>
          </a:r>
          <a:endParaRPr lang="ru-RU" sz="3900" kern="1200" dirty="0"/>
        </a:p>
      </dsp:txBody>
      <dsp:txXfrm rot="-5400000">
        <a:off x="1" y="4026336"/>
        <a:ext cx="1323224" cy="567097"/>
      </dsp:txXfrm>
    </dsp:sp>
    <dsp:sp modelId="{CC1CD64A-7814-4DFC-BB52-EE038C024C6C}">
      <dsp:nvSpPr>
        <dsp:cNvPr id="0" name=""/>
        <dsp:cNvSpPr/>
      </dsp:nvSpPr>
      <dsp:spPr>
        <a:xfrm rot="5400000">
          <a:off x="2068654" y="2619296"/>
          <a:ext cx="1228708" cy="2719567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-5400000">
        <a:off x="1323225" y="3424707"/>
        <a:ext cx="2659586" cy="1108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BC933-F1C6-4CB0-AC79-91D9D59DF796}">
      <dsp:nvSpPr>
        <dsp:cNvPr id="0" name=""/>
        <dsp:cNvSpPr/>
      </dsp:nvSpPr>
      <dsp:spPr>
        <a:xfrm rot="5400000">
          <a:off x="-237805" y="238393"/>
          <a:ext cx="1585371" cy="1109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7</a:t>
          </a:r>
          <a:endParaRPr lang="ru-RU" sz="3200" kern="1200" dirty="0"/>
        </a:p>
      </dsp:txBody>
      <dsp:txXfrm rot="-5400000">
        <a:off x="1" y="555467"/>
        <a:ext cx="1109760" cy="475611"/>
      </dsp:txXfrm>
    </dsp:sp>
    <dsp:sp modelId="{7662AFB2-F77F-42FA-BE68-BE793F2838F0}">
      <dsp:nvSpPr>
        <dsp:cNvPr id="0" name=""/>
        <dsp:cNvSpPr/>
      </dsp:nvSpPr>
      <dsp:spPr>
        <a:xfrm rot="5400000">
          <a:off x="1659814" y="-549466"/>
          <a:ext cx="1030491" cy="2130599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100" kern="1200" dirty="0"/>
        </a:p>
      </dsp:txBody>
      <dsp:txXfrm rot="-5400000">
        <a:off x="1109760" y="50892"/>
        <a:ext cx="2080295" cy="929883"/>
      </dsp:txXfrm>
    </dsp:sp>
    <dsp:sp modelId="{F42E00F7-CDC9-4180-BAA8-CE744D5E4987}">
      <dsp:nvSpPr>
        <dsp:cNvPr id="0" name=""/>
        <dsp:cNvSpPr/>
      </dsp:nvSpPr>
      <dsp:spPr>
        <a:xfrm rot="5400000">
          <a:off x="-237805" y="1605359"/>
          <a:ext cx="1585371" cy="1109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8</a:t>
          </a:r>
          <a:endParaRPr lang="ru-RU" sz="3200" kern="1200" dirty="0"/>
        </a:p>
      </dsp:txBody>
      <dsp:txXfrm rot="-5400000">
        <a:off x="1" y="1922433"/>
        <a:ext cx="1109760" cy="475611"/>
      </dsp:txXfrm>
    </dsp:sp>
    <dsp:sp modelId="{05C45CDE-7853-499A-AD4B-212FCA3AE75C}">
      <dsp:nvSpPr>
        <dsp:cNvPr id="0" name=""/>
        <dsp:cNvSpPr/>
      </dsp:nvSpPr>
      <dsp:spPr>
        <a:xfrm rot="5400000">
          <a:off x="1659814" y="817500"/>
          <a:ext cx="1030491" cy="2130599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100" kern="1200" dirty="0"/>
        </a:p>
      </dsp:txBody>
      <dsp:txXfrm rot="-5400000">
        <a:off x="1109760" y="1417858"/>
        <a:ext cx="2080295" cy="929883"/>
      </dsp:txXfrm>
    </dsp:sp>
    <dsp:sp modelId="{82810E66-7277-436D-A053-F18632F39856}">
      <dsp:nvSpPr>
        <dsp:cNvPr id="0" name=""/>
        <dsp:cNvSpPr/>
      </dsp:nvSpPr>
      <dsp:spPr>
        <a:xfrm rot="5400000">
          <a:off x="-237805" y="2972326"/>
          <a:ext cx="1585371" cy="1109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9</a:t>
          </a:r>
          <a:endParaRPr lang="ru-RU" sz="3200" kern="1200" dirty="0"/>
        </a:p>
      </dsp:txBody>
      <dsp:txXfrm rot="-5400000">
        <a:off x="1" y="3289400"/>
        <a:ext cx="1109760" cy="475611"/>
      </dsp:txXfrm>
    </dsp:sp>
    <dsp:sp modelId="{ED1146BE-BCAD-4F2F-B344-C702554F7F48}">
      <dsp:nvSpPr>
        <dsp:cNvPr id="0" name=""/>
        <dsp:cNvSpPr/>
      </dsp:nvSpPr>
      <dsp:spPr>
        <a:xfrm rot="5400000">
          <a:off x="1659814" y="2184466"/>
          <a:ext cx="1030491" cy="2130599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100" kern="1200" dirty="0"/>
        </a:p>
      </dsp:txBody>
      <dsp:txXfrm rot="-5400000">
        <a:off x="1109760" y="2784824"/>
        <a:ext cx="2080295" cy="929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BC933-F1C6-4CB0-AC79-91D9D59DF796}">
      <dsp:nvSpPr>
        <dsp:cNvPr id="0" name=""/>
        <dsp:cNvSpPr/>
      </dsp:nvSpPr>
      <dsp:spPr>
        <a:xfrm rot="5400000">
          <a:off x="-324497" y="306088"/>
          <a:ext cx="1923033" cy="13461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10</a:t>
          </a:r>
          <a:endParaRPr lang="ru-RU" sz="4000" kern="1200" dirty="0"/>
        </a:p>
      </dsp:txBody>
      <dsp:txXfrm rot="-5400000">
        <a:off x="-36041" y="690695"/>
        <a:ext cx="1346123" cy="576910"/>
      </dsp:txXfrm>
    </dsp:sp>
    <dsp:sp modelId="{7662AFB2-F77F-42FA-BE68-BE793F2838F0}">
      <dsp:nvSpPr>
        <dsp:cNvPr id="0" name=""/>
        <dsp:cNvSpPr/>
      </dsp:nvSpPr>
      <dsp:spPr>
        <a:xfrm rot="5400000">
          <a:off x="2586065" y="-1258351"/>
          <a:ext cx="1249971" cy="3801940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700" kern="1200" dirty="0"/>
        </a:p>
      </dsp:txBody>
      <dsp:txXfrm rot="-5400000">
        <a:off x="1310081" y="78652"/>
        <a:ext cx="3740921" cy="1127933"/>
      </dsp:txXfrm>
    </dsp:sp>
    <dsp:sp modelId="{F42E00F7-CDC9-4180-BAA8-CE744D5E4987}">
      <dsp:nvSpPr>
        <dsp:cNvPr id="0" name=""/>
        <dsp:cNvSpPr/>
      </dsp:nvSpPr>
      <dsp:spPr>
        <a:xfrm rot="5400000">
          <a:off x="-324497" y="2155160"/>
          <a:ext cx="1923033" cy="13461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11</a:t>
          </a:r>
          <a:endParaRPr lang="ru-RU" sz="4000" kern="1200" dirty="0"/>
        </a:p>
      </dsp:txBody>
      <dsp:txXfrm rot="-5400000">
        <a:off x="-36041" y="2539767"/>
        <a:ext cx="1346123" cy="576910"/>
      </dsp:txXfrm>
    </dsp:sp>
    <dsp:sp modelId="{05C45CDE-7853-499A-AD4B-212FCA3AE75C}">
      <dsp:nvSpPr>
        <dsp:cNvPr id="0" name=""/>
        <dsp:cNvSpPr/>
      </dsp:nvSpPr>
      <dsp:spPr>
        <a:xfrm rot="5400000">
          <a:off x="2474236" y="518636"/>
          <a:ext cx="1473629" cy="3946110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900" kern="1200" dirty="0"/>
        </a:p>
      </dsp:txBody>
      <dsp:txXfrm rot="-5400000">
        <a:off x="1237996" y="1826814"/>
        <a:ext cx="3874173" cy="1329755"/>
      </dsp:txXfrm>
    </dsp:sp>
    <dsp:sp modelId="{82810E66-7277-436D-A053-F18632F39856}">
      <dsp:nvSpPr>
        <dsp:cNvPr id="0" name=""/>
        <dsp:cNvSpPr/>
      </dsp:nvSpPr>
      <dsp:spPr>
        <a:xfrm rot="5400000">
          <a:off x="-216444" y="3888847"/>
          <a:ext cx="1923033" cy="13461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12</a:t>
          </a:r>
          <a:endParaRPr lang="ru-RU" sz="4000" kern="1200" dirty="0"/>
        </a:p>
      </dsp:txBody>
      <dsp:txXfrm rot="-5400000">
        <a:off x="72012" y="4273454"/>
        <a:ext cx="1346123" cy="576910"/>
      </dsp:txXfrm>
    </dsp:sp>
    <dsp:sp modelId="{ED1146BE-BCAD-4F2F-B344-C702554F7F48}">
      <dsp:nvSpPr>
        <dsp:cNvPr id="0" name=""/>
        <dsp:cNvSpPr/>
      </dsp:nvSpPr>
      <dsp:spPr>
        <a:xfrm rot="5400000">
          <a:off x="2794293" y="5319613"/>
          <a:ext cx="44548" cy="405455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DF307C-429E-4BBC-B2D9-BD611B133EF1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65B0F1-A452-4F53-91B9-29BBD1F69C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82;&#1088;&#1086;&#1089;&#1074;&#1086;&#1088;&#1076;22.xl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oleObject" Target="../embeddings/oleObject2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82;&#1088;&#1086;&#1089;&#1089;&#1074;&#1086;&#1088;&#1076;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3.bin"/><Relationship Id="rId21" Type="http://schemas.openxmlformats.org/officeDocument/2006/relationships/image" Target="../media/image29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Степінь з від'ємним показником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648072"/>
          </a:xfrm>
        </p:spPr>
        <p:txBody>
          <a:bodyPr>
            <a:normAutofit/>
          </a:bodyPr>
          <a:lstStyle/>
          <a:p>
            <a:r>
              <a:rPr lang="uk-UA" dirty="0" smtClean="0"/>
              <a:t>Урок – узагальнення знань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Довжина тіла бобра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uk-UA" sz="19900" dirty="0" smtClean="0"/>
              <a:t>10 дм</a:t>
            </a:r>
            <a:endParaRPr lang="ru-RU" sz="19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Бобер відмінно плаває і ниряє, декілька хвилин може знаходитись під водою</a:t>
            </a:r>
            <a:r>
              <a:rPr lang="uk-UA" dirty="0" smtClean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</a:t>
            </a:r>
            <a:r>
              <a:rPr lang="uk-UA" sz="4400" dirty="0" smtClean="0">
                <a:latin typeface="Monotype Corsiva" pitchFamily="66" charset="0"/>
              </a:rPr>
              <a:t>Щоб знати, скільки хвилин він може буди під водою, треба заповнити   </a:t>
            </a:r>
            <a:r>
              <a:rPr lang="uk-UA" sz="4400" dirty="0" smtClean="0">
                <a:latin typeface="Monotype Corsiva" pitchFamily="66" charset="0"/>
                <a:hlinkClick r:id="rId2" action="ppaction://hlinkfile"/>
              </a:rPr>
              <a:t>кросворд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Заключний етап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Підбити </a:t>
            </a:r>
            <a:r>
              <a:rPr lang="uk-UA" dirty="0"/>
              <a:t>підсумки </a:t>
            </a:r>
            <a:r>
              <a:rPr lang="uk-UA" dirty="0" smtClean="0"/>
              <a:t>естафети</a:t>
            </a:r>
          </a:p>
          <a:p>
            <a:pPr marL="514350" indent="-514350">
              <a:buAutoNum type="arabicPeriod"/>
            </a:pPr>
            <a:r>
              <a:rPr lang="uk-UA" dirty="0" smtClean="0"/>
              <a:t>Оголосити – переможця</a:t>
            </a:r>
          </a:p>
          <a:p>
            <a:pPr marL="514350" indent="-514350">
              <a:buAutoNum type="arabicPeriod"/>
            </a:pPr>
            <a:r>
              <a:rPr lang="uk-UA" dirty="0" smtClean="0"/>
              <a:t>Виставити оцінки</a:t>
            </a:r>
          </a:p>
          <a:p>
            <a:pPr marL="514350" indent="-514350">
              <a:buAutoNum type="arabicPeriod"/>
            </a:pPr>
            <a:r>
              <a:rPr lang="uk-UA" dirty="0" smtClean="0"/>
              <a:t>Самостійна робота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Самостійна робота 	(15хв)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867400" cy="4514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517232"/>
            <a:ext cx="5256584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517232"/>
            <a:ext cx="348549" cy="936104"/>
          </a:xfrm>
          <a:prstGeom prst="rect">
            <a:avLst/>
          </a:prstGeom>
          <a:noFill/>
          <a:ln w="1587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589240"/>
            <a:ext cx="348549" cy="936104"/>
          </a:xfrm>
          <a:prstGeom prst="rect">
            <a:avLst/>
          </a:prstGeom>
          <a:noFill/>
          <a:ln w="158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Домашнє завдання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§ 9,10,  </a:t>
            </a:r>
            <a:r>
              <a:rPr lang="ru-RU" sz="5400" dirty="0" err="1" smtClean="0"/>
              <a:t>повторити</a:t>
            </a:r>
            <a:r>
              <a:rPr lang="ru-RU" sz="5400" dirty="0" smtClean="0"/>
              <a:t> </a:t>
            </a:r>
            <a:r>
              <a:rPr lang="ru-RU" sz="5400" dirty="0" err="1" smtClean="0"/>
              <a:t>властивості</a:t>
            </a:r>
            <a:r>
              <a:rPr lang="ru-RU" sz="5400" dirty="0" smtClean="0"/>
              <a:t> </a:t>
            </a:r>
            <a:r>
              <a:rPr lang="ru-RU" sz="5400" dirty="0" err="1" smtClean="0"/>
              <a:t>степеня</a:t>
            </a:r>
            <a:endParaRPr lang="ru-RU" sz="5400" dirty="0" smtClean="0"/>
          </a:p>
          <a:p>
            <a:r>
              <a:rPr lang="uk-UA" sz="5400" dirty="0" smtClean="0"/>
              <a:t>№№  268,269,270,303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70C0"/>
                </a:solidFill>
              </a:rPr>
              <a:t>Бліц – опитування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 “</a:t>
            </a:r>
            <a:r>
              <a:rPr lang="uk-UA" i="1" dirty="0" smtClean="0"/>
              <a:t>Продовжи речення </a:t>
            </a:r>
            <a:r>
              <a:rPr lang="uk-UA" i="1" dirty="0" smtClean="0">
                <a:solidFill>
                  <a:srgbClr val="0070C0"/>
                </a:solidFill>
              </a:rPr>
              <a:t>”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i="1" dirty="0" smtClean="0"/>
              <a:t>Щоб </a:t>
            </a:r>
            <a:r>
              <a:rPr lang="uk-UA" i="1" dirty="0"/>
              <a:t>помножити степені з однаковими основами, потрібно….</a:t>
            </a:r>
            <a:endParaRPr lang="ru-RU" dirty="0"/>
          </a:p>
          <a:p>
            <a:pPr lvl="0"/>
            <a:r>
              <a:rPr lang="uk-UA" i="1" dirty="0"/>
              <a:t>Щоб поділити степені з однаковими основами, потрібно….</a:t>
            </a:r>
            <a:endParaRPr lang="ru-RU" dirty="0"/>
          </a:p>
          <a:p>
            <a:pPr lvl="0"/>
            <a:r>
              <a:rPr lang="uk-UA" i="1" dirty="0"/>
              <a:t>Щоб піднести степінь до степеня, потрібно….</a:t>
            </a:r>
            <a:endParaRPr lang="ru-RU" dirty="0"/>
          </a:p>
          <a:p>
            <a:pPr lvl="0"/>
            <a:r>
              <a:rPr lang="uk-UA" i="1" dirty="0"/>
              <a:t>Щоб піднести дріб до степеня, потрібно….</a:t>
            </a:r>
            <a:endParaRPr lang="ru-RU" dirty="0"/>
          </a:p>
          <a:p>
            <a:pPr lvl="0"/>
            <a:r>
              <a:rPr lang="uk-UA" i="1" dirty="0"/>
              <a:t>Щоб добуток піднести до степеня, потрібно …</a:t>
            </a:r>
            <a:endParaRPr lang="ru-RU" dirty="0"/>
          </a:p>
          <a:p>
            <a:pPr lvl="0"/>
            <a:r>
              <a:rPr lang="uk-UA" i="1" dirty="0"/>
              <a:t>Будь-яке число в нульовому степені дорівнює ….</a:t>
            </a:r>
            <a:endParaRPr lang="ru-RU" dirty="0"/>
          </a:p>
          <a:p>
            <a:pPr lvl="0"/>
            <a:r>
              <a:rPr lang="uk-UA" i="1" dirty="0"/>
              <a:t>Степенем з цілим від’ємним показником (-n) будь-якого відмінного від нуля числа а називається дріб…</a:t>
            </a:r>
            <a:endParaRPr lang="ru-RU" dirty="0"/>
          </a:p>
          <a:p>
            <a:pPr lvl="0"/>
            <a:r>
              <a:rPr lang="uk-UA" i="1" dirty="0"/>
              <a:t>Степінь дробу з від’ємним показником дорівнює…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6712"/>
          </a:xfrm>
        </p:spPr>
        <p:txBody>
          <a:bodyPr/>
          <a:lstStyle/>
          <a:p>
            <a:r>
              <a:rPr lang="uk-UA" b="1" i="1" dirty="0">
                <a:solidFill>
                  <a:srgbClr val="0070C0"/>
                </a:solidFill>
              </a:rPr>
              <a:t>Обчисли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3538736" cy="51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4"/>
          <p:cNvSpPr/>
          <p:nvPr/>
        </p:nvSpPr>
        <p:spPr>
          <a:xfrm>
            <a:off x="5111632" y="3752608"/>
            <a:ext cx="2137794" cy="6576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842" tIns="0" rIns="68842" bIns="0" numCol="1" spcCol="1270" anchor="ctr" anchorCtr="0">
            <a:noAutofit/>
          </a:bodyPr>
          <a:lstStyle/>
          <a:p>
            <a:pPr lvl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 kern="1200" dirty="0"/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755576" y="4797152"/>
            <a:ext cx="1095257" cy="9849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842" tIns="0" rIns="68842" bIns="0" numCol="1" spcCol="1270" anchor="ctr" anchorCtr="0">
            <a:noAutofit/>
          </a:bodyPr>
          <a:lstStyle/>
          <a:p>
            <a:pPr lvl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 kern="1200" dirty="0"/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6043210" y="5548282"/>
            <a:ext cx="851974" cy="5739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842" tIns="0" rIns="68842" bIns="0" numCol="1" spcCol="1270" anchor="ctr" anchorCtr="0">
            <a:noAutofit/>
          </a:bodyPr>
          <a:lstStyle/>
          <a:p>
            <a:pPr lvl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 kern="1200" dirty="0"/>
          </a:p>
        </p:txBody>
      </p:sp>
      <p:graphicFrame>
        <p:nvGraphicFramePr>
          <p:cNvPr id="25" name="Содержимое 8"/>
          <p:cNvGraphicFramePr>
            <a:graphicFrameLocks/>
          </p:cNvGraphicFramePr>
          <p:nvPr/>
        </p:nvGraphicFramePr>
        <p:xfrm>
          <a:off x="4644008" y="1268760"/>
          <a:ext cx="40427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386138" y="5567363"/>
          <a:ext cx="520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Формула" r:id="rId13" imgW="520560" imgH="203040" progId="Equation.3">
                  <p:embed/>
                </p:oleObj>
              </mc:Choice>
              <mc:Fallback>
                <p:oleObj name="Формула" r:id="rId13" imgW="52056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567363"/>
                        <a:ext cx="5207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32403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3707904" y="260648"/>
          <a:ext cx="51480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076056" y="3861048"/>
          <a:ext cx="3312368" cy="17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Формула" r:id="rId13" imgW="799920" imgH="419040" progId="Equation.3">
                  <p:embed/>
                </p:oleObj>
              </mc:Choice>
              <mc:Fallback>
                <p:oleObj name="Формула" r:id="rId13" imgW="79992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861048"/>
                        <a:ext cx="3312368" cy="1735050"/>
                      </a:xfrm>
                      <a:prstGeom prst="rect">
                        <a:avLst/>
                      </a:prstGeom>
                      <a:solidFill>
                        <a:srgbClr val="FF6600">
                          <a:alpha val="6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Учись любити все навколо себе: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Траву і квіти, кущик, деревце.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Жучка і пташку, і блакитне небо,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І синьооке чисте джерельце,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І чисте небо волошкове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Та шепіт ніжних квіт,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Вербички листячко шовкове,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Весь дивовижний світ!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Поглянь на світ — це дивовижна казка!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А квіти — це, мабуть, душа землі</a:t>
            </a: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До вашої уваги — </a:t>
            </a:r>
            <a:r>
              <a:rPr lang="uk-UA" dirty="0">
                <a:solidFill>
                  <a:srgbClr val="0070C0"/>
                </a:solidFill>
                <a:hlinkClick r:id="rId2" action="ppaction://hlinkfile"/>
              </a:rPr>
              <a:t>кросворд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4800" i="1" dirty="0">
                <a:latin typeface="Times New Roman" pitchFamily="18" charset="0"/>
                <a:cs typeface="Times New Roman" pitchFamily="18" charset="0"/>
              </a:rPr>
              <a:t>Ви повинні розгадати його і у виділеному стовпці прочитати назву </a:t>
            </a:r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найпершої </a:t>
            </a:r>
            <a:r>
              <a:rPr lang="uk-UA" sz="4800" i="1" dirty="0">
                <a:latin typeface="Times New Roman" pitchFamily="18" charset="0"/>
                <a:cs typeface="Times New Roman" pitchFamily="18" charset="0"/>
              </a:rPr>
              <a:t>весняної квітки, занесеної до Червоної книги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91264" cy="43204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Підсніжник –</a:t>
            </a:r>
            <a:r>
              <a:rPr lang="uk-UA" sz="4000" dirty="0"/>
              <a:t> </a:t>
            </a:r>
            <a:r>
              <a:rPr lang="uk-UA" sz="4000" dirty="0">
                <a:latin typeface="Monotype Corsiva" pitchFamily="66" charset="0"/>
              </a:rPr>
              <a:t>це рослина, яка росте в наших лісах. Є і білі, але частіше зустрічаються сині чи голубі. І ця тендітна рослина, яка нам сповіщає про прихід красуні-весни, </a:t>
            </a:r>
            <a:r>
              <a:rPr lang="uk-UA" sz="4000" dirty="0" smtClean="0">
                <a:latin typeface="Monotype Corsiva" pitchFamily="66" charset="0"/>
              </a:rPr>
              <a:t>занесена </a:t>
            </a:r>
            <a:r>
              <a:rPr lang="uk-UA" sz="4000" dirty="0">
                <a:latin typeface="Monotype Corsiva" pitchFamily="66" charset="0"/>
              </a:rPr>
              <a:t>до Червоної книги України. А </a:t>
            </a:r>
            <a:r>
              <a:rPr lang="uk-UA" sz="4000" dirty="0" smtClean="0">
                <a:latin typeface="Monotype Corsiva" pitchFamily="66" charset="0"/>
              </a:rPr>
              <a:t>на </a:t>
            </a:r>
            <a:r>
              <a:rPr lang="uk-UA" sz="4000" dirty="0">
                <a:latin typeface="Monotype Corsiva" pitchFamily="66" charset="0"/>
              </a:rPr>
              <a:t>наступному </a:t>
            </a:r>
            <a:r>
              <a:rPr lang="uk-UA" sz="4000" dirty="0" smtClean="0">
                <a:latin typeface="Monotype Corsiva" pitchFamily="66" charset="0"/>
              </a:rPr>
              <a:t>етапі нашого уроку </a:t>
            </a:r>
            <a:r>
              <a:rPr lang="uk-UA" sz="4000" dirty="0">
                <a:latin typeface="Monotype Corsiva" pitchFamily="66" charset="0"/>
              </a:rPr>
              <a:t>ми дізнаємося про жителів наших лісів, які теж зустрічаються </a:t>
            </a:r>
            <a:r>
              <a:rPr lang="uk-UA" sz="4000" dirty="0" smtClean="0">
                <a:latin typeface="Monotype Corsiva" pitchFamily="66" charset="0"/>
              </a:rPr>
              <a:t> у  цій </a:t>
            </a:r>
            <a:r>
              <a:rPr lang="uk-UA" sz="4000" dirty="0">
                <a:latin typeface="Monotype Corsiva" pitchFamily="66" charset="0"/>
              </a:rPr>
              <a:t>книзі.</a:t>
            </a:r>
            <a:endParaRPr lang="ru-RU" sz="40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21506" name="Picture 2" descr="C:\Users\Public\Pictures\Sample Pictures\84226233_55843299_1267420256_l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625" y="4365104"/>
            <a:ext cx="3922343" cy="2190909"/>
          </a:xfrm>
          <a:prstGeom prst="rect">
            <a:avLst/>
          </a:prstGeom>
          <a:noFill/>
        </p:spPr>
      </p:pic>
      <p:pic>
        <p:nvPicPr>
          <p:cNvPr id="21507" name="Picture 3" descr="C:\Users\Public\Pictures\Sample Pictures\1273756525_66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81128"/>
            <a:ext cx="2486050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Математичне лото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27585" y="1268760"/>
          <a:ext cx="1872208" cy="769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Формула" r:id="rId3" imgW="495000" imgH="203040" progId="Equation.3">
                  <p:embed/>
                </p:oleObj>
              </mc:Choice>
              <mc:Fallback>
                <p:oleObj name="Формула" r:id="rId3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5" y="1268760"/>
                        <a:ext cx="1872208" cy="769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827585" y="2276872"/>
          <a:ext cx="1944216" cy="800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Формула" r:id="rId5" imgW="495000" imgH="203040" progId="Equation.3">
                  <p:embed/>
                </p:oleObj>
              </mc:Choice>
              <mc:Fallback>
                <p:oleObj name="Формула" r:id="rId5" imgW="4950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5" y="2276872"/>
                        <a:ext cx="1944216" cy="800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971600" y="5805264"/>
          <a:ext cx="2232248" cy="7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Формула" r:id="rId7" imgW="723600" imgH="228600" progId="Equation.3">
                  <p:embed/>
                </p:oleObj>
              </mc:Choice>
              <mc:Fallback>
                <p:oleObj name="Формула" r:id="rId7" imgW="7236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805264"/>
                        <a:ext cx="2232248" cy="705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971600" y="4221088"/>
          <a:ext cx="1312639" cy="117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Формула" r:id="rId9" imgW="469800" imgH="507960" progId="Equation.3">
                  <p:embed/>
                </p:oleObj>
              </mc:Choice>
              <mc:Fallback>
                <p:oleObj name="Формула" r:id="rId9" imgW="469800" imgH="507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21088"/>
                        <a:ext cx="1312639" cy="1175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868144" y="2564904"/>
          <a:ext cx="708248" cy="129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Формула" r:id="rId11" imgW="215640" imgH="393480" progId="Equation.3">
                  <p:embed/>
                </p:oleObj>
              </mc:Choice>
              <mc:Fallback>
                <p:oleObj name="Формула" r:id="rId11" imgW="2156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564904"/>
                        <a:ext cx="708248" cy="1291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5940152" y="3645024"/>
          <a:ext cx="732893" cy="84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Формула" r:id="rId13" imgW="177480" imgH="203040" progId="Equation.3">
                  <p:embed/>
                </p:oleObj>
              </mc:Choice>
              <mc:Fallback>
                <p:oleObj name="Формула" r:id="rId13" imgW="1774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645024"/>
                        <a:ext cx="732893" cy="840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796136" y="4725144"/>
          <a:ext cx="9429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Формула" r:id="rId15" imgW="228600" imgH="203040" progId="Equation.3">
                  <p:embed/>
                </p:oleObj>
              </mc:Choice>
              <mc:Fallback>
                <p:oleObj name="Формула" r:id="rId15" imgW="2286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725144"/>
                        <a:ext cx="9429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878513" y="1196975"/>
          <a:ext cx="8334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Формула" r:id="rId17" imgW="253800" imgH="393480" progId="Equation.3">
                  <p:embed/>
                </p:oleObj>
              </mc:Choice>
              <mc:Fallback>
                <p:oleObj name="Формула" r:id="rId17" imgW="2538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1196975"/>
                        <a:ext cx="833437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2915816" y="1844824"/>
            <a:ext cx="3096344" cy="1152128"/>
          </a:xfrm>
          <a:prstGeom prst="straightConnector1">
            <a:avLst/>
          </a:prstGeom>
          <a:ln w="381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15816" y="2780928"/>
            <a:ext cx="2736304" cy="1368152"/>
          </a:xfrm>
          <a:prstGeom prst="straightConnector1">
            <a:avLst/>
          </a:prstGeom>
          <a:ln w="38100"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347864" y="5373216"/>
            <a:ext cx="2376264" cy="720080"/>
          </a:xfrm>
          <a:prstGeom prst="straightConnector1">
            <a:avLst/>
          </a:prstGeom>
          <a:ln w="38100"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411760" y="2780928"/>
            <a:ext cx="3456384" cy="864096"/>
          </a:xfrm>
          <a:prstGeom prst="straightConnector1">
            <a:avLst/>
          </a:prstGeom>
          <a:ln w="38100" cmpd="sng">
            <a:headEnd w="sm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51520" y="1340768"/>
            <a:ext cx="683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3356992"/>
            <a:ext cx="467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2348880"/>
            <a:ext cx="683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4437112"/>
            <a:ext cx="683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36296" y="1412776"/>
            <a:ext cx="683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4288" y="2708920"/>
            <a:ext cx="683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64288" y="3645024"/>
            <a:ext cx="683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4653136"/>
            <a:ext cx="1043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5805264"/>
            <a:ext cx="683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984250" y="3141663"/>
          <a:ext cx="1536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Формула" r:id="rId19" imgW="723600" imgH="507960" progId="Equation.3">
                  <p:embed/>
                </p:oleObj>
              </mc:Choice>
              <mc:Fallback>
                <p:oleObj name="Формула" r:id="rId19" imgW="723600" imgH="507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3141663"/>
                        <a:ext cx="15367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Прямая со стрелкой 37"/>
          <p:cNvCxnSpPr/>
          <p:nvPr/>
        </p:nvCxnSpPr>
        <p:spPr>
          <a:xfrm flipV="1">
            <a:off x="2267744" y="1916832"/>
            <a:ext cx="3528392" cy="3024336"/>
          </a:xfrm>
          <a:prstGeom prst="straightConnector1">
            <a:avLst/>
          </a:prstGeom>
          <a:ln w="381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-3411"/>
            <a:ext cx="9139455" cy="68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Магічний квадрат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1"/>
          <a:ext cx="8136903" cy="45365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12301"/>
                <a:gridCol w="2712301"/>
                <a:gridCol w="2712301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115616" y="1412776"/>
          <a:ext cx="1584176" cy="114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Формула" r:id="rId3" imgW="317160" imgH="228600" progId="Equation.3">
                  <p:embed/>
                </p:oleObj>
              </mc:Choice>
              <mc:Fallback>
                <p:oleObj name="Формула" r:id="rId3" imgW="3171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12776"/>
                        <a:ext cx="1584176" cy="1140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707905" y="1553912"/>
          <a:ext cx="1944216" cy="1010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Формула" r:id="rId5" imgW="317160" imgH="228600" progId="Equation.3">
                  <p:embed/>
                </p:oleObj>
              </mc:Choice>
              <mc:Fallback>
                <p:oleObj name="Формула" r:id="rId5" imgW="31716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5" y="1553912"/>
                        <a:ext cx="1944216" cy="1010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300192" y="1556792"/>
          <a:ext cx="150816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Формула" r:id="rId7" imgW="368280" imgH="228600" progId="Equation.3">
                  <p:embed/>
                </p:oleObj>
              </mc:Choice>
              <mc:Fallback>
                <p:oleObj name="Формула" r:id="rId7" imgW="3682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556792"/>
                        <a:ext cx="1508167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187624" y="3088347"/>
          <a:ext cx="1728192" cy="99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Формула" r:id="rId9" imgW="330120" imgH="190440" progId="Equation.3">
                  <p:embed/>
                </p:oleObj>
              </mc:Choice>
              <mc:Fallback>
                <p:oleObj name="Формула" r:id="rId9" imgW="330120" imgH="1904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088347"/>
                        <a:ext cx="1728192" cy="9970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995936" y="3212976"/>
          <a:ext cx="151216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Формула" r:id="rId11" imgW="304560" imgH="203040" progId="Equation.3">
                  <p:embed/>
                </p:oleObj>
              </mc:Choice>
              <mc:Fallback>
                <p:oleObj name="Формула" r:id="rId11" imgW="30456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212976"/>
                        <a:ext cx="1512168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588224" y="3140968"/>
          <a:ext cx="1584176" cy="111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Формула" r:id="rId13" imgW="317160" imgH="190440" progId="Equation.3">
                  <p:embed/>
                </p:oleObj>
              </mc:Choice>
              <mc:Fallback>
                <p:oleObj name="Формула" r:id="rId13" imgW="317160" imgH="1904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140968"/>
                        <a:ext cx="1584176" cy="1119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115616" y="4509119"/>
          <a:ext cx="1377154" cy="12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Формула" r:id="rId15" imgW="228600" imgH="203040" progId="Equation.3">
                  <p:embed/>
                </p:oleObj>
              </mc:Choice>
              <mc:Fallback>
                <p:oleObj name="Формула" r:id="rId15" imgW="22860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509119"/>
                        <a:ext cx="1377154" cy="122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995936" y="4581128"/>
          <a:ext cx="1224136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Формула" r:id="rId17" imgW="203040" imgH="203040" progId="Equation.3">
                  <p:embed/>
                </p:oleObj>
              </mc:Choice>
              <mc:Fallback>
                <p:oleObj name="Формула" r:id="rId17" imgW="20304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581128"/>
                        <a:ext cx="1224136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444208" y="4581128"/>
          <a:ext cx="1109712" cy="11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Формула" r:id="rId19" imgW="203040" imgH="203040" progId="Equation.3">
                  <p:embed/>
                </p:oleObj>
              </mc:Choice>
              <mc:Fallback>
                <p:oleObj name="Формула" r:id="rId19" imgW="20304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581128"/>
                        <a:ext cx="1109712" cy="110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907704" y="6165304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Довжина тіла бобра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435</TotalTime>
  <Words>298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Апекс</vt:lpstr>
      <vt:lpstr>Формула</vt:lpstr>
      <vt:lpstr>Степінь з від'ємним показником</vt:lpstr>
      <vt:lpstr>Бліц – опитування   “Продовжи речення ”</vt:lpstr>
      <vt:lpstr>Обчисли</vt:lpstr>
      <vt:lpstr>Презентация PowerPoint</vt:lpstr>
      <vt:lpstr>Презентация PowerPoint</vt:lpstr>
      <vt:lpstr>До вашої уваги — кросворд.   Ви повинні розгадати його і у виділеному стовпці прочитати назву найпершої весняної квітки, занесеної до Червоної книги</vt:lpstr>
      <vt:lpstr>Презентация PowerPoint</vt:lpstr>
      <vt:lpstr>Математичне лото</vt:lpstr>
      <vt:lpstr>Магічний квадрат</vt:lpstr>
      <vt:lpstr>Довжина тіла бобра</vt:lpstr>
      <vt:lpstr>Бобер відмінно плаває і ниряє, декілька хвилин може знаходитись під водою. </vt:lpstr>
      <vt:lpstr>Заключний етап</vt:lpstr>
      <vt:lpstr>Самостійна робота  (15хв)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Степінь з від'ємним показником</dc:title>
  <dc:creator>User</dc:creator>
  <cp:lastModifiedBy>Ира</cp:lastModifiedBy>
  <cp:revision>40</cp:revision>
  <dcterms:created xsi:type="dcterms:W3CDTF">2013-12-08T06:04:45Z</dcterms:created>
  <dcterms:modified xsi:type="dcterms:W3CDTF">2014-11-02T23:29:00Z</dcterms:modified>
</cp:coreProperties>
</file>