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0" r:id="rId4"/>
    <p:sldId id="271" r:id="rId5"/>
    <p:sldId id="260" r:id="rId6"/>
    <p:sldId id="261" r:id="rId7"/>
    <p:sldId id="263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E4006-C3BD-4F9D-895A-411DD74D3D23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4BDB2-2202-4655-81FB-799E9ABDD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13" Type="http://schemas.openxmlformats.org/officeDocument/2006/relationships/image" Target="../media/image52.wmf"/><Relationship Id="rId18" Type="http://schemas.openxmlformats.org/officeDocument/2006/relationships/image" Target="../media/image55.png"/><Relationship Id="rId3" Type="http://schemas.openxmlformats.org/officeDocument/2006/relationships/tags" Target="../tags/tag61.xml"/><Relationship Id="rId7" Type="http://schemas.openxmlformats.org/officeDocument/2006/relationships/tags" Target="../tags/tag65.xml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54.wmf"/><Relationship Id="rId2" Type="http://schemas.openxmlformats.org/officeDocument/2006/relationships/tags" Target="../tags/tag60.xml"/><Relationship Id="rId16" Type="http://schemas.openxmlformats.org/officeDocument/2006/relationships/oleObject" Target="../embeddings/oleObject37.bin"/><Relationship Id="rId1" Type="http://schemas.openxmlformats.org/officeDocument/2006/relationships/vmlDrawing" Target="../drawings/vmlDrawing6.vml"/><Relationship Id="rId6" Type="http://schemas.openxmlformats.org/officeDocument/2006/relationships/tags" Target="../tags/tag64.xml"/><Relationship Id="rId11" Type="http://schemas.openxmlformats.org/officeDocument/2006/relationships/image" Target="../media/image51.wmf"/><Relationship Id="rId5" Type="http://schemas.openxmlformats.org/officeDocument/2006/relationships/tags" Target="../tags/tag63.xml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34.bin"/><Relationship Id="rId4" Type="http://schemas.openxmlformats.org/officeDocument/2006/relationships/tags" Target="../tags/tag62.xml"/><Relationship Id="rId9" Type="http://schemas.openxmlformats.org/officeDocument/2006/relationships/slideLayout" Target="../slideLayouts/slideLayout1.xml"/><Relationship Id="rId14" Type="http://schemas.openxmlformats.org/officeDocument/2006/relationships/oleObject" Target="../embeddings/oleObject3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oleObject" Target="../embeddings/oleObject1.bin"/><Relationship Id="rId26" Type="http://schemas.openxmlformats.org/officeDocument/2006/relationships/oleObject" Target="../embeddings/oleObject5.bin"/><Relationship Id="rId3" Type="http://schemas.openxmlformats.org/officeDocument/2006/relationships/tags" Target="../tags/tag5.xml"/><Relationship Id="rId21" Type="http://schemas.openxmlformats.org/officeDocument/2006/relationships/image" Target="../media/image16.wmf"/><Relationship Id="rId34" Type="http://schemas.openxmlformats.org/officeDocument/2006/relationships/image" Target="../media/image23.png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slideLayout" Target="../slideLayouts/slideLayout1.xml"/><Relationship Id="rId25" Type="http://schemas.openxmlformats.org/officeDocument/2006/relationships/image" Target="../media/image18.wmf"/><Relationship Id="rId33" Type="http://schemas.openxmlformats.org/officeDocument/2006/relationships/image" Target="../media/image22.wmf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0" Type="http://schemas.openxmlformats.org/officeDocument/2006/relationships/oleObject" Target="../embeddings/oleObject2.bin"/><Relationship Id="rId29" Type="http://schemas.openxmlformats.org/officeDocument/2006/relationships/image" Target="../media/image20.wmf"/><Relationship Id="rId1" Type="http://schemas.openxmlformats.org/officeDocument/2006/relationships/vmlDrawing" Target="../drawings/vmlDrawing1.v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24" Type="http://schemas.openxmlformats.org/officeDocument/2006/relationships/oleObject" Target="../embeddings/oleObject4.bin"/><Relationship Id="rId32" Type="http://schemas.openxmlformats.org/officeDocument/2006/relationships/oleObject" Target="../embeddings/oleObject8.bin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23" Type="http://schemas.openxmlformats.org/officeDocument/2006/relationships/image" Target="../media/image17.wmf"/><Relationship Id="rId28" Type="http://schemas.openxmlformats.org/officeDocument/2006/relationships/oleObject" Target="../embeddings/oleObject6.bin"/><Relationship Id="rId10" Type="http://schemas.openxmlformats.org/officeDocument/2006/relationships/tags" Target="../tags/tag12.xml"/><Relationship Id="rId19" Type="http://schemas.openxmlformats.org/officeDocument/2006/relationships/image" Target="../media/image15.wmf"/><Relationship Id="rId31" Type="http://schemas.openxmlformats.org/officeDocument/2006/relationships/image" Target="../media/image21.wmf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Relationship Id="rId22" Type="http://schemas.openxmlformats.org/officeDocument/2006/relationships/oleObject" Target="../embeddings/oleObject3.bin"/><Relationship Id="rId27" Type="http://schemas.openxmlformats.org/officeDocument/2006/relationships/image" Target="../media/image19.wmf"/><Relationship Id="rId30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26.wmf"/><Relationship Id="rId3" Type="http://schemas.openxmlformats.org/officeDocument/2006/relationships/tags" Target="../tags/tag20.xml"/><Relationship Id="rId21" Type="http://schemas.openxmlformats.org/officeDocument/2006/relationships/oleObject" Target="../embeddings/oleObject13.bin"/><Relationship Id="rId7" Type="http://schemas.openxmlformats.org/officeDocument/2006/relationships/tags" Target="../tags/tag24.xml"/><Relationship Id="rId12" Type="http://schemas.openxmlformats.org/officeDocument/2006/relationships/slideLayout" Target="../slideLayouts/slideLayout1.xml"/><Relationship Id="rId17" Type="http://schemas.openxmlformats.org/officeDocument/2006/relationships/oleObject" Target="../embeddings/oleObject11.bin"/><Relationship Id="rId25" Type="http://schemas.openxmlformats.org/officeDocument/2006/relationships/image" Target="../media/image30.png"/><Relationship Id="rId2" Type="http://schemas.openxmlformats.org/officeDocument/2006/relationships/tags" Target="../tags/tag19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2.v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24" Type="http://schemas.openxmlformats.org/officeDocument/2006/relationships/image" Target="../media/image29.wmf"/><Relationship Id="rId5" Type="http://schemas.openxmlformats.org/officeDocument/2006/relationships/tags" Target="../tags/tag22.xml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10" Type="http://schemas.openxmlformats.org/officeDocument/2006/relationships/tags" Target="../tags/tag27.xml"/><Relationship Id="rId19" Type="http://schemas.openxmlformats.org/officeDocument/2006/relationships/oleObject" Target="../embeddings/oleObject12.bin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13" Type="http://schemas.openxmlformats.org/officeDocument/2006/relationships/image" Target="../media/image32.wmf"/><Relationship Id="rId18" Type="http://schemas.openxmlformats.org/officeDocument/2006/relationships/image" Target="../media/image35.gif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34.wmf"/><Relationship Id="rId2" Type="http://schemas.openxmlformats.org/officeDocument/2006/relationships/tags" Target="../tags/tag29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tags" Target="../tags/tag33.xml"/><Relationship Id="rId11" Type="http://schemas.openxmlformats.org/officeDocument/2006/relationships/image" Target="../media/image31.wmf"/><Relationship Id="rId5" Type="http://schemas.openxmlformats.org/officeDocument/2006/relationships/tags" Target="../tags/tag32.xml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15.bin"/><Relationship Id="rId4" Type="http://schemas.openxmlformats.org/officeDocument/2006/relationships/tags" Target="../tags/tag31.xml"/><Relationship Id="rId9" Type="http://schemas.openxmlformats.org/officeDocument/2006/relationships/slideLayout" Target="../slideLayouts/slideLayout1.xml"/><Relationship Id="rId1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18" Type="http://schemas.openxmlformats.org/officeDocument/2006/relationships/image" Target="../media/image36.wmf"/><Relationship Id="rId26" Type="http://schemas.openxmlformats.org/officeDocument/2006/relationships/image" Target="../media/image40.wmf"/><Relationship Id="rId3" Type="http://schemas.openxmlformats.org/officeDocument/2006/relationships/tags" Target="../tags/tag37.xml"/><Relationship Id="rId21" Type="http://schemas.openxmlformats.org/officeDocument/2006/relationships/oleObject" Target="../embeddings/oleObject21.bin"/><Relationship Id="rId34" Type="http://schemas.openxmlformats.org/officeDocument/2006/relationships/oleObject" Target="../embeddings/oleObject27.bin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oleObject" Target="../embeddings/oleObject19.bin"/><Relationship Id="rId25" Type="http://schemas.openxmlformats.org/officeDocument/2006/relationships/oleObject" Target="../embeddings/oleObject23.bin"/><Relationship Id="rId33" Type="http://schemas.openxmlformats.org/officeDocument/2006/relationships/image" Target="../media/image30.png"/><Relationship Id="rId2" Type="http://schemas.openxmlformats.org/officeDocument/2006/relationships/tags" Target="../tags/tag36.xml"/><Relationship Id="rId16" Type="http://schemas.openxmlformats.org/officeDocument/2006/relationships/slideLayout" Target="../slideLayouts/slideLayout1.xml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25.bin"/><Relationship Id="rId1" Type="http://schemas.openxmlformats.org/officeDocument/2006/relationships/vmlDrawing" Target="../drawings/vmlDrawing4.v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24" Type="http://schemas.openxmlformats.org/officeDocument/2006/relationships/image" Target="../media/image39.wmf"/><Relationship Id="rId32" Type="http://schemas.openxmlformats.org/officeDocument/2006/relationships/image" Target="../media/image43.wmf"/><Relationship Id="rId37" Type="http://schemas.openxmlformats.org/officeDocument/2006/relationships/image" Target="../media/image45.wmf"/><Relationship Id="rId5" Type="http://schemas.openxmlformats.org/officeDocument/2006/relationships/tags" Target="../tags/tag39.xml"/><Relationship Id="rId15" Type="http://schemas.openxmlformats.org/officeDocument/2006/relationships/tags" Target="../tags/tag49.xml"/><Relationship Id="rId23" Type="http://schemas.openxmlformats.org/officeDocument/2006/relationships/oleObject" Target="../embeddings/oleObject22.bin"/><Relationship Id="rId28" Type="http://schemas.openxmlformats.org/officeDocument/2006/relationships/image" Target="../media/image41.wmf"/><Relationship Id="rId36" Type="http://schemas.openxmlformats.org/officeDocument/2006/relationships/oleObject" Target="../embeddings/oleObject28.bin"/><Relationship Id="rId10" Type="http://schemas.openxmlformats.org/officeDocument/2006/relationships/tags" Target="../tags/tag44.xml"/><Relationship Id="rId19" Type="http://schemas.openxmlformats.org/officeDocument/2006/relationships/oleObject" Target="../embeddings/oleObject20.bin"/><Relationship Id="rId31" Type="http://schemas.openxmlformats.org/officeDocument/2006/relationships/oleObject" Target="../embeddings/oleObject26.bin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tags" Target="../tags/tag48.xml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24.bin"/><Relationship Id="rId30" Type="http://schemas.openxmlformats.org/officeDocument/2006/relationships/image" Target="../media/image42.wmf"/><Relationship Id="rId35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56.xml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48.wmf"/><Relationship Id="rId3" Type="http://schemas.openxmlformats.org/officeDocument/2006/relationships/tags" Target="../tags/tag51.xml"/><Relationship Id="rId21" Type="http://schemas.openxmlformats.org/officeDocument/2006/relationships/oleObject" Target="../embeddings/oleObject33.bin"/><Relationship Id="rId7" Type="http://schemas.openxmlformats.org/officeDocument/2006/relationships/tags" Target="../tags/tag55.xml"/><Relationship Id="rId12" Type="http://schemas.openxmlformats.org/officeDocument/2006/relationships/slideLayout" Target="../slideLayouts/slideLayout1.xml"/><Relationship Id="rId17" Type="http://schemas.openxmlformats.org/officeDocument/2006/relationships/oleObject" Target="../embeddings/oleObject31.bin"/><Relationship Id="rId2" Type="http://schemas.openxmlformats.org/officeDocument/2006/relationships/tags" Target="../tags/tag50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5.vml"/><Relationship Id="rId6" Type="http://schemas.openxmlformats.org/officeDocument/2006/relationships/tags" Target="../tags/tag54.xml"/><Relationship Id="rId11" Type="http://schemas.openxmlformats.org/officeDocument/2006/relationships/tags" Target="../tags/tag59.xml"/><Relationship Id="rId5" Type="http://schemas.openxmlformats.org/officeDocument/2006/relationships/tags" Target="../tags/tag53.xml"/><Relationship Id="rId15" Type="http://schemas.openxmlformats.org/officeDocument/2006/relationships/oleObject" Target="../embeddings/oleObject30.bin"/><Relationship Id="rId10" Type="http://schemas.openxmlformats.org/officeDocument/2006/relationships/tags" Target="../tags/tag58.xml"/><Relationship Id="rId19" Type="http://schemas.openxmlformats.org/officeDocument/2006/relationships/oleObject" Target="../embeddings/oleObject32.bin"/><Relationship Id="rId4" Type="http://schemas.openxmlformats.org/officeDocument/2006/relationships/tags" Target="../tags/tag52.xml"/><Relationship Id="rId9" Type="http://schemas.openxmlformats.org/officeDocument/2006/relationships/tags" Target="../tags/tag57.xml"/><Relationship Id="rId14" Type="http://schemas.openxmlformats.org/officeDocument/2006/relationships/image" Target="../media/image46.wmf"/><Relationship Id="rId22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4213" y="2276475"/>
            <a:ext cx="7772400" cy="18002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ЧИСЛОВI ФУНКЦIЇ. СПОСОБИ ЗАДАННЯ ЧИСЛОВИХ ФУНКЦIЙ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/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/>
          </a:p>
        </p:txBody>
      </p:sp>
      <p:sp>
        <p:nvSpPr>
          <p:cNvPr id="133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/>
          </a:p>
        </p:txBody>
      </p:sp>
      <p:sp>
        <p:nvSpPr>
          <p:cNvPr id="1331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/>
          </a:p>
        </p:txBody>
      </p:sp>
      <p:sp>
        <p:nvSpPr>
          <p:cNvPr id="1331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/>
          </a:p>
        </p:txBody>
      </p:sp>
      <p:sp>
        <p:nvSpPr>
          <p:cNvPr id="13320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/>
          </a:p>
        </p:txBody>
      </p:sp>
      <p:sp>
        <p:nvSpPr>
          <p:cNvPr id="1332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/>
          </a:p>
        </p:txBody>
      </p:sp>
      <p:sp>
        <p:nvSpPr>
          <p:cNvPr id="13322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259632" y="11663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Лозуватська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середня загальноосвітня школа №1 імені Т.Г.Шевченка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6" name="Picture 4" descr="http://ehow.in.ua/uploads/img/6/f/6f7f6cdbe74c1170dcc02fa0c6b64d5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861048"/>
            <a:ext cx="2506588" cy="24369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0" y="333375"/>
            <a:ext cx="7308850" cy="1195388"/>
          </a:xfrm>
        </p:spPr>
        <p:txBody>
          <a:bodyPr/>
          <a:lstStyle/>
          <a:p>
            <a:pPr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Домашнє завдання</a:t>
            </a:r>
            <a:endParaRPr lang="uk-UA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0" y="1700213"/>
            <a:ext cx="9144000" cy="1223962"/>
          </a:xfrm>
        </p:spPr>
        <p:txBody>
          <a:bodyPr/>
          <a:lstStyle/>
          <a:p>
            <a:pPr algn="l">
              <a:buFont typeface="Arial" pitchFamily="34" charset="0"/>
              <a:buNone/>
              <a:defRPr/>
            </a:pP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Знайдiть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область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функцiї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заданої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формулою: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10242" name="Object 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042988" y="2924175"/>
          <a:ext cx="3292475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0" imgW="3301920" imgH="1066680" progId="">
                  <p:embed/>
                </p:oleObj>
              </mc:Choice>
              <mc:Fallback>
                <p:oleObj name="Equation" r:id="rId10" imgW="3301920" imgH="106668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924175"/>
                        <a:ext cx="3292475" cy="1058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4572000" y="3068638"/>
          <a:ext cx="34432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2" imgW="3454200" imgH="685800" progId="">
                  <p:embed/>
                </p:oleObj>
              </mc:Choice>
              <mc:Fallback>
                <p:oleObj name="Equation" r:id="rId12" imgW="3454200" imgH="6858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68638"/>
                        <a:ext cx="34432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>
            <p:custDataLst>
              <p:tags r:id="rId6"/>
            </p:custDataLst>
          </p:nvPr>
        </p:nvSpPr>
        <p:spPr>
          <a:xfrm>
            <a:off x="0" y="4005263"/>
            <a:ext cx="7632700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Знайдiть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множину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функцiї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25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683568" y="4725144"/>
          <a:ext cx="3021012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4" imgW="3009600" imgH="1066680" progId="">
                  <p:embed/>
                </p:oleObj>
              </mc:Choice>
              <mc:Fallback>
                <p:oleObj name="Equation" r:id="rId14" imgW="3009600" imgH="106668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725144"/>
                        <a:ext cx="3021012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10245" name="Object 7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4427984" y="4797152"/>
          <a:ext cx="34686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6" imgW="3479760" imgH="685800" progId="">
                  <p:embed/>
                </p:oleObj>
              </mc:Choice>
              <mc:Fallback>
                <p:oleObj name="Equation" r:id="rId16" imgW="3479760" imgH="6858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797152"/>
                        <a:ext cx="346868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53" name="Рисунок 12" descr="Домашнє завдання.png"/>
          <p:cNvPicPr>
            <a:picLocks noChangeAspect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364413" y="0"/>
            <a:ext cx="1779587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323528" y="5805264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Сторінка 47: №12, №13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764704"/>
            <a:ext cx="363579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1268760"/>
            <a:ext cx="454074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698363"/>
            <a:ext cx="3600400" cy="210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3933056"/>
            <a:ext cx="4576679" cy="1935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27584" y="0"/>
            <a:ext cx="7596188" cy="6207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Зростаючі і спадні функції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692696"/>
            <a:ext cx="2520280" cy="2442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980728"/>
            <a:ext cx="4320480" cy="1939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3495083"/>
            <a:ext cx="2520280" cy="238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3895394"/>
            <a:ext cx="4392488" cy="197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27584" y="0"/>
            <a:ext cx="7596188" cy="6207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Парні і непарні функції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124744"/>
            <a:ext cx="329179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861048"/>
            <a:ext cx="3041971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67"/>
          <a:stretch>
            <a:fillRect/>
          </a:stretch>
        </p:blipFill>
        <p:spPr bwMode="auto">
          <a:xfrm>
            <a:off x="4067944" y="1340768"/>
            <a:ext cx="481821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3789040"/>
            <a:ext cx="486054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0" y="476250"/>
            <a:ext cx="7596188" cy="6207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Виконання усних вправ</a:t>
            </a:r>
            <a:endParaRPr lang="uk-UA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0" y="1412875"/>
            <a:ext cx="9144000" cy="720725"/>
          </a:xfrm>
        </p:spPr>
        <p:txBody>
          <a:bodyPr/>
          <a:lstStyle/>
          <a:p>
            <a:pPr algn="l">
              <a:buFont typeface="Arial" pitchFamily="34" charset="0"/>
              <a:buNone/>
              <a:defRPr/>
            </a:pP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яких значеннях </a:t>
            </a:r>
            <a:r>
              <a:rPr lang="uk-UA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має </a:t>
            </a:r>
            <a:r>
              <a:rPr lang="uk-UA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змiст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вираз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3074" name="Object 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0" y="2205038"/>
          <a:ext cx="2493963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8" imgW="2501640" imgH="888840" progId="">
                  <p:embed/>
                </p:oleObj>
              </mc:Choice>
              <mc:Fallback>
                <p:oleObj name="Equation" r:id="rId18" imgW="2501640" imgH="88884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05038"/>
                        <a:ext cx="2493963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2484438" y="2205038"/>
          <a:ext cx="14224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0" imgW="1422360" imgH="914400" progId="">
                  <p:embed/>
                </p:oleObj>
              </mc:Choice>
              <mc:Fallback>
                <p:oleObj name="Equation" r:id="rId20" imgW="1422360" imgH="9144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2205038"/>
                        <a:ext cx="1422400" cy="92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3076" name="Object 5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3924300" y="2420938"/>
          <a:ext cx="1536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2" imgW="1536480" imgH="533160" progId="">
                  <p:embed/>
                </p:oleObj>
              </mc:Choice>
              <mc:Fallback>
                <p:oleObj name="Equation" r:id="rId22" imgW="1536480" imgH="53316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420938"/>
                        <a:ext cx="1536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3077" name="Object 7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5435600" y="2276475"/>
          <a:ext cx="1636713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4" imgW="1625400" imgH="977760" progId="">
                  <p:embed/>
                </p:oleObj>
              </mc:Choice>
              <mc:Fallback>
                <p:oleObj name="Equation" r:id="rId24" imgW="1625400" imgH="97776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2276475"/>
                        <a:ext cx="1636713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3078" name="Object 9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7092950" y="2205038"/>
          <a:ext cx="1765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6" imgW="1765080" imgH="1028520" progId="">
                  <p:embed/>
                </p:oleObj>
              </mc:Choice>
              <mc:Fallback>
                <p:oleObj name="Equation" r:id="rId26" imgW="1765080" imgH="102852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2205038"/>
                        <a:ext cx="17653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>
            <p:custDataLst>
              <p:tags r:id="rId9"/>
            </p:custDataLst>
          </p:nvPr>
        </p:nvSpPr>
        <p:spPr>
          <a:xfrm>
            <a:off x="0" y="3500438"/>
            <a:ext cx="5646738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Знайдiть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значення виразу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3079" name="Object 11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5724525" y="3284538"/>
          <a:ext cx="1338263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28" imgW="1346040" imgH="1066680" progId="">
                  <p:embed/>
                </p:oleObj>
              </mc:Choice>
              <mc:Fallback>
                <p:oleObj name="Equation" r:id="rId28" imgW="1346040" imgH="106668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284538"/>
                        <a:ext cx="1338263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1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235825" y="3500438"/>
            <a:ext cx="12604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600">
                <a:latin typeface="Times New Roman" pitchFamily="18" charset="0"/>
              </a:rPr>
              <a:t>якщо</a:t>
            </a:r>
            <a:r>
              <a:rPr lang="uk-UA" sz="3600">
                <a:latin typeface="Times New Roman" pitchFamily="18" charset="0"/>
              </a:rPr>
              <a:t> </a:t>
            </a:r>
            <a:endParaRPr lang="uk-UA" sz="3600"/>
          </a:p>
        </p:txBody>
      </p:sp>
      <p:graphicFrame>
        <p:nvGraphicFramePr>
          <p:cNvPr id="3080" name="Object 13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250825" y="4365625"/>
          <a:ext cx="10033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0" imgW="1002960" imgH="380880" progId="">
                  <p:embed/>
                </p:oleObj>
              </mc:Choice>
              <mc:Fallback>
                <p:oleObj name="Equation" r:id="rId30" imgW="1002960" imgH="38088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365625"/>
                        <a:ext cx="1003300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" name="Rectangle 1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258888" y="4221163"/>
            <a:ext cx="32369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–4; 1; –2; 2, 5. </a:t>
            </a:r>
          </a:p>
        </p:txBody>
      </p:sp>
      <p:sp>
        <p:nvSpPr>
          <p:cNvPr id="20" name="Прямоугольник 19"/>
          <p:cNvSpPr/>
          <p:nvPr>
            <p:custDataLst>
              <p:tags r:id="rId14"/>
            </p:custDataLst>
          </p:nvPr>
        </p:nvSpPr>
        <p:spPr>
          <a:xfrm>
            <a:off x="0" y="5013325"/>
            <a:ext cx="820737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При яких значеннях </a:t>
            </a:r>
            <a:r>
              <a:rPr lang="uk-UA" sz="36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значення виразу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3081" name="Object 16"/>
          <p:cNvGraphicFramePr>
            <a:graphicFrameLocks noChangeAspect="1"/>
          </p:cNvGraphicFramePr>
          <p:nvPr>
            <p:custDataLst>
              <p:tags r:id="rId15"/>
            </p:custDataLst>
          </p:nvPr>
        </p:nvGraphicFramePr>
        <p:xfrm>
          <a:off x="900113" y="5805488"/>
          <a:ext cx="11557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2" imgW="1155600" imgH="507960" progId="">
                  <p:embed/>
                </p:oleObj>
              </mc:Choice>
              <mc:Fallback>
                <p:oleObj name="Equation" r:id="rId32" imgW="1155600" imgH="50796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805488"/>
                        <a:ext cx="1155700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Прямоугольник 2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339975" y="5732463"/>
            <a:ext cx="42116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Times New Roman" pitchFamily="18" charset="0"/>
                <a:cs typeface="Times New Roman" pitchFamily="18" charset="0"/>
              </a:rPr>
              <a:t>дорiвнює 32; 56; –2?</a:t>
            </a:r>
          </a:p>
        </p:txBody>
      </p:sp>
      <p:pic>
        <p:nvPicPr>
          <p:cNvPr id="3096" name="Рисунок 24" descr="02_vykonannya_usnyh_vprav.png"/>
          <p:cNvPicPr>
            <a:picLocks noChangeAspect="1"/>
          </p:cNvPicPr>
          <p:nvPr/>
        </p:nvPicPr>
        <p:blipFill>
          <a:blip r:embed="rId34" cstate="print"/>
          <a:srcRect/>
          <a:stretch>
            <a:fillRect/>
          </a:stretch>
        </p:blipFill>
        <p:spPr bwMode="auto">
          <a:xfrm>
            <a:off x="7643813" y="0"/>
            <a:ext cx="1500187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0" y="0"/>
            <a:ext cx="7596188" cy="908050"/>
          </a:xfrm>
        </p:spPr>
        <p:txBody>
          <a:bodyPr/>
          <a:lstStyle/>
          <a:p>
            <a:pPr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Виконання письмових вправ</a:t>
            </a:r>
            <a:endParaRPr lang="uk-UA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0" y="1628775"/>
            <a:ext cx="9144000" cy="1079500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None/>
              <a:defRPr/>
            </a:pPr>
            <a:r>
              <a:rPr lang="ru-RU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Знайдiть</a:t>
            </a:r>
            <a:r>
              <a:rPr 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область визначення </a:t>
            </a:r>
            <a:r>
              <a:rPr 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функцiї</a:t>
            </a:r>
            <a:r>
              <a:rPr 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заданої формулою:</a:t>
            </a:r>
            <a:endParaRPr lang="uk-UA" sz="3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79388" y="2492375"/>
          <a:ext cx="23876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3" imgW="2400120" imgH="1066680" progId="">
                  <p:embed/>
                </p:oleObj>
              </mc:Choice>
              <mc:Fallback>
                <p:oleObj name="Equation" r:id="rId13" imgW="2400120" imgH="106668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492375"/>
                        <a:ext cx="2387600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3708400" y="2492375"/>
          <a:ext cx="1941513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5" imgW="1955520" imgH="1066680" progId="">
                  <p:embed/>
                </p:oleObj>
              </mc:Choice>
              <mc:Fallback>
                <p:oleObj name="Equation" r:id="rId15" imgW="1955520" imgH="106668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492375"/>
                        <a:ext cx="1941513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4100" name="Object 5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6948488" y="2636838"/>
          <a:ext cx="16002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7" imgW="1600200" imgH="495000" progId="">
                  <p:embed/>
                </p:oleObj>
              </mc:Choice>
              <mc:Fallback>
                <p:oleObj name="Equation" r:id="rId17" imgW="1600200" imgH="4950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2636838"/>
                        <a:ext cx="16002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4101" name="Object 7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2195513" y="3500438"/>
          <a:ext cx="1957387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9" imgW="1968480" imgH="622080" progId="">
                  <p:embed/>
                </p:oleObj>
              </mc:Choice>
              <mc:Fallback>
                <p:oleObj name="Equation" r:id="rId19" imgW="1968480" imgH="62208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500438"/>
                        <a:ext cx="1957387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4102" name="Object 9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5003800" y="3500438"/>
          <a:ext cx="226060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1" imgW="2260440" imgH="622080" progId="">
                  <p:embed/>
                </p:oleObj>
              </mc:Choice>
              <mc:Fallback>
                <p:oleObj name="Equation" r:id="rId21" imgW="2260440" imgH="62208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500438"/>
                        <a:ext cx="2260600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>
            <p:custDataLst>
              <p:tags r:id="rId9"/>
            </p:custDataLst>
          </p:nvPr>
        </p:nvSpPr>
        <p:spPr>
          <a:xfrm>
            <a:off x="0" y="4076700"/>
            <a:ext cx="2281238" cy="6159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Формула</a:t>
            </a:r>
          </a:p>
        </p:txBody>
      </p:sp>
      <p:sp>
        <p:nvSpPr>
          <p:cNvPr id="41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4103" name="Object 11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2987675" y="4221163"/>
          <a:ext cx="2301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3" imgW="2311200" imgH="469800" progId="">
                  <p:embed/>
                </p:oleObj>
              </mc:Choice>
              <mc:Fallback>
                <p:oleObj name="Equation" r:id="rId23" imgW="2311200" imgH="46980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4221163"/>
                        <a:ext cx="23018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Rectangle 1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0" y="4672013"/>
            <a:ext cx="9144000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400">
                <a:latin typeface="Times New Roman" pitchFamily="18" charset="0"/>
              </a:rPr>
              <a:t>задає деяку функцiю. Знайдiть значення функцiї, що вiдповiдає значенню аргумента, яке дорiвнює -1,2; 2,8. При якому значеннi аргумента значення функцiї дорiвнює 6; 8; 100?</a:t>
            </a:r>
            <a:endParaRPr lang="ru-RU" sz="3400"/>
          </a:p>
        </p:txBody>
      </p:sp>
      <p:pic>
        <p:nvPicPr>
          <p:cNvPr id="4114" name="Рисунок 17" descr="03_vykonannya_pysmovyh_vprav.png"/>
          <p:cNvPicPr>
            <a:picLocks noChangeAspect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7643813" y="0"/>
            <a:ext cx="1500187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0" y="0"/>
            <a:ext cx="3924300" cy="765175"/>
          </a:xfrm>
        </p:spPr>
        <p:txBody>
          <a:bodyPr/>
          <a:lstStyle/>
          <a:p>
            <a:pPr algn="l">
              <a:defRPr/>
            </a:pPr>
            <a:r>
              <a:rPr lang="ru-RU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Задано формулу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Подзаголовок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0" y="549275"/>
            <a:ext cx="9144000" cy="1150938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формула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задавати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функцiю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множинi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5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6146" name="Object 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3563888" y="116632"/>
          <a:ext cx="1389063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0" imgW="1396800" imgH="609480" progId="">
                  <p:embed/>
                </p:oleObj>
              </mc:Choice>
              <mc:Fallback>
                <p:oleObj name="Equation" r:id="rId10" imgW="1396800" imgH="60948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16632"/>
                        <a:ext cx="1389063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979612" y="1125538"/>
          <a:ext cx="1679967" cy="57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2" imgW="1803240" imgH="609480" progId="">
                  <p:embed/>
                </p:oleObj>
              </mc:Choice>
              <mc:Fallback>
                <p:oleObj name="Equation" r:id="rId12" imgW="1803240" imgH="60948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2" y="1125538"/>
                        <a:ext cx="1679967" cy="5752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6148" name="Object 5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3995738" y="1125538"/>
          <a:ext cx="1296342" cy="54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4" imgW="1473120" imgH="609480" progId="">
                  <p:embed/>
                </p:oleObj>
              </mc:Choice>
              <mc:Fallback>
                <p:oleObj name="Equation" r:id="rId14" imgW="1473120" imgH="60948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1125538"/>
                        <a:ext cx="1296342" cy="547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6149" name="Object 7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5724525" y="1125538"/>
          <a:ext cx="2303859" cy="587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6" imgW="2425680" imgH="609480" progId="">
                  <p:embed/>
                </p:oleObj>
              </mc:Choice>
              <mc:Fallback>
                <p:oleObj name="Equation" r:id="rId16" imgW="2425680" imgH="60948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125538"/>
                        <a:ext cx="2303859" cy="587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61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61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1" name="Прямоугольник 20"/>
          <p:cNvSpPr/>
          <p:nvPr>
            <p:custDataLst>
              <p:tags r:id="rId8"/>
            </p:custDataLst>
          </p:nvPr>
        </p:nvSpPr>
        <p:spPr>
          <a:xfrm>
            <a:off x="0" y="2060848"/>
            <a:ext cx="9144000" cy="1662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Задайте формулою </a:t>
            </a:r>
            <a:r>
              <a:rPr lang="uk-UA" sz="3400" dirty="0" err="1" smtClean="0">
                <a:latin typeface="Times New Roman" pitchFamily="18" charset="0"/>
                <a:cs typeface="Times New Roman" pitchFamily="18" charset="0"/>
              </a:rPr>
              <a:t>функцiю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, область визначення якої є об’єднанням двох числових </a:t>
            </a:r>
            <a:r>
              <a:rPr lang="uk-UA" sz="3400" dirty="0" err="1" smtClean="0">
                <a:latin typeface="Times New Roman" pitchFamily="18" charset="0"/>
                <a:cs typeface="Times New Roman" pitchFamily="18" charset="0"/>
              </a:rPr>
              <a:t>промiжкiв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, що не перетинаються. </a:t>
            </a:r>
            <a:endParaRPr lang="uk-UA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616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pic>
        <p:nvPicPr>
          <p:cNvPr id="6155" name="Picture 11" descr="C:\Documents and Settings\User\Рабочий стол\школа\school0413.gif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4221088"/>
            <a:ext cx="3384376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0" y="260350"/>
            <a:ext cx="7596188" cy="1268413"/>
          </a:xfrm>
        </p:spPr>
        <p:txBody>
          <a:bodyPr/>
          <a:lstStyle/>
          <a:p>
            <a:pPr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Виконання письмових вправ</a:t>
            </a:r>
            <a:endParaRPr lang="uk-UA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0" y="1628775"/>
            <a:ext cx="9144000" cy="576263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itchFamily="34" charset="0"/>
              <a:buNone/>
              <a:defRPr/>
            </a:pP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Знайдiть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область визначення </a:t>
            </a:r>
            <a:r>
              <a:rPr lang="uk-UA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функцiї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uk-UA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0" name="Object 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468313" y="2205038"/>
          <a:ext cx="32099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17" imgW="3200400" imgH="914400" progId="">
                  <p:embed/>
                </p:oleObj>
              </mc:Choice>
              <mc:Fallback>
                <p:oleObj name="Equation" r:id="rId17" imgW="3200400" imgH="91440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205038"/>
                        <a:ext cx="3209925" cy="92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3851275" y="2205038"/>
          <a:ext cx="4833938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9" imgW="4825800" imgH="914400" progId="">
                  <p:embed/>
                </p:oleObj>
              </mc:Choice>
              <mc:Fallback>
                <p:oleObj name="Equation" r:id="rId19" imgW="4825800" imgH="9144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2205038"/>
                        <a:ext cx="4833938" cy="92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>
            <p:custDataLst>
              <p:tags r:id="rId6"/>
            </p:custDataLst>
          </p:nvPr>
        </p:nvSpPr>
        <p:spPr>
          <a:xfrm>
            <a:off x="0" y="4005263"/>
            <a:ext cx="7632700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Знайдiть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множину значень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функцiї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2" name="Object 5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250825" y="4868863"/>
          <a:ext cx="26320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1" imgW="2641320" imgH="495000" progId="">
                  <p:embed/>
                </p:oleObj>
              </mc:Choice>
              <mc:Fallback>
                <p:oleObj name="Equation" r:id="rId21" imgW="2641320" imgH="4950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868863"/>
                        <a:ext cx="263207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3" name="Object 7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3348038" y="4868863"/>
          <a:ext cx="28241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23" imgW="2831760" imgH="495000" progId="">
                  <p:embed/>
                </p:oleObj>
              </mc:Choice>
              <mc:Fallback>
                <p:oleObj name="Equation" r:id="rId23" imgW="2831760" imgH="4950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4868863"/>
                        <a:ext cx="282416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4" name="Object 9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6300788" y="4868863"/>
          <a:ext cx="260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25" imgW="2603160" imgH="495000" progId="">
                  <p:embed/>
                </p:oleObj>
              </mc:Choice>
              <mc:Fallback>
                <p:oleObj name="Equation" r:id="rId25" imgW="2603160" imgH="4950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4868863"/>
                        <a:ext cx="26035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5" name="Object 11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323850" y="5589588"/>
          <a:ext cx="2676525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27" imgW="2666880" imgH="914400" progId="">
                  <p:embed/>
                </p:oleObj>
              </mc:Choice>
              <mc:Fallback>
                <p:oleObj name="Equation" r:id="rId27" imgW="2666880" imgH="91440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589588"/>
                        <a:ext cx="2676525" cy="922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6" name="Object 13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3132138" y="5732463"/>
          <a:ext cx="3086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29" imgW="3085920" imgH="583920" progId="">
                  <p:embed/>
                </p:oleObj>
              </mc:Choice>
              <mc:Fallback>
                <p:oleObj name="Equation" r:id="rId29" imgW="3085920" imgH="58392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5732463"/>
                        <a:ext cx="3086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7" name="Object 15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6443663" y="5589588"/>
          <a:ext cx="249237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1" imgW="2501640" imgH="914400" progId="">
                  <p:embed/>
                </p:oleObj>
              </mc:Choice>
              <mc:Fallback>
                <p:oleObj name="Equation" r:id="rId31" imgW="2501640" imgH="914400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5589588"/>
                        <a:ext cx="2492375" cy="92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91" name="Рисунок 20" descr="03_vykonannya_pysmovyh_vprav.png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7643813" y="0"/>
            <a:ext cx="1500187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9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8" name="Object 17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827088" y="3068638"/>
          <a:ext cx="2828925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4" imgW="2819160" imgH="888840" progId="">
                  <p:embed/>
                </p:oleObj>
              </mc:Choice>
              <mc:Fallback>
                <p:oleObj name="Equation" r:id="rId34" imgW="2819160" imgH="888840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068638"/>
                        <a:ext cx="2828925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3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7179" name="Object 19"/>
          <p:cNvGraphicFramePr>
            <a:graphicFrameLocks noChangeAspect="1"/>
          </p:cNvGraphicFramePr>
          <p:nvPr>
            <p:custDataLst>
              <p:tags r:id="rId15"/>
            </p:custDataLst>
          </p:nvPr>
        </p:nvGraphicFramePr>
        <p:xfrm>
          <a:off x="3779838" y="3213100"/>
          <a:ext cx="41021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36" imgW="4101840" imgH="533160" progId="">
                  <p:embed/>
                </p:oleObj>
              </mc:Choice>
              <mc:Fallback>
                <p:oleObj name="Equation" r:id="rId36" imgW="4101840" imgH="533160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213100"/>
                        <a:ext cx="410210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0" y="260350"/>
            <a:ext cx="6875463" cy="647700"/>
          </a:xfrm>
        </p:spPr>
        <p:txBody>
          <a:bodyPr/>
          <a:lstStyle/>
          <a:p>
            <a:pPr algn="l">
              <a:defRPr/>
            </a:pPr>
            <a:r>
              <a:rPr lang="ru-RU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При яких значеннях </a:t>
            </a:r>
            <a:r>
              <a:rPr lang="uk-UA" sz="3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точка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4" name="Подзаголовок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0" y="908050"/>
            <a:ext cx="5364163" cy="649288"/>
          </a:xfrm>
        </p:spPr>
        <p:txBody>
          <a:bodyPr/>
          <a:lstStyle/>
          <a:p>
            <a:pPr algn="l"/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належить </a:t>
            </a:r>
            <a:r>
              <a:rPr lang="uk-UA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графiку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функцiї</a:t>
            </a:r>
            <a:endParaRPr lang="uk-UA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9218" name="Object 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6227763" y="404813"/>
          <a:ext cx="126047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3" imgW="1269720" imgH="482400" progId="">
                  <p:embed/>
                </p:oleObj>
              </mc:Choice>
              <mc:Fallback>
                <p:oleObj name="Equation" r:id="rId13" imgW="1269720" imgH="48240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404813"/>
                        <a:ext cx="126047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5508625" y="981075"/>
          <a:ext cx="1868488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5" imgW="1879560" imgH="609480" progId="">
                  <p:embed/>
                </p:oleObj>
              </mc:Choice>
              <mc:Fallback>
                <p:oleObj name="Equation" r:id="rId15" imgW="1879560" imgH="60948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981075"/>
                        <a:ext cx="1868488" cy="601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>
            <p:custDataLst>
              <p:tags r:id="rId6"/>
            </p:custDataLst>
          </p:nvPr>
        </p:nvSpPr>
        <p:spPr>
          <a:xfrm>
            <a:off x="0" y="1700213"/>
            <a:ext cx="91440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Доведiть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, що при будь якому додатному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значеннi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i="1" dirty="0" smtClean="0">
                <a:latin typeface="Times New Roman" pitchFamily="18" charset="0"/>
                <a:cs typeface="Times New Roman" pitchFamily="18" charset="0"/>
              </a:rPr>
              <a:t>t 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точка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9220" name="Object 5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2771775" y="2924175"/>
          <a:ext cx="27733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7" imgW="2781000" imgH="571320" progId="">
                  <p:embed/>
                </p:oleObj>
              </mc:Choice>
              <mc:Fallback>
                <p:oleObj name="Equation" r:id="rId17" imgW="2781000" imgH="57132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924175"/>
                        <a:ext cx="277336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9" name="Прямоугольник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0" y="3500438"/>
            <a:ext cx="5281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Times New Roman" pitchFamily="18" charset="0"/>
                <a:cs typeface="Times New Roman" pitchFamily="18" charset="0"/>
              </a:rPr>
              <a:t>належить графiку функцiї</a:t>
            </a:r>
          </a:p>
        </p:txBody>
      </p:sp>
      <p:sp>
        <p:nvSpPr>
          <p:cNvPr id="923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9221" name="Object 7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5435600" y="3573463"/>
          <a:ext cx="2346325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19" imgW="2336760" imgH="609480" progId="">
                  <p:embed/>
                </p:oleObj>
              </mc:Choice>
              <mc:Fallback>
                <p:oleObj name="Equation" r:id="rId19" imgW="2336760" imgH="60948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573463"/>
                        <a:ext cx="2346325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>
            <p:custDataLst>
              <p:tags r:id="rId10"/>
            </p:custDataLst>
          </p:nvPr>
        </p:nvSpPr>
        <p:spPr>
          <a:xfrm>
            <a:off x="0" y="4149725"/>
            <a:ext cx="9144000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uk-UA" sz="35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3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Основа </a:t>
            </a:r>
            <a:r>
              <a:rPr lang="uk-UA" sz="3500" i="1" dirty="0" smtClean="0">
                <a:latin typeface="Times New Roman" pitchFamily="18" charset="0"/>
                <a:cs typeface="Times New Roman" pitchFamily="18" charset="0"/>
              </a:rPr>
              <a:t>AC 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трикутника </a:t>
            </a:r>
            <a:r>
              <a:rPr lang="uk-UA" sz="3500" i="1" dirty="0" smtClean="0"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дорiвнює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висота </a:t>
            </a:r>
            <a:r>
              <a:rPr lang="uk-UA" sz="3500" i="1" dirty="0" smtClean="0">
                <a:latin typeface="Times New Roman" pitchFamily="18" charset="0"/>
                <a:cs typeface="Times New Roman" pitchFamily="18" charset="0"/>
              </a:rPr>
              <a:t>BD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дорiвнює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Через точку </a:t>
            </a:r>
            <a:r>
              <a:rPr lang="uk-UA" sz="35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висоти </a:t>
            </a:r>
            <a:r>
              <a:rPr lang="uk-UA" sz="3500" i="1" dirty="0" smtClean="0">
                <a:latin typeface="Times New Roman" pitchFamily="18" charset="0"/>
                <a:cs typeface="Times New Roman" pitchFamily="18" charset="0"/>
              </a:rPr>
              <a:t>BD 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проведено 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пряму, паралельну </a:t>
            </a:r>
            <a:r>
              <a:rPr lang="uk-UA" sz="3500" i="1" dirty="0" smtClean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Виразiть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площi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фiгур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якi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дiлить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ця пряма трикутник </a:t>
            </a:r>
            <a:r>
              <a:rPr lang="uk-UA" sz="3500" i="1" dirty="0" smtClean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функцiї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 err="1" smtClean="0">
                <a:latin typeface="Times New Roman" pitchFamily="18" charset="0"/>
                <a:cs typeface="Times New Roman" pitchFamily="18" charset="0"/>
              </a:rPr>
              <a:t>вiдстанi</a:t>
            </a:r>
            <a:endParaRPr lang="uk-UA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9222" name="Object 9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5580063" y="6470650"/>
          <a:ext cx="15208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1" imgW="1511280" imgH="380880" progId="">
                  <p:embed/>
                </p:oleObj>
              </mc:Choice>
              <mc:Fallback>
                <p:oleObj name="Equation" r:id="rId21" imgW="1511280" imgH="38088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6470650"/>
                        <a:ext cx="15208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237SlideId25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48SlideId25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551SlideId25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48SlideId25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13SlideId25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48SlideId25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13SlideId25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23SlideId25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48SlideId25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48SlideId25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725SlideId2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513SlideId259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738SlideId2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836SlideId26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836SlideId26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836SlideId26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836SlideId26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836SlideId26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822SlideId26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836SlideId26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836SlideId26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2044SlideId26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513SlideId259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2114SlideId26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2243SlideId26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2243SlideId26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2243SlideId26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2243SlideId26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2220SlideId26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2252SlideId26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2258SlideId26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513SlideId259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048SlideId26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95031SlideId26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520SlideId259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825SlideId26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836SlideId26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937SlideId26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937SlideId26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97SlideId265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937SlideId265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918SlideId265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937SlideId26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933SlideId265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3937SlideId26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48SlideId259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4038SlideId266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4044SlideId26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417SlideId266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417SlideId266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410SlideId26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417SlideId266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417SlideId26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48SlideId25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48SlideId25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129181648SlideId25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264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Equation</vt:lpstr>
      <vt:lpstr>Тема: ЧИСЛОВI ФУНКЦIЇ. СПОСОБИ ЗАДАННЯ ЧИСЛОВИХ ФУНКЦIЙ</vt:lpstr>
      <vt:lpstr>Презентация PowerPoint</vt:lpstr>
      <vt:lpstr>Презентация PowerPoint</vt:lpstr>
      <vt:lpstr>Презентация PowerPoint</vt:lpstr>
      <vt:lpstr>Виконання усних вправ</vt:lpstr>
      <vt:lpstr>Виконання письмових вправ</vt:lpstr>
      <vt:lpstr>3. Задано формулу</vt:lpstr>
      <vt:lpstr>Виконання письмових вправ</vt:lpstr>
      <vt:lpstr>3. При яких значеннях a точка</vt:lpstr>
      <vt:lpstr>Домашнє завдання</vt:lpstr>
    </vt:vector>
  </TitlesOfParts>
  <Company>Ya Blondinko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ЧИСЛОВI ФУНКЦIЇ. СПОСОБИ ЗАДАННЯ ЧИСЛОВИХ ФУНКЦIЙ</dc:title>
  <dc:creator>User</dc:creator>
  <cp:lastModifiedBy>Ира</cp:lastModifiedBy>
  <cp:revision>7</cp:revision>
  <dcterms:created xsi:type="dcterms:W3CDTF">2013-01-22T18:22:07Z</dcterms:created>
  <dcterms:modified xsi:type="dcterms:W3CDTF">2014-11-11T16:32:58Z</dcterms:modified>
</cp:coreProperties>
</file>