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70" r:id="rId3"/>
    <p:sldId id="258" r:id="rId4"/>
    <p:sldId id="268" r:id="rId5"/>
    <p:sldId id="259" r:id="rId6"/>
    <p:sldId id="260" r:id="rId7"/>
    <p:sldId id="262" r:id="rId8"/>
    <p:sldId id="263" r:id="rId9"/>
    <p:sldId id="266" r:id="rId10"/>
    <p:sldId id="267" r:id="rId11"/>
    <p:sldId id="279" r:id="rId12"/>
    <p:sldId id="271" r:id="rId13"/>
    <p:sldId id="272" r:id="rId14"/>
    <p:sldId id="273" r:id="rId15"/>
    <p:sldId id="274" r:id="rId16"/>
    <p:sldId id="277" r:id="rId17"/>
    <p:sldId id="275" r:id="rId18"/>
    <p:sldId id="264" r:id="rId19"/>
    <p:sldId id="265" r:id="rId20"/>
    <p:sldId id="276" r:id="rId21"/>
    <p:sldId id="27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10722A"/>
    <a:srgbClr val="0707F7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545C-4F2C-40C3-9BF1-F9BC2B2258B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A193-0CFB-4F62-BC96-5796B4E618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936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A193-0CFB-4F62-BC96-5796B4E618C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CE93AE-B7C6-4A5D-A5C1-720599FC3E9D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557DF2-E650-406E-AAC5-346ED8CE62E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folio.ru/" TargetMode="External"/><Relationship Id="rId2" Type="http://schemas.openxmlformats.org/officeDocument/2006/relationships/hyperlink" Target="http://www.textreferat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068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Розв'язування квадратних рівнянь</a:t>
            </a:r>
            <a:endParaRPr lang="uk-UA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311312">
            <a:off x="7172941" y="245358"/>
            <a:ext cx="1421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х = 0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45359"/>
            <a:ext cx="1791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х + с =0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03949">
            <a:off x="255428" y="425357"/>
            <a:ext cx="1421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с = 0</a:t>
            </a:r>
            <a:r>
              <a:rPr lang="uk-UA" b="1" i="1" dirty="0" smtClean="0">
                <a:latin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</a:rPr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9739"/>
            <a:ext cx="41338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5502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 5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- 13x + 6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0,6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x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=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дійсних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7841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Перевір  себе</a:t>
            </a:r>
            <a:endParaRPr lang="uk-UA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j034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45121"/>
            <a:ext cx="1816720" cy="15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4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03483"/>
              </p:ext>
            </p:extLst>
          </p:nvPr>
        </p:nvGraphicFramePr>
        <p:xfrm>
          <a:off x="1018461" y="1562905"/>
          <a:ext cx="7128791" cy="2710056"/>
        </p:xfrm>
        <a:graphic>
          <a:graphicData uri="http://schemas.openxmlformats.org/drawingml/2006/table">
            <a:tbl>
              <a:tblPr/>
              <a:tblGrid>
                <a:gridCol w="2890913"/>
                <a:gridCol w="1448377"/>
                <a:gridCol w="2789501"/>
              </a:tblGrid>
              <a:tr h="903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3200" b="1" i="1" baseline="300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-5х </a:t>
                      </a: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+ 6 = 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32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3200" b="1" i="1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-13х </a:t>
                      </a: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+ 36 =0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3200" b="1" i="1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-4х </a:t>
                      </a: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- 5 = 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3200" b="1" i="1" baseline="30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-26х </a:t>
                      </a: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+ 25 =0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uk-UA" sz="3200" b="1" i="1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-3х + 2 = </a:t>
                      </a:r>
                      <a:r>
                        <a:rPr lang="uk-UA" sz="32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32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3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uk-UA" sz="32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Знайти пропущений вираз</a:t>
            </a:r>
            <a:endParaRPr lang="uk-UA" sz="36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5418" y="2619772"/>
            <a:ext cx="476622" cy="4491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4411407" y="3614580"/>
            <a:ext cx="520633" cy="462491"/>
          </a:xfrm>
          <a:prstGeom prst="cube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37246" y="1755676"/>
            <a:ext cx="494794" cy="4491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48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3573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0"/>
          <p:cNvSpPr>
            <a:spLocks noChangeArrowheads="1"/>
          </p:cNvSpPr>
          <p:nvPr/>
        </p:nvSpPr>
        <p:spPr bwMode="auto">
          <a:xfrm rot="931944">
            <a:off x="1619336" y="4020367"/>
            <a:ext cx="1296815" cy="1152128"/>
          </a:xfrm>
          <a:prstGeom prst="cloudCallout">
            <a:avLst>
              <a:gd name="adj1" fmla="val -52866"/>
              <a:gd name="adj2" fmla="val 68426"/>
            </a:avLst>
          </a:prstGeom>
          <a:solidFill>
            <a:srgbClr val="E3FBA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uk-U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uk-UA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3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97522"/>
            <a:ext cx="84371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 корисно знати</a:t>
            </a:r>
          </a:p>
          <a:p>
            <a:pPr algn="ctr"/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Нестандартні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прийоми розв'язання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квадратних рівнянь.</a:t>
            </a:r>
            <a:endParaRPr lang="uk-UA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7586" y="2120188"/>
            <a:ext cx="3520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uk-UA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3600" b="1" i="1" baseline="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uk-UA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805" y="2924944"/>
                <a:ext cx="8280920" cy="123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 algn="ctr">
                  <a:buNone/>
                </a:pPr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Спосіб «коефіцієнтів»:</a:t>
                </a:r>
              </a:p>
              <a:p>
                <a:pPr algn="ctr"/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1)  </a:t>
                </a:r>
                <a:r>
                  <a:rPr lang="uk-UA" sz="3200" b="1" i="1" dirty="0" smtClean="0">
                    <a:solidFill>
                      <a:srgbClr val="0707F7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uk-UA" sz="32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3200" b="1" i="1" dirty="0" smtClean="0">
                    <a:solidFill>
                      <a:srgbClr val="10722A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0, то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2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с </m:t>
                        </m:r>
                      </m:num>
                      <m:den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а. </m:t>
                        </m:r>
                      </m:den>
                    </m:f>
                  </m:oMath>
                </a14:m>
                <a:endParaRPr lang="uk-UA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05" y="2924944"/>
                <a:ext cx="8280920" cy="1236429"/>
              </a:xfrm>
              <a:prstGeom prst="rect">
                <a:avLst/>
              </a:prstGeom>
              <a:blipFill rotWithShape="1">
                <a:blip r:embed="rId2"/>
                <a:stretch>
                  <a:fillRect t="-6897" b="-59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20650" y="4509120"/>
                <a:ext cx="7335726" cy="1167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4x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+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</m:den>
                    </m:f>
                  </m:oMath>
                </a14:m>
                <a:endParaRPr lang="uk-UA" sz="3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50" y="4509120"/>
                <a:ext cx="7335726" cy="1167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283" y="188640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 корисно </a:t>
            </a:r>
            <a:r>
              <a:rPr lang="uk-UA" sz="36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Нестандартні прийоми  розв'язання </a:t>
            </a:r>
            <a:endParaRPr lang="uk-UA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квадратних рівнянь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5283" y="2902646"/>
                <a:ext cx="8424936" cy="110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36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2)  Якщо в = а + с, то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600" b="1" i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600" b="1" i="0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с </m:t>
                        </m:r>
                        <m:r>
                          <a:rPr lang="uk-UA" sz="36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num>
                      <m:den>
                        <m:r>
                          <a:rPr lang="uk-UA" sz="3600" b="1" i="0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а. </m:t>
                        </m:r>
                        <m:r>
                          <a:rPr lang="uk-UA" sz="36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uk-UA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b="1" i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b="1" i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3" y="2902646"/>
                <a:ext cx="8424936" cy="1102418"/>
              </a:xfrm>
              <a:prstGeom prst="rect">
                <a:avLst/>
              </a:prstGeom>
              <a:blipFill rotWithShape="1">
                <a:blip r:embed="rId2"/>
                <a:stretch>
                  <a:fillRect t="-38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07476" y="4005064"/>
                <a:ext cx="6920549" cy="1164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4x</a:t>
                </a:r>
                <a:r>
                  <a:rPr lang="en-US" sz="3600" b="1" baseline="30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+11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+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-1,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uk-UA" sz="36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</m:den>
                    </m:f>
                  </m:oMath>
                </a14:m>
                <a:endParaRPr lang="uk-UA" sz="3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b="1" dirty="0" smtClean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76" y="4005064"/>
                <a:ext cx="6920549" cy="1164486"/>
              </a:xfrm>
              <a:prstGeom prst="rect">
                <a:avLst/>
              </a:prstGeom>
              <a:blipFill rotWithShape="1">
                <a:blip r:embed="rId3"/>
                <a:stretch>
                  <a:fillRect l="-26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483768" y="206084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uk-UA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3600" b="1" i="1" baseline="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uk-UA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uk-UA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36477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 корисно </a:t>
            </a:r>
            <a:r>
              <a:rPr lang="uk-UA" sz="4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Нестандартні прийоми розв'язання </a:t>
            </a:r>
            <a:endParaRPr lang="uk-UA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квадратних рівнянь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7698" y="1916832"/>
                <a:ext cx="8544781" cy="43738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extrusionH="76200">
                <a:extrusionClr>
                  <a:srgbClr val="C00000"/>
                </a:extrusionClr>
              </a:sp3d>
            </p:spPr>
            <p:txBody>
              <a:bodyPr wrap="square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Спосіб «</a:t>
                </a:r>
                <a:r>
                  <a:rPr lang="uk-UA" sz="32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перекидки</a:t>
                </a:r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»</a:t>
                </a:r>
              </a:p>
              <a:p>
                <a:endParaRPr lang="uk-UA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- 7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- 3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=0</a:t>
                </a:r>
                <a:endParaRPr lang="uk-UA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Ділимо на 6. Отримуємо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uk-UA" sz="3600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uk-UA" sz="36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2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х</m:t>
                        </m:r>
                      </m:e>
                      <m:sub>
                        <m:r>
                          <a:rPr lang="uk-UA" sz="32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2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2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2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32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endParaRPr lang="uk-UA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8" y="1916832"/>
                <a:ext cx="8544781" cy="4373890"/>
              </a:xfrm>
              <a:prstGeom prst="rect">
                <a:avLst/>
              </a:prstGeom>
              <a:blipFill rotWithShape="1">
                <a:blip r:embed="rId3"/>
                <a:stretch>
                  <a:fillRect l="-1991" t="-19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 flipV="1">
            <a:off x="683568" y="3025314"/>
            <a:ext cx="1512168" cy="1126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139952" y="2989309"/>
                <a:ext cx="44644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- 7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х</m:t>
                        </m:r>
                      </m:e>
                      <m:sub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600" b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endParaRPr lang="uk-UA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89309"/>
                <a:ext cx="446449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415" t="-8122" r="-2596" b="-1776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право 8"/>
          <p:cNvSpPr/>
          <p:nvPr/>
        </p:nvSpPr>
        <p:spPr>
          <a:xfrm>
            <a:off x="3563888" y="3532868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4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36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Розв'язати  рівняння</a:t>
            </a:r>
            <a:endParaRPr lang="uk-UA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772815"/>
            <a:ext cx="414555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- 9х - 5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- 5х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+ 2 = 0, </a:t>
            </a:r>
            <a:endParaRPr lang="uk-UA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+5х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 + 2 = 0,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- 9х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uk-UA" sz="36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 +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 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4536"/>
            <a:ext cx="1484122" cy="13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8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8680"/>
            <a:ext cx="2421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uk-UA" sz="32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771800" y="1412776"/>
                <a:ext cx="3523722" cy="3916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х = 5;  </a:t>
                </a:r>
                <a:r>
                  <a:rPr lang="uk-UA" sz="3200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num>
                      <m:den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den>
                    </m:f>
                  </m:oMath>
                </a14:m>
                <a:endParaRPr lang="uk-UA" sz="32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2)   х =</a:t>
                </a:r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num>
                      <m:den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;  х = 1.</a:t>
                </a:r>
              </a:p>
              <a:p>
                <a:pPr marL="342900" indent="-342900">
                  <a:buAutoNum type="arabicParenR" startAt="3"/>
                </a:pPr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х = -3; </a:t>
                </a:r>
                <a:r>
                  <a:rPr lang="uk-UA" sz="3200" b="1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-2.</a:t>
                </a:r>
              </a:p>
              <a:p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4)  х = 1;  х = 2.</a:t>
                </a:r>
              </a:p>
              <a:p>
                <a:pPr marL="342900" indent="-342900">
                  <a:buAutoNum type="arabicParenR" startAt="5"/>
                </a:pPr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х = 1; х = </a:t>
                </a:r>
                <a:r>
                  <a:rPr lang="uk-UA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num>
                      <m:den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6)  х = -1;  х = </a:t>
                </a:r>
                <a:r>
                  <a:rPr lang="uk-UA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num>
                      <m:den>
                        <m:r>
                          <a:rPr lang="uk-UA" sz="3200" b="1" i="0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k-UA" sz="3200" b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uk-UA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sz="32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412776"/>
                <a:ext cx="3523722" cy="3916841"/>
              </a:xfrm>
              <a:prstGeom prst="rect">
                <a:avLst/>
              </a:prstGeom>
              <a:blipFill rotWithShape="1">
                <a:blip r:embed="rId2"/>
                <a:stretch>
                  <a:fillRect l="-4498" r="-519" b="-14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8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4"/>
          <p:cNvGrpSpPr>
            <a:grpSpLocks/>
          </p:cNvGrpSpPr>
          <p:nvPr/>
        </p:nvGrpSpPr>
        <p:grpSpPr bwMode="auto">
          <a:xfrm flipH="1">
            <a:off x="2398730" y="3585629"/>
            <a:ext cx="1368425" cy="1873250"/>
            <a:chOff x="4923" y="4096"/>
            <a:chExt cx="2178" cy="3050"/>
          </a:xfrm>
        </p:grpSpPr>
        <p:sp>
          <p:nvSpPr>
            <p:cNvPr id="3" name="Freeform 545"/>
            <p:cNvSpPr>
              <a:spLocks/>
            </p:cNvSpPr>
            <p:nvPr/>
          </p:nvSpPr>
          <p:spPr bwMode="auto">
            <a:xfrm>
              <a:off x="4923" y="4096"/>
              <a:ext cx="2178" cy="3050"/>
            </a:xfrm>
            <a:custGeom>
              <a:avLst/>
              <a:gdLst>
                <a:gd name="T0" fmla="*/ 1611 w 2178"/>
                <a:gd name="T1" fmla="*/ 191 h 3050"/>
                <a:gd name="T2" fmla="*/ 1656 w 2178"/>
                <a:gd name="T3" fmla="*/ 350 h 3050"/>
                <a:gd name="T4" fmla="*/ 1762 w 2178"/>
                <a:gd name="T5" fmla="*/ 492 h 3050"/>
                <a:gd name="T6" fmla="*/ 1831 w 2178"/>
                <a:gd name="T7" fmla="*/ 645 h 3050"/>
                <a:gd name="T8" fmla="*/ 1905 w 2178"/>
                <a:gd name="T9" fmla="*/ 929 h 3050"/>
                <a:gd name="T10" fmla="*/ 1912 w 2178"/>
                <a:gd name="T11" fmla="*/ 1287 h 3050"/>
                <a:gd name="T12" fmla="*/ 1923 w 2178"/>
                <a:gd name="T13" fmla="*/ 1632 h 3050"/>
                <a:gd name="T14" fmla="*/ 1885 w 2178"/>
                <a:gd name="T15" fmla="*/ 1724 h 3050"/>
                <a:gd name="T16" fmla="*/ 1907 w 2178"/>
                <a:gd name="T17" fmla="*/ 1791 h 3050"/>
                <a:gd name="T18" fmla="*/ 2058 w 2178"/>
                <a:gd name="T19" fmla="*/ 2109 h 3050"/>
                <a:gd name="T20" fmla="*/ 2001 w 2178"/>
                <a:gd name="T21" fmla="*/ 2344 h 3050"/>
                <a:gd name="T22" fmla="*/ 2058 w 2178"/>
                <a:gd name="T23" fmla="*/ 2473 h 3050"/>
                <a:gd name="T24" fmla="*/ 2147 w 2178"/>
                <a:gd name="T25" fmla="*/ 2571 h 3050"/>
                <a:gd name="T26" fmla="*/ 2151 w 2178"/>
                <a:gd name="T27" fmla="*/ 2663 h 3050"/>
                <a:gd name="T28" fmla="*/ 2000 w 2178"/>
                <a:gd name="T29" fmla="*/ 2817 h 3050"/>
                <a:gd name="T30" fmla="*/ 1930 w 2178"/>
                <a:gd name="T31" fmla="*/ 2933 h 3050"/>
                <a:gd name="T32" fmla="*/ 1895 w 2178"/>
                <a:gd name="T33" fmla="*/ 3035 h 3050"/>
                <a:gd name="T34" fmla="*/ 1804 w 2178"/>
                <a:gd name="T35" fmla="*/ 3044 h 3050"/>
                <a:gd name="T36" fmla="*/ 1721 w 2178"/>
                <a:gd name="T37" fmla="*/ 3044 h 3050"/>
                <a:gd name="T38" fmla="*/ 1601 w 2178"/>
                <a:gd name="T39" fmla="*/ 3040 h 3050"/>
                <a:gd name="T40" fmla="*/ 1462 w 2178"/>
                <a:gd name="T41" fmla="*/ 2988 h 3050"/>
                <a:gd name="T42" fmla="*/ 1416 w 2178"/>
                <a:gd name="T43" fmla="*/ 2949 h 3050"/>
                <a:gd name="T44" fmla="*/ 1312 w 2178"/>
                <a:gd name="T45" fmla="*/ 2970 h 3050"/>
                <a:gd name="T46" fmla="*/ 1011 w 2178"/>
                <a:gd name="T47" fmla="*/ 2964 h 3050"/>
                <a:gd name="T48" fmla="*/ 782 w 2178"/>
                <a:gd name="T49" fmla="*/ 2917 h 3050"/>
                <a:gd name="T50" fmla="*/ 672 w 2178"/>
                <a:gd name="T51" fmla="*/ 2882 h 3050"/>
                <a:gd name="T52" fmla="*/ 553 w 2178"/>
                <a:gd name="T53" fmla="*/ 2883 h 3050"/>
                <a:gd name="T54" fmla="*/ 447 w 2178"/>
                <a:gd name="T55" fmla="*/ 2865 h 3050"/>
                <a:gd name="T56" fmla="*/ 310 w 2178"/>
                <a:gd name="T57" fmla="*/ 2872 h 3050"/>
                <a:gd name="T58" fmla="*/ 249 w 2178"/>
                <a:gd name="T59" fmla="*/ 2824 h 3050"/>
                <a:gd name="T60" fmla="*/ 180 w 2178"/>
                <a:gd name="T61" fmla="*/ 2771 h 3050"/>
                <a:gd name="T62" fmla="*/ 161 w 2178"/>
                <a:gd name="T63" fmla="*/ 2697 h 3050"/>
                <a:gd name="T64" fmla="*/ 350 w 2178"/>
                <a:gd name="T65" fmla="*/ 2643 h 3050"/>
                <a:gd name="T66" fmla="*/ 434 w 2178"/>
                <a:gd name="T67" fmla="*/ 2558 h 3050"/>
                <a:gd name="T68" fmla="*/ 598 w 2178"/>
                <a:gd name="T69" fmla="*/ 2231 h 3050"/>
                <a:gd name="T70" fmla="*/ 506 w 2178"/>
                <a:gd name="T71" fmla="*/ 2086 h 3050"/>
                <a:gd name="T72" fmla="*/ 593 w 2178"/>
                <a:gd name="T73" fmla="*/ 1803 h 3050"/>
                <a:gd name="T74" fmla="*/ 616 w 2178"/>
                <a:gd name="T75" fmla="*/ 1703 h 3050"/>
                <a:gd name="T76" fmla="*/ 616 w 2178"/>
                <a:gd name="T77" fmla="*/ 1567 h 3050"/>
                <a:gd name="T78" fmla="*/ 434 w 2178"/>
                <a:gd name="T79" fmla="*/ 1536 h 3050"/>
                <a:gd name="T80" fmla="*/ 268 w 2178"/>
                <a:gd name="T81" fmla="*/ 1522 h 3050"/>
                <a:gd name="T82" fmla="*/ 157 w 2178"/>
                <a:gd name="T83" fmla="*/ 1466 h 3050"/>
                <a:gd name="T84" fmla="*/ 59 w 2178"/>
                <a:gd name="T85" fmla="*/ 1431 h 3050"/>
                <a:gd name="T86" fmla="*/ 0 w 2178"/>
                <a:gd name="T87" fmla="*/ 1369 h 3050"/>
                <a:gd name="T88" fmla="*/ 23 w 2178"/>
                <a:gd name="T89" fmla="*/ 1277 h 3050"/>
                <a:gd name="T90" fmla="*/ 93 w 2178"/>
                <a:gd name="T91" fmla="*/ 1195 h 3050"/>
                <a:gd name="T92" fmla="*/ 374 w 2178"/>
                <a:gd name="T93" fmla="*/ 1252 h 3050"/>
                <a:gd name="T94" fmla="*/ 512 w 2178"/>
                <a:gd name="T95" fmla="*/ 1262 h 3050"/>
                <a:gd name="T96" fmla="*/ 510 w 2178"/>
                <a:gd name="T97" fmla="*/ 1095 h 3050"/>
                <a:gd name="T98" fmla="*/ 629 w 2178"/>
                <a:gd name="T99" fmla="*/ 1035 h 3050"/>
                <a:gd name="T100" fmla="*/ 639 w 2178"/>
                <a:gd name="T101" fmla="*/ 1203 h 3050"/>
                <a:gd name="T102" fmla="*/ 717 w 2178"/>
                <a:gd name="T103" fmla="*/ 1316 h 3050"/>
                <a:gd name="T104" fmla="*/ 718 w 2178"/>
                <a:gd name="T105" fmla="*/ 1210 h 3050"/>
                <a:gd name="T106" fmla="*/ 775 w 2178"/>
                <a:gd name="T107" fmla="*/ 953 h 3050"/>
                <a:gd name="T108" fmla="*/ 786 w 2178"/>
                <a:gd name="T109" fmla="*/ 793 h 3050"/>
                <a:gd name="T110" fmla="*/ 748 w 2178"/>
                <a:gd name="T111" fmla="*/ 662 h 3050"/>
                <a:gd name="T112" fmla="*/ 813 w 2178"/>
                <a:gd name="T113" fmla="*/ 608 h 3050"/>
                <a:gd name="T114" fmla="*/ 763 w 2178"/>
                <a:gd name="T115" fmla="*/ 508 h 3050"/>
                <a:gd name="T116" fmla="*/ 732 w 2178"/>
                <a:gd name="T117" fmla="*/ 439 h 3050"/>
                <a:gd name="T118" fmla="*/ 775 w 2178"/>
                <a:gd name="T119" fmla="*/ 413 h 3050"/>
                <a:gd name="T120" fmla="*/ 800 w 2178"/>
                <a:gd name="T121" fmla="*/ 197 h 3050"/>
                <a:gd name="T122" fmla="*/ 1257 w 2178"/>
                <a:gd name="T123" fmla="*/ 1 h 3050"/>
                <a:gd name="T124" fmla="*/ 1526 w 2178"/>
                <a:gd name="T125" fmla="*/ 60 h 30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78"/>
                <a:gd name="T190" fmla="*/ 0 h 3050"/>
                <a:gd name="T191" fmla="*/ 2178 w 2178"/>
                <a:gd name="T192" fmla="*/ 3050 h 30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78" h="3050">
                  <a:moveTo>
                    <a:pt x="1526" y="60"/>
                  </a:moveTo>
                  <a:lnTo>
                    <a:pt x="1540" y="72"/>
                  </a:lnTo>
                  <a:lnTo>
                    <a:pt x="1552" y="83"/>
                  </a:lnTo>
                  <a:lnTo>
                    <a:pt x="1563" y="95"/>
                  </a:lnTo>
                  <a:lnTo>
                    <a:pt x="1573" y="108"/>
                  </a:lnTo>
                  <a:lnTo>
                    <a:pt x="1583" y="121"/>
                  </a:lnTo>
                  <a:lnTo>
                    <a:pt x="1590" y="136"/>
                  </a:lnTo>
                  <a:lnTo>
                    <a:pt x="1596" y="150"/>
                  </a:lnTo>
                  <a:lnTo>
                    <a:pt x="1598" y="165"/>
                  </a:lnTo>
                  <a:lnTo>
                    <a:pt x="1601" y="167"/>
                  </a:lnTo>
                  <a:lnTo>
                    <a:pt x="1606" y="170"/>
                  </a:lnTo>
                  <a:lnTo>
                    <a:pt x="1607" y="173"/>
                  </a:lnTo>
                  <a:lnTo>
                    <a:pt x="1609" y="176"/>
                  </a:lnTo>
                  <a:lnTo>
                    <a:pt x="1610" y="183"/>
                  </a:lnTo>
                  <a:lnTo>
                    <a:pt x="1611" y="191"/>
                  </a:lnTo>
                  <a:lnTo>
                    <a:pt x="1612" y="199"/>
                  </a:lnTo>
                  <a:lnTo>
                    <a:pt x="1612" y="207"/>
                  </a:lnTo>
                  <a:lnTo>
                    <a:pt x="1615" y="214"/>
                  </a:lnTo>
                  <a:lnTo>
                    <a:pt x="1619" y="221"/>
                  </a:lnTo>
                  <a:lnTo>
                    <a:pt x="1620" y="236"/>
                  </a:lnTo>
                  <a:lnTo>
                    <a:pt x="1623" y="251"/>
                  </a:lnTo>
                  <a:lnTo>
                    <a:pt x="1625" y="265"/>
                  </a:lnTo>
                  <a:lnTo>
                    <a:pt x="1629" y="279"/>
                  </a:lnTo>
                  <a:lnTo>
                    <a:pt x="1635" y="294"/>
                  </a:lnTo>
                  <a:lnTo>
                    <a:pt x="1638" y="308"/>
                  </a:lnTo>
                  <a:lnTo>
                    <a:pt x="1643" y="322"/>
                  </a:lnTo>
                  <a:lnTo>
                    <a:pt x="1646" y="337"/>
                  </a:lnTo>
                  <a:lnTo>
                    <a:pt x="1652" y="340"/>
                  </a:lnTo>
                  <a:lnTo>
                    <a:pt x="1654" y="345"/>
                  </a:lnTo>
                  <a:lnTo>
                    <a:pt x="1656" y="350"/>
                  </a:lnTo>
                  <a:lnTo>
                    <a:pt x="1659" y="355"/>
                  </a:lnTo>
                  <a:lnTo>
                    <a:pt x="1660" y="360"/>
                  </a:lnTo>
                  <a:lnTo>
                    <a:pt x="1661" y="364"/>
                  </a:lnTo>
                  <a:lnTo>
                    <a:pt x="1664" y="370"/>
                  </a:lnTo>
                  <a:lnTo>
                    <a:pt x="1665" y="374"/>
                  </a:lnTo>
                  <a:lnTo>
                    <a:pt x="1677" y="389"/>
                  </a:lnTo>
                  <a:lnTo>
                    <a:pt x="1689" y="403"/>
                  </a:lnTo>
                  <a:lnTo>
                    <a:pt x="1700" y="417"/>
                  </a:lnTo>
                  <a:lnTo>
                    <a:pt x="1713" y="430"/>
                  </a:lnTo>
                  <a:lnTo>
                    <a:pt x="1725" y="444"/>
                  </a:lnTo>
                  <a:lnTo>
                    <a:pt x="1737" y="456"/>
                  </a:lnTo>
                  <a:lnTo>
                    <a:pt x="1748" y="470"/>
                  </a:lnTo>
                  <a:lnTo>
                    <a:pt x="1761" y="484"/>
                  </a:lnTo>
                  <a:lnTo>
                    <a:pt x="1761" y="489"/>
                  </a:lnTo>
                  <a:lnTo>
                    <a:pt x="1762" y="492"/>
                  </a:lnTo>
                  <a:lnTo>
                    <a:pt x="1763" y="495"/>
                  </a:lnTo>
                  <a:lnTo>
                    <a:pt x="1764" y="498"/>
                  </a:lnTo>
                  <a:lnTo>
                    <a:pt x="1765" y="501"/>
                  </a:lnTo>
                  <a:lnTo>
                    <a:pt x="1769" y="505"/>
                  </a:lnTo>
                  <a:lnTo>
                    <a:pt x="1771" y="507"/>
                  </a:lnTo>
                  <a:lnTo>
                    <a:pt x="1774" y="508"/>
                  </a:lnTo>
                  <a:lnTo>
                    <a:pt x="1785" y="523"/>
                  </a:lnTo>
                  <a:lnTo>
                    <a:pt x="1792" y="539"/>
                  </a:lnTo>
                  <a:lnTo>
                    <a:pt x="1800" y="553"/>
                  </a:lnTo>
                  <a:lnTo>
                    <a:pt x="1807" y="569"/>
                  </a:lnTo>
                  <a:lnTo>
                    <a:pt x="1813" y="584"/>
                  </a:lnTo>
                  <a:lnTo>
                    <a:pt x="1818" y="601"/>
                  </a:lnTo>
                  <a:lnTo>
                    <a:pt x="1823" y="618"/>
                  </a:lnTo>
                  <a:lnTo>
                    <a:pt x="1825" y="635"/>
                  </a:lnTo>
                  <a:lnTo>
                    <a:pt x="1831" y="645"/>
                  </a:lnTo>
                  <a:lnTo>
                    <a:pt x="1833" y="655"/>
                  </a:lnTo>
                  <a:lnTo>
                    <a:pt x="1835" y="663"/>
                  </a:lnTo>
                  <a:lnTo>
                    <a:pt x="1838" y="674"/>
                  </a:lnTo>
                  <a:lnTo>
                    <a:pt x="1839" y="682"/>
                  </a:lnTo>
                  <a:lnTo>
                    <a:pt x="1840" y="692"/>
                  </a:lnTo>
                  <a:lnTo>
                    <a:pt x="1841" y="701"/>
                  </a:lnTo>
                  <a:lnTo>
                    <a:pt x="1843" y="711"/>
                  </a:lnTo>
                  <a:lnTo>
                    <a:pt x="1852" y="728"/>
                  </a:lnTo>
                  <a:lnTo>
                    <a:pt x="1861" y="746"/>
                  </a:lnTo>
                  <a:lnTo>
                    <a:pt x="1867" y="763"/>
                  </a:lnTo>
                  <a:lnTo>
                    <a:pt x="1875" y="781"/>
                  </a:lnTo>
                  <a:lnTo>
                    <a:pt x="1884" y="818"/>
                  </a:lnTo>
                  <a:lnTo>
                    <a:pt x="1892" y="854"/>
                  </a:lnTo>
                  <a:lnTo>
                    <a:pt x="1899" y="890"/>
                  </a:lnTo>
                  <a:lnTo>
                    <a:pt x="1905" y="929"/>
                  </a:lnTo>
                  <a:lnTo>
                    <a:pt x="1909" y="966"/>
                  </a:lnTo>
                  <a:lnTo>
                    <a:pt x="1914" y="1004"/>
                  </a:lnTo>
                  <a:lnTo>
                    <a:pt x="1917" y="1028"/>
                  </a:lnTo>
                  <a:lnTo>
                    <a:pt x="1921" y="1054"/>
                  </a:lnTo>
                  <a:lnTo>
                    <a:pt x="1921" y="1079"/>
                  </a:lnTo>
                  <a:lnTo>
                    <a:pt x="1918" y="1106"/>
                  </a:lnTo>
                  <a:lnTo>
                    <a:pt x="1917" y="1131"/>
                  </a:lnTo>
                  <a:lnTo>
                    <a:pt x="1917" y="1158"/>
                  </a:lnTo>
                  <a:lnTo>
                    <a:pt x="1916" y="1185"/>
                  </a:lnTo>
                  <a:lnTo>
                    <a:pt x="1917" y="1210"/>
                  </a:lnTo>
                  <a:lnTo>
                    <a:pt x="1915" y="1222"/>
                  </a:lnTo>
                  <a:lnTo>
                    <a:pt x="1913" y="1236"/>
                  </a:lnTo>
                  <a:lnTo>
                    <a:pt x="1912" y="1248"/>
                  </a:lnTo>
                  <a:lnTo>
                    <a:pt x="1912" y="1261"/>
                  </a:lnTo>
                  <a:lnTo>
                    <a:pt x="1912" y="1287"/>
                  </a:lnTo>
                  <a:lnTo>
                    <a:pt x="1913" y="1313"/>
                  </a:lnTo>
                  <a:lnTo>
                    <a:pt x="1916" y="1341"/>
                  </a:lnTo>
                  <a:lnTo>
                    <a:pt x="1921" y="1369"/>
                  </a:lnTo>
                  <a:lnTo>
                    <a:pt x="1923" y="1395"/>
                  </a:lnTo>
                  <a:lnTo>
                    <a:pt x="1925" y="1425"/>
                  </a:lnTo>
                  <a:lnTo>
                    <a:pt x="1929" y="1448"/>
                  </a:lnTo>
                  <a:lnTo>
                    <a:pt x="1931" y="1471"/>
                  </a:lnTo>
                  <a:lnTo>
                    <a:pt x="1932" y="1496"/>
                  </a:lnTo>
                  <a:lnTo>
                    <a:pt x="1932" y="1520"/>
                  </a:lnTo>
                  <a:lnTo>
                    <a:pt x="1930" y="1543"/>
                  </a:lnTo>
                  <a:lnTo>
                    <a:pt x="1927" y="1568"/>
                  </a:lnTo>
                  <a:lnTo>
                    <a:pt x="1923" y="1591"/>
                  </a:lnTo>
                  <a:lnTo>
                    <a:pt x="1915" y="1614"/>
                  </a:lnTo>
                  <a:lnTo>
                    <a:pt x="1921" y="1622"/>
                  </a:lnTo>
                  <a:lnTo>
                    <a:pt x="1923" y="1632"/>
                  </a:lnTo>
                  <a:lnTo>
                    <a:pt x="1923" y="1642"/>
                  </a:lnTo>
                  <a:lnTo>
                    <a:pt x="1922" y="1653"/>
                  </a:lnTo>
                  <a:lnTo>
                    <a:pt x="1918" y="1663"/>
                  </a:lnTo>
                  <a:lnTo>
                    <a:pt x="1915" y="1671"/>
                  </a:lnTo>
                  <a:lnTo>
                    <a:pt x="1912" y="1680"/>
                  </a:lnTo>
                  <a:lnTo>
                    <a:pt x="1907" y="1688"/>
                  </a:lnTo>
                  <a:lnTo>
                    <a:pt x="1901" y="1692"/>
                  </a:lnTo>
                  <a:lnTo>
                    <a:pt x="1898" y="1696"/>
                  </a:lnTo>
                  <a:lnTo>
                    <a:pt x="1895" y="1701"/>
                  </a:lnTo>
                  <a:lnTo>
                    <a:pt x="1891" y="1704"/>
                  </a:lnTo>
                  <a:lnTo>
                    <a:pt x="1887" y="1709"/>
                  </a:lnTo>
                  <a:lnTo>
                    <a:pt x="1885" y="1713"/>
                  </a:lnTo>
                  <a:lnTo>
                    <a:pt x="1883" y="1719"/>
                  </a:lnTo>
                  <a:lnTo>
                    <a:pt x="1882" y="1723"/>
                  </a:lnTo>
                  <a:lnTo>
                    <a:pt x="1885" y="1724"/>
                  </a:lnTo>
                  <a:lnTo>
                    <a:pt x="1888" y="1725"/>
                  </a:lnTo>
                  <a:lnTo>
                    <a:pt x="1891" y="1728"/>
                  </a:lnTo>
                  <a:lnTo>
                    <a:pt x="1893" y="1731"/>
                  </a:lnTo>
                  <a:lnTo>
                    <a:pt x="1896" y="1733"/>
                  </a:lnTo>
                  <a:lnTo>
                    <a:pt x="1898" y="1737"/>
                  </a:lnTo>
                  <a:lnTo>
                    <a:pt x="1900" y="1739"/>
                  </a:lnTo>
                  <a:lnTo>
                    <a:pt x="1905" y="1741"/>
                  </a:lnTo>
                  <a:lnTo>
                    <a:pt x="1905" y="1748"/>
                  </a:lnTo>
                  <a:lnTo>
                    <a:pt x="1906" y="1754"/>
                  </a:lnTo>
                  <a:lnTo>
                    <a:pt x="1907" y="1759"/>
                  </a:lnTo>
                  <a:lnTo>
                    <a:pt x="1908" y="1766"/>
                  </a:lnTo>
                  <a:lnTo>
                    <a:pt x="1908" y="1772"/>
                  </a:lnTo>
                  <a:lnTo>
                    <a:pt x="1909" y="1778"/>
                  </a:lnTo>
                  <a:lnTo>
                    <a:pt x="1908" y="1784"/>
                  </a:lnTo>
                  <a:lnTo>
                    <a:pt x="1907" y="1791"/>
                  </a:lnTo>
                  <a:lnTo>
                    <a:pt x="1924" y="1808"/>
                  </a:lnTo>
                  <a:lnTo>
                    <a:pt x="1940" y="1826"/>
                  </a:lnTo>
                  <a:lnTo>
                    <a:pt x="1956" y="1846"/>
                  </a:lnTo>
                  <a:lnTo>
                    <a:pt x="1971" y="1865"/>
                  </a:lnTo>
                  <a:lnTo>
                    <a:pt x="1985" y="1885"/>
                  </a:lnTo>
                  <a:lnTo>
                    <a:pt x="2000" y="1906"/>
                  </a:lnTo>
                  <a:lnTo>
                    <a:pt x="2012" y="1927"/>
                  </a:lnTo>
                  <a:lnTo>
                    <a:pt x="2022" y="1948"/>
                  </a:lnTo>
                  <a:lnTo>
                    <a:pt x="2032" y="1969"/>
                  </a:lnTo>
                  <a:lnTo>
                    <a:pt x="2041" y="1992"/>
                  </a:lnTo>
                  <a:lnTo>
                    <a:pt x="2048" y="2013"/>
                  </a:lnTo>
                  <a:lnTo>
                    <a:pt x="2052" y="2037"/>
                  </a:lnTo>
                  <a:lnTo>
                    <a:pt x="2057" y="2061"/>
                  </a:lnTo>
                  <a:lnTo>
                    <a:pt x="2058" y="2084"/>
                  </a:lnTo>
                  <a:lnTo>
                    <a:pt x="2058" y="2109"/>
                  </a:lnTo>
                  <a:lnTo>
                    <a:pt x="2054" y="2133"/>
                  </a:lnTo>
                  <a:lnTo>
                    <a:pt x="2050" y="2155"/>
                  </a:lnTo>
                  <a:lnTo>
                    <a:pt x="2045" y="2177"/>
                  </a:lnTo>
                  <a:lnTo>
                    <a:pt x="2042" y="2198"/>
                  </a:lnTo>
                  <a:lnTo>
                    <a:pt x="2037" y="2220"/>
                  </a:lnTo>
                  <a:lnTo>
                    <a:pt x="2033" y="2242"/>
                  </a:lnTo>
                  <a:lnTo>
                    <a:pt x="2028" y="2264"/>
                  </a:lnTo>
                  <a:lnTo>
                    <a:pt x="2020" y="2284"/>
                  </a:lnTo>
                  <a:lnTo>
                    <a:pt x="2012" y="2304"/>
                  </a:lnTo>
                  <a:lnTo>
                    <a:pt x="2009" y="2311"/>
                  </a:lnTo>
                  <a:lnTo>
                    <a:pt x="2008" y="2317"/>
                  </a:lnTo>
                  <a:lnTo>
                    <a:pt x="2005" y="2325"/>
                  </a:lnTo>
                  <a:lnTo>
                    <a:pt x="2003" y="2331"/>
                  </a:lnTo>
                  <a:lnTo>
                    <a:pt x="2002" y="2339"/>
                  </a:lnTo>
                  <a:lnTo>
                    <a:pt x="2001" y="2344"/>
                  </a:lnTo>
                  <a:lnTo>
                    <a:pt x="2001" y="2352"/>
                  </a:lnTo>
                  <a:lnTo>
                    <a:pt x="2002" y="2357"/>
                  </a:lnTo>
                  <a:lnTo>
                    <a:pt x="2005" y="2364"/>
                  </a:lnTo>
                  <a:lnTo>
                    <a:pt x="2008" y="2373"/>
                  </a:lnTo>
                  <a:lnTo>
                    <a:pt x="2011" y="2383"/>
                  </a:lnTo>
                  <a:lnTo>
                    <a:pt x="2013" y="2391"/>
                  </a:lnTo>
                  <a:lnTo>
                    <a:pt x="2017" y="2409"/>
                  </a:lnTo>
                  <a:lnTo>
                    <a:pt x="2021" y="2428"/>
                  </a:lnTo>
                  <a:lnTo>
                    <a:pt x="2023" y="2437"/>
                  </a:lnTo>
                  <a:lnTo>
                    <a:pt x="2028" y="2445"/>
                  </a:lnTo>
                  <a:lnTo>
                    <a:pt x="2031" y="2452"/>
                  </a:lnTo>
                  <a:lnTo>
                    <a:pt x="2035" y="2460"/>
                  </a:lnTo>
                  <a:lnTo>
                    <a:pt x="2042" y="2466"/>
                  </a:lnTo>
                  <a:lnTo>
                    <a:pt x="2049" y="2470"/>
                  </a:lnTo>
                  <a:lnTo>
                    <a:pt x="2058" y="2473"/>
                  </a:lnTo>
                  <a:lnTo>
                    <a:pt x="2068" y="2476"/>
                  </a:lnTo>
                  <a:lnTo>
                    <a:pt x="2078" y="2481"/>
                  </a:lnTo>
                  <a:lnTo>
                    <a:pt x="2087" y="2490"/>
                  </a:lnTo>
                  <a:lnTo>
                    <a:pt x="2093" y="2498"/>
                  </a:lnTo>
                  <a:lnTo>
                    <a:pt x="2097" y="2508"/>
                  </a:lnTo>
                  <a:lnTo>
                    <a:pt x="2102" y="2518"/>
                  </a:lnTo>
                  <a:lnTo>
                    <a:pt x="2105" y="2528"/>
                  </a:lnTo>
                  <a:lnTo>
                    <a:pt x="2107" y="2538"/>
                  </a:lnTo>
                  <a:lnTo>
                    <a:pt x="2110" y="2550"/>
                  </a:lnTo>
                  <a:lnTo>
                    <a:pt x="2113" y="2554"/>
                  </a:lnTo>
                  <a:lnTo>
                    <a:pt x="2118" y="2558"/>
                  </a:lnTo>
                  <a:lnTo>
                    <a:pt x="2121" y="2561"/>
                  </a:lnTo>
                  <a:lnTo>
                    <a:pt x="2126" y="2564"/>
                  </a:lnTo>
                  <a:lnTo>
                    <a:pt x="2136" y="2569"/>
                  </a:lnTo>
                  <a:lnTo>
                    <a:pt x="2147" y="2571"/>
                  </a:lnTo>
                  <a:lnTo>
                    <a:pt x="2156" y="2576"/>
                  </a:lnTo>
                  <a:lnTo>
                    <a:pt x="2165" y="2581"/>
                  </a:lnTo>
                  <a:lnTo>
                    <a:pt x="2168" y="2585"/>
                  </a:lnTo>
                  <a:lnTo>
                    <a:pt x="2172" y="2589"/>
                  </a:lnTo>
                  <a:lnTo>
                    <a:pt x="2176" y="2595"/>
                  </a:lnTo>
                  <a:lnTo>
                    <a:pt x="2178" y="2601"/>
                  </a:lnTo>
                  <a:lnTo>
                    <a:pt x="2178" y="2610"/>
                  </a:lnTo>
                  <a:lnTo>
                    <a:pt x="2177" y="2616"/>
                  </a:lnTo>
                  <a:lnTo>
                    <a:pt x="2174" y="2624"/>
                  </a:lnTo>
                  <a:lnTo>
                    <a:pt x="2172" y="2630"/>
                  </a:lnTo>
                  <a:lnTo>
                    <a:pt x="2170" y="2636"/>
                  </a:lnTo>
                  <a:lnTo>
                    <a:pt x="2167" y="2644"/>
                  </a:lnTo>
                  <a:lnTo>
                    <a:pt x="2165" y="2651"/>
                  </a:lnTo>
                  <a:lnTo>
                    <a:pt x="2164" y="2659"/>
                  </a:lnTo>
                  <a:lnTo>
                    <a:pt x="2151" y="2663"/>
                  </a:lnTo>
                  <a:lnTo>
                    <a:pt x="2139" y="2668"/>
                  </a:lnTo>
                  <a:lnTo>
                    <a:pt x="2129" y="2676"/>
                  </a:lnTo>
                  <a:lnTo>
                    <a:pt x="2120" y="2682"/>
                  </a:lnTo>
                  <a:lnTo>
                    <a:pt x="2102" y="2700"/>
                  </a:lnTo>
                  <a:lnTo>
                    <a:pt x="2084" y="2719"/>
                  </a:lnTo>
                  <a:lnTo>
                    <a:pt x="2067" y="2737"/>
                  </a:lnTo>
                  <a:lnTo>
                    <a:pt x="2049" y="2752"/>
                  </a:lnTo>
                  <a:lnTo>
                    <a:pt x="2039" y="2759"/>
                  </a:lnTo>
                  <a:lnTo>
                    <a:pt x="2029" y="2766"/>
                  </a:lnTo>
                  <a:lnTo>
                    <a:pt x="2018" y="2771"/>
                  </a:lnTo>
                  <a:lnTo>
                    <a:pt x="2004" y="2773"/>
                  </a:lnTo>
                  <a:lnTo>
                    <a:pt x="1997" y="2781"/>
                  </a:lnTo>
                  <a:lnTo>
                    <a:pt x="2000" y="2794"/>
                  </a:lnTo>
                  <a:lnTo>
                    <a:pt x="2000" y="2806"/>
                  </a:lnTo>
                  <a:lnTo>
                    <a:pt x="2000" y="2817"/>
                  </a:lnTo>
                  <a:lnTo>
                    <a:pt x="1998" y="2830"/>
                  </a:lnTo>
                  <a:lnTo>
                    <a:pt x="1996" y="2842"/>
                  </a:lnTo>
                  <a:lnTo>
                    <a:pt x="1993" y="2853"/>
                  </a:lnTo>
                  <a:lnTo>
                    <a:pt x="1991" y="2865"/>
                  </a:lnTo>
                  <a:lnTo>
                    <a:pt x="1987" y="2876"/>
                  </a:lnTo>
                  <a:lnTo>
                    <a:pt x="1981" y="2884"/>
                  </a:lnTo>
                  <a:lnTo>
                    <a:pt x="1975" y="2893"/>
                  </a:lnTo>
                  <a:lnTo>
                    <a:pt x="1970" y="2902"/>
                  </a:lnTo>
                  <a:lnTo>
                    <a:pt x="1965" y="2912"/>
                  </a:lnTo>
                  <a:lnTo>
                    <a:pt x="1958" y="2920"/>
                  </a:lnTo>
                  <a:lnTo>
                    <a:pt x="1951" y="2927"/>
                  </a:lnTo>
                  <a:lnTo>
                    <a:pt x="1945" y="2930"/>
                  </a:lnTo>
                  <a:lnTo>
                    <a:pt x="1941" y="2932"/>
                  </a:lnTo>
                  <a:lnTo>
                    <a:pt x="1936" y="2933"/>
                  </a:lnTo>
                  <a:lnTo>
                    <a:pt x="1930" y="2933"/>
                  </a:lnTo>
                  <a:lnTo>
                    <a:pt x="1914" y="2945"/>
                  </a:lnTo>
                  <a:lnTo>
                    <a:pt x="1917" y="2950"/>
                  </a:lnTo>
                  <a:lnTo>
                    <a:pt x="1922" y="2956"/>
                  </a:lnTo>
                  <a:lnTo>
                    <a:pt x="1923" y="2964"/>
                  </a:lnTo>
                  <a:lnTo>
                    <a:pt x="1923" y="2970"/>
                  </a:lnTo>
                  <a:lnTo>
                    <a:pt x="1923" y="2978"/>
                  </a:lnTo>
                  <a:lnTo>
                    <a:pt x="1923" y="2985"/>
                  </a:lnTo>
                  <a:lnTo>
                    <a:pt x="1922" y="2992"/>
                  </a:lnTo>
                  <a:lnTo>
                    <a:pt x="1921" y="2999"/>
                  </a:lnTo>
                  <a:lnTo>
                    <a:pt x="1917" y="3006"/>
                  </a:lnTo>
                  <a:lnTo>
                    <a:pt x="1914" y="3012"/>
                  </a:lnTo>
                  <a:lnTo>
                    <a:pt x="1910" y="3019"/>
                  </a:lnTo>
                  <a:lnTo>
                    <a:pt x="1906" y="3025"/>
                  </a:lnTo>
                  <a:lnTo>
                    <a:pt x="1900" y="3029"/>
                  </a:lnTo>
                  <a:lnTo>
                    <a:pt x="1895" y="3035"/>
                  </a:lnTo>
                  <a:lnTo>
                    <a:pt x="1887" y="3038"/>
                  </a:lnTo>
                  <a:lnTo>
                    <a:pt x="1882" y="3040"/>
                  </a:lnTo>
                  <a:lnTo>
                    <a:pt x="1873" y="3039"/>
                  </a:lnTo>
                  <a:lnTo>
                    <a:pt x="1866" y="3037"/>
                  </a:lnTo>
                  <a:lnTo>
                    <a:pt x="1858" y="3034"/>
                  </a:lnTo>
                  <a:lnTo>
                    <a:pt x="1851" y="3029"/>
                  </a:lnTo>
                  <a:lnTo>
                    <a:pt x="1845" y="3026"/>
                  </a:lnTo>
                  <a:lnTo>
                    <a:pt x="1839" y="3022"/>
                  </a:lnTo>
                  <a:lnTo>
                    <a:pt x="1833" y="3018"/>
                  </a:lnTo>
                  <a:lnTo>
                    <a:pt x="1828" y="3012"/>
                  </a:lnTo>
                  <a:lnTo>
                    <a:pt x="1822" y="3019"/>
                  </a:lnTo>
                  <a:lnTo>
                    <a:pt x="1817" y="3025"/>
                  </a:lnTo>
                  <a:lnTo>
                    <a:pt x="1812" y="3031"/>
                  </a:lnTo>
                  <a:lnTo>
                    <a:pt x="1808" y="3038"/>
                  </a:lnTo>
                  <a:lnTo>
                    <a:pt x="1804" y="3044"/>
                  </a:lnTo>
                  <a:lnTo>
                    <a:pt x="1797" y="3048"/>
                  </a:lnTo>
                  <a:lnTo>
                    <a:pt x="1795" y="3050"/>
                  </a:lnTo>
                  <a:lnTo>
                    <a:pt x="1791" y="3050"/>
                  </a:lnTo>
                  <a:lnTo>
                    <a:pt x="1787" y="3050"/>
                  </a:lnTo>
                  <a:lnTo>
                    <a:pt x="1781" y="3050"/>
                  </a:lnTo>
                  <a:lnTo>
                    <a:pt x="1777" y="3048"/>
                  </a:lnTo>
                  <a:lnTo>
                    <a:pt x="1772" y="3048"/>
                  </a:lnTo>
                  <a:lnTo>
                    <a:pt x="1765" y="3048"/>
                  </a:lnTo>
                  <a:lnTo>
                    <a:pt x="1760" y="3048"/>
                  </a:lnTo>
                  <a:lnTo>
                    <a:pt x="1754" y="3048"/>
                  </a:lnTo>
                  <a:lnTo>
                    <a:pt x="1747" y="3046"/>
                  </a:lnTo>
                  <a:lnTo>
                    <a:pt x="1742" y="3045"/>
                  </a:lnTo>
                  <a:lnTo>
                    <a:pt x="1739" y="3040"/>
                  </a:lnTo>
                  <a:lnTo>
                    <a:pt x="1730" y="3043"/>
                  </a:lnTo>
                  <a:lnTo>
                    <a:pt x="1721" y="3044"/>
                  </a:lnTo>
                  <a:lnTo>
                    <a:pt x="1713" y="3046"/>
                  </a:lnTo>
                  <a:lnTo>
                    <a:pt x="1704" y="3048"/>
                  </a:lnTo>
                  <a:lnTo>
                    <a:pt x="1696" y="3048"/>
                  </a:lnTo>
                  <a:lnTo>
                    <a:pt x="1688" y="3048"/>
                  </a:lnTo>
                  <a:lnTo>
                    <a:pt x="1680" y="3045"/>
                  </a:lnTo>
                  <a:lnTo>
                    <a:pt x="1672" y="3040"/>
                  </a:lnTo>
                  <a:lnTo>
                    <a:pt x="1661" y="3040"/>
                  </a:lnTo>
                  <a:lnTo>
                    <a:pt x="1650" y="3042"/>
                  </a:lnTo>
                  <a:lnTo>
                    <a:pt x="1638" y="3044"/>
                  </a:lnTo>
                  <a:lnTo>
                    <a:pt x="1626" y="3045"/>
                  </a:lnTo>
                  <a:lnTo>
                    <a:pt x="1621" y="3046"/>
                  </a:lnTo>
                  <a:lnTo>
                    <a:pt x="1616" y="3046"/>
                  </a:lnTo>
                  <a:lnTo>
                    <a:pt x="1610" y="3045"/>
                  </a:lnTo>
                  <a:lnTo>
                    <a:pt x="1607" y="3043"/>
                  </a:lnTo>
                  <a:lnTo>
                    <a:pt x="1601" y="3040"/>
                  </a:lnTo>
                  <a:lnTo>
                    <a:pt x="1597" y="3037"/>
                  </a:lnTo>
                  <a:lnTo>
                    <a:pt x="1594" y="3031"/>
                  </a:lnTo>
                  <a:lnTo>
                    <a:pt x="1590" y="3025"/>
                  </a:lnTo>
                  <a:lnTo>
                    <a:pt x="1581" y="3027"/>
                  </a:lnTo>
                  <a:lnTo>
                    <a:pt x="1573" y="3028"/>
                  </a:lnTo>
                  <a:lnTo>
                    <a:pt x="1564" y="3029"/>
                  </a:lnTo>
                  <a:lnTo>
                    <a:pt x="1554" y="3029"/>
                  </a:lnTo>
                  <a:lnTo>
                    <a:pt x="1546" y="3029"/>
                  </a:lnTo>
                  <a:lnTo>
                    <a:pt x="1537" y="3028"/>
                  </a:lnTo>
                  <a:lnTo>
                    <a:pt x="1529" y="3027"/>
                  </a:lnTo>
                  <a:lnTo>
                    <a:pt x="1520" y="3025"/>
                  </a:lnTo>
                  <a:lnTo>
                    <a:pt x="1505" y="3019"/>
                  </a:lnTo>
                  <a:lnTo>
                    <a:pt x="1489" y="3010"/>
                  </a:lnTo>
                  <a:lnTo>
                    <a:pt x="1475" y="3000"/>
                  </a:lnTo>
                  <a:lnTo>
                    <a:pt x="1462" y="2988"/>
                  </a:lnTo>
                  <a:lnTo>
                    <a:pt x="1459" y="2982"/>
                  </a:lnTo>
                  <a:lnTo>
                    <a:pt x="1458" y="2977"/>
                  </a:lnTo>
                  <a:lnTo>
                    <a:pt x="1457" y="2969"/>
                  </a:lnTo>
                  <a:lnTo>
                    <a:pt x="1456" y="2964"/>
                  </a:lnTo>
                  <a:lnTo>
                    <a:pt x="1455" y="2958"/>
                  </a:lnTo>
                  <a:lnTo>
                    <a:pt x="1454" y="2950"/>
                  </a:lnTo>
                  <a:lnTo>
                    <a:pt x="1453" y="2944"/>
                  </a:lnTo>
                  <a:lnTo>
                    <a:pt x="1450" y="2939"/>
                  </a:lnTo>
                  <a:lnTo>
                    <a:pt x="1445" y="2937"/>
                  </a:lnTo>
                  <a:lnTo>
                    <a:pt x="1441" y="2938"/>
                  </a:lnTo>
                  <a:lnTo>
                    <a:pt x="1435" y="2939"/>
                  </a:lnTo>
                  <a:lnTo>
                    <a:pt x="1431" y="2942"/>
                  </a:lnTo>
                  <a:lnTo>
                    <a:pt x="1426" y="2944"/>
                  </a:lnTo>
                  <a:lnTo>
                    <a:pt x="1421" y="2947"/>
                  </a:lnTo>
                  <a:lnTo>
                    <a:pt x="1416" y="2949"/>
                  </a:lnTo>
                  <a:lnTo>
                    <a:pt x="1411" y="2950"/>
                  </a:lnTo>
                  <a:lnTo>
                    <a:pt x="1402" y="2950"/>
                  </a:lnTo>
                  <a:lnTo>
                    <a:pt x="1394" y="2952"/>
                  </a:lnTo>
                  <a:lnTo>
                    <a:pt x="1386" y="2955"/>
                  </a:lnTo>
                  <a:lnTo>
                    <a:pt x="1379" y="2959"/>
                  </a:lnTo>
                  <a:lnTo>
                    <a:pt x="1371" y="2962"/>
                  </a:lnTo>
                  <a:lnTo>
                    <a:pt x="1363" y="2965"/>
                  </a:lnTo>
                  <a:lnTo>
                    <a:pt x="1355" y="2966"/>
                  </a:lnTo>
                  <a:lnTo>
                    <a:pt x="1347" y="2964"/>
                  </a:lnTo>
                  <a:lnTo>
                    <a:pt x="1340" y="2966"/>
                  </a:lnTo>
                  <a:lnTo>
                    <a:pt x="1336" y="2967"/>
                  </a:lnTo>
                  <a:lnTo>
                    <a:pt x="1329" y="2969"/>
                  </a:lnTo>
                  <a:lnTo>
                    <a:pt x="1323" y="2970"/>
                  </a:lnTo>
                  <a:lnTo>
                    <a:pt x="1319" y="2970"/>
                  </a:lnTo>
                  <a:lnTo>
                    <a:pt x="1312" y="2970"/>
                  </a:lnTo>
                  <a:lnTo>
                    <a:pt x="1308" y="2969"/>
                  </a:lnTo>
                  <a:lnTo>
                    <a:pt x="1302" y="2966"/>
                  </a:lnTo>
                  <a:lnTo>
                    <a:pt x="1281" y="2970"/>
                  </a:lnTo>
                  <a:lnTo>
                    <a:pt x="1261" y="2973"/>
                  </a:lnTo>
                  <a:lnTo>
                    <a:pt x="1239" y="2974"/>
                  </a:lnTo>
                  <a:lnTo>
                    <a:pt x="1218" y="2974"/>
                  </a:lnTo>
                  <a:lnTo>
                    <a:pt x="1197" y="2974"/>
                  </a:lnTo>
                  <a:lnTo>
                    <a:pt x="1175" y="2974"/>
                  </a:lnTo>
                  <a:lnTo>
                    <a:pt x="1155" y="2975"/>
                  </a:lnTo>
                  <a:lnTo>
                    <a:pt x="1136" y="2978"/>
                  </a:lnTo>
                  <a:lnTo>
                    <a:pt x="1111" y="2976"/>
                  </a:lnTo>
                  <a:lnTo>
                    <a:pt x="1085" y="2974"/>
                  </a:lnTo>
                  <a:lnTo>
                    <a:pt x="1061" y="2969"/>
                  </a:lnTo>
                  <a:lnTo>
                    <a:pt x="1036" y="2966"/>
                  </a:lnTo>
                  <a:lnTo>
                    <a:pt x="1011" y="2964"/>
                  </a:lnTo>
                  <a:lnTo>
                    <a:pt x="986" y="2961"/>
                  </a:lnTo>
                  <a:lnTo>
                    <a:pt x="960" y="2960"/>
                  </a:lnTo>
                  <a:lnTo>
                    <a:pt x="934" y="2960"/>
                  </a:lnTo>
                  <a:lnTo>
                    <a:pt x="918" y="2958"/>
                  </a:lnTo>
                  <a:lnTo>
                    <a:pt x="902" y="2953"/>
                  </a:lnTo>
                  <a:lnTo>
                    <a:pt x="887" y="2951"/>
                  </a:lnTo>
                  <a:lnTo>
                    <a:pt x="872" y="2948"/>
                  </a:lnTo>
                  <a:lnTo>
                    <a:pt x="857" y="2944"/>
                  </a:lnTo>
                  <a:lnTo>
                    <a:pt x="842" y="2940"/>
                  </a:lnTo>
                  <a:lnTo>
                    <a:pt x="826" y="2934"/>
                  </a:lnTo>
                  <a:lnTo>
                    <a:pt x="810" y="2930"/>
                  </a:lnTo>
                  <a:lnTo>
                    <a:pt x="802" y="2927"/>
                  </a:lnTo>
                  <a:lnTo>
                    <a:pt x="796" y="2924"/>
                  </a:lnTo>
                  <a:lnTo>
                    <a:pt x="789" y="2921"/>
                  </a:lnTo>
                  <a:lnTo>
                    <a:pt x="782" y="2917"/>
                  </a:lnTo>
                  <a:lnTo>
                    <a:pt x="775" y="2914"/>
                  </a:lnTo>
                  <a:lnTo>
                    <a:pt x="767" y="2912"/>
                  </a:lnTo>
                  <a:lnTo>
                    <a:pt x="762" y="2909"/>
                  </a:lnTo>
                  <a:lnTo>
                    <a:pt x="754" y="2907"/>
                  </a:lnTo>
                  <a:lnTo>
                    <a:pt x="748" y="2903"/>
                  </a:lnTo>
                  <a:lnTo>
                    <a:pt x="744" y="2901"/>
                  </a:lnTo>
                  <a:lnTo>
                    <a:pt x="737" y="2900"/>
                  </a:lnTo>
                  <a:lnTo>
                    <a:pt x="731" y="2899"/>
                  </a:lnTo>
                  <a:lnTo>
                    <a:pt x="724" y="2897"/>
                  </a:lnTo>
                  <a:lnTo>
                    <a:pt x="718" y="2897"/>
                  </a:lnTo>
                  <a:lnTo>
                    <a:pt x="712" y="2894"/>
                  </a:lnTo>
                  <a:lnTo>
                    <a:pt x="706" y="2892"/>
                  </a:lnTo>
                  <a:lnTo>
                    <a:pt x="692" y="2890"/>
                  </a:lnTo>
                  <a:lnTo>
                    <a:pt x="681" y="2886"/>
                  </a:lnTo>
                  <a:lnTo>
                    <a:pt x="672" y="2882"/>
                  </a:lnTo>
                  <a:lnTo>
                    <a:pt x="662" y="2877"/>
                  </a:lnTo>
                  <a:lnTo>
                    <a:pt x="652" y="2873"/>
                  </a:lnTo>
                  <a:lnTo>
                    <a:pt x="643" y="2868"/>
                  </a:lnTo>
                  <a:lnTo>
                    <a:pt x="631" y="2864"/>
                  </a:lnTo>
                  <a:lnTo>
                    <a:pt x="619" y="2860"/>
                  </a:lnTo>
                  <a:lnTo>
                    <a:pt x="614" y="2864"/>
                  </a:lnTo>
                  <a:lnTo>
                    <a:pt x="609" y="2867"/>
                  </a:lnTo>
                  <a:lnTo>
                    <a:pt x="603" y="2869"/>
                  </a:lnTo>
                  <a:lnTo>
                    <a:pt x="598" y="2870"/>
                  </a:lnTo>
                  <a:lnTo>
                    <a:pt x="590" y="2872"/>
                  </a:lnTo>
                  <a:lnTo>
                    <a:pt x="585" y="2874"/>
                  </a:lnTo>
                  <a:lnTo>
                    <a:pt x="580" y="2876"/>
                  </a:lnTo>
                  <a:lnTo>
                    <a:pt x="573" y="2878"/>
                  </a:lnTo>
                  <a:lnTo>
                    <a:pt x="563" y="2880"/>
                  </a:lnTo>
                  <a:lnTo>
                    <a:pt x="553" y="2883"/>
                  </a:lnTo>
                  <a:lnTo>
                    <a:pt x="542" y="2883"/>
                  </a:lnTo>
                  <a:lnTo>
                    <a:pt x="529" y="2884"/>
                  </a:lnTo>
                  <a:lnTo>
                    <a:pt x="519" y="2884"/>
                  </a:lnTo>
                  <a:lnTo>
                    <a:pt x="507" y="2883"/>
                  </a:lnTo>
                  <a:lnTo>
                    <a:pt x="495" y="2882"/>
                  </a:lnTo>
                  <a:lnTo>
                    <a:pt x="483" y="2878"/>
                  </a:lnTo>
                  <a:lnTo>
                    <a:pt x="480" y="2876"/>
                  </a:lnTo>
                  <a:lnTo>
                    <a:pt x="476" y="2873"/>
                  </a:lnTo>
                  <a:lnTo>
                    <a:pt x="473" y="2870"/>
                  </a:lnTo>
                  <a:lnTo>
                    <a:pt x="467" y="2868"/>
                  </a:lnTo>
                  <a:lnTo>
                    <a:pt x="464" y="2865"/>
                  </a:lnTo>
                  <a:lnTo>
                    <a:pt x="459" y="2863"/>
                  </a:lnTo>
                  <a:lnTo>
                    <a:pt x="455" y="2861"/>
                  </a:lnTo>
                  <a:lnTo>
                    <a:pt x="450" y="2860"/>
                  </a:lnTo>
                  <a:lnTo>
                    <a:pt x="447" y="2865"/>
                  </a:lnTo>
                  <a:lnTo>
                    <a:pt x="443" y="2869"/>
                  </a:lnTo>
                  <a:lnTo>
                    <a:pt x="436" y="2870"/>
                  </a:lnTo>
                  <a:lnTo>
                    <a:pt x="430" y="2873"/>
                  </a:lnTo>
                  <a:lnTo>
                    <a:pt x="424" y="2874"/>
                  </a:lnTo>
                  <a:lnTo>
                    <a:pt x="418" y="2875"/>
                  </a:lnTo>
                  <a:lnTo>
                    <a:pt x="412" y="2877"/>
                  </a:lnTo>
                  <a:lnTo>
                    <a:pt x="407" y="2882"/>
                  </a:lnTo>
                  <a:lnTo>
                    <a:pt x="392" y="2882"/>
                  </a:lnTo>
                  <a:lnTo>
                    <a:pt x="379" y="2883"/>
                  </a:lnTo>
                  <a:lnTo>
                    <a:pt x="364" y="2883"/>
                  </a:lnTo>
                  <a:lnTo>
                    <a:pt x="349" y="2883"/>
                  </a:lnTo>
                  <a:lnTo>
                    <a:pt x="337" y="2882"/>
                  </a:lnTo>
                  <a:lnTo>
                    <a:pt x="322" y="2877"/>
                  </a:lnTo>
                  <a:lnTo>
                    <a:pt x="315" y="2875"/>
                  </a:lnTo>
                  <a:lnTo>
                    <a:pt x="310" y="2872"/>
                  </a:lnTo>
                  <a:lnTo>
                    <a:pt x="303" y="2868"/>
                  </a:lnTo>
                  <a:lnTo>
                    <a:pt x="298" y="2863"/>
                  </a:lnTo>
                  <a:lnTo>
                    <a:pt x="289" y="2863"/>
                  </a:lnTo>
                  <a:lnTo>
                    <a:pt x="285" y="2859"/>
                  </a:lnTo>
                  <a:lnTo>
                    <a:pt x="283" y="2857"/>
                  </a:lnTo>
                  <a:lnTo>
                    <a:pt x="281" y="2855"/>
                  </a:lnTo>
                  <a:lnTo>
                    <a:pt x="279" y="2852"/>
                  </a:lnTo>
                  <a:lnTo>
                    <a:pt x="275" y="2849"/>
                  </a:lnTo>
                  <a:lnTo>
                    <a:pt x="273" y="2847"/>
                  </a:lnTo>
                  <a:lnTo>
                    <a:pt x="271" y="2846"/>
                  </a:lnTo>
                  <a:lnTo>
                    <a:pt x="268" y="2843"/>
                  </a:lnTo>
                  <a:lnTo>
                    <a:pt x="264" y="2839"/>
                  </a:lnTo>
                  <a:lnTo>
                    <a:pt x="258" y="2833"/>
                  </a:lnTo>
                  <a:lnTo>
                    <a:pt x="254" y="2829"/>
                  </a:lnTo>
                  <a:lnTo>
                    <a:pt x="249" y="2824"/>
                  </a:lnTo>
                  <a:lnTo>
                    <a:pt x="244" y="2817"/>
                  </a:lnTo>
                  <a:lnTo>
                    <a:pt x="240" y="2813"/>
                  </a:lnTo>
                  <a:lnTo>
                    <a:pt x="237" y="2806"/>
                  </a:lnTo>
                  <a:lnTo>
                    <a:pt x="236" y="2799"/>
                  </a:lnTo>
                  <a:lnTo>
                    <a:pt x="227" y="2798"/>
                  </a:lnTo>
                  <a:lnTo>
                    <a:pt x="220" y="2795"/>
                  </a:lnTo>
                  <a:lnTo>
                    <a:pt x="213" y="2789"/>
                  </a:lnTo>
                  <a:lnTo>
                    <a:pt x="209" y="2785"/>
                  </a:lnTo>
                  <a:lnTo>
                    <a:pt x="204" y="2780"/>
                  </a:lnTo>
                  <a:lnTo>
                    <a:pt x="199" y="2773"/>
                  </a:lnTo>
                  <a:lnTo>
                    <a:pt x="193" y="2769"/>
                  </a:lnTo>
                  <a:lnTo>
                    <a:pt x="187" y="2766"/>
                  </a:lnTo>
                  <a:lnTo>
                    <a:pt x="186" y="2767"/>
                  </a:lnTo>
                  <a:lnTo>
                    <a:pt x="183" y="2769"/>
                  </a:lnTo>
                  <a:lnTo>
                    <a:pt x="180" y="2771"/>
                  </a:lnTo>
                  <a:lnTo>
                    <a:pt x="177" y="2772"/>
                  </a:lnTo>
                  <a:lnTo>
                    <a:pt x="175" y="2772"/>
                  </a:lnTo>
                  <a:lnTo>
                    <a:pt x="171" y="2772"/>
                  </a:lnTo>
                  <a:lnTo>
                    <a:pt x="168" y="2771"/>
                  </a:lnTo>
                  <a:lnTo>
                    <a:pt x="166" y="2769"/>
                  </a:lnTo>
                  <a:lnTo>
                    <a:pt x="161" y="2765"/>
                  </a:lnTo>
                  <a:lnTo>
                    <a:pt x="158" y="2758"/>
                  </a:lnTo>
                  <a:lnTo>
                    <a:pt x="153" y="2754"/>
                  </a:lnTo>
                  <a:lnTo>
                    <a:pt x="149" y="2748"/>
                  </a:lnTo>
                  <a:lnTo>
                    <a:pt x="146" y="2741"/>
                  </a:lnTo>
                  <a:lnTo>
                    <a:pt x="145" y="2735"/>
                  </a:lnTo>
                  <a:lnTo>
                    <a:pt x="145" y="2728"/>
                  </a:lnTo>
                  <a:lnTo>
                    <a:pt x="147" y="2721"/>
                  </a:lnTo>
                  <a:lnTo>
                    <a:pt x="154" y="2708"/>
                  </a:lnTo>
                  <a:lnTo>
                    <a:pt x="161" y="2697"/>
                  </a:lnTo>
                  <a:lnTo>
                    <a:pt x="171" y="2688"/>
                  </a:lnTo>
                  <a:lnTo>
                    <a:pt x="180" y="2680"/>
                  </a:lnTo>
                  <a:lnTo>
                    <a:pt x="192" y="2675"/>
                  </a:lnTo>
                  <a:lnTo>
                    <a:pt x="203" y="2670"/>
                  </a:lnTo>
                  <a:lnTo>
                    <a:pt x="214" y="2664"/>
                  </a:lnTo>
                  <a:lnTo>
                    <a:pt x="228" y="2662"/>
                  </a:lnTo>
                  <a:lnTo>
                    <a:pt x="241" y="2660"/>
                  </a:lnTo>
                  <a:lnTo>
                    <a:pt x="255" y="2659"/>
                  </a:lnTo>
                  <a:lnTo>
                    <a:pt x="268" y="2658"/>
                  </a:lnTo>
                  <a:lnTo>
                    <a:pt x="282" y="2658"/>
                  </a:lnTo>
                  <a:lnTo>
                    <a:pt x="310" y="2658"/>
                  </a:lnTo>
                  <a:lnTo>
                    <a:pt x="335" y="2659"/>
                  </a:lnTo>
                  <a:lnTo>
                    <a:pt x="340" y="2653"/>
                  </a:lnTo>
                  <a:lnTo>
                    <a:pt x="345" y="2647"/>
                  </a:lnTo>
                  <a:lnTo>
                    <a:pt x="350" y="2643"/>
                  </a:lnTo>
                  <a:lnTo>
                    <a:pt x="356" y="2637"/>
                  </a:lnTo>
                  <a:lnTo>
                    <a:pt x="362" y="2633"/>
                  </a:lnTo>
                  <a:lnTo>
                    <a:pt x="368" y="2631"/>
                  </a:lnTo>
                  <a:lnTo>
                    <a:pt x="374" y="2629"/>
                  </a:lnTo>
                  <a:lnTo>
                    <a:pt x="382" y="2629"/>
                  </a:lnTo>
                  <a:lnTo>
                    <a:pt x="386" y="2621"/>
                  </a:lnTo>
                  <a:lnTo>
                    <a:pt x="392" y="2614"/>
                  </a:lnTo>
                  <a:lnTo>
                    <a:pt x="400" y="2606"/>
                  </a:lnTo>
                  <a:lnTo>
                    <a:pt x="407" y="2599"/>
                  </a:lnTo>
                  <a:lnTo>
                    <a:pt x="415" y="2590"/>
                  </a:lnTo>
                  <a:lnTo>
                    <a:pt x="420" y="2584"/>
                  </a:lnTo>
                  <a:lnTo>
                    <a:pt x="425" y="2575"/>
                  </a:lnTo>
                  <a:lnTo>
                    <a:pt x="428" y="2566"/>
                  </a:lnTo>
                  <a:lnTo>
                    <a:pt x="432" y="2561"/>
                  </a:lnTo>
                  <a:lnTo>
                    <a:pt x="434" y="2558"/>
                  </a:lnTo>
                  <a:lnTo>
                    <a:pt x="436" y="2553"/>
                  </a:lnTo>
                  <a:lnTo>
                    <a:pt x="438" y="2549"/>
                  </a:lnTo>
                  <a:lnTo>
                    <a:pt x="442" y="2543"/>
                  </a:lnTo>
                  <a:lnTo>
                    <a:pt x="444" y="2538"/>
                  </a:lnTo>
                  <a:lnTo>
                    <a:pt x="446" y="2534"/>
                  </a:lnTo>
                  <a:lnTo>
                    <a:pt x="448" y="2528"/>
                  </a:lnTo>
                  <a:lnTo>
                    <a:pt x="469" y="2494"/>
                  </a:lnTo>
                  <a:lnTo>
                    <a:pt x="490" y="2458"/>
                  </a:lnTo>
                  <a:lnTo>
                    <a:pt x="509" y="2420"/>
                  </a:lnTo>
                  <a:lnTo>
                    <a:pt x="528" y="2384"/>
                  </a:lnTo>
                  <a:lnTo>
                    <a:pt x="546" y="2347"/>
                  </a:lnTo>
                  <a:lnTo>
                    <a:pt x="565" y="2310"/>
                  </a:lnTo>
                  <a:lnTo>
                    <a:pt x="582" y="2272"/>
                  </a:lnTo>
                  <a:lnTo>
                    <a:pt x="599" y="2235"/>
                  </a:lnTo>
                  <a:lnTo>
                    <a:pt x="598" y="2231"/>
                  </a:lnTo>
                  <a:lnTo>
                    <a:pt x="596" y="2227"/>
                  </a:lnTo>
                  <a:lnTo>
                    <a:pt x="596" y="2222"/>
                  </a:lnTo>
                  <a:lnTo>
                    <a:pt x="596" y="2219"/>
                  </a:lnTo>
                  <a:lnTo>
                    <a:pt x="596" y="2215"/>
                  </a:lnTo>
                  <a:lnTo>
                    <a:pt x="596" y="2210"/>
                  </a:lnTo>
                  <a:lnTo>
                    <a:pt x="596" y="2206"/>
                  </a:lnTo>
                  <a:lnTo>
                    <a:pt x="594" y="2202"/>
                  </a:lnTo>
                  <a:lnTo>
                    <a:pt x="571" y="2181"/>
                  </a:lnTo>
                  <a:lnTo>
                    <a:pt x="552" y="2160"/>
                  </a:lnTo>
                  <a:lnTo>
                    <a:pt x="542" y="2148"/>
                  </a:lnTo>
                  <a:lnTo>
                    <a:pt x="534" y="2136"/>
                  </a:lnTo>
                  <a:lnTo>
                    <a:pt x="525" y="2125"/>
                  </a:lnTo>
                  <a:lnTo>
                    <a:pt x="518" y="2112"/>
                  </a:lnTo>
                  <a:lnTo>
                    <a:pt x="511" y="2100"/>
                  </a:lnTo>
                  <a:lnTo>
                    <a:pt x="506" y="2086"/>
                  </a:lnTo>
                  <a:lnTo>
                    <a:pt x="500" y="2073"/>
                  </a:lnTo>
                  <a:lnTo>
                    <a:pt x="497" y="2060"/>
                  </a:lnTo>
                  <a:lnTo>
                    <a:pt x="494" y="2045"/>
                  </a:lnTo>
                  <a:lnTo>
                    <a:pt x="492" y="2030"/>
                  </a:lnTo>
                  <a:lnTo>
                    <a:pt x="491" y="2016"/>
                  </a:lnTo>
                  <a:lnTo>
                    <a:pt x="491" y="2001"/>
                  </a:lnTo>
                  <a:lnTo>
                    <a:pt x="499" y="1976"/>
                  </a:lnTo>
                  <a:lnTo>
                    <a:pt x="509" y="1950"/>
                  </a:lnTo>
                  <a:lnTo>
                    <a:pt x="519" y="1925"/>
                  </a:lnTo>
                  <a:lnTo>
                    <a:pt x="529" y="1901"/>
                  </a:lnTo>
                  <a:lnTo>
                    <a:pt x="542" y="1876"/>
                  </a:lnTo>
                  <a:lnTo>
                    <a:pt x="555" y="1854"/>
                  </a:lnTo>
                  <a:lnTo>
                    <a:pt x="570" y="1830"/>
                  </a:lnTo>
                  <a:lnTo>
                    <a:pt x="588" y="1808"/>
                  </a:lnTo>
                  <a:lnTo>
                    <a:pt x="593" y="1803"/>
                  </a:lnTo>
                  <a:lnTo>
                    <a:pt x="595" y="1800"/>
                  </a:lnTo>
                  <a:lnTo>
                    <a:pt x="598" y="1795"/>
                  </a:lnTo>
                  <a:lnTo>
                    <a:pt x="598" y="1791"/>
                  </a:lnTo>
                  <a:lnTo>
                    <a:pt x="595" y="1782"/>
                  </a:lnTo>
                  <a:lnTo>
                    <a:pt x="590" y="1773"/>
                  </a:lnTo>
                  <a:lnTo>
                    <a:pt x="588" y="1768"/>
                  </a:lnTo>
                  <a:lnTo>
                    <a:pt x="586" y="1765"/>
                  </a:lnTo>
                  <a:lnTo>
                    <a:pt x="585" y="1759"/>
                  </a:lnTo>
                  <a:lnTo>
                    <a:pt x="585" y="1755"/>
                  </a:lnTo>
                  <a:lnTo>
                    <a:pt x="586" y="1751"/>
                  </a:lnTo>
                  <a:lnTo>
                    <a:pt x="588" y="1747"/>
                  </a:lnTo>
                  <a:lnTo>
                    <a:pt x="593" y="1741"/>
                  </a:lnTo>
                  <a:lnTo>
                    <a:pt x="599" y="1737"/>
                  </a:lnTo>
                  <a:lnTo>
                    <a:pt x="605" y="1720"/>
                  </a:lnTo>
                  <a:lnTo>
                    <a:pt x="616" y="1703"/>
                  </a:lnTo>
                  <a:lnTo>
                    <a:pt x="626" y="1685"/>
                  </a:lnTo>
                  <a:lnTo>
                    <a:pt x="635" y="1667"/>
                  </a:lnTo>
                  <a:lnTo>
                    <a:pt x="639" y="1658"/>
                  </a:lnTo>
                  <a:lnTo>
                    <a:pt x="643" y="1649"/>
                  </a:lnTo>
                  <a:lnTo>
                    <a:pt x="645" y="1641"/>
                  </a:lnTo>
                  <a:lnTo>
                    <a:pt x="645" y="1632"/>
                  </a:lnTo>
                  <a:lnTo>
                    <a:pt x="645" y="1622"/>
                  </a:lnTo>
                  <a:lnTo>
                    <a:pt x="643" y="1614"/>
                  </a:lnTo>
                  <a:lnTo>
                    <a:pt x="637" y="1604"/>
                  </a:lnTo>
                  <a:lnTo>
                    <a:pt x="631" y="1596"/>
                  </a:lnTo>
                  <a:lnTo>
                    <a:pt x="628" y="1589"/>
                  </a:lnTo>
                  <a:lnTo>
                    <a:pt x="626" y="1584"/>
                  </a:lnTo>
                  <a:lnTo>
                    <a:pt x="623" y="1577"/>
                  </a:lnTo>
                  <a:lnTo>
                    <a:pt x="619" y="1571"/>
                  </a:lnTo>
                  <a:lnTo>
                    <a:pt x="616" y="1567"/>
                  </a:lnTo>
                  <a:lnTo>
                    <a:pt x="611" y="1561"/>
                  </a:lnTo>
                  <a:lnTo>
                    <a:pt x="604" y="1557"/>
                  </a:lnTo>
                  <a:lnTo>
                    <a:pt x="599" y="1553"/>
                  </a:lnTo>
                  <a:lnTo>
                    <a:pt x="586" y="1552"/>
                  </a:lnTo>
                  <a:lnTo>
                    <a:pt x="572" y="1549"/>
                  </a:lnTo>
                  <a:lnTo>
                    <a:pt x="557" y="1545"/>
                  </a:lnTo>
                  <a:lnTo>
                    <a:pt x="543" y="1542"/>
                  </a:lnTo>
                  <a:lnTo>
                    <a:pt x="529" y="1540"/>
                  </a:lnTo>
                  <a:lnTo>
                    <a:pt x="515" y="1539"/>
                  </a:lnTo>
                  <a:lnTo>
                    <a:pt x="500" y="1537"/>
                  </a:lnTo>
                  <a:lnTo>
                    <a:pt x="485" y="1537"/>
                  </a:lnTo>
                  <a:lnTo>
                    <a:pt x="473" y="1536"/>
                  </a:lnTo>
                  <a:lnTo>
                    <a:pt x="459" y="1535"/>
                  </a:lnTo>
                  <a:lnTo>
                    <a:pt x="447" y="1535"/>
                  </a:lnTo>
                  <a:lnTo>
                    <a:pt x="434" y="1536"/>
                  </a:lnTo>
                  <a:lnTo>
                    <a:pt x="420" y="1537"/>
                  </a:lnTo>
                  <a:lnTo>
                    <a:pt x="408" y="1539"/>
                  </a:lnTo>
                  <a:lnTo>
                    <a:pt x="394" y="1539"/>
                  </a:lnTo>
                  <a:lnTo>
                    <a:pt x="382" y="1537"/>
                  </a:lnTo>
                  <a:lnTo>
                    <a:pt x="368" y="1536"/>
                  </a:lnTo>
                  <a:lnTo>
                    <a:pt x="356" y="1536"/>
                  </a:lnTo>
                  <a:lnTo>
                    <a:pt x="342" y="1536"/>
                  </a:lnTo>
                  <a:lnTo>
                    <a:pt x="330" y="1535"/>
                  </a:lnTo>
                  <a:lnTo>
                    <a:pt x="319" y="1534"/>
                  </a:lnTo>
                  <a:lnTo>
                    <a:pt x="307" y="1531"/>
                  </a:lnTo>
                  <a:lnTo>
                    <a:pt x="297" y="1526"/>
                  </a:lnTo>
                  <a:lnTo>
                    <a:pt x="284" y="1520"/>
                  </a:lnTo>
                  <a:lnTo>
                    <a:pt x="280" y="1522"/>
                  </a:lnTo>
                  <a:lnTo>
                    <a:pt x="273" y="1523"/>
                  </a:lnTo>
                  <a:lnTo>
                    <a:pt x="268" y="1522"/>
                  </a:lnTo>
                  <a:lnTo>
                    <a:pt x="264" y="1520"/>
                  </a:lnTo>
                  <a:lnTo>
                    <a:pt x="255" y="1516"/>
                  </a:lnTo>
                  <a:lnTo>
                    <a:pt x="246" y="1510"/>
                  </a:lnTo>
                  <a:lnTo>
                    <a:pt x="237" y="1505"/>
                  </a:lnTo>
                  <a:lnTo>
                    <a:pt x="227" y="1498"/>
                  </a:lnTo>
                  <a:lnTo>
                    <a:pt x="222" y="1496"/>
                  </a:lnTo>
                  <a:lnTo>
                    <a:pt x="218" y="1493"/>
                  </a:lnTo>
                  <a:lnTo>
                    <a:pt x="212" y="1492"/>
                  </a:lnTo>
                  <a:lnTo>
                    <a:pt x="208" y="1492"/>
                  </a:lnTo>
                  <a:lnTo>
                    <a:pt x="199" y="1488"/>
                  </a:lnTo>
                  <a:lnTo>
                    <a:pt x="192" y="1482"/>
                  </a:lnTo>
                  <a:lnTo>
                    <a:pt x="183" y="1479"/>
                  </a:lnTo>
                  <a:lnTo>
                    <a:pt x="175" y="1474"/>
                  </a:lnTo>
                  <a:lnTo>
                    <a:pt x="166" y="1470"/>
                  </a:lnTo>
                  <a:lnTo>
                    <a:pt x="157" y="1466"/>
                  </a:lnTo>
                  <a:lnTo>
                    <a:pt x="149" y="1462"/>
                  </a:lnTo>
                  <a:lnTo>
                    <a:pt x="141" y="1456"/>
                  </a:lnTo>
                  <a:lnTo>
                    <a:pt x="135" y="1454"/>
                  </a:lnTo>
                  <a:lnTo>
                    <a:pt x="129" y="1453"/>
                  </a:lnTo>
                  <a:lnTo>
                    <a:pt x="121" y="1452"/>
                  </a:lnTo>
                  <a:lnTo>
                    <a:pt x="115" y="1453"/>
                  </a:lnTo>
                  <a:lnTo>
                    <a:pt x="101" y="1454"/>
                  </a:lnTo>
                  <a:lnTo>
                    <a:pt x="87" y="1455"/>
                  </a:lnTo>
                  <a:lnTo>
                    <a:pt x="79" y="1455"/>
                  </a:lnTo>
                  <a:lnTo>
                    <a:pt x="75" y="1454"/>
                  </a:lnTo>
                  <a:lnTo>
                    <a:pt x="69" y="1453"/>
                  </a:lnTo>
                  <a:lnTo>
                    <a:pt x="66" y="1449"/>
                  </a:lnTo>
                  <a:lnTo>
                    <a:pt x="61" y="1446"/>
                  </a:lnTo>
                  <a:lnTo>
                    <a:pt x="59" y="1438"/>
                  </a:lnTo>
                  <a:lnTo>
                    <a:pt x="59" y="1431"/>
                  </a:lnTo>
                  <a:lnTo>
                    <a:pt x="59" y="1420"/>
                  </a:lnTo>
                  <a:lnTo>
                    <a:pt x="59" y="1415"/>
                  </a:lnTo>
                  <a:lnTo>
                    <a:pt x="59" y="1410"/>
                  </a:lnTo>
                  <a:lnTo>
                    <a:pt x="57" y="1406"/>
                  </a:lnTo>
                  <a:lnTo>
                    <a:pt x="56" y="1404"/>
                  </a:lnTo>
                  <a:lnTo>
                    <a:pt x="50" y="1401"/>
                  </a:lnTo>
                  <a:lnTo>
                    <a:pt x="42" y="1400"/>
                  </a:lnTo>
                  <a:lnTo>
                    <a:pt x="33" y="1398"/>
                  </a:lnTo>
                  <a:lnTo>
                    <a:pt x="24" y="1398"/>
                  </a:lnTo>
                  <a:lnTo>
                    <a:pt x="15" y="1395"/>
                  </a:lnTo>
                  <a:lnTo>
                    <a:pt x="9" y="1392"/>
                  </a:lnTo>
                  <a:lnTo>
                    <a:pt x="7" y="1387"/>
                  </a:lnTo>
                  <a:lnTo>
                    <a:pt x="3" y="1382"/>
                  </a:lnTo>
                  <a:lnTo>
                    <a:pt x="1" y="1374"/>
                  </a:lnTo>
                  <a:lnTo>
                    <a:pt x="0" y="1369"/>
                  </a:lnTo>
                  <a:lnTo>
                    <a:pt x="0" y="1361"/>
                  </a:lnTo>
                  <a:lnTo>
                    <a:pt x="0" y="1355"/>
                  </a:lnTo>
                  <a:lnTo>
                    <a:pt x="1" y="1347"/>
                  </a:lnTo>
                  <a:lnTo>
                    <a:pt x="3" y="1341"/>
                  </a:lnTo>
                  <a:lnTo>
                    <a:pt x="9" y="1338"/>
                  </a:lnTo>
                  <a:lnTo>
                    <a:pt x="11" y="1335"/>
                  </a:lnTo>
                  <a:lnTo>
                    <a:pt x="13" y="1331"/>
                  </a:lnTo>
                  <a:lnTo>
                    <a:pt x="14" y="1328"/>
                  </a:lnTo>
                  <a:lnTo>
                    <a:pt x="15" y="1321"/>
                  </a:lnTo>
                  <a:lnTo>
                    <a:pt x="14" y="1314"/>
                  </a:lnTo>
                  <a:lnTo>
                    <a:pt x="13" y="1308"/>
                  </a:lnTo>
                  <a:lnTo>
                    <a:pt x="13" y="1300"/>
                  </a:lnTo>
                  <a:lnTo>
                    <a:pt x="14" y="1293"/>
                  </a:lnTo>
                  <a:lnTo>
                    <a:pt x="17" y="1284"/>
                  </a:lnTo>
                  <a:lnTo>
                    <a:pt x="23" y="1277"/>
                  </a:lnTo>
                  <a:lnTo>
                    <a:pt x="29" y="1270"/>
                  </a:lnTo>
                  <a:lnTo>
                    <a:pt x="36" y="1266"/>
                  </a:lnTo>
                  <a:lnTo>
                    <a:pt x="42" y="1259"/>
                  </a:lnTo>
                  <a:lnTo>
                    <a:pt x="48" y="1252"/>
                  </a:lnTo>
                  <a:lnTo>
                    <a:pt x="52" y="1247"/>
                  </a:lnTo>
                  <a:lnTo>
                    <a:pt x="55" y="1242"/>
                  </a:lnTo>
                  <a:lnTo>
                    <a:pt x="55" y="1238"/>
                  </a:lnTo>
                  <a:lnTo>
                    <a:pt x="55" y="1234"/>
                  </a:lnTo>
                  <a:lnTo>
                    <a:pt x="55" y="1228"/>
                  </a:lnTo>
                  <a:lnTo>
                    <a:pt x="58" y="1221"/>
                  </a:lnTo>
                  <a:lnTo>
                    <a:pt x="61" y="1217"/>
                  </a:lnTo>
                  <a:lnTo>
                    <a:pt x="67" y="1211"/>
                  </a:lnTo>
                  <a:lnTo>
                    <a:pt x="71" y="1207"/>
                  </a:lnTo>
                  <a:lnTo>
                    <a:pt x="83" y="1201"/>
                  </a:lnTo>
                  <a:lnTo>
                    <a:pt x="93" y="1195"/>
                  </a:lnTo>
                  <a:lnTo>
                    <a:pt x="107" y="1192"/>
                  </a:lnTo>
                  <a:lnTo>
                    <a:pt x="119" y="1190"/>
                  </a:lnTo>
                  <a:lnTo>
                    <a:pt x="131" y="1185"/>
                  </a:lnTo>
                  <a:lnTo>
                    <a:pt x="144" y="1179"/>
                  </a:lnTo>
                  <a:lnTo>
                    <a:pt x="220" y="1182"/>
                  </a:lnTo>
                  <a:lnTo>
                    <a:pt x="235" y="1190"/>
                  </a:lnTo>
                  <a:lnTo>
                    <a:pt x="252" y="1195"/>
                  </a:lnTo>
                  <a:lnTo>
                    <a:pt x="267" y="1203"/>
                  </a:lnTo>
                  <a:lnTo>
                    <a:pt x="284" y="1209"/>
                  </a:lnTo>
                  <a:lnTo>
                    <a:pt x="301" y="1217"/>
                  </a:lnTo>
                  <a:lnTo>
                    <a:pt x="316" y="1224"/>
                  </a:lnTo>
                  <a:lnTo>
                    <a:pt x="332" y="1231"/>
                  </a:lnTo>
                  <a:lnTo>
                    <a:pt x="348" y="1240"/>
                  </a:lnTo>
                  <a:lnTo>
                    <a:pt x="362" y="1246"/>
                  </a:lnTo>
                  <a:lnTo>
                    <a:pt x="374" y="1252"/>
                  </a:lnTo>
                  <a:lnTo>
                    <a:pt x="386" y="1259"/>
                  </a:lnTo>
                  <a:lnTo>
                    <a:pt x="399" y="1266"/>
                  </a:lnTo>
                  <a:lnTo>
                    <a:pt x="412" y="1273"/>
                  </a:lnTo>
                  <a:lnTo>
                    <a:pt x="424" y="1278"/>
                  </a:lnTo>
                  <a:lnTo>
                    <a:pt x="432" y="1279"/>
                  </a:lnTo>
                  <a:lnTo>
                    <a:pt x="438" y="1281"/>
                  </a:lnTo>
                  <a:lnTo>
                    <a:pt x="446" y="1282"/>
                  </a:lnTo>
                  <a:lnTo>
                    <a:pt x="453" y="1282"/>
                  </a:lnTo>
                  <a:lnTo>
                    <a:pt x="464" y="1277"/>
                  </a:lnTo>
                  <a:lnTo>
                    <a:pt x="475" y="1274"/>
                  </a:lnTo>
                  <a:lnTo>
                    <a:pt x="486" y="1272"/>
                  </a:lnTo>
                  <a:lnTo>
                    <a:pt x="498" y="1269"/>
                  </a:lnTo>
                  <a:lnTo>
                    <a:pt x="503" y="1267"/>
                  </a:lnTo>
                  <a:lnTo>
                    <a:pt x="509" y="1265"/>
                  </a:lnTo>
                  <a:lnTo>
                    <a:pt x="512" y="1262"/>
                  </a:lnTo>
                  <a:lnTo>
                    <a:pt x="518" y="1258"/>
                  </a:lnTo>
                  <a:lnTo>
                    <a:pt x="521" y="1255"/>
                  </a:lnTo>
                  <a:lnTo>
                    <a:pt x="524" y="1250"/>
                  </a:lnTo>
                  <a:lnTo>
                    <a:pt x="526" y="1244"/>
                  </a:lnTo>
                  <a:lnTo>
                    <a:pt x="527" y="1237"/>
                  </a:lnTo>
                  <a:lnTo>
                    <a:pt x="524" y="1218"/>
                  </a:lnTo>
                  <a:lnTo>
                    <a:pt x="519" y="1196"/>
                  </a:lnTo>
                  <a:lnTo>
                    <a:pt x="512" y="1176"/>
                  </a:lnTo>
                  <a:lnTo>
                    <a:pt x="508" y="1156"/>
                  </a:lnTo>
                  <a:lnTo>
                    <a:pt x="506" y="1144"/>
                  </a:lnTo>
                  <a:lnTo>
                    <a:pt x="504" y="1134"/>
                  </a:lnTo>
                  <a:lnTo>
                    <a:pt x="504" y="1123"/>
                  </a:lnTo>
                  <a:lnTo>
                    <a:pt x="506" y="1114"/>
                  </a:lnTo>
                  <a:lnTo>
                    <a:pt x="507" y="1104"/>
                  </a:lnTo>
                  <a:lnTo>
                    <a:pt x="510" y="1095"/>
                  </a:lnTo>
                  <a:lnTo>
                    <a:pt x="516" y="1085"/>
                  </a:lnTo>
                  <a:lnTo>
                    <a:pt x="522" y="1075"/>
                  </a:lnTo>
                  <a:lnTo>
                    <a:pt x="533" y="1065"/>
                  </a:lnTo>
                  <a:lnTo>
                    <a:pt x="543" y="1054"/>
                  </a:lnTo>
                  <a:lnTo>
                    <a:pt x="555" y="1043"/>
                  </a:lnTo>
                  <a:lnTo>
                    <a:pt x="568" y="1035"/>
                  </a:lnTo>
                  <a:lnTo>
                    <a:pt x="573" y="1031"/>
                  </a:lnTo>
                  <a:lnTo>
                    <a:pt x="581" y="1028"/>
                  </a:lnTo>
                  <a:lnTo>
                    <a:pt x="587" y="1026"/>
                  </a:lnTo>
                  <a:lnTo>
                    <a:pt x="594" y="1024"/>
                  </a:lnTo>
                  <a:lnTo>
                    <a:pt x="601" y="1024"/>
                  </a:lnTo>
                  <a:lnTo>
                    <a:pt x="609" y="1024"/>
                  </a:lnTo>
                  <a:lnTo>
                    <a:pt x="617" y="1026"/>
                  </a:lnTo>
                  <a:lnTo>
                    <a:pt x="625" y="1029"/>
                  </a:lnTo>
                  <a:lnTo>
                    <a:pt x="629" y="1035"/>
                  </a:lnTo>
                  <a:lnTo>
                    <a:pt x="634" y="1041"/>
                  </a:lnTo>
                  <a:lnTo>
                    <a:pt x="640" y="1047"/>
                  </a:lnTo>
                  <a:lnTo>
                    <a:pt x="645" y="1054"/>
                  </a:lnTo>
                  <a:lnTo>
                    <a:pt x="650" y="1058"/>
                  </a:lnTo>
                  <a:lnTo>
                    <a:pt x="655" y="1066"/>
                  </a:lnTo>
                  <a:lnTo>
                    <a:pt x="658" y="1072"/>
                  </a:lnTo>
                  <a:lnTo>
                    <a:pt x="661" y="1081"/>
                  </a:lnTo>
                  <a:lnTo>
                    <a:pt x="658" y="1100"/>
                  </a:lnTo>
                  <a:lnTo>
                    <a:pt x="654" y="1120"/>
                  </a:lnTo>
                  <a:lnTo>
                    <a:pt x="647" y="1141"/>
                  </a:lnTo>
                  <a:lnTo>
                    <a:pt x="643" y="1161"/>
                  </a:lnTo>
                  <a:lnTo>
                    <a:pt x="640" y="1172"/>
                  </a:lnTo>
                  <a:lnTo>
                    <a:pt x="639" y="1182"/>
                  </a:lnTo>
                  <a:lnTo>
                    <a:pt x="637" y="1192"/>
                  </a:lnTo>
                  <a:lnTo>
                    <a:pt x="639" y="1203"/>
                  </a:lnTo>
                  <a:lnTo>
                    <a:pt x="640" y="1212"/>
                  </a:lnTo>
                  <a:lnTo>
                    <a:pt x="644" y="1222"/>
                  </a:lnTo>
                  <a:lnTo>
                    <a:pt x="647" y="1232"/>
                  </a:lnTo>
                  <a:lnTo>
                    <a:pt x="655" y="1242"/>
                  </a:lnTo>
                  <a:lnTo>
                    <a:pt x="655" y="1248"/>
                  </a:lnTo>
                  <a:lnTo>
                    <a:pt x="656" y="1253"/>
                  </a:lnTo>
                  <a:lnTo>
                    <a:pt x="658" y="1259"/>
                  </a:lnTo>
                  <a:lnTo>
                    <a:pt x="661" y="1265"/>
                  </a:lnTo>
                  <a:lnTo>
                    <a:pt x="669" y="1276"/>
                  </a:lnTo>
                  <a:lnTo>
                    <a:pt x="677" y="1284"/>
                  </a:lnTo>
                  <a:lnTo>
                    <a:pt x="687" y="1293"/>
                  </a:lnTo>
                  <a:lnTo>
                    <a:pt x="696" y="1301"/>
                  </a:lnTo>
                  <a:lnTo>
                    <a:pt x="706" y="1309"/>
                  </a:lnTo>
                  <a:lnTo>
                    <a:pt x="715" y="1316"/>
                  </a:lnTo>
                  <a:lnTo>
                    <a:pt x="717" y="1316"/>
                  </a:lnTo>
                  <a:lnTo>
                    <a:pt x="719" y="1317"/>
                  </a:lnTo>
                  <a:lnTo>
                    <a:pt x="722" y="1317"/>
                  </a:lnTo>
                  <a:lnTo>
                    <a:pt x="723" y="1318"/>
                  </a:lnTo>
                  <a:lnTo>
                    <a:pt x="725" y="1318"/>
                  </a:lnTo>
                  <a:lnTo>
                    <a:pt x="727" y="1318"/>
                  </a:lnTo>
                  <a:lnTo>
                    <a:pt x="730" y="1318"/>
                  </a:lnTo>
                  <a:lnTo>
                    <a:pt x="732" y="1316"/>
                  </a:lnTo>
                  <a:lnTo>
                    <a:pt x="726" y="1309"/>
                  </a:lnTo>
                  <a:lnTo>
                    <a:pt x="723" y="1301"/>
                  </a:lnTo>
                  <a:lnTo>
                    <a:pt x="721" y="1293"/>
                  </a:lnTo>
                  <a:lnTo>
                    <a:pt x="719" y="1284"/>
                  </a:lnTo>
                  <a:lnTo>
                    <a:pt x="717" y="1266"/>
                  </a:lnTo>
                  <a:lnTo>
                    <a:pt x="716" y="1248"/>
                  </a:lnTo>
                  <a:lnTo>
                    <a:pt x="717" y="1228"/>
                  </a:lnTo>
                  <a:lnTo>
                    <a:pt x="718" y="1210"/>
                  </a:lnTo>
                  <a:lnTo>
                    <a:pt x="721" y="1191"/>
                  </a:lnTo>
                  <a:lnTo>
                    <a:pt x="722" y="1173"/>
                  </a:lnTo>
                  <a:lnTo>
                    <a:pt x="726" y="1150"/>
                  </a:lnTo>
                  <a:lnTo>
                    <a:pt x="733" y="1127"/>
                  </a:lnTo>
                  <a:lnTo>
                    <a:pt x="739" y="1106"/>
                  </a:lnTo>
                  <a:lnTo>
                    <a:pt x="748" y="1085"/>
                  </a:lnTo>
                  <a:lnTo>
                    <a:pt x="756" y="1064"/>
                  </a:lnTo>
                  <a:lnTo>
                    <a:pt x="765" y="1042"/>
                  </a:lnTo>
                  <a:lnTo>
                    <a:pt x="775" y="1022"/>
                  </a:lnTo>
                  <a:lnTo>
                    <a:pt x="786" y="1001"/>
                  </a:lnTo>
                  <a:lnTo>
                    <a:pt x="786" y="993"/>
                  </a:lnTo>
                  <a:lnTo>
                    <a:pt x="784" y="984"/>
                  </a:lnTo>
                  <a:lnTo>
                    <a:pt x="783" y="976"/>
                  </a:lnTo>
                  <a:lnTo>
                    <a:pt x="781" y="968"/>
                  </a:lnTo>
                  <a:lnTo>
                    <a:pt x="775" y="953"/>
                  </a:lnTo>
                  <a:lnTo>
                    <a:pt x="767" y="937"/>
                  </a:lnTo>
                  <a:lnTo>
                    <a:pt x="761" y="921"/>
                  </a:lnTo>
                  <a:lnTo>
                    <a:pt x="754" y="905"/>
                  </a:lnTo>
                  <a:lnTo>
                    <a:pt x="752" y="897"/>
                  </a:lnTo>
                  <a:lnTo>
                    <a:pt x="749" y="889"/>
                  </a:lnTo>
                  <a:lnTo>
                    <a:pt x="748" y="880"/>
                  </a:lnTo>
                  <a:lnTo>
                    <a:pt x="747" y="871"/>
                  </a:lnTo>
                  <a:lnTo>
                    <a:pt x="746" y="860"/>
                  </a:lnTo>
                  <a:lnTo>
                    <a:pt x="747" y="848"/>
                  </a:lnTo>
                  <a:lnTo>
                    <a:pt x="751" y="837"/>
                  </a:lnTo>
                  <a:lnTo>
                    <a:pt x="754" y="827"/>
                  </a:lnTo>
                  <a:lnTo>
                    <a:pt x="761" y="816"/>
                  </a:lnTo>
                  <a:lnTo>
                    <a:pt x="767" y="808"/>
                  </a:lnTo>
                  <a:lnTo>
                    <a:pt x="776" y="800"/>
                  </a:lnTo>
                  <a:lnTo>
                    <a:pt x="786" y="793"/>
                  </a:lnTo>
                  <a:lnTo>
                    <a:pt x="776" y="787"/>
                  </a:lnTo>
                  <a:lnTo>
                    <a:pt x="767" y="781"/>
                  </a:lnTo>
                  <a:lnTo>
                    <a:pt x="759" y="774"/>
                  </a:lnTo>
                  <a:lnTo>
                    <a:pt x="752" y="766"/>
                  </a:lnTo>
                  <a:lnTo>
                    <a:pt x="745" y="757"/>
                  </a:lnTo>
                  <a:lnTo>
                    <a:pt x="738" y="748"/>
                  </a:lnTo>
                  <a:lnTo>
                    <a:pt x="734" y="737"/>
                  </a:lnTo>
                  <a:lnTo>
                    <a:pt x="732" y="727"/>
                  </a:lnTo>
                  <a:lnTo>
                    <a:pt x="731" y="720"/>
                  </a:lnTo>
                  <a:lnTo>
                    <a:pt x="730" y="713"/>
                  </a:lnTo>
                  <a:lnTo>
                    <a:pt x="731" y="706"/>
                  </a:lnTo>
                  <a:lnTo>
                    <a:pt x="732" y="700"/>
                  </a:lnTo>
                  <a:lnTo>
                    <a:pt x="735" y="687"/>
                  </a:lnTo>
                  <a:lnTo>
                    <a:pt x="740" y="675"/>
                  </a:lnTo>
                  <a:lnTo>
                    <a:pt x="748" y="662"/>
                  </a:lnTo>
                  <a:lnTo>
                    <a:pt x="757" y="650"/>
                  </a:lnTo>
                  <a:lnTo>
                    <a:pt x="767" y="641"/>
                  </a:lnTo>
                  <a:lnTo>
                    <a:pt x="780" y="631"/>
                  </a:lnTo>
                  <a:lnTo>
                    <a:pt x="783" y="628"/>
                  </a:lnTo>
                  <a:lnTo>
                    <a:pt x="789" y="627"/>
                  </a:lnTo>
                  <a:lnTo>
                    <a:pt x="793" y="626"/>
                  </a:lnTo>
                  <a:lnTo>
                    <a:pt x="798" y="626"/>
                  </a:lnTo>
                  <a:lnTo>
                    <a:pt x="802" y="626"/>
                  </a:lnTo>
                  <a:lnTo>
                    <a:pt x="809" y="627"/>
                  </a:lnTo>
                  <a:lnTo>
                    <a:pt x="814" y="627"/>
                  </a:lnTo>
                  <a:lnTo>
                    <a:pt x="819" y="626"/>
                  </a:lnTo>
                  <a:lnTo>
                    <a:pt x="819" y="621"/>
                  </a:lnTo>
                  <a:lnTo>
                    <a:pt x="817" y="617"/>
                  </a:lnTo>
                  <a:lnTo>
                    <a:pt x="815" y="613"/>
                  </a:lnTo>
                  <a:lnTo>
                    <a:pt x="813" y="608"/>
                  </a:lnTo>
                  <a:lnTo>
                    <a:pt x="809" y="605"/>
                  </a:lnTo>
                  <a:lnTo>
                    <a:pt x="806" y="601"/>
                  </a:lnTo>
                  <a:lnTo>
                    <a:pt x="802" y="597"/>
                  </a:lnTo>
                  <a:lnTo>
                    <a:pt x="800" y="591"/>
                  </a:lnTo>
                  <a:lnTo>
                    <a:pt x="801" y="580"/>
                  </a:lnTo>
                  <a:lnTo>
                    <a:pt x="800" y="569"/>
                  </a:lnTo>
                  <a:lnTo>
                    <a:pt x="799" y="557"/>
                  </a:lnTo>
                  <a:lnTo>
                    <a:pt x="798" y="547"/>
                  </a:lnTo>
                  <a:lnTo>
                    <a:pt x="795" y="537"/>
                  </a:lnTo>
                  <a:lnTo>
                    <a:pt x="791" y="526"/>
                  </a:lnTo>
                  <a:lnTo>
                    <a:pt x="786" y="517"/>
                  </a:lnTo>
                  <a:lnTo>
                    <a:pt x="780" y="508"/>
                  </a:lnTo>
                  <a:lnTo>
                    <a:pt x="774" y="509"/>
                  </a:lnTo>
                  <a:lnTo>
                    <a:pt x="767" y="509"/>
                  </a:lnTo>
                  <a:lnTo>
                    <a:pt x="763" y="508"/>
                  </a:lnTo>
                  <a:lnTo>
                    <a:pt x="759" y="508"/>
                  </a:lnTo>
                  <a:lnTo>
                    <a:pt x="754" y="507"/>
                  </a:lnTo>
                  <a:lnTo>
                    <a:pt x="749" y="506"/>
                  </a:lnTo>
                  <a:lnTo>
                    <a:pt x="745" y="504"/>
                  </a:lnTo>
                  <a:lnTo>
                    <a:pt x="739" y="500"/>
                  </a:lnTo>
                  <a:lnTo>
                    <a:pt x="735" y="496"/>
                  </a:lnTo>
                  <a:lnTo>
                    <a:pt x="732" y="490"/>
                  </a:lnTo>
                  <a:lnTo>
                    <a:pt x="727" y="482"/>
                  </a:lnTo>
                  <a:lnTo>
                    <a:pt x="725" y="477"/>
                  </a:lnTo>
                  <a:lnTo>
                    <a:pt x="724" y="469"/>
                  </a:lnTo>
                  <a:lnTo>
                    <a:pt x="724" y="462"/>
                  </a:lnTo>
                  <a:lnTo>
                    <a:pt x="725" y="454"/>
                  </a:lnTo>
                  <a:lnTo>
                    <a:pt x="730" y="448"/>
                  </a:lnTo>
                  <a:lnTo>
                    <a:pt x="732" y="444"/>
                  </a:lnTo>
                  <a:lnTo>
                    <a:pt x="732" y="439"/>
                  </a:lnTo>
                  <a:lnTo>
                    <a:pt x="732" y="435"/>
                  </a:lnTo>
                  <a:lnTo>
                    <a:pt x="732" y="431"/>
                  </a:lnTo>
                  <a:lnTo>
                    <a:pt x="732" y="428"/>
                  </a:lnTo>
                  <a:lnTo>
                    <a:pt x="733" y="424"/>
                  </a:lnTo>
                  <a:lnTo>
                    <a:pt x="734" y="419"/>
                  </a:lnTo>
                  <a:lnTo>
                    <a:pt x="737" y="416"/>
                  </a:lnTo>
                  <a:lnTo>
                    <a:pt x="739" y="413"/>
                  </a:lnTo>
                  <a:lnTo>
                    <a:pt x="744" y="409"/>
                  </a:lnTo>
                  <a:lnTo>
                    <a:pt x="746" y="408"/>
                  </a:lnTo>
                  <a:lnTo>
                    <a:pt x="748" y="408"/>
                  </a:lnTo>
                  <a:lnTo>
                    <a:pt x="754" y="409"/>
                  </a:lnTo>
                  <a:lnTo>
                    <a:pt x="762" y="411"/>
                  </a:lnTo>
                  <a:lnTo>
                    <a:pt x="767" y="414"/>
                  </a:lnTo>
                  <a:lnTo>
                    <a:pt x="772" y="414"/>
                  </a:lnTo>
                  <a:lnTo>
                    <a:pt x="775" y="413"/>
                  </a:lnTo>
                  <a:lnTo>
                    <a:pt x="778" y="411"/>
                  </a:lnTo>
                  <a:lnTo>
                    <a:pt x="780" y="408"/>
                  </a:lnTo>
                  <a:lnTo>
                    <a:pt x="782" y="404"/>
                  </a:lnTo>
                  <a:lnTo>
                    <a:pt x="772" y="387"/>
                  </a:lnTo>
                  <a:lnTo>
                    <a:pt x="766" y="369"/>
                  </a:lnTo>
                  <a:lnTo>
                    <a:pt x="762" y="352"/>
                  </a:lnTo>
                  <a:lnTo>
                    <a:pt x="761" y="333"/>
                  </a:lnTo>
                  <a:lnTo>
                    <a:pt x="761" y="315"/>
                  </a:lnTo>
                  <a:lnTo>
                    <a:pt x="762" y="298"/>
                  </a:lnTo>
                  <a:lnTo>
                    <a:pt x="765" y="281"/>
                  </a:lnTo>
                  <a:lnTo>
                    <a:pt x="770" y="263"/>
                  </a:lnTo>
                  <a:lnTo>
                    <a:pt x="776" y="246"/>
                  </a:lnTo>
                  <a:lnTo>
                    <a:pt x="783" y="229"/>
                  </a:lnTo>
                  <a:lnTo>
                    <a:pt x="792" y="212"/>
                  </a:lnTo>
                  <a:lnTo>
                    <a:pt x="800" y="197"/>
                  </a:lnTo>
                  <a:lnTo>
                    <a:pt x="822" y="165"/>
                  </a:lnTo>
                  <a:lnTo>
                    <a:pt x="842" y="135"/>
                  </a:lnTo>
                  <a:lnTo>
                    <a:pt x="866" y="118"/>
                  </a:lnTo>
                  <a:lnTo>
                    <a:pt x="889" y="102"/>
                  </a:lnTo>
                  <a:lnTo>
                    <a:pt x="914" y="88"/>
                  </a:lnTo>
                  <a:lnTo>
                    <a:pt x="940" y="75"/>
                  </a:lnTo>
                  <a:lnTo>
                    <a:pt x="964" y="64"/>
                  </a:lnTo>
                  <a:lnTo>
                    <a:pt x="990" y="53"/>
                  </a:lnTo>
                  <a:lnTo>
                    <a:pt x="1016" y="41"/>
                  </a:lnTo>
                  <a:lnTo>
                    <a:pt x="1040" y="29"/>
                  </a:lnTo>
                  <a:lnTo>
                    <a:pt x="1086" y="21"/>
                  </a:lnTo>
                  <a:lnTo>
                    <a:pt x="1136" y="12"/>
                  </a:lnTo>
                  <a:lnTo>
                    <a:pt x="1184" y="6"/>
                  </a:lnTo>
                  <a:lnTo>
                    <a:pt x="1233" y="2"/>
                  </a:lnTo>
                  <a:lnTo>
                    <a:pt x="1257" y="1"/>
                  </a:lnTo>
                  <a:lnTo>
                    <a:pt x="1281" y="0"/>
                  </a:lnTo>
                  <a:lnTo>
                    <a:pt x="1306" y="1"/>
                  </a:lnTo>
                  <a:lnTo>
                    <a:pt x="1329" y="2"/>
                  </a:lnTo>
                  <a:lnTo>
                    <a:pt x="1354" y="6"/>
                  </a:lnTo>
                  <a:lnTo>
                    <a:pt x="1378" y="10"/>
                  </a:lnTo>
                  <a:lnTo>
                    <a:pt x="1400" y="14"/>
                  </a:lnTo>
                  <a:lnTo>
                    <a:pt x="1423" y="22"/>
                  </a:lnTo>
                  <a:lnTo>
                    <a:pt x="1436" y="24"/>
                  </a:lnTo>
                  <a:lnTo>
                    <a:pt x="1450" y="28"/>
                  </a:lnTo>
                  <a:lnTo>
                    <a:pt x="1463" y="32"/>
                  </a:lnTo>
                  <a:lnTo>
                    <a:pt x="1476" y="38"/>
                  </a:lnTo>
                  <a:lnTo>
                    <a:pt x="1490" y="42"/>
                  </a:lnTo>
                  <a:lnTo>
                    <a:pt x="1502" y="49"/>
                  </a:lnTo>
                  <a:lnTo>
                    <a:pt x="1515" y="55"/>
                  </a:lnTo>
                  <a:lnTo>
                    <a:pt x="1526" y="6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" name="Freeform 546"/>
            <p:cNvSpPr>
              <a:spLocks/>
            </p:cNvSpPr>
            <p:nvPr/>
          </p:nvSpPr>
          <p:spPr bwMode="auto">
            <a:xfrm>
              <a:off x="5672" y="4130"/>
              <a:ext cx="831" cy="782"/>
            </a:xfrm>
            <a:custGeom>
              <a:avLst/>
              <a:gdLst>
                <a:gd name="T0" fmla="*/ 743 w 831"/>
                <a:gd name="T1" fmla="*/ 38 h 782"/>
                <a:gd name="T2" fmla="*/ 809 w 831"/>
                <a:gd name="T3" fmla="*/ 101 h 782"/>
                <a:gd name="T4" fmla="*/ 831 w 831"/>
                <a:gd name="T5" fmla="*/ 229 h 782"/>
                <a:gd name="T6" fmla="*/ 818 w 831"/>
                <a:gd name="T7" fmla="*/ 219 h 782"/>
                <a:gd name="T8" fmla="*/ 798 w 831"/>
                <a:gd name="T9" fmla="*/ 295 h 782"/>
                <a:gd name="T10" fmla="*/ 777 w 831"/>
                <a:gd name="T11" fmla="*/ 305 h 782"/>
                <a:gd name="T12" fmla="*/ 752 w 831"/>
                <a:gd name="T13" fmla="*/ 310 h 782"/>
                <a:gd name="T14" fmla="*/ 726 w 831"/>
                <a:gd name="T15" fmla="*/ 345 h 782"/>
                <a:gd name="T16" fmla="*/ 704 w 831"/>
                <a:gd name="T17" fmla="*/ 316 h 782"/>
                <a:gd name="T18" fmla="*/ 650 w 831"/>
                <a:gd name="T19" fmla="*/ 360 h 782"/>
                <a:gd name="T20" fmla="*/ 621 w 831"/>
                <a:gd name="T21" fmla="*/ 402 h 782"/>
                <a:gd name="T22" fmla="*/ 591 w 831"/>
                <a:gd name="T23" fmla="*/ 418 h 782"/>
                <a:gd name="T24" fmla="*/ 562 w 831"/>
                <a:gd name="T25" fmla="*/ 426 h 782"/>
                <a:gd name="T26" fmla="*/ 546 w 831"/>
                <a:gd name="T27" fmla="*/ 483 h 782"/>
                <a:gd name="T28" fmla="*/ 525 w 831"/>
                <a:gd name="T29" fmla="*/ 576 h 782"/>
                <a:gd name="T30" fmla="*/ 514 w 831"/>
                <a:gd name="T31" fmla="*/ 712 h 782"/>
                <a:gd name="T32" fmla="*/ 490 w 831"/>
                <a:gd name="T33" fmla="*/ 772 h 782"/>
                <a:gd name="T34" fmla="*/ 478 w 831"/>
                <a:gd name="T35" fmla="*/ 782 h 782"/>
                <a:gd name="T36" fmla="*/ 427 w 831"/>
                <a:gd name="T37" fmla="*/ 721 h 782"/>
                <a:gd name="T38" fmla="*/ 344 w 831"/>
                <a:gd name="T39" fmla="*/ 690 h 782"/>
                <a:gd name="T40" fmla="*/ 292 w 831"/>
                <a:gd name="T41" fmla="*/ 686 h 782"/>
                <a:gd name="T42" fmla="*/ 261 w 831"/>
                <a:gd name="T43" fmla="*/ 671 h 782"/>
                <a:gd name="T44" fmla="*/ 219 w 831"/>
                <a:gd name="T45" fmla="*/ 666 h 782"/>
                <a:gd name="T46" fmla="*/ 222 w 831"/>
                <a:gd name="T47" fmla="*/ 682 h 782"/>
                <a:gd name="T48" fmla="*/ 257 w 831"/>
                <a:gd name="T49" fmla="*/ 691 h 782"/>
                <a:gd name="T50" fmla="*/ 263 w 831"/>
                <a:gd name="T51" fmla="*/ 700 h 782"/>
                <a:gd name="T52" fmla="*/ 237 w 831"/>
                <a:gd name="T53" fmla="*/ 727 h 782"/>
                <a:gd name="T54" fmla="*/ 196 w 831"/>
                <a:gd name="T55" fmla="*/ 718 h 782"/>
                <a:gd name="T56" fmla="*/ 162 w 831"/>
                <a:gd name="T57" fmla="*/ 721 h 782"/>
                <a:gd name="T58" fmla="*/ 114 w 831"/>
                <a:gd name="T59" fmla="*/ 747 h 782"/>
                <a:gd name="T60" fmla="*/ 43 w 831"/>
                <a:gd name="T61" fmla="*/ 735 h 782"/>
                <a:gd name="T62" fmla="*/ 4 w 831"/>
                <a:gd name="T63" fmla="*/ 698 h 782"/>
                <a:gd name="T64" fmla="*/ 13 w 831"/>
                <a:gd name="T65" fmla="*/ 640 h 782"/>
                <a:gd name="T66" fmla="*/ 75 w 831"/>
                <a:gd name="T67" fmla="*/ 614 h 782"/>
                <a:gd name="T68" fmla="*/ 111 w 831"/>
                <a:gd name="T69" fmla="*/ 612 h 782"/>
                <a:gd name="T70" fmla="*/ 135 w 831"/>
                <a:gd name="T71" fmla="*/ 625 h 782"/>
                <a:gd name="T72" fmla="*/ 165 w 831"/>
                <a:gd name="T73" fmla="*/ 633 h 782"/>
                <a:gd name="T74" fmla="*/ 122 w 831"/>
                <a:gd name="T75" fmla="*/ 597 h 782"/>
                <a:gd name="T76" fmla="*/ 153 w 831"/>
                <a:gd name="T77" fmla="*/ 572 h 782"/>
                <a:gd name="T78" fmla="*/ 157 w 831"/>
                <a:gd name="T79" fmla="*/ 536 h 782"/>
                <a:gd name="T80" fmla="*/ 135 w 831"/>
                <a:gd name="T81" fmla="*/ 490 h 782"/>
                <a:gd name="T82" fmla="*/ 81 w 831"/>
                <a:gd name="T83" fmla="*/ 490 h 782"/>
                <a:gd name="T84" fmla="*/ 61 w 831"/>
                <a:gd name="T85" fmla="*/ 497 h 782"/>
                <a:gd name="T86" fmla="*/ 51 w 831"/>
                <a:gd name="T87" fmla="*/ 472 h 782"/>
                <a:gd name="T88" fmla="*/ 101 w 831"/>
                <a:gd name="T89" fmla="*/ 455 h 782"/>
                <a:gd name="T90" fmla="*/ 138 w 831"/>
                <a:gd name="T91" fmla="*/ 422 h 782"/>
                <a:gd name="T92" fmla="*/ 144 w 831"/>
                <a:gd name="T93" fmla="*/ 379 h 782"/>
                <a:gd name="T94" fmla="*/ 106 w 831"/>
                <a:gd name="T95" fmla="*/ 365 h 782"/>
                <a:gd name="T96" fmla="*/ 84 w 831"/>
                <a:gd name="T97" fmla="*/ 356 h 782"/>
                <a:gd name="T98" fmla="*/ 51 w 831"/>
                <a:gd name="T99" fmla="*/ 345 h 782"/>
                <a:gd name="T100" fmla="*/ 44 w 831"/>
                <a:gd name="T101" fmla="*/ 323 h 782"/>
                <a:gd name="T102" fmla="*/ 38 w 831"/>
                <a:gd name="T103" fmla="*/ 264 h 782"/>
                <a:gd name="T104" fmla="*/ 66 w 831"/>
                <a:gd name="T105" fmla="*/ 188 h 782"/>
                <a:gd name="T106" fmla="*/ 131 w 831"/>
                <a:gd name="T107" fmla="*/ 104 h 782"/>
                <a:gd name="T108" fmla="*/ 192 w 831"/>
                <a:gd name="T109" fmla="*/ 72 h 782"/>
                <a:gd name="T110" fmla="*/ 217 w 831"/>
                <a:gd name="T111" fmla="*/ 58 h 782"/>
                <a:gd name="T112" fmla="*/ 247 w 831"/>
                <a:gd name="T113" fmla="*/ 47 h 782"/>
                <a:gd name="T114" fmla="*/ 308 w 831"/>
                <a:gd name="T115" fmla="*/ 19 h 782"/>
                <a:gd name="T116" fmla="*/ 351 w 831"/>
                <a:gd name="T117" fmla="*/ 13 h 782"/>
                <a:gd name="T118" fmla="*/ 470 w 831"/>
                <a:gd name="T119" fmla="*/ 3 h 782"/>
                <a:gd name="T120" fmla="*/ 623 w 831"/>
                <a:gd name="T121" fmla="*/ 8 h 7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1"/>
                <a:gd name="T184" fmla="*/ 0 h 782"/>
                <a:gd name="T185" fmla="*/ 831 w 831"/>
                <a:gd name="T186" fmla="*/ 782 h 7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1" h="782">
                  <a:moveTo>
                    <a:pt x="648" y="8"/>
                  </a:moveTo>
                  <a:lnTo>
                    <a:pt x="665" y="13"/>
                  </a:lnTo>
                  <a:lnTo>
                    <a:pt x="681" y="17"/>
                  </a:lnTo>
                  <a:lnTo>
                    <a:pt x="696" y="22"/>
                  </a:lnTo>
                  <a:lnTo>
                    <a:pt x="712" y="26"/>
                  </a:lnTo>
                  <a:lnTo>
                    <a:pt x="727" y="32"/>
                  </a:lnTo>
                  <a:lnTo>
                    <a:pt x="743" y="38"/>
                  </a:lnTo>
                  <a:lnTo>
                    <a:pt x="757" y="47"/>
                  </a:lnTo>
                  <a:lnTo>
                    <a:pt x="770" y="55"/>
                  </a:lnTo>
                  <a:lnTo>
                    <a:pt x="780" y="64"/>
                  </a:lnTo>
                  <a:lnTo>
                    <a:pt x="788" y="72"/>
                  </a:lnTo>
                  <a:lnTo>
                    <a:pt x="796" y="82"/>
                  </a:lnTo>
                  <a:lnTo>
                    <a:pt x="803" y="92"/>
                  </a:lnTo>
                  <a:lnTo>
                    <a:pt x="809" y="101"/>
                  </a:lnTo>
                  <a:lnTo>
                    <a:pt x="813" y="111"/>
                  </a:lnTo>
                  <a:lnTo>
                    <a:pt x="818" y="122"/>
                  </a:lnTo>
                  <a:lnTo>
                    <a:pt x="820" y="132"/>
                  </a:lnTo>
                  <a:lnTo>
                    <a:pt x="826" y="156"/>
                  </a:lnTo>
                  <a:lnTo>
                    <a:pt x="829" y="180"/>
                  </a:lnTo>
                  <a:lnTo>
                    <a:pt x="830" y="204"/>
                  </a:lnTo>
                  <a:lnTo>
                    <a:pt x="831" y="229"/>
                  </a:lnTo>
                  <a:lnTo>
                    <a:pt x="829" y="228"/>
                  </a:lnTo>
                  <a:lnTo>
                    <a:pt x="828" y="225"/>
                  </a:lnTo>
                  <a:lnTo>
                    <a:pt x="827" y="224"/>
                  </a:lnTo>
                  <a:lnTo>
                    <a:pt x="824" y="221"/>
                  </a:lnTo>
                  <a:lnTo>
                    <a:pt x="822" y="220"/>
                  </a:lnTo>
                  <a:lnTo>
                    <a:pt x="820" y="219"/>
                  </a:lnTo>
                  <a:lnTo>
                    <a:pt x="818" y="219"/>
                  </a:lnTo>
                  <a:lnTo>
                    <a:pt x="815" y="219"/>
                  </a:lnTo>
                  <a:lnTo>
                    <a:pt x="810" y="231"/>
                  </a:lnTo>
                  <a:lnTo>
                    <a:pt x="806" y="244"/>
                  </a:lnTo>
                  <a:lnTo>
                    <a:pt x="804" y="257"/>
                  </a:lnTo>
                  <a:lnTo>
                    <a:pt x="803" y="269"/>
                  </a:lnTo>
                  <a:lnTo>
                    <a:pt x="802" y="282"/>
                  </a:lnTo>
                  <a:lnTo>
                    <a:pt x="798" y="295"/>
                  </a:lnTo>
                  <a:lnTo>
                    <a:pt x="796" y="300"/>
                  </a:lnTo>
                  <a:lnTo>
                    <a:pt x="794" y="306"/>
                  </a:lnTo>
                  <a:lnTo>
                    <a:pt x="789" y="311"/>
                  </a:lnTo>
                  <a:lnTo>
                    <a:pt x="785" y="316"/>
                  </a:lnTo>
                  <a:lnTo>
                    <a:pt x="783" y="313"/>
                  </a:lnTo>
                  <a:lnTo>
                    <a:pt x="780" y="310"/>
                  </a:lnTo>
                  <a:lnTo>
                    <a:pt x="777" y="305"/>
                  </a:lnTo>
                  <a:lnTo>
                    <a:pt x="775" y="301"/>
                  </a:lnTo>
                  <a:lnTo>
                    <a:pt x="773" y="297"/>
                  </a:lnTo>
                  <a:lnTo>
                    <a:pt x="769" y="294"/>
                  </a:lnTo>
                  <a:lnTo>
                    <a:pt x="766" y="294"/>
                  </a:lnTo>
                  <a:lnTo>
                    <a:pt x="759" y="295"/>
                  </a:lnTo>
                  <a:lnTo>
                    <a:pt x="756" y="303"/>
                  </a:lnTo>
                  <a:lnTo>
                    <a:pt x="752" y="310"/>
                  </a:lnTo>
                  <a:lnTo>
                    <a:pt x="749" y="316"/>
                  </a:lnTo>
                  <a:lnTo>
                    <a:pt x="744" y="323"/>
                  </a:lnTo>
                  <a:lnTo>
                    <a:pt x="741" y="329"/>
                  </a:lnTo>
                  <a:lnTo>
                    <a:pt x="738" y="337"/>
                  </a:lnTo>
                  <a:lnTo>
                    <a:pt x="732" y="343"/>
                  </a:lnTo>
                  <a:lnTo>
                    <a:pt x="729" y="349"/>
                  </a:lnTo>
                  <a:lnTo>
                    <a:pt x="726" y="345"/>
                  </a:lnTo>
                  <a:lnTo>
                    <a:pt x="724" y="339"/>
                  </a:lnTo>
                  <a:lnTo>
                    <a:pt x="722" y="335"/>
                  </a:lnTo>
                  <a:lnTo>
                    <a:pt x="719" y="328"/>
                  </a:lnTo>
                  <a:lnTo>
                    <a:pt x="716" y="323"/>
                  </a:lnTo>
                  <a:lnTo>
                    <a:pt x="713" y="320"/>
                  </a:lnTo>
                  <a:lnTo>
                    <a:pt x="709" y="318"/>
                  </a:lnTo>
                  <a:lnTo>
                    <a:pt x="704" y="316"/>
                  </a:lnTo>
                  <a:lnTo>
                    <a:pt x="662" y="386"/>
                  </a:lnTo>
                  <a:lnTo>
                    <a:pt x="660" y="382"/>
                  </a:lnTo>
                  <a:lnTo>
                    <a:pt x="659" y="377"/>
                  </a:lnTo>
                  <a:lnTo>
                    <a:pt x="658" y="372"/>
                  </a:lnTo>
                  <a:lnTo>
                    <a:pt x="655" y="367"/>
                  </a:lnTo>
                  <a:lnTo>
                    <a:pt x="652" y="364"/>
                  </a:lnTo>
                  <a:lnTo>
                    <a:pt x="650" y="360"/>
                  </a:lnTo>
                  <a:lnTo>
                    <a:pt x="645" y="358"/>
                  </a:lnTo>
                  <a:lnTo>
                    <a:pt x="639" y="358"/>
                  </a:lnTo>
                  <a:lnTo>
                    <a:pt x="633" y="366"/>
                  </a:lnTo>
                  <a:lnTo>
                    <a:pt x="629" y="374"/>
                  </a:lnTo>
                  <a:lnTo>
                    <a:pt x="624" y="384"/>
                  </a:lnTo>
                  <a:lnTo>
                    <a:pt x="623" y="392"/>
                  </a:lnTo>
                  <a:lnTo>
                    <a:pt x="621" y="402"/>
                  </a:lnTo>
                  <a:lnTo>
                    <a:pt x="617" y="412"/>
                  </a:lnTo>
                  <a:lnTo>
                    <a:pt x="614" y="420"/>
                  </a:lnTo>
                  <a:lnTo>
                    <a:pt x="606" y="428"/>
                  </a:lnTo>
                  <a:lnTo>
                    <a:pt x="603" y="427"/>
                  </a:lnTo>
                  <a:lnTo>
                    <a:pt x="599" y="424"/>
                  </a:lnTo>
                  <a:lnTo>
                    <a:pt x="595" y="420"/>
                  </a:lnTo>
                  <a:lnTo>
                    <a:pt x="591" y="418"/>
                  </a:lnTo>
                  <a:lnTo>
                    <a:pt x="588" y="414"/>
                  </a:lnTo>
                  <a:lnTo>
                    <a:pt x="583" y="412"/>
                  </a:lnTo>
                  <a:lnTo>
                    <a:pt x="579" y="411"/>
                  </a:lnTo>
                  <a:lnTo>
                    <a:pt x="574" y="411"/>
                  </a:lnTo>
                  <a:lnTo>
                    <a:pt x="570" y="415"/>
                  </a:lnTo>
                  <a:lnTo>
                    <a:pt x="565" y="420"/>
                  </a:lnTo>
                  <a:lnTo>
                    <a:pt x="562" y="426"/>
                  </a:lnTo>
                  <a:lnTo>
                    <a:pt x="560" y="430"/>
                  </a:lnTo>
                  <a:lnTo>
                    <a:pt x="558" y="440"/>
                  </a:lnTo>
                  <a:lnTo>
                    <a:pt x="556" y="450"/>
                  </a:lnTo>
                  <a:lnTo>
                    <a:pt x="553" y="463"/>
                  </a:lnTo>
                  <a:lnTo>
                    <a:pt x="550" y="473"/>
                  </a:lnTo>
                  <a:lnTo>
                    <a:pt x="548" y="479"/>
                  </a:lnTo>
                  <a:lnTo>
                    <a:pt x="546" y="483"/>
                  </a:lnTo>
                  <a:lnTo>
                    <a:pt x="543" y="489"/>
                  </a:lnTo>
                  <a:lnTo>
                    <a:pt x="540" y="493"/>
                  </a:lnTo>
                  <a:lnTo>
                    <a:pt x="534" y="507"/>
                  </a:lnTo>
                  <a:lnTo>
                    <a:pt x="531" y="520"/>
                  </a:lnTo>
                  <a:lnTo>
                    <a:pt x="529" y="535"/>
                  </a:lnTo>
                  <a:lnTo>
                    <a:pt x="526" y="548"/>
                  </a:lnTo>
                  <a:lnTo>
                    <a:pt x="525" y="576"/>
                  </a:lnTo>
                  <a:lnTo>
                    <a:pt x="525" y="604"/>
                  </a:lnTo>
                  <a:lnTo>
                    <a:pt x="526" y="631"/>
                  </a:lnTo>
                  <a:lnTo>
                    <a:pt x="525" y="659"/>
                  </a:lnTo>
                  <a:lnTo>
                    <a:pt x="524" y="672"/>
                  </a:lnTo>
                  <a:lnTo>
                    <a:pt x="521" y="685"/>
                  </a:lnTo>
                  <a:lnTo>
                    <a:pt x="517" y="699"/>
                  </a:lnTo>
                  <a:lnTo>
                    <a:pt x="514" y="712"/>
                  </a:lnTo>
                  <a:lnTo>
                    <a:pt x="513" y="721"/>
                  </a:lnTo>
                  <a:lnTo>
                    <a:pt x="511" y="730"/>
                  </a:lnTo>
                  <a:lnTo>
                    <a:pt x="508" y="738"/>
                  </a:lnTo>
                  <a:lnTo>
                    <a:pt x="503" y="747"/>
                  </a:lnTo>
                  <a:lnTo>
                    <a:pt x="499" y="755"/>
                  </a:lnTo>
                  <a:lnTo>
                    <a:pt x="495" y="763"/>
                  </a:lnTo>
                  <a:lnTo>
                    <a:pt x="490" y="772"/>
                  </a:lnTo>
                  <a:lnTo>
                    <a:pt x="486" y="780"/>
                  </a:lnTo>
                  <a:lnTo>
                    <a:pt x="485" y="780"/>
                  </a:lnTo>
                  <a:lnTo>
                    <a:pt x="484" y="780"/>
                  </a:lnTo>
                  <a:lnTo>
                    <a:pt x="482" y="781"/>
                  </a:lnTo>
                  <a:lnTo>
                    <a:pt x="481" y="781"/>
                  </a:lnTo>
                  <a:lnTo>
                    <a:pt x="479" y="781"/>
                  </a:lnTo>
                  <a:lnTo>
                    <a:pt x="478" y="782"/>
                  </a:lnTo>
                  <a:lnTo>
                    <a:pt x="476" y="782"/>
                  </a:lnTo>
                  <a:lnTo>
                    <a:pt x="473" y="782"/>
                  </a:lnTo>
                  <a:lnTo>
                    <a:pt x="467" y="769"/>
                  </a:lnTo>
                  <a:lnTo>
                    <a:pt x="458" y="755"/>
                  </a:lnTo>
                  <a:lnTo>
                    <a:pt x="448" y="744"/>
                  </a:lnTo>
                  <a:lnTo>
                    <a:pt x="438" y="733"/>
                  </a:lnTo>
                  <a:lnTo>
                    <a:pt x="427" y="721"/>
                  </a:lnTo>
                  <a:lnTo>
                    <a:pt x="417" y="710"/>
                  </a:lnTo>
                  <a:lnTo>
                    <a:pt x="405" y="702"/>
                  </a:lnTo>
                  <a:lnTo>
                    <a:pt x="392" y="693"/>
                  </a:lnTo>
                  <a:lnTo>
                    <a:pt x="379" y="691"/>
                  </a:lnTo>
                  <a:lnTo>
                    <a:pt x="368" y="690"/>
                  </a:lnTo>
                  <a:lnTo>
                    <a:pt x="355" y="690"/>
                  </a:lnTo>
                  <a:lnTo>
                    <a:pt x="344" y="690"/>
                  </a:lnTo>
                  <a:lnTo>
                    <a:pt x="332" y="691"/>
                  </a:lnTo>
                  <a:lnTo>
                    <a:pt x="320" y="692"/>
                  </a:lnTo>
                  <a:lnTo>
                    <a:pt x="308" y="693"/>
                  </a:lnTo>
                  <a:lnTo>
                    <a:pt x="299" y="697"/>
                  </a:lnTo>
                  <a:lnTo>
                    <a:pt x="298" y="692"/>
                  </a:lnTo>
                  <a:lnTo>
                    <a:pt x="295" y="689"/>
                  </a:lnTo>
                  <a:lnTo>
                    <a:pt x="292" y="686"/>
                  </a:lnTo>
                  <a:lnTo>
                    <a:pt x="289" y="683"/>
                  </a:lnTo>
                  <a:lnTo>
                    <a:pt x="285" y="682"/>
                  </a:lnTo>
                  <a:lnTo>
                    <a:pt x="282" y="679"/>
                  </a:lnTo>
                  <a:lnTo>
                    <a:pt x="278" y="676"/>
                  </a:lnTo>
                  <a:lnTo>
                    <a:pt x="275" y="675"/>
                  </a:lnTo>
                  <a:lnTo>
                    <a:pt x="268" y="674"/>
                  </a:lnTo>
                  <a:lnTo>
                    <a:pt x="261" y="671"/>
                  </a:lnTo>
                  <a:lnTo>
                    <a:pt x="254" y="667"/>
                  </a:lnTo>
                  <a:lnTo>
                    <a:pt x="246" y="664"/>
                  </a:lnTo>
                  <a:lnTo>
                    <a:pt x="239" y="662"/>
                  </a:lnTo>
                  <a:lnTo>
                    <a:pt x="231" y="661"/>
                  </a:lnTo>
                  <a:lnTo>
                    <a:pt x="227" y="662"/>
                  </a:lnTo>
                  <a:lnTo>
                    <a:pt x="223" y="663"/>
                  </a:lnTo>
                  <a:lnTo>
                    <a:pt x="219" y="666"/>
                  </a:lnTo>
                  <a:lnTo>
                    <a:pt x="215" y="668"/>
                  </a:lnTo>
                  <a:lnTo>
                    <a:pt x="214" y="672"/>
                  </a:lnTo>
                  <a:lnTo>
                    <a:pt x="215" y="674"/>
                  </a:lnTo>
                  <a:lnTo>
                    <a:pt x="217" y="675"/>
                  </a:lnTo>
                  <a:lnTo>
                    <a:pt x="218" y="677"/>
                  </a:lnTo>
                  <a:lnTo>
                    <a:pt x="219" y="679"/>
                  </a:lnTo>
                  <a:lnTo>
                    <a:pt x="222" y="682"/>
                  </a:lnTo>
                  <a:lnTo>
                    <a:pt x="223" y="683"/>
                  </a:lnTo>
                  <a:lnTo>
                    <a:pt x="226" y="685"/>
                  </a:lnTo>
                  <a:lnTo>
                    <a:pt x="231" y="684"/>
                  </a:lnTo>
                  <a:lnTo>
                    <a:pt x="238" y="684"/>
                  </a:lnTo>
                  <a:lnTo>
                    <a:pt x="244" y="686"/>
                  </a:lnTo>
                  <a:lnTo>
                    <a:pt x="251" y="688"/>
                  </a:lnTo>
                  <a:lnTo>
                    <a:pt x="257" y="691"/>
                  </a:lnTo>
                  <a:lnTo>
                    <a:pt x="263" y="692"/>
                  </a:lnTo>
                  <a:lnTo>
                    <a:pt x="270" y="694"/>
                  </a:lnTo>
                  <a:lnTo>
                    <a:pt x="275" y="697"/>
                  </a:lnTo>
                  <a:lnTo>
                    <a:pt x="275" y="703"/>
                  </a:lnTo>
                  <a:lnTo>
                    <a:pt x="271" y="701"/>
                  </a:lnTo>
                  <a:lnTo>
                    <a:pt x="267" y="700"/>
                  </a:lnTo>
                  <a:lnTo>
                    <a:pt x="263" y="700"/>
                  </a:lnTo>
                  <a:lnTo>
                    <a:pt x="259" y="701"/>
                  </a:lnTo>
                  <a:lnTo>
                    <a:pt x="255" y="705"/>
                  </a:lnTo>
                  <a:lnTo>
                    <a:pt x="251" y="710"/>
                  </a:lnTo>
                  <a:lnTo>
                    <a:pt x="247" y="717"/>
                  </a:lnTo>
                  <a:lnTo>
                    <a:pt x="243" y="723"/>
                  </a:lnTo>
                  <a:lnTo>
                    <a:pt x="240" y="725"/>
                  </a:lnTo>
                  <a:lnTo>
                    <a:pt x="237" y="727"/>
                  </a:lnTo>
                  <a:lnTo>
                    <a:pt x="232" y="727"/>
                  </a:lnTo>
                  <a:lnTo>
                    <a:pt x="228" y="727"/>
                  </a:lnTo>
                  <a:lnTo>
                    <a:pt x="219" y="728"/>
                  </a:lnTo>
                  <a:lnTo>
                    <a:pt x="212" y="728"/>
                  </a:lnTo>
                  <a:lnTo>
                    <a:pt x="206" y="725"/>
                  </a:lnTo>
                  <a:lnTo>
                    <a:pt x="201" y="723"/>
                  </a:lnTo>
                  <a:lnTo>
                    <a:pt x="196" y="718"/>
                  </a:lnTo>
                  <a:lnTo>
                    <a:pt x="192" y="714"/>
                  </a:lnTo>
                  <a:lnTo>
                    <a:pt x="188" y="707"/>
                  </a:lnTo>
                  <a:lnTo>
                    <a:pt x="185" y="701"/>
                  </a:lnTo>
                  <a:lnTo>
                    <a:pt x="179" y="705"/>
                  </a:lnTo>
                  <a:lnTo>
                    <a:pt x="173" y="709"/>
                  </a:lnTo>
                  <a:lnTo>
                    <a:pt x="167" y="716"/>
                  </a:lnTo>
                  <a:lnTo>
                    <a:pt x="162" y="721"/>
                  </a:lnTo>
                  <a:lnTo>
                    <a:pt x="157" y="728"/>
                  </a:lnTo>
                  <a:lnTo>
                    <a:pt x="152" y="733"/>
                  </a:lnTo>
                  <a:lnTo>
                    <a:pt x="147" y="737"/>
                  </a:lnTo>
                  <a:lnTo>
                    <a:pt x="139" y="740"/>
                  </a:lnTo>
                  <a:lnTo>
                    <a:pt x="132" y="744"/>
                  </a:lnTo>
                  <a:lnTo>
                    <a:pt x="123" y="746"/>
                  </a:lnTo>
                  <a:lnTo>
                    <a:pt x="114" y="747"/>
                  </a:lnTo>
                  <a:lnTo>
                    <a:pt x="108" y="749"/>
                  </a:lnTo>
                  <a:lnTo>
                    <a:pt x="99" y="749"/>
                  </a:lnTo>
                  <a:lnTo>
                    <a:pt x="91" y="749"/>
                  </a:lnTo>
                  <a:lnTo>
                    <a:pt x="82" y="747"/>
                  </a:lnTo>
                  <a:lnTo>
                    <a:pt x="75" y="746"/>
                  </a:lnTo>
                  <a:lnTo>
                    <a:pt x="59" y="742"/>
                  </a:lnTo>
                  <a:lnTo>
                    <a:pt x="43" y="735"/>
                  </a:lnTo>
                  <a:lnTo>
                    <a:pt x="35" y="730"/>
                  </a:lnTo>
                  <a:lnTo>
                    <a:pt x="30" y="725"/>
                  </a:lnTo>
                  <a:lnTo>
                    <a:pt x="22" y="720"/>
                  </a:lnTo>
                  <a:lnTo>
                    <a:pt x="16" y="715"/>
                  </a:lnTo>
                  <a:lnTo>
                    <a:pt x="12" y="709"/>
                  </a:lnTo>
                  <a:lnTo>
                    <a:pt x="7" y="703"/>
                  </a:lnTo>
                  <a:lnTo>
                    <a:pt x="4" y="698"/>
                  </a:lnTo>
                  <a:lnTo>
                    <a:pt x="2" y="690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2" y="667"/>
                  </a:lnTo>
                  <a:lnTo>
                    <a:pt x="3" y="659"/>
                  </a:lnTo>
                  <a:lnTo>
                    <a:pt x="7" y="649"/>
                  </a:lnTo>
                  <a:lnTo>
                    <a:pt x="13" y="640"/>
                  </a:lnTo>
                  <a:lnTo>
                    <a:pt x="20" y="631"/>
                  </a:lnTo>
                  <a:lnTo>
                    <a:pt x="29" y="625"/>
                  </a:lnTo>
                  <a:lnTo>
                    <a:pt x="37" y="618"/>
                  </a:lnTo>
                  <a:lnTo>
                    <a:pt x="47" y="615"/>
                  </a:lnTo>
                  <a:lnTo>
                    <a:pt x="58" y="612"/>
                  </a:lnTo>
                  <a:lnTo>
                    <a:pt x="70" y="611"/>
                  </a:lnTo>
                  <a:lnTo>
                    <a:pt x="75" y="614"/>
                  </a:lnTo>
                  <a:lnTo>
                    <a:pt x="81" y="614"/>
                  </a:lnTo>
                  <a:lnTo>
                    <a:pt x="87" y="612"/>
                  </a:lnTo>
                  <a:lnTo>
                    <a:pt x="93" y="611"/>
                  </a:lnTo>
                  <a:lnTo>
                    <a:pt x="99" y="611"/>
                  </a:lnTo>
                  <a:lnTo>
                    <a:pt x="105" y="611"/>
                  </a:lnTo>
                  <a:lnTo>
                    <a:pt x="109" y="611"/>
                  </a:lnTo>
                  <a:lnTo>
                    <a:pt x="111" y="612"/>
                  </a:lnTo>
                  <a:lnTo>
                    <a:pt x="113" y="615"/>
                  </a:lnTo>
                  <a:lnTo>
                    <a:pt x="117" y="617"/>
                  </a:lnTo>
                  <a:lnTo>
                    <a:pt x="120" y="616"/>
                  </a:lnTo>
                  <a:lnTo>
                    <a:pt x="123" y="616"/>
                  </a:lnTo>
                  <a:lnTo>
                    <a:pt x="127" y="617"/>
                  </a:lnTo>
                  <a:lnTo>
                    <a:pt x="129" y="619"/>
                  </a:lnTo>
                  <a:lnTo>
                    <a:pt x="135" y="625"/>
                  </a:lnTo>
                  <a:lnTo>
                    <a:pt x="140" y="632"/>
                  </a:lnTo>
                  <a:lnTo>
                    <a:pt x="147" y="637"/>
                  </a:lnTo>
                  <a:lnTo>
                    <a:pt x="151" y="641"/>
                  </a:lnTo>
                  <a:lnTo>
                    <a:pt x="154" y="641"/>
                  </a:lnTo>
                  <a:lnTo>
                    <a:pt x="158" y="641"/>
                  </a:lnTo>
                  <a:lnTo>
                    <a:pt x="161" y="638"/>
                  </a:lnTo>
                  <a:lnTo>
                    <a:pt x="165" y="633"/>
                  </a:lnTo>
                  <a:lnTo>
                    <a:pt x="161" y="626"/>
                  </a:lnTo>
                  <a:lnTo>
                    <a:pt x="157" y="619"/>
                  </a:lnTo>
                  <a:lnTo>
                    <a:pt x="151" y="614"/>
                  </a:lnTo>
                  <a:lnTo>
                    <a:pt x="143" y="608"/>
                  </a:lnTo>
                  <a:lnTo>
                    <a:pt x="136" y="602"/>
                  </a:lnTo>
                  <a:lnTo>
                    <a:pt x="129" y="599"/>
                  </a:lnTo>
                  <a:lnTo>
                    <a:pt x="122" y="597"/>
                  </a:lnTo>
                  <a:lnTo>
                    <a:pt x="113" y="594"/>
                  </a:lnTo>
                  <a:lnTo>
                    <a:pt x="120" y="591"/>
                  </a:lnTo>
                  <a:lnTo>
                    <a:pt x="128" y="587"/>
                  </a:lnTo>
                  <a:lnTo>
                    <a:pt x="135" y="584"/>
                  </a:lnTo>
                  <a:lnTo>
                    <a:pt x="142" y="581"/>
                  </a:lnTo>
                  <a:lnTo>
                    <a:pt x="149" y="577"/>
                  </a:lnTo>
                  <a:lnTo>
                    <a:pt x="153" y="572"/>
                  </a:lnTo>
                  <a:lnTo>
                    <a:pt x="156" y="568"/>
                  </a:lnTo>
                  <a:lnTo>
                    <a:pt x="156" y="565"/>
                  </a:lnTo>
                  <a:lnTo>
                    <a:pt x="156" y="560"/>
                  </a:lnTo>
                  <a:lnTo>
                    <a:pt x="154" y="555"/>
                  </a:lnTo>
                  <a:lnTo>
                    <a:pt x="157" y="549"/>
                  </a:lnTo>
                  <a:lnTo>
                    <a:pt x="157" y="541"/>
                  </a:lnTo>
                  <a:lnTo>
                    <a:pt x="157" y="536"/>
                  </a:lnTo>
                  <a:lnTo>
                    <a:pt x="157" y="528"/>
                  </a:lnTo>
                  <a:lnTo>
                    <a:pt x="156" y="521"/>
                  </a:lnTo>
                  <a:lnTo>
                    <a:pt x="154" y="515"/>
                  </a:lnTo>
                  <a:lnTo>
                    <a:pt x="152" y="508"/>
                  </a:lnTo>
                  <a:lnTo>
                    <a:pt x="149" y="502"/>
                  </a:lnTo>
                  <a:lnTo>
                    <a:pt x="142" y="495"/>
                  </a:lnTo>
                  <a:lnTo>
                    <a:pt x="135" y="490"/>
                  </a:lnTo>
                  <a:lnTo>
                    <a:pt x="127" y="488"/>
                  </a:lnTo>
                  <a:lnTo>
                    <a:pt x="119" y="487"/>
                  </a:lnTo>
                  <a:lnTo>
                    <a:pt x="110" y="487"/>
                  </a:lnTo>
                  <a:lnTo>
                    <a:pt x="102" y="487"/>
                  </a:lnTo>
                  <a:lnTo>
                    <a:pt x="93" y="488"/>
                  </a:lnTo>
                  <a:lnTo>
                    <a:pt x="84" y="488"/>
                  </a:lnTo>
                  <a:lnTo>
                    <a:pt x="81" y="490"/>
                  </a:lnTo>
                  <a:lnTo>
                    <a:pt x="78" y="492"/>
                  </a:lnTo>
                  <a:lnTo>
                    <a:pt x="76" y="493"/>
                  </a:lnTo>
                  <a:lnTo>
                    <a:pt x="74" y="495"/>
                  </a:lnTo>
                  <a:lnTo>
                    <a:pt x="70" y="496"/>
                  </a:lnTo>
                  <a:lnTo>
                    <a:pt x="67" y="497"/>
                  </a:lnTo>
                  <a:lnTo>
                    <a:pt x="64" y="497"/>
                  </a:lnTo>
                  <a:lnTo>
                    <a:pt x="61" y="497"/>
                  </a:lnTo>
                  <a:lnTo>
                    <a:pt x="60" y="493"/>
                  </a:lnTo>
                  <a:lnTo>
                    <a:pt x="59" y="490"/>
                  </a:lnTo>
                  <a:lnTo>
                    <a:pt x="57" y="487"/>
                  </a:lnTo>
                  <a:lnTo>
                    <a:pt x="53" y="482"/>
                  </a:lnTo>
                  <a:lnTo>
                    <a:pt x="52" y="479"/>
                  </a:lnTo>
                  <a:lnTo>
                    <a:pt x="51" y="475"/>
                  </a:lnTo>
                  <a:lnTo>
                    <a:pt x="51" y="472"/>
                  </a:lnTo>
                  <a:lnTo>
                    <a:pt x="53" y="466"/>
                  </a:lnTo>
                  <a:lnTo>
                    <a:pt x="62" y="470"/>
                  </a:lnTo>
                  <a:lnTo>
                    <a:pt x="71" y="467"/>
                  </a:lnTo>
                  <a:lnTo>
                    <a:pt x="78" y="466"/>
                  </a:lnTo>
                  <a:lnTo>
                    <a:pt x="86" y="463"/>
                  </a:lnTo>
                  <a:lnTo>
                    <a:pt x="93" y="459"/>
                  </a:lnTo>
                  <a:lnTo>
                    <a:pt x="101" y="455"/>
                  </a:lnTo>
                  <a:lnTo>
                    <a:pt x="109" y="450"/>
                  </a:lnTo>
                  <a:lnTo>
                    <a:pt x="117" y="448"/>
                  </a:lnTo>
                  <a:lnTo>
                    <a:pt x="122" y="445"/>
                  </a:lnTo>
                  <a:lnTo>
                    <a:pt x="128" y="440"/>
                  </a:lnTo>
                  <a:lnTo>
                    <a:pt x="132" y="435"/>
                  </a:lnTo>
                  <a:lnTo>
                    <a:pt x="135" y="429"/>
                  </a:lnTo>
                  <a:lnTo>
                    <a:pt x="138" y="422"/>
                  </a:lnTo>
                  <a:lnTo>
                    <a:pt x="141" y="417"/>
                  </a:lnTo>
                  <a:lnTo>
                    <a:pt x="143" y="411"/>
                  </a:lnTo>
                  <a:lnTo>
                    <a:pt x="147" y="404"/>
                  </a:lnTo>
                  <a:lnTo>
                    <a:pt x="149" y="397"/>
                  </a:lnTo>
                  <a:lnTo>
                    <a:pt x="150" y="391"/>
                  </a:lnTo>
                  <a:lnTo>
                    <a:pt x="148" y="384"/>
                  </a:lnTo>
                  <a:lnTo>
                    <a:pt x="144" y="379"/>
                  </a:lnTo>
                  <a:lnTo>
                    <a:pt x="140" y="373"/>
                  </a:lnTo>
                  <a:lnTo>
                    <a:pt x="135" y="369"/>
                  </a:lnTo>
                  <a:lnTo>
                    <a:pt x="129" y="365"/>
                  </a:lnTo>
                  <a:lnTo>
                    <a:pt x="123" y="363"/>
                  </a:lnTo>
                  <a:lnTo>
                    <a:pt x="119" y="361"/>
                  </a:lnTo>
                  <a:lnTo>
                    <a:pt x="112" y="363"/>
                  </a:lnTo>
                  <a:lnTo>
                    <a:pt x="106" y="365"/>
                  </a:lnTo>
                  <a:lnTo>
                    <a:pt x="102" y="366"/>
                  </a:lnTo>
                  <a:lnTo>
                    <a:pt x="95" y="367"/>
                  </a:lnTo>
                  <a:lnTo>
                    <a:pt x="91" y="367"/>
                  </a:lnTo>
                  <a:lnTo>
                    <a:pt x="90" y="366"/>
                  </a:lnTo>
                  <a:lnTo>
                    <a:pt x="87" y="364"/>
                  </a:lnTo>
                  <a:lnTo>
                    <a:pt x="86" y="361"/>
                  </a:lnTo>
                  <a:lnTo>
                    <a:pt x="84" y="356"/>
                  </a:lnTo>
                  <a:lnTo>
                    <a:pt x="82" y="353"/>
                  </a:lnTo>
                  <a:lnTo>
                    <a:pt x="79" y="350"/>
                  </a:lnTo>
                  <a:lnTo>
                    <a:pt x="76" y="349"/>
                  </a:lnTo>
                  <a:lnTo>
                    <a:pt x="73" y="348"/>
                  </a:lnTo>
                  <a:lnTo>
                    <a:pt x="64" y="346"/>
                  </a:lnTo>
                  <a:lnTo>
                    <a:pt x="56" y="346"/>
                  </a:lnTo>
                  <a:lnTo>
                    <a:pt x="51" y="345"/>
                  </a:lnTo>
                  <a:lnTo>
                    <a:pt x="48" y="345"/>
                  </a:lnTo>
                  <a:lnTo>
                    <a:pt x="46" y="344"/>
                  </a:lnTo>
                  <a:lnTo>
                    <a:pt x="43" y="341"/>
                  </a:lnTo>
                  <a:lnTo>
                    <a:pt x="42" y="339"/>
                  </a:lnTo>
                  <a:lnTo>
                    <a:pt x="42" y="336"/>
                  </a:lnTo>
                  <a:lnTo>
                    <a:pt x="43" y="330"/>
                  </a:lnTo>
                  <a:lnTo>
                    <a:pt x="44" y="323"/>
                  </a:lnTo>
                  <a:lnTo>
                    <a:pt x="42" y="316"/>
                  </a:lnTo>
                  <a:lnTo>
                    <a:pt x="40" y="308"/>
                  </a:lnTo>
                  <a:lnTo>
                    <a:pt x="37" y="299"/>
                  </a:lnTo>
                  <a:lnTo>
                    <a:pt x="35" y="291"/>
                  </a:lnTo>
                  <a:lnTo>
                    <a:pt x="34" y="281"/>
                  </a:lnTo>
                  <a:lnTo>
                    <a:pt x="35" y="273"/>
                  </a:lnTo>
                  <a:lnTo>
                    <a:pt x="38" y="264"/>
                  </a:lnTo>
                  <a:lnTo>
                    <a:pt x="42" y="257"/>
                  </a:lnTo>
                  <a:lnTo>
                    <a:pt x="46" y="245"/>
                  </a:lnTo>
                  <a:lnTo>
                    <a:pt x="49" y="234"/>
                  </a:lnTo>
                  <a:lnTo>
                    <a:pt x="52" y="222"/>
                  </a:lnTo>
                  <a:lnTo>
                    <a:pt x="57" y="210"/>
                  </a:lnTo>
                  <a:lnTo>
                    <a:pt x="61" y="200"/>
                  </a:lnTo>
                  <a:lnTo>
                    <a:pt x="66" y="188"/>
                  </a:lnTo>
                  <a:lnTo>
                    <a:pt x="74" y="177"/>
                  </a:lnTo>
                  <a:lnTo>
                    <a:pt x="82" y="168"/>
                  </a:lnTo>
                  <a:lnTo>
                    <a:pt x="88" y="153"/>
                  </a:lnTo>
                  <a:lnTo>
                    <a:pt x="95" y="140"/>
                  </a:lnTo>
                  <a:lnTo>
                    <a:pt x="106" y="126"/>
                  </a:lnTo>
                  <a:lnTo>
                    <a:pt x="118" y="115"/>
                  </a:lnTo>
                  <a:lnTo>
                    <a:pt x="131" y="104"/>
                  </a:lnTo>
                  <a:lnTo>
                    <a:pt x="143" y="95"/>
                  </a:lnTo>
                  <a:lnTo>
                    <a:pt x="158" y="87"/>
                  </a:lnTo>
                  <a:lnTo>
                    <a:pt x="174" y="83"/>
                  </a:lnTo>
                  <a:lnTo>
                    <a:pt x="178" y="79"/>
                  </a:lnTo>
                  <a:lnTo>
                    <a:pt x="182" y="76"/>
                  </a:lnTo>
                  <a:lnTo>
                    <a:pt x="186" y="73"/>
                  </a:lnTo>
                  <a:lnTo>
                    <a:pt x="192" y="72"/>
                  </a:lnTo>
                  <a:lnTo>
                    <a:pt x="196" y="69"/>
                  </a:lnTo>
                  <a:lnTo>
                    <a:pt x="200" y="67"/>
                  </a:lnTo>
                  <a:lnTo>
                    <a:pt x="204" y="65"/>
                  </a:lnTo>
                  <a:lnTo>
                    <a:pt x="209" y="63"/>
                  </a:lnTo>
                  <a:lnTo>
                    <a:pt x="211" y="61"/>
                  </a:lnTo>
                  <a:lnTo>
                    <a:pt x="214" y="60"/>
                  </a:lnTo>
                  <a:lnTo>
                    <a:pt x="217" y="58"/>
                  </a:lnTo>
                  <a:lnTo>
                    <a:pt x="221" y="57"/>
                  </a:lnTo>
                  <a:lnTo>
                    <a:pt x="224" y="55"/>
                  </a:lnTo>
                  <a:lnTo>
                    <a:pt x="228" y="52"/>
                  </a:lnTo>
                  <a:lnTo>
                    <a:pt x="231" y="51"/>
                  </a:lnTo>
                  <a:lnTo>
                    <a:pt x="234" y="49"/>
                  </a:lnTo>
                  <a:lnTo>
                    <a:pt x="241" y="48"/>
                  </a:lnTo>
                  <a:lnTo>
                    <a:pt x="247" y="47"/>
                  </a:lnTo>
                  <a:lnTo>
                    <a:pt x="254" y="46"/>
                  </a:lnTo>
                  <a:lnTo>
                    <a:pt x="259" y="42"/>
                  </a:lnTo>
                  <a:lnTo>
                    <a:pt x="271" y="37"/>
                  </a:lnTo>
                  <a:lnTo>
                    <a:pt x="280" y="31"/>
                  </a:lnTo>
                  <a:lnTo>
                    <a:pt x="291" y="24"/>
                  </a:lnTo>
                  <a:lnTo>
                    <a:pt x="302" y="20"/>
                  </a:lnTo>
                  <a:lnTo>
                    <a:pt x="308" y="19"/>
                  </a:lnTo>
                  <a:lnTo>
                    <a:pt x="315" y="17"/>
                  </a:lnTo>
                  <a:lnTo>
                    <a:pt x="322" y="17"/>
                  </a:lnTo>
                  <a:lnTo>
                    <a:pt x="328" y="19"/>
                  </a:lnTo>
                  <a:lnTo>
                    <a:pt x="334" y="17"/>
                  </a:lnTo>
                  <a:lnTo>
                    <a:pt x="339" y="16"/>
                  </a:lnTo>
                  <a:lnTo>
                    <a:pt x="345" y="15"/>
                  </a:lnTo>
                  <a:lnTo>
                    <a:pt x="351" y="13"/>
                  </a:lnTo>
                  <a:lnTo>
                    <a:pt x="358" y="12"/>
                  </a:lnTo>
                  <a:lnTo>
                    <a:pt x="363" y="11"/>
                  </a:lnTo>
                  <a:lnTo>
                    <a:pt x="369" y="8"/>
                  </a:lnTo>
                  <a:lnTo>
                    <a:pt x="376" y="6"/>
                  </a:lnTo>
                  <a:lnTo>
                    <a:pt x="407" y="6"/>
                  </a:lnTo>
                  <a:lnTo>
                    <a:pt x="438" y="5"/>
                  </a:lnTo>
                  <a:lnTo>
                    <a:pt x="470" y="3"/>
                  </a:lnTo>
                  <a:lnTo>
                    <a:pt x="502" y="2"/>
                  </a:lnTo>
                  <a:lnTo>
                    <a:pt x="532" y="0"/>
                  </a:lnTo>
                  <a:lnTo>
                    <a:pt x="563" y="0"/>
                  </a:lnTo>
                  <a:lnTo>
                    <a:pt x="578" y="2"/>
                  </a:lnTo>
                  <a:lnTo>
                    <a:pt x="592" y="3"/>
                  </a:lnTo>
                  <a:lnTo>
                    <a:pt x="608" y="5"/>
                  </a:lnTo>
                  <a:lnTo>
                    <a:pt x="623" y="8"/>
                  </a:lnTo>
                  <a:lnTo>
                    <a:pt x="648" y="8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" name="Freeform 547"/>
            <p:cNvSpPr>
              <a:spLocks/>
            </p:cNvSpPr>
            <p:nvPr/>
          </p:nvSpPr>
          <p:spPr bwMode="auto">
            <a:xfrm>
              <a:off x="5837" y="4171"/>
              <a:ext cx="409" cy="129"/>
            </a:xfrm>
            <a:custGeom>
              <a:avLst/>
              <a:gdLst>
                <a:gd name="T0" fmla="*/ 392 w 409"/>
                <a:gd name="T1" fmla="*/ 17 h 129"/>
                <a:gd name="T2" fmla="*/ 398 w 409"/>
                <a:gd name="T3" fmla="*/ 23 h 129"/>
                <a:gd name="T4" fmla="*/ 406 w 409"/>
                <a:gd name="T5" fmla="*/ 27 h 129"/>
                <a:gd name="T6" fmla="*/ 409 w 409"/>
                <a:gd name="T7" fmla="*/ 35 h 129"/>
                <a:gd name="T8" fmla="*/ 400 w 409"/>
                <a:gd name="T9" fmla="*/ 43 h 129"/>
                <a:gd name="T10" fmla="*/ 385 w 409"/>
                <a:gd name="T11" fmla="*/ 44 h 129"/>
                <a:gd name="T12" fmla="*/ 369 w 409"/>
                <a:gd name="T13" fmla="*/ 41 h 129"/>
                <a:gd name="T14" fmla="*/ 352 w 409"/>
                <a:gd name="T15" fmla="*/ 37 h 129"/>
                <a:gd name="T16" fmla="*/ 324 w 409"/>
                <a:gd name="T17" fmla="*/ 43 h 129"/>
                <a:gd name="T18" fmla="*/ 282 w 409"/>
                <a:gd name="T19" fmla="*/ 53 h 129"/>
                <a:gd name="T20" fmla="*/ 240 w 409"/>
                <a:gd name="T21" fmla="*/ 62 h 129"/>
                <a:gd name="T22" fmla="*/ 208 w 409"/>
                <a:gd name="T23" fmla="*/ 74 h 129"/>
                <a:gd name="T24" fmla="*/ 188 w 409"/>
                <a:gd name="T25" fmla="*/ 84 h 129"/>
                <a:gd name="T26" fmla="*/ 172 w 409"/>
                <a:gd name="T27" fmla="*/ 95 h 129"/>
                <a:gd name="T28" fmla="*/ 158 w 409"/>
                <a:gd name="T29" fmla="*/ 103 h 129"/>
                <a:gd name="T30" fmla="*/ 144 w 409"/>
                <a:gd name="T31" fmla="*/ 112 h 129"/>
                <a:gd name="T32" fmla="*/ 132 w 409"/>
                <a:gd name="T33" fmla="*/ 123 h 129"/>
                <a:gd name="T34" fmla="*/ 114 w 409"/>
                <a:gd name="T35" fmla="*/ 127 h 129"/>
                <a:gd name="T36" fmla="*/ 91 w 409"/>
                <a:gd name="T37" fmla="*/ 122 h 129"/>
                <a:gd name="T38" fmla="*/ 66 w 409"/>
                <a:gd name="T39" fmla="*/ 117 h 129"/>
                <a:gd name="T40" fmla="*/ 45 w 409"/>
                <a:gd name="T41" fmla="*/ 110 h 129"/>
                <a:gd name="T42" fmla="*/ 30 w 409"/>
                <a:gd name="T43" fmla="*/ 106 h 129"/>
                <a:gd name="T44" fmla="*/ 20 w 409"/>
                <a:gd name="T45" fmla="*/ 103 h 129"/>
                <a:gd name="T46" fmla="*/ 12 w 409"/>
                <a:gd name="T47" fmla="*/ 100 h 129"/>
                <a:gd name="T48" fmla="*/ 4 w 409"/>
                <a:gd name="T49" fmla="*/ 95 h 129"/>
                <a:gd name="T50" fmla="*/ 0 w 409"/>
                <a:gd name="T51" fmla="*/ 81 h 129"/>
                <a:gd name="T52" fmla="*/ 17 w 409"/>
                <a:gd name="T53" fmla="*/ 82 h 129"/>
                <a:gd name="T54" fmla="*/ 32 w 409"/>
                <a:gd name="T55" fmla="*/ 75 h 129"/>
                <a:gd name="T56" fmla="*/ 46 w 409"/>
                <a:gd name="T57" fmla="*/ 66 h 129"/>
                <a:gd name="T58" fmla="*/ 61 w 409"/>
                <a:gd name="T59" fmla="*/ 57 h 129"/>
                <a:gd name="T60" fmla="*/ 86 w 409"/>
                <a:gd name="T61" fmla="*/ 37 h 129"/>
                <a:gd name="T62" fmla="*/ 114 w 409"/>
                <a:gd name="T63" fmla="*/ 24 h 129"/>
                <a:gd name="T64" fmla="*/ 143 w 409"/>
                <a:gd name="T65" fmla="*/ 14 h 129"/>
                <a:gd name="T66" fmla="*/ 174 w 409"/>
                <a:gd name="T67" fmla="*/ 7 h 129"/>
                <a:gd name="T68" fmla="*/ 239 w 409"/>
                <a:gd name="T69" fmla="*/ 0 h 129"/>
                <a:gd name="T70" fmla="*/ 303 w 409"/>
                <a:gd name="T71" fmla="*/ 0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9"/>
                <a:gd name="T109" fmla="*/ 0 h 129"/>
                <a:gd name="T110" fmla="*/ 409 w 409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9" h="129">
                  <a:moveTo>
                    <a:pt x="388" y="14"/>
                  </a:moveTo>
                  <a:lnTo>
                    <a:pt x="392" y="17"/>
                  </a:lnTo>
                  <a:lnTo>
                    <a:pt x="395" y="20"/>
                  </a:lnTo>
                  <a:lnTo>
                    <a:pt x="398" y="23"/>
                  </a:lnTo>
                  <a:lnTo>
                    <a:pt x="403" y="25"/>
                  </a:lnTo>
                  <a:lnTo>
                    <a:pt x="406" y="27"/>
                  </a:lnTo>
                  <a:lnTo>
                    <a:pt x="408" y="31"/>
                  </a:lnTo>
                  <a:lnTo>
                    <a:pt x="409" y="35"/>
                  </a:lnTo>
                  <a:lnTo>
                    <a:pt x="409" y="40"/>
                  </a:lnTo>
                  <a:lnTo>
                    <a:pt x="400" y="43"/>
                  </a:lnTo>
                  <a:lnTo>
                    <a:pt x="393" y="44"/>
                  </a:lnTo>
                  <a:lnTo>
                    <a:pt x="385" y="44"/>
                  </a:lnTo>
                  <a:lnTo>
                    <a:pt x="377" y="42"/>
                  </a:lnTo>
                  <a:lnTo>
                    <a:pt x="369" y="41"/>
                  </a:lnTo>
                  <a:lnTo>
                    <a:pt x="361" y="38"/>
                  </a:lnTo>
                  <a:lnTo>
                    <a:pt x="352" y="37"/>
                  </a:lnTo>
                  <a:lnTo>
                    <a:pt x="344" y="37"/>
                  </a:lnTo>
                  <a:lnTo>
                    <a:pt x="324" y="43"/>
                  </a:lnTo>
                  <a:lnTo>
                    <a:pt x="304" y="48"/>
                  </a:lnTo>
                  <a:lnTo>
                    <a:pt x="282" y="53"/>
                  </a:lnTo>
                  <a:lnTo>
                    <a:pt x="260" y="58"/>
                  </a:lnTo>
                  <a:lnTo>
                    <a:pt x="240" y="62"/>
                  </a:lnTo>
                  <a:lnTo>
                    <a:pt x="219" y="70"/>
                  </a:lnTo>
                  <a:lnTo>
                    <a:pt x="208" y="74"/>
                  </a:lnTo>
                  <a:lnTo>
                    <a:pt x="198" y="78"/>
                  </a:lnTo>
                  <a:lnTo>
                    <a:pt x="188" y="84"/>
                  </a:lnTo>
                  <a:lnTo>
                    <a:pt x="180" y="90"/>
                  </a:lnTo>
                  <a:lnTo>
                    <a:pt x="172" y="95"/>
                  </a:lnTo>
                  <a:lnTo>
                    <a:pt x="166" y="100"/>
                  </a:lnTo>
                  <a:lnTo>
                    <a:pt x="158" y="103"/>
                  </a:lnTo>
                  <a:lnTo>
                    <a:pt x="151" y="107"/>
                  </a:lnTo>
                  <a:lnTo>
                    <a:pt x="144" y="112"/>
                  </a:lnTo>
                  <a:lnTo>
                    <a:pt x="137" y="117"/>
                  </a:lnTo>
                  <a:lnTo>
                    <a:pt x="132" y="123"/>
                  </a:lnTo>
                  <a:lnTo>
                    <a:pt x="126" y="129"/>
                  </a:lnTo>
                  <a:lnTo>
                    <a:pt x="114" y="127"/>
                  </a:lnTo>
                  <a:lnTo>
                    <a:pt x="103" y="124"/>
                  </a:lnTo>
                  <a:lnTo>
                    <a:pt x="91" y="122"/>
                  </a:lnTo>
                  <a:lnTo>
                    <a:pt x="79" y="119"/>
                  </a:lnTo>
                  <a:lnTo>
                    <a:pt x="66" y="117"/>
                  </a:lnTo>
                  <a:lnTo>
                    <a:pt x="56" y="114"/>
                  </a:lnTo>
                  <a:lnTo>
                    <a:pt x="45" y="110"/>
                  </a:lnTo>
                  <a:lnTo>
                    <a:pt x="35" y="106"/>
                  </a:lnTo>
                  <a:lnTo>
                    <a:pt x="30" y="106"/>
                  </a:lnTo>
                  <a:lnTo>
                    <a:pt x="26" y="105"/>
                  </a:lnTo>
                  <a:lnTo>
                    <a:pt x="20" y="103"/>
                  </a:lnTo>
                  <a:lnTo>
                    <a:pt x="17" y="102"/>
                  </a:lnTo>
                  <a:lnTo>
                    <a:pt x="12" y="100"/>
                  </a:lnTo>
                  <a:lnTo>
                    <a:pt x="8" y="98"/>
                  </a:lnTo>
                  <a:lnTo>
                    <a:pt x="4" y="95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9" y="83"/>
                  </a:lnTo>
                  <a:lnTo>
                    <a:pt x="17" y="82"/>
                  </a:lnTo>
                  <a:lnTo>
                    <a:pt x="26" y="80"/>
                  </a:lnTo>
                  <a:lnTo>
                    <a:pt x="32" y="75"/>
                  </a:lnTo>
                  <a:lnTo>
                    <a:pt x="39" y="71"/>
                  </a:lnTo>
                  <a:lnTo>
                    <a:pt x="46" y="66"/>
                  </a:lnTo>
                  <a:lnTo>
                    <a:pt x="53" y="61"/>
                  </a:lnTo>
                  <a:lnTo>
                    <a:pt x="61" y="57"/>
                  </a:lnTo>
                  <a:lnTo>
                    <a:pt x="73" y="45"/>
                  </a:lnTo>
                  <a:lnTo>
                    <a:pt x="86" y="37"/>
                  </a:lnTo>
                  <a:lnTo>
                    <a:pt x="101" y="30"/>
                  </a:lnTo>
                  <a:lnTo>
                    <a:pt x="114" y="24"/>
                  </a:lnTo>
                  <a:lnTo>
                    <a:pt x="128" y="17"/>
                  </a:lnTo>
                  <a:lnTo>
                    <a:pt x="143" y="14"/>
                  </a:lnTo>
                  <a:lnTo>
                    <a:pt x="159" y="10"/>
                  </a:lnTo>
                  <a:lnTo>
                    <a:pt x="174" y="7"/>
                  </a:lnTo>
                  <a:lnTo>
                    <a:pt x="205" y="2"/>
                  </a:lnTo>
                  <a:lnTo>
                    <a:pt x="239" y="0"/>
                  </a:lnTo>
                  <a:lnTo>
                    <a:pt x="270" y="0"/>
                  </a:lnTo>
                  <a:lnTo>
                    <a:pt x="303" y="0"/>
                  </a:lnTo>
                  <a:lnTo>
                    <a:pt x="38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6" name="Freeform 548"/>
            <p:cNvSpPr>
              <a:spLocks/>
            </p:cNvSpPr>
            <p:nvPr/>
          </p:nvSpPr>
          <p:spPr bwMode="auto">
            <a:xfrm>
              <a:off x="5776" y="4317"/>
              <a:ext cx="195" cy="37"/>
            </a:xfrm>
            <a:custGeom>
              <a:avLst/>
              <a:gdLst>
                <a:gd name="T0" fmla="*/ 189 w 195"/>
                <a:gd name="T1" fmla="*/ 7 h 37"/>
                <a:gd name="T2" fmla="*/ 193 w 195"/>
                <a:gd name="T3" fmla="*/ 7 h 37"/>
                <a:gd name="T4" fmla="*/ 194 w 195"/>
                <a:gd name="T5" fmla="*/ 10 h 37"/>
                <a:gd name="T6" fmla="*/ 194 w 195"/>
                <a:gd name="T7" fmla="*/ 12 h 37"/>
                <a:gd name="T8" fmla="*/ 195 w 195"/>
                <a:gd name="T9" fmla="*/ 14 h 37"/>
                <a:gd name="T10" fmla="*/ 195 w 195"/>
                <a:gd name="T11" fmla="*/ 15 h 37"/>
                <a:gd name="T12" fmla="*/ 194 w 195"/>
                <a:gd name="T13" fmla="*/ 17 h 37"/>
                <a:gd name="T14" fmla="*/ 194 w 195"/>
                <a:gd name="T15" fmla="*/ 20 h 37"/>
                <a:gd name="T16" fmla="*/ 193 w 195"/>
                <a:gd name="T17" fmla="*/ 21 h 37"/>
                <a:gd name="T18" fmla="*/ 176 w 195"/>
                <a:gd name="T19" fmla="*/ 27 h 37"/>
                <a:gd name="T20" fmla="*/ 163 w 195"/>
                <a:gd name="T21" fmla="*/ 31 h 37"/>
                <a:gd name="T22" fmla="*/ 149 w 195"/>
                <a:gd name="T23" fmla="*/ 33 h 37"/>
                <a:gd name="T24" fmla="*/ 134 w 195"/>
                <a:gd name="T25" fmla="*/ 34 h 37"/>
                <a:gd name="T26" fmla="*/ 119 w 195"/>
                <a:gd name="T27" fmla="*/ 34 h 37"/>
                <a:gd name="T28" fmla="*/ 103 w 195"/>
                <a:gd name="T29" fmla="*/ 35 h 37"/>
                <a:gd name="T30" fmla="*/ 88 w 195"/>
                <a:gd name="T31" fmla="*/ 35 h 37"/>
                <a:gd name="T32" fmla="*/ 70 w 195"/>
                <a:gd name="T33" fmla="*/ 37 h 37"/>
                <a:gd name="T34" fmla="*/ 62 w 195"/>
                <a:gd name="T35" fmla="*/ 34 h 37"/>
                <a:gd name="T36" fmla="*/ 53 w 195"/>
                <a:gd name="T37" fmla="*/ 32 h 37"/>
                <a:gd name="T38" fmla="*/ 44 w 195"/>
                <a:gd name="T39" fmla="*/ 30 h 37"/>
                <a:gd name="T40" fmla="*/ 35 w 195"/>
                <a:gd name="T41" fmla="*/ 29 h 37"/>
                <a:gd name="T42" fmla="*/ 25 w 195"/>
                <a:gd name="T43" fmla="*/ 26 h 37"/>
                <a:gd name="T44" fmla="*/ 17 w 195"/>
                <a:gd name="T45" fmla="*/ 23 h 37"/>
                <a:gd name="T46" fmla="*/ 8 w 195"/>
                <a:gd name="T47" fmla="*/ 21 h 37"/>
                <a:gd name="T48" fmla="*/ 1 w 195"/>
                <a:gd name="T49" fmla="*/ 16 h 37"/>
                <a:gd name="T50" fmla="*/ 0 w 195"/>
                <a:gd name="T51" fmla="*/ 14 h 37"/>
                <a:gd name="T52" fmla="*/ 0 w 195"/>
                <a:gd name="T53" fmla="*/ 12 h 37"/>
                <a:gd name="T54" fmla="*/ 1 w 195"/>
                <a:gd name="T55" fmla="*/ 7 h 37"/>
                <a:gd name="T56" fmla="*/ 2 w 195"/>
                <a:gd name="T57" fmla="*/ 6 h 37"/>
                <a:gd name="T58" fmla="*/ 4 w 195"/>
                <a:gd name="T59" fmla="*/ 4 h 37"/>
                <a:gd name="T60" fmla="*/ 6 w 195"/>
                <a:gd name="T61" fmla="*/ 3 h 37"/>
                <a:gd name="T62" fmla="*/ 7 w 195"/>
                <a:gd name="T63" fmla="*/ 0 h 37"/>
                <a:gd name="T64" fmla="*/ 9 w 195"/>
                <a:gd name="T65" fmla="*/ 0 h 37"/>
                <a:gd name="T66" fmla="*/ 30 w 195"/>
                <a:gd name="T67" fmla="*/ 6 h 37"/>
                <a:gd name="T68" fmla="*/ 52 w 195"/>
                <a:gd name="T69" fmla="*/ 12 h 37"/>
                <a:gd name="T70" fmla="*/ 75 w 195"/>
                <a:gd name="T71" fmla="*/ 15 h 37"/>
                <a:gd name="T72" fmla="*/ 99 w 195"/>
                <a:gd name="T73" fmla="*/ 16 h 37"/>
                <a:gd name="T74" fmla="*/ 123 w 195"/>
                <a:gd name="T75" fmla="*/ 16 h 37"/>
                <a:gd name="T76" fmla="*/ 145 w 195"/>
                <a:gd name="T77" fmla="*/ 15 h 37"/>
                <a:gd name="T78" fmla="*/ 169 w 195"/>
                <a:gd name="T79" fmla="*/ 12 h 37"/>
                <a:gd name="T80" fmla="*/ 189 w 195"/>
                <a:gd name="T81" fmla="*/ 7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37"/>
                <a:gd name="T125" fmla="*/ 195 w 195"/>
                <a:gd name="T126" fmla="*/ 37 h 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37">
                  <a:moveTo>
                    <a:pt x="189" y="7"/>
                  </a:moveTo>
                  <a:lnTo>
                    <a:pt x="193" y="7"/>
                  </a:lnTo>
                  <a:lnTo>
                    <a:pt x="194" y="10"/>
                  </a:lnTo>
                  <a:lnTo>
                    <a:pt x="194" y="12"/>
                  </a:lnTo>
                  <a:lnTo>
                    <a:pt x="195" y="14"/>
                  </a:lnTo>
                  <a:lnTo>
                    <a:pt x="195" y="15"/>
                  </a:lnTo>
                  <a:lnTo>
                    <a:pt x="194" y="17"/>
                  </a:lnTo>
                  <a:lnTo>
                    <a:pt x="194" y="20"/>
                  </a:lnTo>
                  <a:lnTo>
                    <a:pt x="193" y="21"/>
                  </a:lnTo>
                  <a:lnTo>
                    <a:pt x="176" y="27"/>
                  </a:lnTo>
                  <a:lnTo>
                    <a:pt x="163" y="31"/>
                  </a:lnTo>
                  <a:lnTo>
                    <a:pt x="149" y="33"/>
                  </a:lnTo>
                  <a:lnTo>
                    <a:pt x="134" y="34"/>
                  </a:lnTo>
                  <a:lnTo>
                    <a:pt x="119" y="34"/>
                  </a:lnTo>
                  <a:lnTo>
                    <a:pt x="103" y="35"/>
                  </a:lnTo>
                  <a:lnTo>
                    <a:pt x="88" y="35"/>
                  </a:lnTo>
                  <a:lnTo>
                    <a:pt x="70" y="37"/>
                  </a:lnTo>
                  <a:lnTo>
                    <a:pt x="62" y="34"/>
                  </a:lnTo>
                  <a:lnTo>
                    <a:pt x="53" y="32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25" y="26"/>
                  </a:lnTo>
                  <a:lnTo>
                    <a:pt x="17" y="23"/>
                  </a:lnTo>
                  <a:lnTo>
                    <a:pt x="8" y="21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30" y="6"/>
                  </a:lnTo>
                  <a:lnTo>
                    <a:pt x="52" y="12"/>
                  </a:lnTo>
                  <a:lnTo>
                    <a:pt x="75" y="15"/>
                  </a:lnTo>
                  <a:lnTo>
                    <a:pt x="99" y="16"/>
                  </a:lnTo>
                  <a:lnTo>
                    <a:pt x="123" y="16"/>
                  </a:lnTo>
                  <a:lnTo>
                    <a:pt x="145" y="15"/>
                  </a:lnTo>
                  <a:lnTo>
                    <a:pt x="169" y="12"/>
                  </a:lnTo>
                  <a:lnTo>
                    <a:pt x="189" y="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7" name="Freeform 549"/>
            <p:cNvSpPr>
              <a:spLocks/>
            </p:cNvSpPr>
            <p:nvPr/>
          </p:nvSpPr>
          <p:spPr bwMode="auto">
            <a:xfrm>
              <a:off x="5749" y="4361"/>
              <a:ext cx="220" cy="39"/>
            </a:xfrm>
            <a:custGeom>
              <a:avLst/>
              <a:gdLst>
                <a:gd name="T0" fmla="*/ 220 w 220"/>
                <a:gd name="T1" fmla="*/ 3 h 39"/>
                <a:gd name="T2" fmla="*/ 220 w 220"/>
                <a:gd name="T3" fmla="*/ 8 h 39"/>
                <a:gd name="T4" fmla="*/ 218 w 220"/>
                <a:gd name="T5" fmla="*/ 13 h 39"/>
                <a:gd name="T6" fmla="*/ 215 w 220"/>
                <a:gd name="T7" fmla="*/ 17 h 39"/>
                <a:gd name="T8" fmla="*/ 212 w 220"/>
                <a:gd name="T9" fmla="*/ 20 h 39"/>
                <a:gd name="T10" fmla="*/ 207 w 220"/>
                <a:gd name="T11" fmla="*/ 21 h 39"/>
                <a:gd name="T12" fmla="*/ 202 w 220"/>
                <a:gd name="T13" fmla="*/ 24 h 39"/>
                <a:gd name="T14" fmla="*/ 197 w 220"/>
                <a:gd name="T15" fmla="*/ 27 h 39"/>
                <a:gd name="T16" fmla="*/ 195 w 220"/>
                <a:gd name="T17" fmla="*/ 30 h 39"/>
                <a:gd name="T18" fmla="*/ 168 w 220"/>
                <a:gd name="T19" fmla="*/ 34 h 39"/>
                <a:gd name="T20" fmla="*/ 142 w 220"/>
                <a:gd name="T21" fmla="*/ 37 h 39"/>
                <a:gd name="T22" fmla="*/ 119 w 220"/>
                <a:gd name="T23" fmla="*/ 39 h 39"/>
                <a:gd name="T24" fmla="*/ 96 w 220"/>
                <a:gd name="T25" fmla="*/ 39 h 39"/>
                <a:gd name="T26" fmla="*/ 73 w 220"/>
                <a:gd name="T27" fmla="*/ 37 h 39"/>
                <a:gd name="T28" fmla="*/ 50 w 220"/>
                <a:gd name="T29" fmla="*/ 34 h 39"/>
                <a:gd name="T30" fmla="*/ 26 w 220"/>
                <a:gd name="T31" fmla="*/ 28 h 39"/>
                <a:gd name="T32" fmla="*/ 0 w 220"/>
                <a:gd name="T33" fmla="*/ 18 h 39"/>
                <a:gd name="T34" fmla="*/ 0 w 220"/>
                <a:gd name="T35" fmla="*/ 16 h 39"/>
                <a:gd name="T36" fmla="*/ 1 w 220"/>
                <a:gd name="T37" fmla="*/ 13 h 39"/>
                <a:gd name="T38" fmla="*/ 1 w 220"/>
                <a:gd name="T39" fmla="*/ 13 h 39"/>
                <a:gd name="T40" fmla="*/ 2 w 220"/>
                <a:gd name="T41" fmla="*/ 9 h 39"/>
                <a:gd name="T42" fmla="*/ 4 w 220"/>
                <a:gd name="T43" fmla="*/ 8 h 39"/>
                <a:gd name="T44" fmla="*/ 5 w 220"/>
                <a:gd name="T45" fmla="*/ 6 h 39"/>
                <a:gd name="T46" fmla="*/ 7 w 220"/>
                <a:gd name="T47" fmla="*/ 5 h 39"/>
                <a:gd name="T48" fmla="*/ 9 w 220"/>
                <a:gd name="T49" fmla="*/ 5 h 39"/>
                <a:gd name="T50" fmla="*/ 33 w 220"/>
                <a:gd name="T51" fmla="*/ 12 h 39"/>
                <a:gd name="T52" fmla="*/ 56 w 220"/>
                <a:gd name="T53" fmla="*/ 16 h 39"/>
                <a:gd name="T54" fmla="*/ 80 w 220"/>
                <a:gd name="T55" fmla="*/ 19 h 39"/>
                <a:gd name="T56" fmla="*/ 105 w 220"/>
                <a:gd name="T57" fmla="*/ 20 h 39"/>
                <a:gd name="T58" fmla="*/ 129 w 220"/>
                <a:gd name="T59" fmla="*/ 19 h 39"/>
                <a:gd name="T60" fmla="*/ 153 w 220"/>
                <a:gd name="T61" fmla="*/ 17 h 39"/>
                <a:gd name="T62" fmla="*/ 178 w 220"/>
                <a:gd name="T63" fmla="*/ 13 h 39"/>
                <a:gd name="T64" fmla="*/ 201 w 220"/>
                <a:gd name="T65" fmla="*/ 7 h 39"/>
                <a:gd name="T66" fmla="*/ 202 w 220"/>
                <a:gd name="T67" fmla="*/ 5 h 39"/>
                <a:gd name="T68" fmla="*/ 205 w 220"/>
                <a:gd name="T69" fmla="*/ 3 h 39"/>
                <a:gd name="T70" fmla="*/ 207 w 220"/>
                <a:gd name="T71" fmla="*/ 2 h 39"/>
                <a:gd name="T72" fmla="*/ 210 w 220"/>
                <a:gd name="T73" fmla="*/ 0 h 39"/>
                <a:gd name="T74" fmla="*/ 212 w 220"/>
                <a:gd name="T75" fmla="*/ 0 h 39"/>
                <a:gd name="T76" fmla="*/ 214 w 220"/>
                <a:gd name="T77" fmla="*/ 0 h 39"/>
                <a:gd name="T78" fmla="*/ 216 w 220"/>
                <a:gd name="T79" fmla="*/ 2 h 39"/>
                <a:gd name="T80" fmla="*/ 220 w 220"/>
                <a:gd name="T81" fmla="*/ 3 h 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0"/>
                <a:gd name="T124" fmla="*/ 0 h 39"/>
                <a:gd name="T125" fmla="*/ 220 w 220"/>
                <a:gd name="T126" fmla="*/ 39 h 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0" h="39">
                  <a:moveTo>
                    <a:pt x="220" y="3"/>
                  </a:moveTo>
                  <a:lnTo>
                    <a:pt x="220" y="8"/>
                  </a:lnTo>
                  <a:lnTo>
                    <a:pt x="218" y="13"/>
                  </a:lnTo>
                  <a:lnTo>
                    <a:pt x="215" y="17"/>
                  </a:lnTo>
                  <a:lnTo>
                    <a:pt x="212" y="20"/>
                  </a:lnTo>
                  <a:lnTo>
                    <a:pt x="207" y="21"/>
                  </a:lnTo>
                  <a:lnTo>
                    <a:pt x="202" y="24"/>
                  </a:lnTo>
                  <a:lnTo>
                    <a:pt x="197" y="27"/>
                  </a:lnTo>
                  <a:lnTo>
                    <a:pt x="195" y="30"/>
                  </a:lnTo>
                  <a:lnTo>
                    <a:pt x="168" y="34"/>
                  </a:lnTo>
                  <a:lnTo>
                    <a:pt x="142" y="37"/>
                  </a:lnTo>
                  <a:lnTo>
                    <a:pt x="119" y="39"/>
                  </a:lnTo>
                  <a:lnTo>
                    <a:pt x="96" y="39"/>
                  </a:lnTo>
                  <a:lnTo>
                    <a:pt x="73" y="37"/>
                  </a:lnTo>
                  <a:lnTo>
                    <a:pt x="50" y="34"/>
                  </a:lnTo>
                  <a:lnTo>
                    <a:pt x="26" y="2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33" y="12"/>
                  </a:lnTo>
                  <a:lnTo>
                    <a:pt x="56" y="16"/>
                  </a:lnTo>
                  <a:lnTo>
                    <a:pt x="80" y="19"/>
                  </a:lnTo>
                  <a:lnTo>
                    <a:pt x="105" y="20"/>
                  </a:lnTo>
                  <a:lnTo>
                    <a:pt x="129" y="19"/>
                  </a:lnTo>
                  <a:lnTo>
                    <a:pt x="153" y="17"/>
                  </a:lnTo>
                  <a:lnTo>
                    <a:pt x="178" y="13"/>
                  </a:lnTo>
                  <a:lnTo>
                    <a:pt x="201" y="7"/>
                  </a:lnTo>
                  <a:lnTo>
                    <a:pt x="202" y="5"/>
                  </a:lnTo>
                  <a:lnTo>
                    <a:pt x="205" y="3"/>
                  </a:lnTo>
                  <a:lnTo>
                    <a:pt x="207" y="2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2"/>
                  </a:lnTo>
                  <a:lnTo>
                    <a:pt x="220" y="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8" name="Freeform 550"/>
            <p:cNvSpPr>
              <a:spLocks/>
            </p:cNvSpPr>
            <p:nvPr/>
          </p:nvSpPr>
          <p:spPr bwMode="auto">
            <a:xfrm>
              <a:off x="6524" y="4370"/>
              <a:ext cx="196" cy="348"/>
            </a:xfrm>
            <a:custGeom>
              <a:avLst/>
              <a:gdLst>
                <a:gd name="T0" fmla="*/ 22 w 196"/>
                <a:gd name="T1" fmla="*/ 63 h 348"/>
                <a:gd name="T2" fmla="*/ 27 w 196"/>
                <a:gd name="T3" fmla="*/ 79 h 348"/>
                <a:gd name="T4" fmla="*/ 35 w 196"/>
                <a:gd name="T5" fmla="*/ 91 h 348"/>
                <a:gd name="T6" fmla="*/ 43 w 196"/>
                <a:gd name="T7" fmla="*/ 105 h 348"/>
                <a:gd name="T8" fmla="*/ 52 w 196"/>
                <a:gd name="T9" fmla="*/ 118 h 348"/>
                <a:gd name="T10" fmla="*/ 74 w 196"/>
                <a:gd name="T11" fmla="*/ 144 h 348"/>
                <a:gd name="T12" fmla="*/ 96 w 196"/>
                <a:gd name="T13" fmla="*/ 169 h 348"/>
                <a:gd name="T14" fmla="*/ 118 w 196"/>
                <a:gd name="T15" fmla="*/ 194 h 348"/>
                <a:gd name="T16" fmla="*/ 140 w 196"/>
                <a:gd name="T17" fmla="*/ 219 h 348"/>
                <a:gd name="T18" fmla="*/ 149 w 196"/>
                <a:gd name="T19" fmla="*/ 233 h 348"/>
                <a:gd name="T20" fmla="*/ 158 w 196"/>
                <a:gd name="T21" fmla="*/ 247 h 348"/>
                <a:gd name="T22" fmla="*/ 164 w 196"/>
                <a:gd name="T23" fmla="*/ 261 h 348"/>
                <a:gd name="T24" fmla="*/ 171 w 196"/>
                <a:gd name="T25" fmla="*/ 276 h 348"/>
                <a:gd name="T26" fmla="*/ 175 w 196"/>
                <a:gd name="T27" fmla="*/ 284 h 348"/>
                <a:gd name="T28" fmla="*/ 178 w 196"/>
                <a:gd name="T29" fmla="*/ 293 h 348"/>
                <a:gd name="T30" fmla="*/ 181 w 196"/>
                <a:gd name="T31" fmla="*/ 301 h 348"/>
                <a:gd name="T32" fmla="*/ 186 w 196"/>
                <a:gd name="T33" fmla="*/ 310 h 348"/>
                <a:gd name="T34" fmla="*/ 189 w 196"/>
                <a:gd name="T35" fmla="*/ 320 h 348"/>
                <a:gd name="T36" fmla="*/ 193 w 196"/>
                <a:gd name="T37" fmla="*/ 328 h 348"/>
                <a:gd name="T38" fmla="*/ 195 w 196"/>
                <a:gd name="T39" fmla="*/ 339 h 348"/>
                <a:gd name="T40" fmla="*/ 196 w 196"/>
                <a:gd name="T41" fmla="*/ 348 h 348"/>
                <a:gd name="T42" fmla="*/ 187 w 196"/>
                <a:gd name="T43" fmla="*/ 331 h 348"/>
                <a:gd name="T44" fmla="*/ 176 w 196"/>
                <a:gd name="T45" fmla="*/ 315 h 348"/>
                <a:gd name="T46" fmla="*/ 164 w 196"/>
                <a:gd name="T47" fmla="*/ 299 h 348"/>
                <a:gd name="T48" fmla="*/ 153 w 196"/>
                <a:gd name="T49" fmla="*/ 283 h 348"/>
                <a:gd name="T50" fmla="*/ 129 w 196"/>
                <a:gd name="T51" fmla="*/ 255 h 348"/>
                <a:gd name="T52" fmla="*/ 104 w 196"/>
                <a:gd name="T53" fmla="*/ 224 h 348"/>
                <a:gd name="T54" fmla="*/ 93 w 196"/>
                <a:gd name="T55" fmla="*/ 208 h 348"/>
                <a:gd name="T56" fmla="*/ 81 w 196"/>
                <a:gd name="T57" fmla="*/ 194 h 348"/>
                <a:gd name="T58" fmla="*/ 70 w 196"/>
                <a:gd name="T59" fmla="*/ 178 h 348"/>
                <a:gd name="T60" fmla="*/ 60 w 196"/>
                <a:gd name="T61" fmla="*/ 161 h 348"/>
                <a:gd name="T62" fmla="*/ 52 w 196"/>
                <a:gd name="T63" fmla="*/ 144 h 348"/>
                <a:gd name="T64" fmla="*/ 43 w 196"/>
                <a:gd name="T65" fmla="*/ 127 h 348"/>
                <a:gd name="T66" fmla="*/ 37 w 196"/>
                <a:gd name="T67" fmla="*/ 109 h 348"/>
                <a:gd name="T68" fmla="*/ 33 w 196"/>
                <a:gd name="T69" fmla="*/ 90 h 348"/>
                <a:gd name="T70" fmla="*/ 26 w 196"/>
                <a:gd name="T71" fmla="*/ 80 h 348"/>
                <a:gd name="T72" fmla="*/ 20 w 196"/>
                <a:gd name="T73" fmla="*/ 70 h 348"/>
                <a:gd name="T74" fmla="*/ 13 w 196"/>
                <a:gd name="T75" fmla="*/ 59 h 348"/>
                <a:gd name="T76" fmla="*/ 7 w 196"/>
                <a:gd name="T77" fmla="*/ 48 h 348"/>
                <a:gd name="T78" fmla="*/ 3 w 196"/>
                <a:gd name="T79" fmla="*/ 37 h 348"/>
                <a:gd name="T80" fmla="*/ 0 w 196"/>
                <a:gd name="T81" fmla="*/ 25 h 348"/>
                <a:gd name="T82" fmla="*/ 0 w 196"/>
                <a:gd name="T83" fmla="*/ 19 h 348"/>
                <a:gd name="T84" fmla="*/ 2 w 196"/>
                <a:gd name="T85" fmla="*/ 12 h 348"/>
                <a:gd name="T86" fmla="*/ 3 w 196"/>
                <a:gd name="T87" fmla="*/ 7 h 348"/>
                <a:gd name="T88" fmla="*/ 7 w 196"/>
                <a:gd name="T89" fmla="*/ 0 h 348"/>
                <a:gd name="T90" fmla="*/ 9 w 196"/>
                <a:gd name="T91" fmla="*/ 8 h 348"/>
                <a:gd name="T92" fmla="*/ 11 w 196"/>
                <a:gd name="T93" fmla="*/ 15 h 348"/>
                <a:gd name="T94" fmla="*/ 14 w 196"/>
                <a:gd name="T95" fmla="*/ 22 h 348"/>
                <a:gd name="T96" fmla="*/ 16 w 196"/>
                <a:gd name="T97" fmla="*/ 30 h 348"/>
                <a:gd name="T98" fmla="*/ 18 w 196"/>
                <a:gd name="T99" fmla="*/ 38 h 348"/>
                <a:gd name="T100" fmla="*/ 19 w 196"/>
                <a:gd name="T101" fmla="*/ 46 h 348"/>
                <a:gd name="T102" fmla="*/ 20 w 196"/>
                <a:gd name="T103" fmla="*/ 54 h 348"/>
                <a:gd name="T104" fmla="*/ 22 w 196"/>
                <a:gd name="T105" fmla="*/ 63 h 34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348"/>
                <a:gd name="T161" fmla="*/ 196 w 196"/>
                <a:gd name="T162" fmla="*/ 348 h 34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348">
                  <a:moveTo>
                    <a:pt x="22" y="63"/>
                  </a:moveTo>
                  <a:lnTo>
                    <a:pt x="27" y="79"/>
                  </a:lnTo>
                  <a:lnTo>
                    <a:pt x="35" y="91"/>
                  </a:lnTo>
                  <a:lnTo>
                    <a:pt x="43" y="105"/>
                  </a:lnTo>
                  <a:lnTo>
                    <a:pt x="52" y="118"/>
                  </a:lnTo>
                  <a:lnTo>
                    <a:pt x="74" y="144"/>
                  </a:lnTo>
                  <a:lnTo>
                    <a:pt x="96" y="169"/>
                  </a:lnTo>
                  <a:lnTo>
                    <a:pt x="118" y="194"/>
                  </a:lnTo>
                  <a:lnTo>
                    <a:pt x="140" y="219"/>
                  </a:lnTo>
                  <a:lnTo>
                    <a:pt x="149" y="233"/>
                  </a:lnTo>
                  <a:lnTo>
                    <a:pt x="158" y="247"/>
                  </a:lnTo>
                  <a:lnTo>
                    <a:pt x="164" y="261"/>
                  </a:lnTo>
                  <a:lnTo>
                    <a:pt x="171" y="276"/>
                  </a:lnTo>
                  <a:lnTo>
                    <a:pt x="175" y="284"/>
                  </a:lnTo>
                  <a:lnTo>
                    <a:pt x="178" y="293"/>
                  </a:lnTo>
                  <a:lnTo>
                    <a:pt x="181" y="301"/>
                  </a:lnTo>
                  <a:lnTo>
                    <a:pt x="186" y="310"/>
                  </a:lnTo>
                  <a:lnTo>
                    <a:pt x="189" y="320"/>
                  </a:lnTo>
                  <a:lnTo>
                    <a:pt x="193" y="328"/>
                  </a:lnTo>
                  <a:lnTo>
                    <a:pt x="195" y="339"/>
                  </a:lnTo>
                  <a:lnTo>
                    <a:pt x="196" y="348"/>
                  </a:lnTo>
                  <a:lnTo>
                    <a:pt x="187" y="331"/>
                  </a:lnTo>
                  <a:lnTo>
                    <a:pt x="176" y="315"/>
                  </a:lnTo>
                  <a:lnTo>
                    <a:pt x="164" y="299"/>
                  </a:lnTo>
                  <a:lnTo>
                    <a:pt x="153" y="283"/>
                  </a:lnTo>
                  <a:lnTo>
                    <a:pt x="129" y="255"/>
                  </a:lnTo>
                  <a:lnTo>
                    <a:pt x="104" y="224"/>
                  </a:lnTo>
                  <a:lnTo>
                    <a:pt x="93" y="208"/>
                  </a:lnTo>
                  <a:lnTo>
                    <a:pt x="81" y="194"/>
                  </a:lnTo>
                  <a:lnTo>
                    <a:pt x="70" y="178"/>
                  </a:lnTo>
                  <a:lnTo>
                    <a:pt x="60" y="161"/>
                  </a:lnTo>
                  <a:lnTo>
                    <a:pt x="52" y="144"/>
                  </a:lnTo>
                  <a:lnTo>
                    <a:pt x="43" y="127"/>
                  </a:lnTo>
                  <a:lnTo>
                    <a:pt x="37" y="109"/>
                  </a:lnTo>
                  <a:lnTo>
                    <a:pt x="33" y="90"/>
                  </a:lnTo>
                  <a:lnTo>
                    <a:pt x="26" y="80"/>
                  </a:lnTo>
                  <a:lnTo>
                    <a:pt x="20" y="70"/>
                  </a:lnTo>
                  <a:lnTo>
                    <a:pt x="13" y="59"/>
                  </a:lnTo>
                  <a:lnTo>
                    <a:pt x="7" y="48"/>
                  </a:lnTo>
                  <a:lnTo>
                    <a:pt x="3" y="37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3" y="7"/>
                  </a:lnTo>
                  <a:lnTo>
                    <a:pt x="7" y="0"/>
                  </a:lnTo>
                  <a:lnTo>
                    <a:pt x="9" y="8"/>
                  </a:lnTo>
                  <a:lnTo>
                    <a:pt x="11" y="15"/>
                  </a:lnTo>
                  <a:lnTo>
                    <a:pt x="14" y="22"/>
                  </a:lnTo>
                  <a:lnTo>
                    <a:pt x="16" y="30"/>
                  </a:lnTo>
                  <a:lnTo>
                    <a:pt x="18" y="38"/>
                  </a:lnTo>
                  <a:lnTo>
                    <a:pt x="19" y="46"/>
                  </a:lnTo>
                  <a:lnTo>
                    <a:pt x="20" y="54"/>
                  </a:lnTo>
                  <a:lnTo>
                    <a:pt x="22" y="63"/>
                  </a:lnTo>
                  <a:close/>
                </a:path>
              </a:pathLst>
            </a:custGeom>
            <a:solidFill>
              <a:srgbClr val="B2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9" name="Freeform 551"/>
            <p:cNvSpPr>
              <a:spLocks/>
            </p:cNvSpPr>
            <p:nvPr/>
          </p:nvSpPr>
          <p:spPr bwMode="auto">
            <a:xfrm>
              <a:off x="5737" y="4397"/>
              <a:ext cx="270" cy="53"/>
            </a:xfrm>
            <a:custGeom>
              <a:avLst/>
              <a:gdLst>
                <a:gd name="T0" fmla="*/ 270 w 270"/>
                <a:gd name="T1" fmla="*/ 9 h 53"/>
                <a:gd name="T2" fmla="*/ 270 w 270"/>
                <a:gd name="T3" fmla="*/ 11 h 53"/>
                <a:gd name="T4" fmla="*/ 268 w 270"/>
                <a:gd name="T5" fmla="*/ 12 h 53"/>
                <a:gd name="T6" fmla="*/ 267 w 270"/>
                <a:gd name="T7" fmla="*/ 14 h 53"/>
                <a:gd name="T8" fmla="*/ 262 w 270"/>
                <a:gd name="T9" fmla="*/ 15 h 53"/>
                <a:gd name="T10" fmla="*/ 254 w 270"/>
                <a:gd name="T11" fmla="*/ 17 h 53"/>
                <a:gd name="T12" fmla="*/ 244 w 270"/>
                <a:gd name="T13" fmla="*/ 21 h 53"/>
                <a:gd name="T14" fmla="*/ 237 w 270"/>
                <a:gd name="T15" fmla="*/ 26 h 53"/>
                <a:gd name="T16" fmla="*/ 226 w 270"/>
                <a:gd name="T17" fmla="*/ 32 h 53"/>
                <a:gd name="T18" fmla="*/ 213 w 270"/>
                <a:gd name="T19" fmla="*/ 37 h 53"/>
                <a:gd name="T20" fmla="*/ 199 w 270"/>
                <a:gd name="T21" fmla="*/ 39 h 53"/>
                <a:gd name="T22" fmla="*/ 184 w 270"/>
                <a:gd name="T23" fmla="*/ 44 h 53"/>
                <a:gd name="T24" fmla="*/ 158 w 270"/>
                <a:gd name="T25" fmla="*/ 49 h 53"/>
                <a:gd name="T26" fmla="*/ 115 w 270"/>
                <a:gd name="T27" fmla="*/ 53 h 53"/>
                <a:gd name="T28" fmla="*/ 73 w 270"/>
                <a:gd name="T29" fmla="*/ 53 h 53"/>
                <a:gd name="T30" fmla="*/ 41 w 270"/>
                <a:gd name="T31" fmla="*/ 47 h 53"/>
                <a:gd name="T32" fmla="*/ 22 w 270"/>
                <a:gd name="T33" fmla="*/ 42 h 53"/>
                <a:gd name="T34" fmla="*/ 10 w 270"/>
                <a:gd name="T35" fmla="*/ 36 h 53"/>
                <a:gd name="T36" fmla="*/ 6 w 270"/>
                <a:gd name="T37" fmla="*/ 32 h 53"/>
                <a:gd name="T38" fmla="*/ 1 w 270"/>
                <a:gd name="T39" fmla="*/ 28 h 53"/>
                <a:gd name="T40" fmla="*/ 0 w 270"/>
                <a:gd name="T41" fmla="*/ 22 h 53"/>
                <a:gd name="T42" fmla="*/ 6 w 270"/>
                <a:gd name="T43" fmla="*/ 16 h 53"/>
                <a:gd name="T44" fmla="*/ 17 w 270"/>
                <a:gd name="T45" fmla="*/ 15 h 53"/>
                <a:gd name="T46" fmla="*/ 27 w 270"/>
                <a:gd name="T47" fmla="*/ 21 h 53"/>
                <a:gd name="T48" fmla="*/ 37 w 270"/>
                <a:gd name="T49" fmla="*/ 28 h 53"/>
                <a:gd name="T50" fmla="*/ 68 w 270"/>
                <a:gd name="T51" fmla="*/ 32 h 53"/>
                <a:gd name="T52" fmla="*/ 122 w 270"/>
                <a:gd name="T53" fmla="*/ 33 h 53"/>
                <a:gd name="T54" fmla="*/ 164 w 270"/>
                <a:gd name="T55" fmla="*/ 30 h 53"/>
                <a:gd name="T56" fmla="*/ 191 w 270"/>
                <a:gd name="T57" fmla="*/ 26 h 53"/>
                <a:gd name="T58" fmla="*/ 214 w 270"/>
                <a:gd name="T59" fmla="*/ 18 h 53"/>
                <a:gd name="T60" fmla="*/ 238 w 270"/>
                <a:gd name="T61" fmla="*/ 8 h 53"/>
                <a:gd name="T62" fmla="*/ 253 w 270"/>
                <a:gd name="T63" fmla="*/ 1 h 53"/>
                <a:gd name="T64" fmla="*/ 260 w 270"/>
                <a:gd name="T65" fmla="*/ 0 h 53"/>
                <a:gd name="T66" fmla="*/ 267 w 270"/>
                <a:gd name="T67" fmla="*/ 0 h 53"/>
                <a:gd name="T68" fmla="*/ 270 w 270"/>
                <a:gd name="T69" fmla="*/ 3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0"/>
                <a:gd name="T106" fmla="*/ 0 h 53"/>
                <a:gd name="T107" fmla="*/ 270 w 270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0" h="53">
                  <a:moveTo>
                    <a:pt x="270" y="8"/>
                  </a:moveTo>
                  <a:lnTo>
                    <a:pt x="270" y="9"/>
                  </a:lnTo>
                  <a:lnTo>
                    <a:pt x="270" y="10"/>
                  </a:lnTo>
                  <a:lnTo>
                    <a:pt x="270" y="11"/>
                  </a:lnTo>
                  <a:lnTo>
                    <a:pt x="269" y="11"/>
                  </a:lnTo>
                  <a:lnTo>
                    <a:pt x="268" y="12"/>
                  </a:lnTo>
                  <a:lnTo>
                    <a:pt x="268" y="14"/>
                  </a:lnTo>
                  <a:lnTo>
                    <a:pt x="267" y="14"/>
                  </a:lnTo>
                  <a:lnTo>
                    <a:pt x="267" y="15"/>
                  </a:lnTo>
                  <a:lnTo>
                    <a:pt x="262" y="15"/>
                  </a:lnTo>
                  <a:lnTo>
                    <a:pt x="258" y="16"/>
                  </a:lnTo>
                  <a:lnTo>
                    <a:pt x="254" y="17"/>
                  </a:lnTo>
                  <a:lnTo>
                    <a:pt x="250" y="19"/>
                  </a:lnTo>
                  <a:lnTo>
                    <a:pt x="244" y="21"/>
                  </a:lnTo>
                  <a:lnTo>
                    <a:pt x="241" y="24"/>
                  </a:lnTo>
                  <a:lnTo>
                    <a:pt x="237" y="26"/>
                  </a:lnTo>
                  <a:lnTo>
                    <a:pt x="234" y="28"/>
                  </a:lnTo>
                  <a:lnTo>
                    <a:pt x="226" y="32"/>
                  </a:lnTo>
                  <a:lnTo>
                    <a:pt x="220" y="34"/>
                  </a:lnTo>
                  <a:lnTo>
                    <a:pt x="213" y="37"/>
                  </a:lnTo>
                  <a:lnTo>
                    <a:pt x="207" y="38"/>
                  </a:lnTo>
                  <a:lnTo>
                    <a:pt x="199" y="39"/>
                  </a:lnTo>
                  <a:lnTo>
                    <a:pt x="192" y="42"/>
                  </a:lnTo>
                  <a:lnTo>
                    <a:pt x="184" y="44"/>
                  </a:lnTo>
                  <a:lnTo>
                    <a:pt x="179" y="46"/>
                  </a:lnTo>
                  <a:lnTo>
                    <a:pt x="158" y="49"/>
                  </a:lnTo>
                  <a:lnTo>
                    <a:pt x="137" y="52"/>
                  </a:lnTo>
                  <a:lnTo>
                    <a:pt x="115" y="53"/>
                  </a:lnTo>
                  <a:lnTo>
                    <a:pt x="93" y="53"/>
                  </a:lnTo>
                  <a:lnTo>
                    <a:pt x="73" y="53"/>
                  </a:lnTo>
                  <a:lnTo>
                    <a:pt x="52" y="51"/>
                  </a:lnTo>
                  <a:lnTo>
                    <a:pt x="41" y="47"/>
                  </a:lnTo>
                  <a:lnTo>
                    <a:pt x="31" y="45"/>
                  </a:lnTo>
                  <a:lnTo>
                    <a:pt x="22" y="42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6" y="32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6" y="16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2" y="17"/>
                  </a:lnTo>
                  <a:lnTo>
                    <a:pt x="27" y="21"/>
                  </a:lnTo>
                  <a:lnTo>
                    <a:pt x="31" y="25"/>
                  </a:lnTo>
                  <a:lnTo>
                    <a:pt x="37" y="28"/>
                  </a:lnTo>
                  <a:lnTo>
                    <a:pt x="41" y="30"/>
                  </a:lnTo>
                  <a:lnTo>
                    <a:pt x="68" y="32"/>
                  </a:lnTo>
                  <a:lnTo>
                    <a:pt x="96" y="33"/>
                  </a:lnTo>
                  <a:lnTo>
                    <a:pt x="122" y="33"/>
                  </a:lnTo>
                  <a:lnTo>
                    <a:pt x="150" y="32"/>
                  </a:lnTo>
                  <a:lnTo>
                    <a:pt x="164" y="30"/>
                  </a:lnTo>
                  <a:lnTo>
                    <a:pt x="178" y="28"/>
                  </a:lnTo>
                  <a:lnTo>
                    <a:pt x="191" y="26"/>
                  </a:lnTo>
                  <a:lnTo>
                    <a:pt x="203" y="22"/>
                  </a:lnTo>
                  <a:lnTo>
                    <a:pt x="214" y="18"/>
                  </a:lnTo>
                  <a:lnTo>
                    <a:pt x="226" y="14"/>
                  </a:lnTo>
                  <a:lnTo>
                    <a:pt x="238" y="8"/>
                  </a:lnTo>
                  <a:lnTo>
                    <a:pt x="250" y="0"/>
                  </a:lnTo>
                  <a:lnTo>
                    <a:pt x="253" y="1"/>
                  </a:lnTo>
                  <a:lnTo>
                    <a:pt x="257" y="1"/>
                  </a:lnTo>
                  <a:lnTo>
                    <a:pt x="260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68" y="1"/>
                  </a:lnTo>
                  <a:lnTo>
                    <a:pt x="270" y="3"/>
                  </a:lnTo>
                  <a:lnTo>
                    <a:pt x="270" y="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0" name="Freeform 552"/>
            <p:cNvSpPr>
              <a:spLocks/>
            </p:cNvSpPr>
            <p:nvPr/>
          </p:nvSpPr>
          <p:spPr bwMode="auto">
            <a:xfrm>
              <a:off x="5658" y="4395"/>
              <a:ext cx="1162" cy="1101"/>
            </a:xfrm>
            <a:custGeom>
              <a:avLst/>
              <a:gdLst>
                <a:gd name="T0" fmla="*/ 1027 w 1162"/>
                <a:gd name="T1" fmla="*/ 319 h 1101"/>
                <a:gd name="T2" fmla="*/ 1161 w 1162"/>
                <a:gd name="T3" fmla="*/ 769 h 1101"/>
                <a:gd name="T4" fmla="*/ 1116 w 1162"/>
                <a:gd name="T5" fmla="*/ 696 h 1101"/>
                <a:gd name="T6" fmla="*/ 1078 w 1162"/>
                <a:gd name="T7" fmla="*/ 583 h 1101"/>
                <a:gd name="T8" fmla="*/ 1053 w 1162"/>
                <a:gd name="T9" fmla="*/ 404 h 1101"/>
                <a:gd name="T10" fmla="*/ 1036 w 1162"/>
                <a:gd name="T11" fmla="*/ 437 h 1101"/>
                <a:gd name="T12" fmla="*/ 1028 w 1162"/>
                <a:gd name="T13" fmla="*/ 681 h 1101"/>
                <a:gd name="T14" fmla="*/ 1020 w 1162"/>
                <a:gd name="T15" fmla="*/ 763 h 1101"/>
                <a:gd name="T16" fmla="*/ 990 w 1162"/>
                <a:gd name="T17" fmla="*/ 744 h 1101"/>
                <a:gd name="T18" fmla="*/ 976 w 1162"/>
                <a:gd name="T19" fmla="*/ 716 h 1101"/>
                <a:gd name="T20" fmla="*/ 902 w 1162"/>
                <a:gd name="T21" fmla="*/ 801 h 1101"/>
                <a:gd name="T22" fmla="*/ 869 w 1162"/>
                <a:gd name="T23" fmla="*/ 790 h 1101"/>
                <a:gd name="T24" fmla="*/ 893 w 1162"/>
                <a:gd name="T25" fmla="*/ 672 h 1101"/>
                <a:gd name="T26" fmla="*/ 775 w 1162"/>
                <a:gd name="T27" fmla="*/ 768 h 1101"/>
                <a:gd name="T28" fmla="*/ 755 w 1162"/>
                <a:gd name="T29" fmla="*/ 723 h 1101"/>
                <a:gd name="T30" fmla="*/ 757 w 1162"/>
                <a:gd name="T31" fmla="*/ 542 h 1101"/>
                <a:gd name="T32" fmla="*/ 774 w 1162"/>
                <a:gd name="T33" fmla="*/ 478 h 1101"/>
                <a:gd name="T34" fmla="*/ 799 w 1162"/>
                <a:gd name="T35" fmla="*/ 434 h 1101"/>
                <a:gd name="T36" fmla="*/ 819 w 1162"/>
                <a:gd name="T37" fmla="*/ 553 h 1101"/>
                <a:gd name="T38" fmla="*/ 781 w 1162"/>
                <a:gd name="T39" fmla="*/ 738 h 1101"/>
                <a:gd name="T40" fmla="*/ 841 w 1162"/>
                <a:gd name="T41" fmla="*/ 541 h 1101"/>
                <a:gd name="T42" fmla="*/ 856 w 1162"/>
                <a:gd name="T43" fmla="*/ 387 h 1101"/>
                <a:gd name="T44" fmla="*/ 856 w 1162"/>
                <a:gd name="T45" fmla="*/ 237 h 1101"/>
                <a:gd name="T46" fmla="*/ 735 w 1162"/>
                <a:gd name="T47" fmla="*/ 218 h 1101"/>
                <a:gd name="T48" fmla="*/ 706 w 1162"/>
                <a:gd name="T49" fmla="*/ 228 h 1101"/>
                <a:gd name="T50" fmla="*/ 697 w 1162"/>
                <a:gd name="T51" fmla="*/ 440 h 1101"/>
                <a:gd name="T52" fmla="*/ 722 w 1162"/>
                <a:gd name="T53" fmla="*/ 807 h 1101"/>
                <a:gd name="T54" fmla="*/ 628 w 1162"/>
                <a:gd name="T55" fmla="*/ 947 h 1101"/>
                <a:gd name="T56" fmla="*/ 494 w 1162"/>
                <a:gd name="T57" fmla="*/ 1054 h 1101"/>
                <a:gd name="T58" fmla="*/ 387 w 1162"/>
                <a:gd name="T59" fmla="*/ 1070 h 1101"/>
                <a:gd name="T60" fmla="*/ 213 w 1162"/>
                <a:gd name="T61" fmla="*/ 1054 h 1101"/>
                <a:gd name="T62" fmla="*/ 21 w 1162"/>
                <a:gd name="T63" fmla="*/ 1013 h 1101"/>
                <a:gd name="T64" fmla="*/ 13 w 1162"/>
                <a:gd name="T65" fmla="*/ 839 h 1101"/>
                <a:gd name="T66" fmla="*/ 45 w 1162"/>
                <a:gd name="T67" fmla="*/ 750 h 1101"/>
                <a:gd name="T68" fmla="*/ 65 w 1162"/>
                <a:gd name="T69" fmla="*/ 725 h 1101"/>
                <a:gd name="T70" fmla="*/ 64 w 1162"/>
                <a:gd name="T71" fmla="*/ 842 h 1101"/>
                <a:gd name="T72" fmla="*/ 124 w 1162"/>
                <a:gd name="T73" fmla="*/ 795 h 1101"/>
                <a:gd name="T74" fmla="*/ 134 w 1162"/>
                <a:gd name="T75" fmla="*/ 674 h 1101"/>
                <a:gd name="T76" fmla="*/ 122 w 1162"/>
                <a:gd name="T77" fmla="*/ 709 h 1101"/>
                <a:gd name="T78" fmla="*/ 92 w 1162"/>
                <a:gd name="T79" fmla="*/ 770 h 1101"/>
                <a:gd name="T80" fmla="*/ 34 w 1162"/>
                <a:gd name="T81" fmla="*/ 564 h 1101"/>
                <a:gd name="T82" fmla="*/ 87 w 1162"/>
                <a:gd name="T83" fmla="*/ 504 h 1101"/>
                <a:gd name="T84" fmla="*/ 207 w 1162"/>
                <a:gd name="T85" fmla="*/ 479 h 1101"/>
                <a:gd name="T86" fmla="*/ 341 w 1162"/>
                <a:gd name="T87" fmla="*/ 451 h 1101"/>
                <a:gd name="T88" fmla="*/ 452 w 1162"/>
                <a:gd name="T89" fmla="*/ 507 h 1101"/>
                <a:gd name="T90" fmla="*/ 427 w 1162"/>
                <a:gd name="T91" fmla="*/ 675 h 1101"/>
                <a:gd name="T92" fmla="*/ 390 w 1162"/>
                <a:gd name="T93" fmla="*/ 760 h 1101"/>
                <a:gd name="T94" fmla="*/ 372 w 1162"/>
                <a:gd name="T95" fmla="*/ 672 h 1101"/>
                <a:gd name="T96" fmla="*/ 392 w 1162"/>
                <a:gd name="T97" fmla="*/ 845 h 1101"/>
                <a:gd name="T98" fmla="*/ 442 w 1162"/>
                <a:gd name="T99" fmla="*/ 839 h 1101"/>
                <a:gd name="T100" fmla="*/ 481 w 1162"/>
                <a:gd name="T101" fmla="*/ 607 h 1101"/>
                <a:gd name="T102" fmla="*/ 492 w 1162"/>
                <a:gd name="T103" fmla="*/ 543 h 1101"/>
                <a:gd name="T104" fmla="*/ 561 w 1162"/>
                <a:gd name="T105" fmla="*/ 426 h 1101"/>
                <a:gd name="T106" fmla="*/ 572 w 1162"/>
                <a:gd name="T107" fmla="*/ 248 h 1101"/>
                <a:gd name="T108" fmla="*/ 621 w 1162"/>
                <a:gd name="T109" fmla="*/ 189 h 1101"/>
                <a:gd name="T110" fmla="*/ 669 w 1162"/>
                <a:gd name="T111" fmla="*/ 147 h 1101"/>
                <a:gd name="T112" fmla="*/ 721 w 1162"/>
                <a:gd name="T113" fmla="*/ 90 h 1101"/>
                <a:gd name="T114" fmla="*/ 761 w 1162"/>
                <a:gd name="T115" fmla="*/ 88 h 1101"/>
                <a:gd name="T116" fmla="*/ 805 w 1162"/>
                <a:gd name="T117" fmla="*/ 70 h 1101"/>
                <a:gd name="T118" fmla="*/ 841 w 1162"/>
                <a:gd name="T119" fmla="*/ 19 h 1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62"/>
                <a:gd name="T181" fmla="*/ 0 h 1101"/>
                <a:gd name="T182" fmla="*/ 1162 w 1162"/>
                <a:gd name="T183" fmla="*/ 1101 h 11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62" h="1101">
                  <a:moveTo>
                    <a:pt x="861" y="43"/>
                  </a:moveTo>
                  <a:lnTo>
                    <a:pt x="874" y="72"/>
                  </a:lnTo>
                  <a:lnTo>
                    <a:pt x="888" y="101"/>
                  </a:lnTo>
                  <a:lnTo>
                    <a:pt x="901" y="130"/>
                  </a:lnTo>
                  <a:lnTo>
                    <a:pt x="915" y="159"/>
                  </a:lnTo>
                  <a:lnTo>
                    <a:pt x="930" y="187"/>
                  </a:lnTo>
                  <a:lnTo>
                    <a:pt x="947" y="214"/>
                  </a:lnTo>
                  <a:lnTo>
                    <a:pt x="956" y="227"/>
                  </a:lnTo>
                  <a:lnTo>
                    <a:pt x="967" y="241"/>
                  </a:lnTo>
                  <a:lnTo>
                    <a:pt x="978" y="253"/>
                  </a:lnTo>
                  <a:lnTo>
                    <a:pt x="989" y="265"/>
                  </a:lnTo>
                  <a:lnTo>
                    <a:pt x="1009" y="291"/>
                  </a:lnTo>
                  <a:lnTo>
                    <a:pt x="1027" y="319"/>
                  </a:lnTo>
                  <a:lnTo>
                    <a:pt x="1045" y="349"/>
                  </a:lnTo>
                  <a:lnTo>
                    <a:pt x="1061" y="378"/>
                  </a:lnTo>
                  <a:lnTo>
                    <a:pt x="1077" y="407"/>
                  </a:lnTo>
                  <a:lnTo>
                    <a:pt x="1090" y="437"/>
                  </a:lnTo>
                  <a:lnTo>
                    <a:pt x="1105" y="468"/>
                  </a:lnTo>
                  <a:lnTo>
                    <a:pt x="1118" y="498"/>
                  </a:lnTo>
                  <a:lnTo>
                    <a:pt x="1127" y="535"/>
                  </a:lnTo>
                  <a:lnTo>
                    <a:pt x="1134" y="574"/>
                  </a:lnTo>
                  <a:lnTo>
                    <a:pt x="1142" y="613"/>
                  </a:lnTo>
                  <a:lnTo>
                    <a:pt x="1148" y="651"/>
                  </a:lnTo>
                  <a:lnTo>
                    <a:pt x="1153" y="690"/>
                  </a:lnTo>
                  <a:lnTo>
                    <a:pt x="1158" y="730"/>
                  </a:lnTo>
                  <a:lnTo>
                    <a:pt x="1161" y="769"/>
                  </a:lnTo>
                  <a:lnTo>
                    <a:pt x="1162" y="810"/>
                  </a:lnTo>
                  <a:lnTo>
                    <a:pt x="1160" y="796"/>
                  </a:lnTo>
                  <a:lnTo>
                    <a:pt x="1156" y="783"/>
                  </a:lnTo>
                  <a:lnTo>
                    <a:pt x="1151" y="770"/>
                  </a:lnTo>
                  <a:lnTo>
                    <a:pt x="1148" y="758"/>
                  </a:lnTo>
                  <a:lnTo>
                    <a:pt x="1143" y="746"/>
                  </a:lnTo>
                  <a:lnTo>
                    <a:pt x="1140" y="735"/>
                  </a:lnTo>
                  <a:lnTo>
                    <a:pt x="1134" y="722"/>
                  </a:lnTo>
                  <a:lnTo>
                    <a:pt x="1131" y="709"/>
                  </a:lnTo>
                  <a:lnTo>
                    <a:pt x="1126" y="706"/>
                  </a:lnTo>
                  <a:lnTo>
                    <a:pt x="1122" y="704"/>
                  </a:lnTo>
                  <a:lnTo>
                    <a:pt x="1118" y="699"/>
                  </a:lnTo>
                  <a:lnTo>
                    <a:pt x="1116" y="696"/>
                  </a:lnTo>
                  <a:lnTo>
                    <a:pt x="1113" y="687"/>
                  </a:lnTo>
                  <a:lnTo>
                    <a:pt x="1112" y="678"/>
                  </a:lnTo>
                  <a:lnTo>
                    <a:pt x="1110" y="669"/>
                  </a:lnTo>
                  <a:lnTo>
                    <a:pt x="1108" y="660"/>
                  </a:lnTo>
                  <a:lnTo>
                    <a:pt x="1106" y="650"/>
                  </a:lnTo>
                  <a:lnTo>
                    <a:pt x="1103" y="642"/>
                  </a:lnTo>
                  <a:lnTo>
                    <a:pt x="1099" y="633"/>
                  </a:lnTo>
                  <a:lnTo>
                    <a:pt x="1095" y="624"/>
                  </a:lnTo>
                  <a:lnTo>
                    <a:pt x="1089" y="616"/>
                  </a:lnTo>
                  <a:lnTo>
                    <a:pt x="1083" y="606"/>
                  </a:lnTo>
                  <a:lnTo>
                    <a:pt x="1080" y="598"/>
                  </a:lnTo>
                  <a:lnTo>
                    <a:pt x="1078" y="588"/>
                  </a:lnTo>
                  <a:lnTo>
                    <a:pt x="1078" y="583"/>
                  </a:lnTo>
                  <a:lnTo>
                    <a:pt x="1078" y="578"/>
                  </a:lnTo>
                  <a:lnTo>
                    <a:pt x="1081" y="573"/>
                  </a:lnTo>
                  <a:lnTo>
                    <a:pt x="1083" y="569"/>
                  </a:lnTo>
                  <a:lnTo>
                    <a:pt x="1085" y="549"/>
                  </a:lnTo>
                  <a:lnTo>
                    <a:pt x="1083" y="530"/>
                  </a:lnTo>
                  <a:lnTo>
                    <a:pt x="1080" y="511"/>
                  </a:lnTo>
                  <a:lnTo>
                    <a:pt x="1076" y="490"/>
                  </a:lnTo>
                  <a:lnTo>
                    <a:pt x="1071" y="471"/>
                  </a:lnTo>
                  <a:lnTo>
                    <a:pt x="1066" y="451"/>
                  </a:lnTo>
                  <a:lnTo>
                    <a:pt x="1061" y="432"/>
                  </a:lnTo>
                  <a:lnTo>
                    <a:pt x="1057" y="410"/>
                  </a:lnTo>
                  <a:lnTo>
                    <a:pt x="1055" y="408"/>
                  </a:lnTo>
                  <a:lnTo>
                    <a:pt x="1053" y="404"/>
                  </a:lnTo>
                  <a:lnTo>
                    <a:pt x="1051" y="402"/>
                  </a:lnTo>
                  <a:lnTo>
                    <a:pt x="1046" y="401"/>
                  </a:lnTo>
                  <a:lnTo>
                    <a:pt x="1043" y="399"/>
                  </a:lnTo>
                  <a:lnTo>
                    <a:pt x="1041" y="398"/>
                  </a:lnTo>
                  <a:lnTo>
                    <a:pt x="1037" y="398"/>
                  </a:lnTo>
                  <a:lnTo>
                    <a:pt x="1034" y="398"/>
                  </a:lnTo>
                  <a:lnTo>
                    <a:pt x="1029" y="403"/>
                  </a:lnTo>
                  <a:lnTo>
                    <a:pt x="1028" y="407"/>
                  </a:lnTo>
                  <a:lnTo>
                    <a:pt x="1027" y="410"/>
                  </a:lnTo>
                  <a:lnTo>
                    <a:pt x="1027" y="414"/>
                  </a:lnTo>
                  <a:lnTo>
                    <a:pt x="1028" y="421"/>
                  </a:lnTo>
                  <a:lnTo>
                    <a:pt x="1032" y="429"/>
                  </a:lnTo>
                  <a:lnTo>
                    <a:pt x="1036" y="437"/>
                  </a:lnTo>
                  <a:lnTo>
                    <a:pt x="1039" y="445"/>
                  </a:lnTo>
                  <a:lnTo>
                    <a:pt x="1042" y="453"/>
                  </a:lnTo>
                  <a:lnTo>
                    <a:pt x="1044" y="462"/>
                  </a:lnTo>
                  <a:lnTo>
                    <a:pt x="1042" y="493"/>
                  </a:lnTo>
                  <a:lnTo>
                    <a:pt x="1042" y="524"/>
                  </a:lnTo>
                  <a:lnTo>
                    <a:pt x="1042" y="556"/>
                  </a:lnTo>
                  <a:lnTo>
                    <a:pt x="1042" y="589"/>
                  </a:lnTo>
                  <a:lnTo>
                    <a:pt x="1042" y="605"/>
                  </a:lnTo>
                  <a:lnTo>
                    <a:pt x="1041" y="621"/>
                  </a:lnTo>
                  <a:lnTo>
                    <a:pt x="1039" y="637"/>
                  </a:lnTo>
                  <a:lnTo>
                    <a:pt x="1037" y="652"/>
                  </a:lnTo>
                  <a:lnTo>
                    <a:pt x="1034" y="667"/>
                  </a:lnTo>
                  <a:lnTo>
                    <a:pt x="1028" y="681"/>
                  </a:lnTo>
                  <a:lnTo>
                    <a:pt x="1024" y="696"/>
                  </a:lnTo>
                  <a:lnTo>
                    <a:pt x="1016" y="709"/>
                  </a:lnTo>
                  <a:lnTo>
                    <a:pt x="1015" y="713"/>
                  </a:lnTo>
                  <a:lnTo>
                    <a:pt x="1013" y="716"/>
                  </a:lnTo>
                  <a:lnTo>
                    <a:pt x="1013" y="722"/>
                  </a:lnTo>
                  <a:lnTo>
                    <a:pt x="1015" y="725"/>
                  </a:lnTo>
                  <a:lnTo>
                    <a:pt x="1017" y="732"/>
                  </a:lnTo>
                  <a:lnTo>
                    <a:pt x="1021" y="739"/>
                  </a:lnTo>
                  <a:lnTo>
                    <a:pt x="1024" y="746"/>
                  </a:lnTo>
                  <a:lnTo>
                    <a:pt x="1025" y="752"/>
                  </a:lnTo>
                  <a:lnTo>
                    <a:pt x="1024" y="756"/>
                  </a:lnTo>
                  <a:lnTo>
                    <a:pt x="1022" y="759"/>
                  </a:lnTo>
                  <a:lnTo>
                    <a:pt x="1020" y="763"/>
                  </a:lnTo>
                  <a:lnTo>
                    <a:pt x="1016" y="768"/>
                  </a:lnTo>
                  <a:lnTo>
                    <a:pt x="1012" y="769"/>
                  </a:lnTo>
                  <a:lnTo>
                    <a:pt x="1009" y="772"/>
                  </a:lnTo>
                  <a:lnTo>
                    <a:pt x="1005" y="773"/>
                  </a:lnTo>
                  <a:lnTo>
                    <a:pt x="1000" y="774"/>
                  </a:lnTo>
                  <a:lnTo>
                    <a:pt x="996" y="774"/>
                  </a:lnTo>
                  <a:lnTo>
                    <a:pt x="993" y="775"/>
                  </a:lnTo>
                  <a:lnTo>
                    <a:pt x="989" y="777"/>
                  </a:lnTo>
                  <a:lnTo>
                    <a:pt x="985" y="778"/>
                  </a:lnTo>
                  <a:lnTo>
                    <a:pt x="986" y="770"/>
                  </a:lnTo>
                  <a:lnTo>
                    <a:pt x="987" y="761"/>
                  </a:lnTo>
                  <a:lnTo>
                    <a:pt x="989" y="753"/>
                  </a:lnTo>
                  <a:lnTo>
                    <a:pt x="990" y="744"/>
                  </a:lnTo>
                  <a:lnTo>
                    <a:pt x="991" y="736"/>
                  </a:lnTo>
                  <a:lnTo>
                    <a:pt x="993" y="727"/>
                  </a:lnTo>
                  <a:lnTo>
                    <a:pt x="994" y="718"/>
                  </a:lnTo>
                  <a:lnTo>
                    <a:pt x="996" y="712"/>
                  </a:lnTo>
                  <a:lnTo>
                    <a:pt x="995" y="711"/>
                  </a:lnTo>
                  <a:lnTo>
                    <a:pt x="994" y="709"/>
                  </a:lnTo>
                  <a:lnTo>
                    <a:pt x="993" y="708"/>
                  </a:lnTo>
                  <a:lnTo>
                    <a:pt x="991" y="707"/>
                  </a:lnTo>
                  <a:lnTo>
                    <a:pt x="990" y="707"/>
                  </a:lnTo>
                  <a:lnTo>
                    <a:pt x="987" y="707"/>
                  </a:lnTo>
                  <a:lnTo>
                    <a:pt x="986" y="707"/>
                  </a:lnTo>
                  <a:lnTo>
                    <a:pt x="985" y="707"/>
                  </a:lnTo>
                  <a:lnTo>
                    <a:pt x="976" y="716"/>
                  </a:lnTo>
                  <a:lnTo>
                    <a:pt x="967" y="727"/>
                  </a:lnTo>
                  <a:lnTo>
                    <a:pt x="959" y="739"/>
                  </a:lnTo>
                  <a:lnTo>
                    <a:pt x="950" y="750"/>
                  </a:lnTo>
                  <a:lnTo>
                    <a:pt x="941" y="760"/>
                  </a:lnTo>
                  <a:lnTo>
                    <a:pt x="933" y="772"/>
                  </a:lnTo>
                  <a:lnTo>
                    <a:pt x="924" y="783"/>
                  </a:lnTo>
                  <a:lnTo>
                    <a:pt x="915" y="792"/>
                  </a:lnTo>
                  <a:lnTo>
                    <a:pt x="910" y="792"/>
                  </a:lnTo>
                  <a:lnTo>
                    <a:pt x="908" y="792"/>
                  </a:lnTo>
                  <a:lnTo>
                    <a:pt x="906" y="793"/>
                  </a:lnTo>
                  <a:lnTo>
                    <a:pt x="904" y="796"/>
                  </a:lnTo>
                  <a:lnTo>
                    <a:pt x="903" y="799"/>
                  </a:lnTo>
                  <a:lnTo>
                    <a:pt x="902" y="801"/>
                  </a:lnTo>
                  <a:lnTo>
                    <a:pt x="901" y="803"/>
                  </a:lnTo>
                  <a:lnTo>
                    <a:pt x="901" y="804"/>
                  </a:lnTo>
                  <a:lnTo>
                    <a:pt x="892" y="812"/>
                  </a:lnTo>
                  <a:lnTo>
                    <a:pt x="882" y="818"/>
                  </a:lnTo>
                  <a:lnTo>
                    <a:pt x="874" y="824"/>
                  </a:lnTo>
                  <a:lnTo>
                    <a:pt x="864" y="831"/>
                  </a:lnTo>
                  <a:lnTo>
                    <a:pt x="856" y="836"/>
                  </a:lnTo>
                  <a:lnTo>
                    <a:pt x="846" y="841"/>
                  </a:lnTo>
                  <a:lnTo>
                    <a:pt x="836" y="844"/>
                  </a:lnTo>
                  <a:lnTo>
                    <a:pt x="827" y="845"/>
                  </a:lnTo>
                  <a:lnTo>
                    <a:pt x="842" y="827"/>
                  </a:lnTo>
                  <a:lnTo>
                    <a:pt x="856" y="810"/>
                  </a:lnTo>
                  <a:lnTo>
                    <a:pt x="869" y="790"/>
                  </a:lnTo>
                  <a:lnTo>
                    <a:pt x="880" y="769"/>
                  </a:lnTo>
                  <a:lnTo>
                    <a:pt x="890" y="748"/>
                  </a:lnTo>
                  <a:lnTo>
                    <a:pt x="897" y="726"/>
                  </a:lnTo>
                  <a:lnTo>
                    <a:pt x="900" y="714"/>
                  </a:lnTo>
                  <a:lnTo>
                    <a:pt x="902" y="704"/>
                  </a:lnTo>
                  <a:lnTo>
                    <a:pt x="904" y="691"/>
                  </a:lnTo>
                  <a:lnTo>
                    <a:pt x="906" y="679"/>
                  </a:lnTo>
                  <a:lnTo>
                    <a:pt x="903" y="677"/>
                  </a:lnTo>
                  <a:lnTo>
                    <a:pt x="902" y="675"/>
                  </a:lnTo>
                  <a:lnTo>
                    <a:pt x="900" y="674"/>
                  </a:lnTo>
                  <a:lnTo>
                    <a:pt x="897" y="672"/>
                  </a:lnTo>
                  <a:lnTo>
                    <a:pt x="894" y="672"/>
                  </a:lnTo>
                  <a:lnTo>
                    <a:pt x="893" y="672"/>
                  </a:lnTo>
                  <a:lnTo>
                    <a:pt x="891" y="672"/>
                  </a:lnTo>
                  <a:lnTo>
                    <a:pt x="889" y="674"/>
                  </a:lnTo>
                  <a:lnTo>
                    <a:pt x="877" y="687"/>
                  </a:lnTo>
                  <a:lnTo>
                    <a:pt x="866" y="702"/>
                  </a:lnTo>
                  <a:lnTo>
                    <a:pt x="855" y="714"/>
                  </a:lnTo>
                  <a:lnTo>
                    <a:pt x="843" y="727"/>
                  </a:lnTo>
                  <a:lnTo>
                    <a:pt x="831" y="739"/>
                  </a:lnTo>
                  <a:lnTo>
                    <a:pt x="816" y="747"/>
                  </a:lnTo>
                  <a:lnTo>
                    <a:pt x="809" y="751"/>
                  </a:lnTo>
                  <a:lnTo>
                    <a:pt x="800" y="755"/>
                  </a:lnTo>
                  <a:lnTo>
                    <a:pt x="791" y="757"/>
                  </a:lnTo>
                  <a:lnTo>
                    <a:pt x="783" y="758"/>
                  </a:lnTo>
                  <a:lnTo>
                    <a:pt x="775" y="768"/>
                  </a:lnTo>
                  <a:lnTo>
                    <a:pt x="781" y="772"/>
                  </a:lnTo>
                  <a:lnTo>
                    <a:pt x="776" y="776"/>
                  </a:lnTo>
                  <a:lnTo>
                    <a:pt x="773" y="778"/>
                  </a:lnTo>
                  <a:lnTo>
                    <a:pt x="768" y="778"/>
                  </a:lnTo>
                  <a:lnTo>
                    <a:pt x="764" y="778"/>
                  </a:lnTo>
                  <a:lnTo>
                    <a:pt x="758" y="778"/>
                  </a:lnTo>
                  <a:lnTo>
                    <a:pt x="754" y="778"/>
                  </a:lnTo>
                  <a:lnTo>
                    <a:pt x="749" y="782"/>
                  </a:lnTo>
                  <a:lnTo>
                    <a:pt x="745" y="786"/>
                  </a:lnTo>
                  <a:lnTo>
                    <a:pt x="749" y="770"/>
                  </a:lnTo>
                  <a:lnTo>
                    <a:pt x="752" y="755"/>
                  </a:lnTo>
                  <a:lnTo>
                    <a:pt x="753" y="739"/>
                  </a:lnTo>
                  <a:lnTo>
                    <a:pt x="755" y="723"/>
                  </a:lnTo>
                  <a:lnTo>
                    <a:pt x="756" y="706"/>
                  </a:lnTo>
                  <a:lnTo>
                    <a:pt x="758" y="691"/>
                  </a:lnTo>
                  <a:lnTo>
                    <a:pt x="763" y="675"/>
                  </a:lnTo>
                  <a:lnTo>
                    <a:pt x="766" y="661"/>
                  </a:lnTo>
                  <a:lnTo>
                    <a:pt x="765" y="648"/>
                  </a:lnTo>
                  <a:lnTo>
                    <a:pt x="764" y="634"/>
                  </a:lnTo>
                  <a:lnTo>
                    <a:pt x="764" y="620"/>
                  </a:lnTo>
                  <a:lnTo>
                    <a:pt x="765" y="605"/>
                  </a:lnTo>
                  <a:lnTo>
                    <a:pt x="765" y="590"/>
                  </a:lnTo>
                  <a:lnTo>
                    <a:pt x="764" y="576"/>
                  </a:lnTo>
                  <a:lnTo>
                    <a:pt x="761" y="562"/>
                  </a:lnTo>
                  <a:lnTo>
                    <a:pt x="757" y="549"/>
                  </a:lnTo>
                  <a:lnTo>
                    <a:pt x="757" y="542"/>
                  </a:lnTo>
                  <a:lnTo>
                    <a:pt x="758" y="534"/>
                  </a:lnTo>
                  <a:lnTo>
                    <a:pt x="759" y="526"/>
                  </a:lnTo>
                  <a:lnTo>
                    <a:pt x="763" y="519"/>
                  </a:lnTo>
                  <a:lnTo>
                    <a:pt x="765" y="512"/>
                  </a:lnTo>
                  <a:lnTo>
                    <a:pt x="767" y="504"/>
                  </a:lnTo>
                  <a:lnTo>
                    <a:pt x="770" y="497"/>
                  </a:lnTo>
                  <a:lnTo>
                    <a:pt x="773" y="489"/>
                  </a:lnTo>
                  <a:lnTo>
                    <a:pt x="773" y="487"/>
                  </a:lnTo>
                  <a:lnTo>
                    <a:pt x="773" y="485"/>
                  </a:lnTo>
                  <a:lnTo>
                    <a:pt x="773" y="484"/>
                  </a:lnTo>
                  <a:lnTo>
                    <a:pt x="773" y="481"/>
                  </a:lnTo>
                  <a:lnTo>
                    <a:pt x="774" y="480"/>
                  </a:lnTo>
                  <a:lnTo>
                    <a:pt x="774" y="478"/>
                  </a:lnTo>
                  <a:lnTo>
                    <a:pt x="775" y="477"/>
                  </a:lnTo>
                  <a:lnTo>
                    <a:pt x="779" y="475"/>
                  </a:lnTo>
                  <a:lnTo>
                    <a:pt x="780" y="470"/>
                  </a:lnTo>
                  <a:lnTo>
                    <a:pt x="781" y="463"/>
                  </a:lnTo>
                  <a:lnTo>
                    <a:pt x="781" y="456"/>
                  </a:lnTo>
                  <a:lnTo>
                    <a:pt x="781" y="451"/>
                  </a:lnTo>
                  <a:lnTo>
                    <a:pt x="782" y="444"/>
                  </a:lnTo>
                  <a:lnTo>
                    <a:pt x="784" y="440"/>
                  </a:lnTo>
                  <a:lnTo>
                    <a:pt x="787" y="437"/>
                  </a:lnTo>
                  <a:lnTo>
                    <a:pt x="789" y="436"/>
                  </a:lnTo>
                  <a:lnTo>
                    <a:pt x="793" y="435"/>
                  </a:lnTo>
                  <a:lnTo>
                    <a:pt x="797" y="434"/>
                  </a:lnTo>
                  <a:lnTo>
                    <a:pt x="799" y="434"/>
                  </a:lnTo>
                  <a:lnTo>
                    <a:pt x="801" y="434"/>
                  </a:lnTo>
                  <a:lnTo>
                    <a:pt x="803" y="434"/>
                  </a:lnTo>
                  <a:lnTo>
                    <a:pt x="806" y="434"/>
                  </a:lnTo>
                  <a:lnTo>
                    <a:pt x="808" y="434"/>
                  </a:lnTo>
                  <a:lnTo>
                    <a:pt x="810" y="435"/>
                  </a:lnTo>
                  <a:lnTo>
                    <a:pt x="811" y="436"/>
                  </a:lnTo>
                  <a:lnTo>
                    <a:pt x="812" y="438"/>
                  </a:lnTo>
                  <a:lnTo>
                    <a:pt x="816" y="456"/>
                  </a:lnTo>
                  <a:lnTo>
                    <a:pt x="817" y="477"/>
                  </a:lnTo>
                  <a:lnTo>
                    <a:pt x="819" y="496"/>
                  </a:lnTo>
                  <a:lnTo>
                    <a:pt x="819" y="514"/>
                  </a:lnTo>
                  <a:lnTo>
                    <a:pt x="819" y="533"/>
                  </a:lnTo>
                  <a:lnTo>
                    <a:pt x="819" y="553"/>
                  </a:lnTo>
                  <a:lnTo>
                    <a:pt x="817" y="572"/>
                  </a:lnTo>
                  <a:lnTo>
                    <a:pt x="816" y="591"/>
                  </a:lnTo>
                  <a:lnTo>
                    <a:pt x="812" y="610"/>
                  </a:lnTo>
                  <a:lnTo>
                    <a:pt x="810" y="630"/>
                  </a:lnTo>
                  <a:lnTo>
                    <a:pt x="805" y="648"/>
                  </a:lnTo>
                  <a:lnTo>
                    <a:pt x="800" y="666"/>
                  </a:lnTo>
                  <a:lnTo>
                    <a:pt x="796" y="683"/>
                  </a:lnTo>
                  <a:lnTo>
                    <a:pt x="789" y="700"/>
                  </a:lnTo>
                  <a:lnTo>
                    <a:pt x="783" y="717"/>
                  </a:lnTo>
                  <a:lnTo>
                    <a:pt x="775" y="735"/>
                  </a:lnTo>
                  <a:lnTo>
                    <a:pt x="776" y="735"/>
                  </a:lnTo>
                  <a:lnTo>
                    <a:pt x="780" y="736"/>
                  </a:lnTo>
                  <a:lnTo>
                    <a:pt x="781" y="738"/>
                  </a:lnTo>
                  <a:lnTo>
                    <a:pt x="782" y="739"/>
                  </a:lnTo>
                  <a:lnTo>
                    <a:pt x="784" y="739"/>
                  </a:lnTo>
                  <a:lnTo>
                    <a:pt x="785" y="740"/>
                  </a:lnTo>
                  <a:lnTo>
                    <a:pt x="788" y="740"/>
                  </a:lnTo>
                  <a:lnTo>
                    <a:pt x="789" y="740"/>
                  </a:lnTo>
                  <a:lnTo>
                    <a:pt x="801" y="715"/>
                  </a:lnTo>
                  <a:lnTo>
                    <a:pt x="812" y="691"/>
                  </a:lnTo>
                  <a:lnTo>
                    <a:pt x="823" y="667"/>
                  </a:lnTo>
                  <a:lnTo>
                    <a:pt x="829" y="644"/>
                  </a:lnTo>
                  <a:lnTo>
                    <a:pt x="834" y="618"/>
                  </a:lnTo>
                  <a:lnTo>
                    <a:pt x="838" y="594"/>
                  </a:lnTo>
                  <a:lnTo>
                    <a:pt x="841" y="568"/>
                  </a:lnTo>
                  <a:lnTo>
                    <a:pt x="841" y="541"/>
                  </a:lnTo>
                  <a:lnTo>
                    <a:pt x="843" y="526"/>
                  </a:lnTo>
                  <a:lnTo>
                    <a:pt x="843" y="512"/>
                  </a:lnTo>
                  <a:lnTo>
                    <a:pt x="843" y="497"/>
                  </a:lnTo>
                  <a:lnTo>
                    <a:pt x="842" y="482"/>
                  </a:lnTo>
                  <a:lnTo>
                    <a:pt x="840" y="468"/>
                  </a:lnTo>
                  <a:lnTo>
                    <a:pt x="836" y="453"/>
                  </a:lnTo>
                  <a:lnTo>
                    <a:pt x="834" y="438"/>
                  </a:lnTo>
                  <a:lnTo>
                    <a:pt x="832" y="424"/>
                  </a:lnTo>
                  <a:lnTo>
                    <a:pt x="833" y="415"/>
                  </a:lnTo>
                  <a:lnTo>
                    <a:pt x="838" y="408"/>
                  </a:lnTo>
                  <a:lnTo>
                    <a:pt x="843" y="401"/>
                  </a:lnTo>
                  <a:lnTo>
                    <a:pt x="850" y="394"/>
                  </a:lnTo>
                  <a:lnTo>
                    <a:pt x="856" y="387"/>
                  </a:lnTo>
                  <a:lnTo>
                    <a:pt x="862" y="379"/>
                  </a:lnTo>
                  <a:lnTo>
                    <a:pt x="865" y="371"/>
                  </a:lnTo>
                  <a:lnTo>
                    <a:pt x="868" y="362"/>
                  </a:lnTo>
                  <a:lnTo>
                    <a:pt x="872" y="354"/>
                  </a:lnTo>
                  <a:lnTo>
                    <a:pt x="874" y="347"/>
                  </a:lnTo>
                  <a:lnTo>
                    <a:pt x="876" y="339"/>
                  </a:lnTo>
                  <a:lnTo>
                    <a:pt x="879" y="332"/>
                  </a:lnTo>
                  <a:lnTo>
                    <a:pt x="880" y="315"/>
                  </a:lnTo>
                  <a:lnTo>
                    <a:pt x="879" y="298"/>
                  </a:lnTo>
                  <a:lnTo>
                    <a:pt x="876" y="282"/>
                  </a:lnTo>
                  <a:lnTo>
                    <a:pt x="872" y="265"/>
                  </a:lnTo>
                  <a:lnTo>
                    <a:pt x="864" y="251"/>
                  </a:lnTo>
                  <a:lnTo>
                    <a:pt x="856" y="237"/>
                  </a:lnTo>
                  <a:lnTo>
                    <a:pt x="846" y="228"/>
                  </a:lnTo>
                  <a:lnTo>
                    <a:pt x="836" y="222"/>
                  </a:lnTo>
                  <a:lnTo>
                    <a:pt x="826" y="214"/>
                  </a:lnTo>
                  <a:lnTo>
                    <a:pt x="816" y="208"/>
                  </a:lnTo>
                  <a:lnTo>
                    <a:pt x="803" y="202"/>
                  </a:lnTo>
                  <a:lnTo>
                    <a:pt x="791" y="200"/>
                  </a:lnTo>
                  <a:lnTo>
                    <a:pt x="785" y="200"/>
                  </a:lnTo>
                  <a:lnTo>
                    <a:pt x="780" y="200"/>
                  </a:lnTo>
                  <a:lnTo>
                    <a:pt x="773" y="200"/>
                  </a:lnTo>
                  <a:lnTo>
                    <a:pt x="766" y="201"/>
                  </a:lnTo>
                  <a:lnTo>
                    <a:pt x="735" y="223"/>
                  </a:lnTo>
                  <a:lnTo>
                    <a:pt x="735" y="222"/>
                  </a:lnTo>
                  <a:lnTo>
                    <a:pt x="735" y="218"/>
                  </a:lnTo>
                  <a:lnTo>
                    <a:pt x="733" y="217"/>
                  </a:lnTo>
                  <a:lnTo>
                    <a:pt x="731" y="215"/>
                  </a:lnTo>
                  <a:lnTo>
                    <a:pt x="730" y="214"/>
                  </a:lnTo>
                  <a:lnTo>
                    <a:pt x="729" y="213"/>
                  </a:lnTo>
                  <a:lnTo>
                    <a:pt x="728" y="210"/>
                  </a:lnTo>
                  <a:lnTo>
                    <a:pt x="727" y="209"/>
                  </a:lnTo>
                  <a:lnTo>
                    <a:pt x="722" y="210"/>
                  </a:lnTo>
                  <a:lnTo>
                    <a:pt x="719" y="211"/>
                  </a:lnTo>
                  <a:lnTo>
                    <a:pt x="715" y="214"/>
                  </a:lnTo>
                  <a:lnTo>
                    <a:pt x="713" y="217"/>
                  </a:lnTo>
                  <a:lnTo>
                    <a:pt x="710" y="222"/>
                  </a:lnTo>
                  <a:lnTo>
                    <a:pt x="708" y="225"/>
                  </a:lnTo>
                  <a:lnTo>
                    <a:pt x="706" y="228"/>
                  </a:lnTo>
                  <a:lnTo>
                    <a:pt x="705" y="232"/>
                  </a:lnTo>
                  <a:lnTo>
                    <a:pt x="699" y="250"/>
                  </a:lnTo>
                  <a:lnTo>
                    <a:pt x="696" y="266"/>
                  </a:lnTo>
                  <a:lnTo>
                    <a:pt x="692" y="284"/>
                  </a:lnTo>
                  <a:lnTo>
                    <a:pt x="690" y="301"/>
                  </a:lnTo>
                  <a:lnTo>
                    <a:pt x="689" y="318"/>
                  </a:lnTo>
                  <a:lnTo>
                    <a:pt x="688" y="336"/>
                  </a:lnTo>
                  <a:lnTo>
                    <a:pt x="688" y="353"/>
                  </a:lnTo>
                  <a:lnTo>
                    <a:pt x="688" y="371"/>
                  </a:lnTo>
                  <a:lnTo>
                    <a:pt x="689" y="389"/>
                  </a:lnTo>
                  <a:lnTo>
                    <a:pt x="691" y="406"/>
                  </a:lnTo>
                  <a:lnTo>
                    <a:pt x="693" y="423"/>
                  </a:lnTo>
                  <a:lnTo>
                    <a:pt x="697" y="440"/>
                  </a:lnTo>
                  <a:lnTo>
                    <a:pt x="700" y="456"/>
                  </a:lnTo>
                  <a:lnTo>
                    <a:pt x="706" y="473"/>
                  </a:lnTo>
                  <a:lnTo>
                    <a:pt x="711" y="489"/>
                  </a:lnTo>
                  <a:lnTo>
                    <a:pt x="718" y="505"/>
                  </a:lnTo>
                  <a:lnTo>
                    <a:pt x="722" y="528"/>
                  </a:lnTo>
                  <a:lnTo>
                    <a:pt x="727" y="549"/>
                  </a:lnTo>
                  <a:lnTo>
                    <a:pt x="730" y="571"/>
                  </a:lnTo>
                  <a:lnTo>
                    <a:pt x="735" y="593"/>
                  </a:lnTo>
                  <a:lnTo>
                    <a:pt x="738" y="616"/>
                  </a:lnTo>
                  <a:lnTo>
                    <a:pt x="739" y="639"/>
                  </a:lnTo>
                  <a:lnTo>
                    <a:pt x="740" y="663"/>
                  </a:lnTo>
                  <a:lnTo>
                    <a:pt x="740" y="686"/>
                  </a:lnTo>
                  <a:lnTo>
                    <a:pt x="722" y="807"/>
                  </a:lnTo>
                  <a:lnTo>
                    <a:pt x="713" y="816"/>
                  </a:lnTo>
                  <a:lnTo>
                    <a:pt x="705" y="827"/>
                  </a:lnTo>
                  <a:lnTo>
                    <a:pt x="697" y="838"/>
                  </a:lnTo>
                  <a:lnTo>
                    <a:pt x="690" y="849"/>
                  </a:lnTo>
                  <a:lnTo>
                    <a:pt x="683" y="860"/>
                  </a:lnTo>
                  <a:lnTo>
                    <a:pt x="676" y="871"/>
                  </a:lnTo>
                  <a:lnTo>
                    <a:pt x="669" y="882"/>
                  </a:lnTo>
                  <a:lnTo>
                    <a:pt x="661" y="893"/>
                  </a:lnTo>
                  <a:lnTo>
                    <a:pt x="657" y="904"/>
                  </a:lnTo>
                  <a:lnTo>
                    <a:pt x="651" y="914"/>
                  </a:lnTo>
                  <a:lnTo>
                    <a:pt x="644" y="926"/>
                  </a:lnTo>
                  <a:lnTo>
                    <a:pt x="636" y="937"/>
                  </a:lnTo>
                  <a:lnTo>
                    <a:pt x="628" y="947"/>
                  </a:lnTo>
                  <a:lnTo>
                    <a:pt x="620" y="956"/>
                  </a:lnTo>
                  <a:lnTo>
                    <a:pt x="613" y="967"/>
                  </a:lnTo>
                  <a:lnTo>
                    <a:pt x="606" y="978"/>
                  </a:lnTo>
                  <a:lnTo>
                    <a:pt x="593" y="988"/>
                  </a:lnTo>
                  <a:lnTo>
                    <a:pt x="579" y="998"/>
                  </a:lnTo>
                  <a:lnTo>
                    <a:pt x="569" y="1010"/>
                  </a:lnTo>
                  <a:lnTo>
                    <a:pt x="555" y="1019"/>
                  </a:lnTo>
                  <a:lnTo>
                    <a:pt x="542" y="1028"/>
                  </a:lnTo>
                  <a:lnTo>
                    <a:pt x="527" y="1036"/>
                  </a:lnTo>
                  <a:lnTo>
                    <a:pt x="512" y="1044"/>
                  </a:lnTo>
                  <a:lnTo>
                    <a:pt x="498" y="1049"/>
                  </a:lnTo>
                  <a:lnTo>
                    <a:pt x="495" y="1053"/>
                  </a:lnTo>
                  <a:lnTo>
                    <a:pt x="494" y="1054"/>
                  </a:lnTo>
                  <a:lnTo>
                    <a:pt x="493" y="1056"/>
                  </a:lnTo>
                  <a:lnTo>
                    <a:pt x="492" y="1057"/>
                  </a:lnTo>
                  <a:lnTo>
                    <a:pt x="490" y="1059"/>
                  </a:lnTo>
                  <a:lnTo>
                    <a:pt x="489" y="1062"/>
                  </a:lnTo>
                  <a:lnTo>
                    <a:pt x="489" y="1064"/>
                  </a:lnTo>
                  <a:lnTo>
                    <a:pt x="487" y="1066"/>
                  </a:lnTo>
                  <a:lnTo>
                    <a:pt x="493" y="1071"/>
                  </a:lnTo>
                  <a:lnTo>
                    <a:pt x="479" y="1068"/>
                  </a:lnTo>
                  <a:lnTo>
                    <a:pt x="467" y="1066"/>
                  </a:lnTo>
                  <a:lnTo>
                    <a:pt x="454" y="1065"/>
                  </a:lnTo>
                  <a:lnTo>
                    <a:pt x="440" y="1065"/>
                  </a:lnTo>
                  <a:lnTo>
                    <a:pt x="413" y="1066"/>
                  </a:lnTo>
                  <a:lnTo>
                    <a:pt x="387" y="1070"/>
                  </a:lnTo>
                  <a:lnTo>
                    <a:pt x="360" y="1075"/>
                  </a:lnTo>
                  <a:lnTo>
                    <a:pt x="334" y="1083"/>
                  </a:lnTo>
                  <a:lnTo>
                    <a:pt x="311" y="1091"/>
                  </a:lnTo>
                  <a:lnTo>
                    <a:pt x="287" y="1101"/>
                  </a:lnTo>
                  <a:lnTo>
                    <a:pt x="278" y="1099"/>
                  </a:lnTo>
                  <a:lnTo>
                    <a:pt x="271" y="1095"/>
                  </a:lnTo>
                  <a:lnTo>
                    <a:pt x="263" y="1091"/>
                  </a:lnTo>
                  <a:lnTo>
                    <a:pt x="258" y="1087"/>
                  </a:lnTo>
                  <a:lnTo>
                    <a:pt x="251" y="1080"/>
                  </a:lnTo>
                  <a:lnTo>
                    <a:pt x="244" y="1074"/>
                  </a:lnTo>
                  <a:lnTo>
                    <a:pt x="237" y="1068"/>
                  </a:lnTo>
                  <a:lnTo>
                    <a:pt x="229" y="1063"/>
                  </a:lnTo>
                  <a:lnTo>
                    <a:pt x="213" y="1054"/>
                  </a:lnTo>
                  <a:lnTo>
                    <a:pt x="194" y="1045"/>
                  </a:lnTo>
                  <a:lnTo>
                    <a:pt x="175" y="1039"/>
                  </a:lnTo>
                  <a:lnTo>
                    <a:pt x="155" y="1032"/>
                  </a:lnTo>
                  <a:lnTo>
                    <a:pt x="135" y="1028"/>
                  </a:lnTo>
                  <a:lnTo>
                    <a:pt x="115" y="1024"/>
                  </a:lnTo>
                  <a:lnTo>
                    <a:pt x="93" y="1020"/>
                  </a:lnTo>
                  <a:lnTo>
                    <a:pt x="72" y="1017"/>
                  </a:lnTo>
                  <a:lnTo>
                    <a:pt x="65" y="1015"/>
                  </a:lnTo>
                  <a:lnTo>
                    <a:pt x="57" y="1014"/>
                  </a:lnTo>
                  <a:lnTo>
                    <a:pt x="47" y="1015"/>
                  </a:lnTo>
                  <a:lnTo>
                    <a:pt x="39" y="1015"/>
                  </a:lnTo>
                  <a:lnTo>
                    <a:pt x="29" y="1015"/>
                  </a:lnTo>
                  <a:lnTo>
                    <a:pt x="21" y="1013"/>
                  </a:lnTo>
                  <a:lnTo>
                    <a:pt x="18" y="1012"/>
                  </a:lnTo>
                  <a:lnTo>
                    <a:pt x="14" y="1010"/>
                  </a:lnTo>
                  <a:lnTo>
                    <a:pt x="12" y="1005"/>
                  </a:lnTo>
                  <a:lnTo>
                    <a:pt x="10" y="1001"/>
                  </a:lnTo>
                  <a:lnTo>
                    <a:pt x="7" y="989"/>
                  </a:lnTo>
                  <a:lnTo>
                    <a:pt x="4" y="979"/>
                  </a:lnTo>
                  <a:lnTo>
                    <a:pt x="2" y="967"/>
                  </a:lnTo>
                  <a:lnTo>
                    <a:pt x="1" y="956"/>
                  </a:lnTo>
                  <a:lnTo>
                    <a:pt x="0" y="932"/>
                  </a:lnTo>
                  <a:lnTo>
                    <a:pt x="1" y="909"/>
                  </a:lnTo>
                  <a:lnTo>
                    <a:pt x="3" y="884"/>
                  </a:lnTo>
                  <a:lnTo>
                    <a:pt x="9" y="861"/>
                  </a:lnTo>
                  <a:lnTo>
                    <a:pt x="13" y="839"/>
                  </a:lnTo>
                  <a:lnTo>
                    <a:pt x="19" y="817"/>
                  </a:lnTo>
                  <a:lnTo>
                    <a:pt x="21" y="812"/>
                  </a:lnTo>
                  <a:lnTo>
                    <a:pt x="24" y="805"/>
                  </a:lnTo>
                  <a:lnTo>
                    <a:pt x="27" y="800"/>
                  </a:lnTo>
                  <a:lnTo>
                    <a:pt x="29" y="792"/>
                  </a:lnTo>
                  <a:lnTo>
                    <a:pt x="32" y="786"/>
                  </a:lnTo>
                  <a:lnTo>
                    <a:pt x="35" y="780"/>
                  </a:lnTo>
                  <a:lnTo>
                    <a:pt x="37" y="774"/>
                  </a:lnTo>
                  <a:lnTo>
                    <a:pt x="40" y="768"/>
                  </a:lnTo>
                  <a:lnTo>
                    <a:pt x="43" y="763"/>
                  </a:lnTo>
                  <a:lnTo>
                    <a:pt x="44" y="759"/>
                  </a:lnTo>
                  <a:lnTo>
                    <a:pt x="45" y="755"/>
                  </a:lnTo>
                  <a:lnTo>
                    <a:pt x="45" y="750"/>
                  </a:lnTo>
                  <a:lnTo>
                    <a:pt x="46" y="746"/>
                  </a:lnTo>
                  <a:lnTo>
                    <a:pt x="48" y="742"/>
                  </a:lnTo>
                  <a:lnTo>
                    <a:pt x="51" y="739"/>
                  </a:lnTo>
                  <a:lnTo>
                    <a:pt x="56" y="738"/>
                  </a:lnTo>
                  <a:lnTo>
                    <a:pt x="56" y="735"/>
                  </a:lnTo>
                  <a:lnTo>
                    <a:pt x="56" y="733"/>
                  </a:lnTo>
                  <a:lnTo>
                    <a:pt x="56" y="732"/>
                  </a:lnTo>
                  <a:lnTo>
                    <a:pt x="57" y="730"/>
                  </a:lnTo>
                  <a:lnTo>
                    <a:pt x="57" y="729"/>
                  </a:lnTo>
                  <a:lnTo>
                    <a:pt x="58" y="727"/>
                  </a:lnTo>
                  <a:lnTo>
                    <a:pt x="60" y="726"/>
                  </a:lnTo>
                  <a:lnTo>
                    <a:pt x="61" y="725"/>
                  </a:lnTo>
                  <a:lnTo>
                    <a:pt x="65" y="725"/>
                  </a:lnTo>
                  <a:lnTo>
                    <a:pt x="67" y="738"/>
                  </a:lnTo>
                  <a:lnTo>
                    <a:pt x="70" y="750"/>
                  </a:lnTo>
                  <a:lnTo>
                    <a:pt x="71" y="761"/>
                  </a:lnTo>
                  <a:lnTo>
                    <a:pt x="71" y="774"/>
                  </a:lnTo>
                  <a:lnTo>
                    <a:pt x="67" y="786"/>
                  </a:lnTo>
                  <a:lnTo>
                    <a:pt x="65" y="799"/>
                  </a:lnTo>
                  <a:lnTo>
                    <a:pt x="63" y="810"/>
                  </a:lnTo>
                  <a:lnTo>
                    <a:pt x="58" y="820"/>
                  </a:lnTo>
                  <a:lnTo>
                    <a:pt x="58" y="824"/>
                  </a:lnTo>
                  <a:lnTo>
                    <a:pt x="58" y="830"/>
                  </a:lnTo>
                  <a:lnTo>
                    <a:pt x="60" y="834"/>
                  </a:lnTo>
                  <a:lnTo>
                    <a:pt x="62" y="838"/>
                  </a:lnTo>
                  <a:lnTo>
                    <a:pt x="64" y="842"/>
                  </a:lnTo>
                  <a:lnTo>
                    <a:pt x="67" y="845"/>
                  </a:lnTo>
                  <a:lnTo>
                    <a:pt x="71" y="849"/>
                  </a:lnTo>
                  <a:lnTo>
                    <a:pt x="75" y="852"/>
                  </a:lnTo>
                  <a:lnTo>
                    <a:pt x="79" y="851"/>
                  </a:lnTo>
                  <a:lnTo>
                    <a:pt x="82" y="848"/>
                  </a:lnTo>
                  <a:lnTo>
                    <a:pt x="85" y="844"/>
                  </a:lnTo>
                  <a:lnTo>
                    <a:pt x="88" y="839"/>
                  </a:lnTo>
                  <a:lnTo>
                    <a:pt x="90" y="835"/>
                  </a:lnTo>
                  <a:lnTo>
                    <a:pt x="92" y="832"/>
                  </a:lnTo>
                  <a:lnTo>
                    <a:pt x="96" y="828"/>
                  </a:lnTo>
                  <a:lnTo>
                    <a:pt x="100" y="827"/>
                  </a:lnTo>
                  <a:lnTo>
                    <a:pt x="113" y="812"/>
                  </a:lnTo>
                  <a:lnTo>
                    <a:pt x="124" y="795"/>
                  </a:lnTo>
                  <a:lnTo>
                    <a:pt x="128" y="786"/>
                  </a:lnTo>
                  <a:lnTo>
                    <a:pt x="134" y="776"/>
                  </a:lnTo>
                  <a:lnTo>
                    <a:pt x="137" y="768"/>
                  </a:lnTo>
                  <a:lnTo>
                    <a:pt x="140" y="758"/>
                  </a:lnTo>
                  <a:lnTo>
                    <a:pt x="142" y="748"/>
                  </a:lnTo>
                  <a:lnTo>
                    <a:pt x="143" y="739"/>
                  </a:lnTo>
                  <a:lnTo>
                    <a:pt x="145" y="727"/>
                  </a:lnTo>
                  <a:lnTo>
                    <a:pt x="145" y="717"/>
                  </a:lnTo>
                  <a:lnTo>
                    <a:pt x="143" y="708"/>
                  </a:lnTo>
                  <a:lnTo>
                    <a:pt x="141" y="697"/>
                  </a:lnTo>
                  <a:lnTo>
                    <a:pt x="139" y="687"/>
                  </a:lnTo>
                  <a:lnTo>
                    <a:pt x="135" y="677"/>
                  </a:lnTo>
                  <a:lnTo>
                    <a:pt x="134" y="674"/>
                  </a:lnTo>
                  <a:lnTo>
                    <a:pt x="133" y="672"/>
                  </a:lnTo>
                  <a:lnTo>
                    <a:pt x="132" y="672"/>
                  </a:lnTo>
                  <a:lnTo>
                    <a:pt x="128" y="671"/>
                  </a:lnTo>
                  <a:lnTo>
                    <a:pt x="127" y="671"/>
                  </a:lnTo>
                  <a:lnTo>
                    <a:pt x="125" y="671"/>
                  </a:lnTo>
                  <a:lnTo>
                    <a:pt x="123" y="671"/>
                  </a:lnTo>
                  <a:lnTo>
                    <a:pt x="120" y="671"/>
                  </a:lnTo>
                  <a:lnTo>
                    <a:pt x="119" y="678"/>
                  </a:lnTo>
                  <a:lnTo>
                    <a:pt x="118" y="683"/>
                  </a:lnTo>
                  <a:lnTo>
                    <a:pt x="118" y="690"/>
                  </a:lnTo>
                  <a:lnTo>
                    <a:pt x="119" y="696"/>
                  </a:lnTo>
                  <a:lnTo>
                    <a:pt x="120" y="704"/>
                  </a:lnTo>
                  <a:lnTo>
                    <a:pt x="122" y="709"/>
                  </a:lnTo>
                  <a:lnTo>
                    <a:pt x="123" y="716"/>
                  </a:lnTo>
                  <a:lnTo>
                    <a:pt x="124" y="723"/>
                  </a:lnTo>
                  <a:lnTo>
                    <a:pt x="122" y="735"/>
                  </a:lnTo>
                  <a:lnTo>
                    <a:pt x="119" y="746"/>
                  </a:lnTo>
                  <a:lnTo>
                    <a:pt x="116" y="757"/>
                  </a:lnTo>
                  <a:lnTo>
                    <a:pt x="112" y="768"/>
                  </a:lnTo>
                  <a:lnTo>
                    <a:pt x="107" y="778"/>
                  </a:lnTo>
                  <a:lnTo>
                    <a:pt x="101" y="790"/>
                  </a:lnTo>
                  <a:lnTo>
                    <a:pt x="95" y="800"/>
                  </a:lnTo>
                  <a:lnTo>
                    <a:pt x="89" y="810"/>
                  </a:lnTo>
                  <a:lnTo>
                    <a:pt x="91" y="796"/>
                  </a:lnTo>
                  <a:lnTo>
                    <a:pt x="92" y="784"/>
                  </a:lnTo>
                  <a:lnTo>
                    <a:pt x="92" y="770"/>
                  </a:lnTo>
                  <a:lnTo>
                    <a:pt x="92" y="758"/>
                  </a:lnTo>
                  <a:lnTo>
                    <a:pt x="91" y="744"/>
                  </a:lnTo>
                  <a:lnTo>
                    <a:pt x="89" y="732"/>
                  </a:lnTo>
                  <a:lnTo>
                    <a:pt x="87" y="721"/>
                  </a:lnTo>
                  <a:lnTo>
                    <a:pt x="82" y="708"/>
                  </a:lnTo>
                  <a:lnTo>
                    <a:pt x="75" y="683"/>
                  </a:lnTo>
                  <a:lnTo>
                    <a:pt x="65" y="661"/>
                  </a:lnTo>
                  <a:lnTo>
                    <a:pt x="55" y="638"/>
                  </a:lnTo>
                  <a:lnTo>
                    <a:pt x="43" y="615"/>
                  </a:lnTo>
                  <a:lnTo>
                    <a:pt x="39" y="603"/>
                  </a:lnTo>
                  <a:lnTo>
                    <a:pt x="36" y="590"/>
                  </a:lnTo>
                  <a:lnTo>
                    <a:pt x="35" y="578"/>
                  </a:lnTo>
                  <a:lnTo>
                    <a:pt x="34" y="564"/>
                  </a:lnTo>
                  <a:lnTo>
                    <a:pt x="34" y="551"/>
                  </a:lnTo>
                  <a:lnTo>
                    <a:pt x="37" y="539"/>
                  </a:lnTo>
                  <a:lnTo>
                    <a:pt x="40" y="533"/>
                  </a:lnTo>
                  <a:lnTo>
                    <a:pt x="43" y="528"/>
                  </a:lnTo>
                  <a:lnTo>
                    <a:pt x="46" y="523"/>
                  </a:lnTo>
                  <a:lnTo>
                    <a:pt x="51" y="517"/>
                  </a:lnTo>
                  <a:lnTo>
                    <a:pt x="56" y="515"/>
                  </a:lnTo>
                  <a:lnTo>
                    <a:pt x="61" y="513"/>
                  </a:lnTo>
                  <a:lnTo>
                    <a:pt x="65" y="511"/>
                  </a:lnTo>
                  <a:lnTo>
                    <a:pt x="71" y="508"/>
                  </a:lnTo>
                  <a:lnTo>
                    <a:pt x="75" y="507"/>
                  </a:lnTo>
                  <a:lnTo>
                    <a:pt x="80" y="504"/>
                  </a:lnTo>
                  <a:lnTo>
                    <a:pt x="87" y="504"/>
                  </a:lnTo>
                  <a:lnTo>
                    <a:pt x="91" y="505"/>
                  </a:lnTo>
                  <a:lnTo>
                    <a:pt x="104" y="505"/>
                  </a:lnTo>
                  <a:lnTo>
                    <a:pt x="118" y="504"/>
                  </a:lnTo>
                  <a:lnTo>
                    <a:pt x="132" y="503"/>
                  </a:lnTo>
                  <a:lnTo>
                    <a:pt x="146" y="499"/>
                  </a:lnTo>
                  <a:lnTo>
                    <a:pt x="158" y="495"/>
                  </a:lnTo>
                  <a:lnTo>
                    <a:pt x="171" y="488"/>
                  </a:lnTo>
                  <a:lnTo>
                    <a:pt x="177" y="485"/>
                  </a:lnTo>
                  <a:lnTo>
                    <a:pt x="183" y="481"/>
                  </a:lnTo>
                  <a:lnTo>
                    <a:pt x="188" y="477"/>
                  </a:lnTo>
                  <a:lnTo>
                    <a:pt x="193" y="471"/>
                  </a:lnTo>
                  <a:lnTo>
                    <a:pt x="199" y="477"/>
                  </a:lnTo>
                  <a:lnTo>
                    <a:pt x="207" y="479"/>
                  </a:lnTo>
                  <a:lnTo>
                    <a:pt x="214" y="480"/>
                  </a:lnTo>
                  <a:lnTo>
                    <a:pt x="221" y="481"/>
                  </a:lnTo>
                  <a:lnTo>
                    <a:pt x="229" y="481"/>
                  </a:lnTo>
                  <a:lnTo>
                    <a:pt x="237" y="480"/>
                  </a:lnTo>
                  <a:lnTo>
                    <a:pt x="245" y="479"/>
                  </a:lnTo>
                  <a:lnTo>
                    <a:pt x="253" y="478"/>
                  </a:lnTo>
                  <a:lnTo>
                    <a:pt x="265" y="471"/>
                  </a:lnTo>
                  <a:lnTo>
                    <a:pt x="277" y="467"/>
                  </a:lnTo>
                  <a:lnTo>
                    <a:pt x="288" y="463"/>
                  </a:lnTo>
                  <a:lnTo>
                    <a:pt x="302" y="459"/>
                  </a:lnTo>
                  <a:lnTo>
                    <a:pt x="314" y="455"/>
                  </a:lnTo>
                  <a:lnTo>
                    <a:pt x="328" y="453"/>
                  </a:lnTo>
                  <a:lnTo>
                    <a:pt x="341" y="451"/>
                  </a:lnTo>
                  <a:lnTo>
                    <a:pt x="354" y="447"/>
                  </a:lnTo>
                  <a:lnTo>
                    <a:pt x="361" y="445"/>
                  </a:lnTo>
                  <a:lnTo>
                    <a:pt x="367" y="445"/>
                  </a:lnTo>
                  <a:lnTo>
                    <a:pt x="374" y="445"/>
                  </a:lnTo>
                  <a:lnTo>
                    <a:pt x="381" y="447"/>
                  </a:lnTo>
                  <a:lnTo>
                    <a:pt x="392" y="451"/>
                  </a:lnTo>
                  <a:lnTo>
                    <a:pt x="403" y="456"/>
                  </a:lnTo>
                  <a:lnTo>
                    <a:pt x="413" y="463"/>
                  </a:lnTo>
                  <a:lnTo>
                    <a:pt x="422" y="471"/>
                  </a:lnTo>
                  <a:lnTo>
                    <a:pt x="432" y="480"/>
                  </a:lnTo>
                  <a:lnTo>
                    <a:pt x="439" y="487"/>
                  </a:lnTo>
                  <a:lnTo>
                    <a:pt x="447" y="497"/>
                  </a:lnTo>
                  <a:lnTo>
                    <a:pt x="452" y="507"/>
                  </a:lnTo>
                  <a:lnTo>
                    <a:pt x="457" y="516"/>
                  </a:lnTo>
                  <a:lnTo>
                    <a:pt x="461" y="528"/>
                  </a:lnTo>
                  <a:lnTo>
                    <a:pt x="462" y="538"/>
                  </a:lnTo>
                  <a:lnTo>
                    <a:pt x="464" y="549"/>
                  </a:lnTo>
                  <a:lnTo>
                    <a:pt x="464" y="560"/>
                  </a:lnTo>
                  <a:lnTo>
                    <a:pt x="462" y="571"/>
                  </a:lnTo>
                  <a:lnTo>
                    <a:pt x="461" y="583"/>
                  </a:lnTo>
                  <a:lnTo>
                    <a:pt x="458" y="594"/>
                  </a:lnTo>
                  <a:lnTo>
                    <a:pt x="455" y="605"/>
                  </a:lnTo>
                  <a:lnTo>
                    <a:pt x="451" y="616"/>
                  </a:lnTo>
                  <a:lnTo>
                    <a:pt x="442" y="637"/>
                  </a:lnTo>
                  <a:lnTo>
                    <a:pt x="433" y="656"/>
                  </a:lnTo>
                  <a:lnTo>
                    <a:pt x="427" y="675"/>
                  </a:lnTo>
                  <a:lnTo>
                    <a:pt x="424" y="696"/>
                  </a:lnTo>
                  <a:lnTo>
                    <a:pt x="420" y="717"/>
                  </a:lnTo>
                  <a:lnTo>
                    <a:pt x="419" y="741"/>
                  </a:lnTo>
                  <a:lnTo>
                    <a:pt x="418" y="763"/>
                  </a:lnTo>
                  <a:lnTo>
                    <a:pt x="417" y="786"/>
                  </a:lnTo>
                  <a:lnTo>
                    <a:pt x="416" y="810"/>
                  </a:lnTo>
                  <a:lnTo>
                    <a:pt x="416" y="832"/>
                  </a:lnTo>
                  <a:lnTo>
                    <a:pt x="409" y="821"/>
                  </a:lnTo>
                  <a:lnTo>
                    <a:pt x="404" y="810"/>
                  </a:lnTo>
                  <a:lnTo>
                    <a:pt x="399" y="799"/>
                  </a:lnTo>
                  <a:lnTo>
                    <a:pt x="395" y="786"/>
                  </a:lnTo>
                  <a:lnTo>
                    <a:pt x="392" y="773"/>
                  </a:lnTo>
                  <a:lnTo>
                    <a:pt x="390" y="760"/>
                  </a:lnTo>
                  <a:lnTo>
                    <a:pt x="387" y="747"/>
                  </a:lnTo>
                  <a:lnTo>
                    <a:pt x="384" y="735"/>
                  </a:lnTo>
                  <a:lnTo>
                    <a:pt x="382" y="726"/>
                  </a:lnTo>
                  <a:lnTo>
                    <a:pt x="381" y="718"/>
                  </a:lnTo>
                  <a:lnTo>
                    <a:pt x="382" y="711"/>
                  </a:lnTo>
                  <a:lnTo>
                    <a:pt x="382" y="702"/>
                  </a:lnTo>
                  <a:lnTo>
                    <a:pt x="383" y="695"/>
                  </a:lnTo>
                  <a:lnTo>
                    <a:pt x="383" y="686"/>
                  </a:lnTo>
                  <a:lnTo>
                    <a:pt x="381" y="67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4" y="671"/>
                  </a:lnTo>
                  <a:lnTo>
                    <a:pt x="372" y="672"/>
                  </a:lnTo>
                  <a:lnTo>
                    <a:pt x="369" y="672"/>
                  </a:lnTo>
                  <a:lnTo>
                    <a:pt x="367" y="674"/>
                  </a:lnTo>
                  <a:lnTo>
                    <a:pt x="366" y="677"/>
                  </a:lnTo>
                  <a:lnTo>
                    <a:pt x="365" y="678"/>
                  </a:lnTo>
                  <a:lnTo>
                    <a:pt x="364" y="679"/>
                  </a:lnTo>
                  <a:lnTo>
                    <a:pt x="363" y="708"/>
                  </a:lnTo>
                  <a:lnTo>
                    <a:pt x="364" y="736"/>
                  </a:lnTo>
                  <a:lnTo>
                    <a:pt x="367" y="765"/>
                  </a:lnTo>
                  <a:lnTo>
                    <a:pt x="373" y="792"/>
                  </a:lnTo>
                  <a:lnTo>
                    <a:pt x="377" y="807"/>
                  </a:lnTo>
                  <a:lnTo>
                    <a:pt x="381" y="820"/>
                  </a:lnTo>
                  <a:lnTo>
                    <a:pt x="386" y="833"/>
                  </a:lnTo>
                  <a:lnTo>
                    <a:pt x="392" y="845"/>
                  </a:lnTo>
                  <a:lnTo>
                    <a:pt x="398" y="859"/>
                  </a:lnTo>
                  <a:lnTo>
                    <a:pt x="406" y="871"/>
                  </a:lnTo>
                  <a:lnTo>
                    <a:pt x="412" y="883"/>
                  </a:lnTo>
                  <a:lnTo>
                    <a:pt x="421" y="894"/>
                  </a:lnTo>
                  <a:lnTo>
                    <a:pt x="427" y="895"/>
                  </a:lnTo>
                  <a:lnTo>
                    <a:pt x="431" y="894"/>
                  </a:lnTo>
                  <a:lnTo>
                    <a:pt x="433" y="892"/>
                  </a:lnTo>
                  <a:lnTo>
                    <a:pt x="437" y="888"/>
                  </a:lnTo>
                  <a:lnTo>
                    <a:pt x="439" y="884"/>
                  </a:lnTo>
                  <a:lnTo>
                    <a:pt x="441" y="880"/>
                  </a:lnTo>
                  <a:lnTo>
                    <a:pt x="443" y="877"/>
                  </a:lnTo>
                  <a:lnTo>
                    <a:pt x="447" y="874"/>
                  </a:lnTo>
                  <a:lnTo>
                    <a:pt x="442" y="839"/>
                  </a:lnTo>
                  <a:lnTo>
                    <a:pt x="440" y="805"/>
                  </a:lnTo>
                  <a:lnTo>
                    <a:pt x="441" y="772"/>
                  </a:lnTo>
                  <a:lnTo>
                    <a:pt x="443" y="738"/>
                  </a:lnTo>
                  <a:lnTo>
                    <a:pt x="447" y="722"/>
                  </a:lnTo>
                  <a:lnTo>
                    <a:pt x="449" y="705"/>
                  </a:lnTo>
                  <a:lnTo>
                    <a:pt x="452" y="689"/>
                  </a:lnTo>
                  <a:lnTo>
                    <a:pt x="457" y="672"/>
                  </a:lnTo>
                  <a:lnTo>
                    <a:pt x="462" y="659"/>
                  </a:lnTo>
                  <a:lnTo>
                    <a:pt x="467" y="642"/>
                  </a:lnTo>
                  <a:lnTo>
                    <a:pt x="474" y="629"/>
                  </a:lnTo>
                  <a:lnTo>
                    <a:pt x="482" y="615"/>
                  </a:lnTo>
                  <a:lnTo>
                    <a:pt x="481" y="611"/>
                  </a:lnTo>
                  <a:lnTo>
                    <a:pt x="481" y="607"/>
                  </a:lnTo>
                  <a:lnTo>
                    <a:pt x="482" y="605"/>
                  </a:lnTo>
                  <a:lnTo>
                    <a:pt x="483" y="602"/>
                  </a:lnTo>
                  <a:lnTo>
                    <a:pt x="485" y="599"/>
                  </a:lnTo>
                  <a:lnTo>
                    <a:pt x="486" y="596"/>
                  </a:lnTo>
                  <a:lnTo>
                    <a:pt x="487" y="594"/>
                  </a:lnTo>
                  <a:lnTo>
                    <a:pt x="487" y="590"/>
                  </a:lnTo>
                  <a:lnTo>
                    <a:pt x="489" y="583"/>
                  </a:lnTo>
                  <a:lnTo>
                    <a:pt x="489" y="574"/>
                  </a:lnTo>
                  <a:lnTo>
                    <a:pt x="487" y="564"/>
                  </a:lnTo>
                  <a:lnTo>
                    <a:pt x="487" y="555"/>
                  </a:lnTo>
                  <a:lnTo>
                    <a:pt x="489" y="550"/>
                  </a:lnTo>
                  <a:lnTo>
                    <a:pt x="490" y="546"/>
                  </a:lnTo>
                  <a:lnTo>
                    <a:pt x="492" y="543"/>
                  </a:lnTo>
                  <a:lnTo>
                    <a:pt x="494" y="539"/>
                  </a:lnTo>
                  <a:lnTo>
                    <a:pt x="496" y="536"/>
                  </a:lnTo>
                  <a:lnTo>
                    <a:pt x="501" y="535"/>
                  </a:lnTo>
                  <a:lnTo>
                    <a:pt x="507" y="535"/>
                  </a:lnTo>
                  <a:lnTo>
                    <a:pt x="512" y="535"/>
                  </a:lnTo>
                  <a:lnTo>
                    <a:pt x="522" y="525"/>
                  </a:lnTo>
                  <a:lnTo>
                    <a:pt x="530" y="512"/>
                  </a:lnTo>
                  <a:lnTo>
                    <a:pt x="537" y="498"/>
                  </a:lnTo>
                  <a:lnTo>
                    <a:pt x="543" y="485"/>
                  </a:lnTo>
                  <a:lnTo>
                    <a:pt x="547" y="470"/>
                  </a:lnTo>
                  <a:lnTo>
                    <a:pt x="553" y="455"/>
                  </a:lnTo>
                  <a:lnTo>
                    <a:pt x="556" y="441"/>
                  </a:lnTo>
                  <a:lnTo>
                    <a:pt x="561" y="426"/>
                  </a:lnTo>
                  <a:lnTo>
                    <a:pt x="564" y="396"/>
                  </a:lnTo>
                  <a:lnTo>
                    <a:pt x="565" y="380"/>
                  </a:lnTo>
                  <a:lnTo>
                    <a:pt x="565" y="363"/>
                  </a:lnTo>
                  <a:lnTo>
                    <a:pt x="564" y="347"/>
                  </a:lnTo>
                  <a:lnTo>
                    <a:pt x="563" y="331"/>
                  </a:lnTo>
                  <a:lnTo>
                    <a:pt x="562" y="315"/>
                  </a:lnTo>
                  <a:lnTo>
                    <a:pt x="563" y="299"/>
                  </a:lnTo>
                  <a:lnTo>
                    <a:pt x="563" y="291"/>
                  </a:lnTo>
                  <a:lnTo>
                    <a:pt x="564" y="284"/>
                  </a:lnTo>
                  <a:lnTo>
                    <a:pt x="567" y="278"/>
                  </a:lnTo>
                  <a:lnTo>
                    <a:pt x="570" y="271"/>
                  </a:lnTo>
                  <a:lnTo>
                    <a:pt x="571" y="258"/>
                  </a:lnTo>
                  <a:lnTo>
                    <a:pt x="572" y="248"/>
                  </a:lnTo>
                  <a:lnTo>
                    <a:pt x="575" y="236"/>
                  </a:lnTo>
                  <a:lnTo>
                    <a:pt x="578" y="224"/>
                  </a:lnTo>
                  <a:lnTo>
                    <a:pt x="584" y="211"/>
                  </a:lnTo>
                  <a:lnTo>
                    <a:pt x="587" y="200"/>
                  </a:lnTo>
                  <a:lnTo>
                    <a:pt x="592" y="189"/>
                  </a:lnTo>
                  <a:lnTo>
                    <a:pt x="597" y="176"/>
                  </a:lnTo>
                  <a:lnTo>
                    <a:pt x="601" y="176"/>
                  </a:lnTo>
                  <a:lnTo>
                    <a:pt x="604" y="178"/>
                  </a:lnTo>
                  <a:lnTo>
                    <a:pt x="608" y="180"/>
                  </a:lnTo>
                  <a:lnTo>
                    <a:pt x="612" y="182"/>
                  </a:lnTo>
                  <a:lnTo>
                    <a:pt x="614" y="184"/>
                  </a:lnTo>
                  <a:lnTo>
                    <a:pt x="618" y="187"/>
                  </a:lnTo>
                  <a:lnTo>
                    <a:pt x="621" y="189"/>
                  </a:lnTo>
                  <a:lnTo>
                    <a:pt x="625" y="189"/>
                  </a:lnTo>
                  <a:lnTo>
                    <a:pt x="631" y="182"/>
                  </a:lnTo>
                  <a:lnTo>
                    <a:pt x="636" y="176"/>
                  </a:lnTo>
                  <a:lnTo>
                    <a:pt x="640" y="170"/>
                  </a:lnTo>
                  <a:lnTo>
                    <a:pt x="645" y="163"/>
                  </a:lnTo>
                  <a:lnTo>
                    <a:pt x="649" y="156"/>
                  </a:lnTo>
                  <a:lnTo>
                    <a:pt x="652" y="149"/>
                  </a:lnTo>
                  <a:lnTo>
                    <a:pt x="655" y="141"/>
                  </a:lnTo>
                  <a:lnTo>
                    <a:pt x="658" y="135"/>
                  </a:lnTo>
                  <a:lnTo>
                    <a:pt x="661" y="137"/>
                  </a:lnTo>
                  <a:lnTo>
                    <a:pt x="664" y="140"/>
                  </a:lnTo>
                  <a:lnTo>
                    <a:pt x="666" y="144"/>
                  </a:lnTo>
                  <a:lnTo>
                    <a:pt x="669" y="147"/>
                  </a:lnTo>
                  <a:lnTo>
                    <a:pt x="672" y="149"/>
                  </a:lnTo>
                  <a:lnTo>
                    <a:pt x="675" y="150"/>
                  </a:lnTo>
                  <a:lnTo>
                    <a:pt x="679" y="152"/>
                  </a:lnTo>
                  <a:lnTo>
                    <a:pt x="683" y="152"/>
                  </a:lnTo>
                  <a:lnTo>
                    <a:pt x="688" y="144"/>
                  </a:lnTo>
                  <a:lnTo>
                    <a:pt x="692" y="136"/>
                  </a:lnTo>
                  <a:lnTo>
                    <a:pt x="696" y="127"/>
                  </a:lnTo>
                  <a:lnTo>
                    <a:pt x="699" y="119"/>
                  </a:lnTo>
                  <a:lnTo>
                    <a:pt x="705" y="110"/>
                  </a:lnTo>
                  <a:lnTo>
                    <a:pt x="708" y="104"/>
                  </a:lnTo>
                  <a:lnTo>
                    <a:pt x="713" y="95"/>
                  </a:lnTo>
                  <a:lnTo>
                    <a:pt x="718" y="87"/>
                  </a:lnTo>
                  <a:lnTo>
                    <a:pt x="721" y="90"/>
                  </a:lnTo>
                  <a:lnTo>
                    <a:pt x="723" y="95"/>
                  </a:lnTo>
                  <a:lnTo>
                    <a:pt x="726" y="100"/>
                  </a:lnTo>
                  <a:lnTo>
                    <a:pt x="728" y="105"/>
                  </a:lnTo>
                  <a:lnTo>
                    <a:pt x="730" y="109"/>
                  </a:lnTo>
                  <a:lnTo>
                    <a:pt x="735" y="112"/>
                  </a:lnTo>
                  <a:lnTo>
                    <a:pt x="737" y="114"/>
                  </a:lnTo>
                  <a:lnTo>
                    <a:pt x="739" y="114"/>
                  </a:lnTo>
                  <a:lnTo>
                    <a:pt x="743" y="114"/>
                  </a:lnTo>
                  <a:lnTo>
                    <a:pt x="745" y="112"/>
                  </a:lnTo>
                  <a:lnTo>
                    <a:pt x="749" y="106"/>
                  </a:lnTo>
                  <a:lnTo>
                    <a:pt x="753" y="100"/>
                  </a:lnTo>
                  <a:lnTo>
                    <a:pt x="757" y="93"/>
                  </a:lnTo>
                  <a:lnTo>
                    <a:pt x="761" y="88"/>
                  </a:lnTo>
                  <a:lnTo>
                    <a:pt x="765" y="81"/>
                  </a:lnTo>
                  <a:lnTo>
                    <a:pt x="770" y="75"/>
                  </a:lnTo>
                  <a:lnTo>
                    <a:pt x="773" y="70"/>
                  </a:lnTo>
                  <a:lnTo>
                    <a:pt x="779" y="63"/>
                  </a:lnTo>
                  <a:lnTo>
                    <a:pt x="779" y="66"/>
                  </a:lnTo>
                  <a:lnTo>
                    <a:pt x="780" y="70"/>
                  </a:lnTo>
                  <a:lnTo>
                    <a:pt x="782" y="71"/>
                  </a:lnTo>
                  <a:lnTo>
                    <a:pt x="784" y="72"/>
                  </a:lnTo>
                  <a:lnTo>
                    <a:pt x="788" y="73"/>
                  </a:lnTo>
                  <a:lnTo>
                    <a:pt x="793" y="73"/>
                  </a:lnTo>
                  <a:lnTo>
                    <a:pt x="796" y="74"/>
                  </a:lnTo>
                  <a:lnTo>
                    <a:pt x="799" y="75"/>
                  </a:lnTo>
                  <a:lnTo>
                    <a:pt x="805" y="70"/>
                  </a:lnTo>
                  <a:lnTo>
                    <a:pt x="811" y="64"/>
                  </a:lnTo>
                  <a:lnTo>
                    <a:pt x="815" y="58"/>
                  </a:lnTo>
                  <a:lnTo>
                    <a:pt x="818" y="53"/>
                  </a:lnTo>
                  <a:lnTo>
                    <a:pt x="823" y="46"/>
                  </a:lnTo>
                  <a:lnTo>
                    <a:pt x="826" y="39"/>
                  </a:lnTo>
                  <a:lnTo>
                    <a:pt x="829" y="32"/>
                  </a:lnTo>
                  <a:lnTo>
                    <a:pt x="833" y="27"/>
                  </a:lnTo>
                  <a:lnTo>
                    <a:pt x="838" y="0"/>
                  </a:lnTo>
                  <a:lnTo>
                    <a:pt x="836" y="4"/>
                  </a:lnTo>
                  <a:lnTo>
                    <a:pt x="836" y="9"/>
                  </a:lnTo>
                  <a:lnTo>
                    <a:pt x="836" y="12"/>
                  </a:lnTo>
                  <a:lnTo>
                    <a:pt x="838" y="14"/>
                  </a:lnTo>
                  <a:lnTo>
                    <a:pt x="841" y="19"/>
                  </a:lnTo>
                  <a:lnTo>
                    <a:pt x="845" y="23"/>
                  </a:lnTo>
                  <a:lnTo>
                    <a:pt x="850" y="27"/>
                  </a:lnTo>
                  <a:lnTo>
                    <a:pt x="856" y="31"/>
                  </a:lnTo>
                  <a:lnTo>
                    <a:pt x="860" y="36"/>
                  </a:lnTo>
                  <a:lnTo>
                    <a:pt x="861" y="43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1" name="Freeform 553"/>
            <p:cNvSpPr>
              <a:spLocks/>
            </p:cNvSpPr>
            <p:nvPr/>
          </p:nvSpPr>
          <p:spPr bwMode="auto">
            <a:xfrm>
              <a:off x="5859" y="4456"/>
              <a:ext cx="192" cy="130"/>
            </a:xfrm>
            <a:custGeom>
              <a:avLst/>
              <a:gdLst>
                <a:gd name="T0" fmla="*/ 132 w 192"/>
                <a:gd name="T1" fmla="*/ 18 h 130"/>
                <a:gd name="T2" fmla="*/ 136 w 192"/>
                <a:gd name="T3" fmla="*/ 23 h 130"/>
                <a:gd name="T4" fmla="*/ 145 w 192"/>
                <a:gd name="T5" fmla="*/ 26 h 130"/>
                <a:gd name="T6" fmla="*/ 160 w 192"/>
                <a:gd name="T7" fmla="*/ 23 h 130"/>
                <a:gd name="T8" fmla="*/ 174 w 192"/>
                <a:gd name="T9" fmla="*/ 24 h 130"/>
                <a:gd name="T10" fmla="*/ 180 w 192"/>
                <a:gd name="T11" fmla="*/ 27 h 130"/>
                <a:gd name="T12" fmla="*/ 186 w 192"/>
                <a:gd name="T13" fmla="*/ 35 h 130"/>
                <a:gd name="T14" fmla="*/ 191 w 192"/>
                <a:gd name="T15" fmla="*/ 46 h 130"/>
                <a:gd name="T16" fmla="*/ 192 w 192"/>
                <a:gd name="T17" fmla="*/ 58 h 130"/>
                <a:gd name="T18" fmla="*/ 192 w 192"/>
                <a:gd name="T19" fmla="*/ 70 h 130"/>
                <a:gd name="T20" fmla="*/ 186 w 192"/>
                <a:gd name="T21" fmla="*/ 80 h 130"/>
                <a:gd name="T22" fmla="*/ 177 w 192"/>
                <a:gd name="T23" fmla="*/ 94 h 130"/>
                <a:gd name="T24" fmla="*/ 168 w 192"/>
                <a:gd name="T25" fmla="*/ 105 h 130"/>
                <a:gd name="T26" fmla="*/ 159 w 192"/>
                <a:gd name="T27" fmla="*/ 110 h 130"/>
                <a:gd name="T28" fmla="*/ 153 w 192"/>
                <a:gd name="T29" fmla="*/ 111 h 130"/>
                <a:gd name="T30" fmla="*/ 144 w 192"/>
                <a:gd name="T31" fmla="*/ 115 h 130"/>
                <a:gd name="T32" fmla="*/ 133 w 192"/>
                <a:gd name="T33" fmla="*/ 123 h 130"/>
                <a:gd name="T34" fmla="*/ 121 w 192"/>
                <a:gd name="T35" fmla="*/ 129 h 130"/>
                <a:gd name="T36" fmla="*/ 110 w 192"/>
                <a:gd name="T37" fmla="*/ 130 h 130"/>
                <a:gd name="T38" fmla="*/ 95 w 192"/>
                <a:gd name="T39" fmla="*/ 126 h 130"/>
                <a:gd name="T40" fmla="*/ 79 w 192"/>
                <a:gd name="T41" fmla="*/ 122 h 130"/>
                <a:gd name="T42" fmla="*/ 61 w 192"/>
                <a:gd name="T43" fmla="*/ 119 h 130"/>
                <a:gd name="T44" fmla="*/ 44 w 192"/>
                <a:gd name="T45" fmla="*/ 119 h 130"/>
                <a:gd name="T46" fmla="*/ 28 w 192"/>
                <a:gd name="T47" fmla="*/ 118 h 130"/>
                <a:gd name="T48" fmla="*/ 17 w 192"/>
                <a:gd name="T49" fmla="*/ 110 h 130"/>
                <a:gd name="T50" fmla="*/ 9 w 192"/>
                <a:gd name="T51" fmla="*/ 101 h 130"/>
                <a:gd name="T52" fmla="*/ 4 w 192"/>
                <a:gd name="T53" fmla="*/ 87 h 130"/>
                <a:gd name="T54" fmla="*/ 1 w 192"/>
                <a:gd name="T55" fmla="*/ 72 h 130"/>
                <a:gd name="T56" fmla="*/ 4 w 192"/>
                <a:gd name="T57" fmla="*/ 57 h 130"/>
                <a:gd name="T58" fmla="*/ 8 w 192"/>
                <a:gd name="T59" fmla="*/ 43 h 130"/>
                <a:gd name="T60" fmla="*/ 17 w 192"/>
                <a:gd name="T61" fmla="*/ 30 h 130"/>
                <a:gd name="T62" fmla="*/ 27 w 192"/>
                <a:gd name="T63" fmla="*/ 24 h 130"/>
                <a:gd name="T64" fmla="*/ 35 w 192"/>
                <a:gd name="T65" fmla="*/ 24 h 130"/>
                <a:gd name="T66" fmla="*/ 45 w 192"/>
                <a:gd name="T67" fmla="*/ 27 h 130"/>
                <a:gd name="T68" fmla="*/ 57 w 192"/>
                <a:gd name="T69" fmla="*/ 29 h 130"/>
                <a:gd name="T70" fmla="*/ 64 w 192"/>
                <a:gd name="T71" fmla="*/ 29 h 130"/>
                <a:gd name="T72" fmla="*/ 69 w 192"/>
                <a:gd name="T73" fmla="*/ 26 h 130"/>
                <a:gd name="T74" fmla="*/ 72 w 192"/>
                <a:gd name="T75" fmla="*/ 17 h 130"/>
                <a:gd name="T76" fmla="*/ 81 w 192"/>
                <a:gd name="T77" fmla="*/ 8 h 130"/>
                <a:gd name="T78" fmla="*/ 96 w 192"/>
                <a:gd name="T79" fmla="*/ 1 h 130"/>
                <a:gd name="T80" fmla="*/ 112 w 192"/>
                <a:gd name="T81" fmla="*/ 0 h 130"/>
                <a:gd name="T82" fmla="*/ 122 w 192"/>
                <a:gd name="T83" fmla="*/ 3 h 130"/>
                <a:gd name="T84" fmla="*/ 129 w 192"/>
                <a:gd name="T85" fmla="*/ 10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30"/>
                <a:gd name="T131" fmla="*/ 192 w 192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30">
                  <a:moveTo>
                    <a:pt x="132" y="14"/>
                  </a:moveTo>
                  <a:lnTo>
                    <a:pt x="132" y="18"/>
                  </a:lnTo>
                  <a:lnTo>
                    <a:pt x="133" y="22"/>
                  </a:lnTo>
                  <a:lnTo>
                    <a:pt x="136" y="23"/>
                  </a:lnTo>
                  <a:lnTo>
                    <a:pt x="138" y="24"/>
                  </a:lnTo>
                  <a:lnTo>
                    <a:pt x="145" y="26"/>
                  </a:lnTo>
                  <a:lnTo>
                    <a:pt x="153" y="24"/>
                  </a:lnTo>
                  <a:lnTo>
                    <a:pt x="160" y="23"/>
                  </a:lnTo>
                  <a:lnTo>
                    <a:pt x="168" y="23"/>
                  </a:lnTo>
                  <a:lnTo>
                    <a:pt x="174" y="24"/>
                  </a:lnTo>
                  <a:lnTo>
                    <a:pt x="177" y="26"/>
                  </a:lnTo>
                  <a:lnTo>
                    <a:pt x="180" y="27"/>
                  </a:lnTo>
                  <a:lnTo>
                    <a:pt x="183" y="30"/>
                  </a:lnTo>
                  <a:lnTo>
                    <a:pt x="186" y="35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2" y="53"/>
                  </a:lnTo>
                  <a:lnTo>
                    <a:pt x="192" y="58"/>
                  </a:lnTo>
                  <a:lnTo>
                    <a:pt x="192" y="64"/>
                  </a:lnTo>
                  <a:lnTo>
                    <a:pt x="192" y="70"/>
                  </a:lnTo>
                  <a:lnTo>
                    <a:pt x="190" y="76"/>
                  </a:lnTo>
                  <a:lnTo>
                    <a:pt x="186" y="80"/>
                  </a:lnTo>
                  <a:lnTo>
                    <a:pt x="182" y="87"/>
                  </a:lnTo>
                  <a:lnTo>
                    <a:pt x="177" y="94"/>
                  </a:lnTo>
                  <a:lnTo>
                    <a:pt x="174" y="100"/>
                  </a:lnTo>
                  <a:lnTo>
                    <a:pt x="168" y="105"/>
                  </a:lnTo>
                  <a:lnTo>
                    <a:pt x="163" y="109"/>
                  </a:lnTo>
                  <a:lnTo>
                    <a:pt x="159" y="110"/>
                  </a:lnTo>
                  <a:lnTo>
                    <a:pt x="157" y="111"/>
                  </a:lnTo>
                  <a:lnTo>
                    <a:pt x="153" y="111"/>
                  </a:lnTo>
                  <a:lnTo>
                    <a:pt x="148" y="111"/>
                  </a:lnTo>
                  <a:lnTo>
                    <a:pt x="144" y="115"/>
                  </a:lnTo>
                  <a:lnTo>
                    <a:pt x="138" y="120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1" y="129"/>
                  </a:lnTo>
                  <a:lnTo>
                    <a:pt x="115" y="130"/>
                  </a:lnTo>
                  <a:lnTo>
                    <a:pt x="110" y="130"/>
                  </a:lnTo>
                  <a:lnTo>
                    <a:pt x="102" y="128"/>
                  </a:lnTo>
                  <a:lnTo>
                    <a:pt x="95" y="126"/>
                  </a:lnTo>
                  <a:lnTo>
                    <a:pt x="86" y="123"/>
                  </a:lnTo>
                  <a:lnTo>
                    <a:pt x="79" y="122"/>
                  </a:lnTo>
                  <a:lnTo>
                    <a:pt x="70" y="120"/>
                  </a:lnTo>
                  <a:lnTo>
                    <a:pt x="61" y="119"/>
                  </a:lnTo>
                  <a:lnTo>
                    <a:pt x="53" y="119"/>
                  </a:lnTo>
                  <a:lnTo>
                    <a:pt x="44" y="119"/>
                  </a:lnTo>
                  <a:lnTo>
                    <a:pt x="36" y="120"/>
                  </a:lnTo>
                  <a:lnTo>
                    <a:pt x="28" y="118"/>
                  </a:lnTo>
                  <a:lnTo>
                    <a:pt x="23" y="115"/>
                  </a:lnTo>
                  <a:lnTo>
                    <a:pt x="17" y="110"/>
                  </a:lnTo>
                  <a:lnTo>
                    <a:pt x="13" y="105"/>
                  </a:lnTo>
                  <a:lnTo>
                    <a:pt x="9" y="101"/>
                  </a:lnTo>
                  <a:lnTo>
                    <a:pt x="6" y="94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4" y="57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2" y="37"/>
                  </a:lnTo>
                  <a:lnTo>
                    <a:pt x="17" y="30"/>
                  </a:lnTo>
                  <a:lnTo>
                    <a:pt x="24" y="26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45" y="27"/>
                  </a:lnTo>
                  <a:lnTo>
                    <a:pt x="54" y="28"/>
                  </a:lnTo>
                  <a:lnTo>
                    <a:pt x="57" y="29"/>
                  </a:lnTo>
                  <a:lnTo>
                    <a:pt x="60" y="29"/>
                  </a:lnTo>
                  <a:lnTo>
                    <a:pt x="64" y="29"/>
                  </a:lnTo>
                  <a:lnTo>
                    <a:pt x="67" y="28"/>
                  </a:lnTo>
                  <a:lnTo>
                    <a:pt x="69" y="26"/>
                  </a:lnTo>
                  <a:lnTo>
                    <a:pt x="70" y="22"/>
                  </a:lnTo>
                  <a:lnTo>
                    <a:pt x="72" y="17"/>
                  </a:lnTo>
                  <a:lnTo>
                    <a:pt x="72" y="12"/>
                  </a:lnTo>
                  <a:lnTo>
                    <a:pt x="81" y="8"/>
                  </a:lnTo>
                  <a:lnTo>
                    <a:pt x="87" y="3"/>
                  </a:lnTo>
                  <a:lnTo>
                    <a:pt x="96" y="1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7" y="5"/>
                  </a:lnTo>
                  <a:lnTo>
                    <a:pt x="129" y="10"/>
                  </a:lnTo>
                  <a:lnTo>
                    <a:pt x="132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2" name="Freeform 554"/>
            <p:cNvSpPr>
              <a:spLocks/>
            </p:cNvSpPr>
            <p:nvPr/>
          </p:nvSpPr>
          <p:spPr bwMode="auto">
            <a:xfrm>
              <a:off x="5883" y="4471"/>
              <a:ext cx="140" cy="94"/>
            </a:xfrm>
            <a:custGeom>
              <a:avLst/>
              <a:gdLst>
                <a:gd name="T0" fmla="*/ 108 w 140"/>
                <a:gd name="T1" fmla="*/ 36 h 94"/>
                <a:gd name="T2" fmla="*/ 117 w 140"/>
                <a:gd name="T3" fmla="*/ 33 h 94"/>
                <a:gd name="T4" fmla="*/ 124 w 140"/>
                <a:gd name="T5" fmla="*/ 30 h 94"/>
                <a:gd name="T6" fmla="*/ 133 w 140"/>
                <a:gd name="T7" fmla="*/ 28 h 94"/>
                <a:gd name="T8" fmla="*/ 140 w 140"/>
                <a:gd name="T9" fmla="*/ 34 h 94"/>
                <a:gd name="T10" fmla="*/ 140 w 140"/>
                <a:gd name="T11" fmla="*/ 44 h 94"/>
                <a:gd name="T12" fmla="*/ 139 w 140"/>
                <a:gd name="T13" fmla="*/ 53 h 94"/>
                <a:gd name="T14" fmla="*/ 135 w 140"/>
                <a:gd name="T15" fmla="*/ 61 h 94"/>
                <a:gd name="T16" fmla="*/ 126 w 140"/>
                <a:gd name="T17" fmla="*/ 65 h 94"/>
                <a:gd name="T18" fmla="*/ 118 w 140"/>
                <a:gd name="T19" fmla="*/ 70 h 94"/>
                <a:gd name="T20" fmla="*/ 107 w 140"/>
                <a:gd name="T21" fmla="*/ 78 h 94"/>
                <a:gd name="T22" fmla="*/ 92 w 140"/>
                <a:gd name="T23" fmla="*/ 90 h 94"/>
                <a:gd name="T24" fmla="*/ 80 w 140"/>
                <a:gd name="T25" fmla="*/ 94 h 94"/>
                <a:gd name="T26" fmla="*/ 69 w 140"/>
                <a:gd name="T27" fmla="*/ 91 h 94"/>
                <a:gd name="T28" fmla="*/ 63 w 140"/>
                <a:gd name="T29" fmla="*/ 86 h 94"/>
                <a:gd name="T30" fmla="*/ 62 w 140"/>
                <a:gd name="T31" fmla="*/ 79 h 94"/>
                <a:gd name="T32" fmla="*/ 61 w 140"/>
                <a:gd name="T33" fmla="*/ 73 h 94"/>
                <a:gd name="T34" fmla="*/ 57 w 140"/>
                <a:gd name="T35" fmla="*/ 69 h 94"/>
                <a:gd name="T36" fmla="*/ 47 w 140"/>
                <a:gd name="T37" fmla="*/ 68 h 94"/>
                <a:gd name="T38" fmla="*/ 37 w 140"/>
                <a:gd name="T39" fmla="*/ 72 h 94"/>
                <a:gd name="T40" fmla="*/ 28 w 140"/>
                <a:gd name="T41" fmla="*/ 79 h 94"/>
                <a:gd name="T42" fmla="*/ 17 w 140"/>
                <a:gd name="T43" fmla="*/ 81 h 94"/>
                <a:gd name="T44" fmla="*/ 10 w 140"/>
                <a:gd name="T45" fmla="*/ 78 h 94"/>
                <a:gd name="T46" fmla="*/ 3 w 140"/>
                <a:gd name="T47" fmla="*/ 69 h 94"/>
                <a:gd name="T48" fmla="*/ 1 w 140"/>
                <a:gd name="T49" fmla="*/ 59 h 94"/>
                <a:gd name="T50" fmla="*/ 0 w 140"/>
                <a:gd name="T51" fmla="*/ 49 h 94"/>
                <a:gd name="T52" fmla="*/ 2 w 140"/>
                <a:gd name="T53" fmla="*/ 41 h 94"/>
                <a:gd name="T54" fmla="*/ 7 w 140"/>
                <a:gd name="T55" fmla="*/ 34 h 94"/>
                <a:gd name="T56" fmla="*/ 16 w 140"/>
                <a:gd name="T57" fmla="*/ 32 h 94"/>
                <a:gd name="T58" fmla="*/ 29 w 140"/>
                <a:gd name="T59" fmla="*/ 36 h 94"/>
                <a:gd name="T60" fmla="*/ 38 w 140"/>
                <a:gd name="T61" fmla="*/ 39 h 94"/>
                <a:gd name="T62" fmla="*/ 46 w 140"/>
                <a:gd name="T63" fmla="*/ 38 h 94"/>
                <a:gd name="T64" fmla="*/ 52 w 140"/>
                <a:gd name="T65" fmla="*/ 31 h 94"/>
                <a:gd name="T66" fmla="*/ 59 w 140"/>
                <a:gd name="T67" fmla="*/ 19 h 94"/>
                <a:gd name="T68" fmla="*/ 64 w 140"/>
                <a:gd name="T69" fmla="*/ 8 h 94"/>
                <a:gd name="T70" fmla="*/ 76 w 140"/>
                <a:gd name="T71" fmla="*/ 2 h 94"/>
                <a:gd name="T72" fmla="*/ 86 w 140"/>
                <a:gd name="T73" fmla="*/ 5 h 94"/>
                <a:gd name="T74" fmla="*/ 88 w 140"/>
                <a:gd name="T75" fmla="*/ 16 h 94"/>
                <a:gd name="T76" fmla="*/ 89 w 140"/>
                <a:gd name="T77" fmla="*/ 28 h 94"/>
                <a:gd name="T78" fmla="*/ 94 w 140"/>
                <a:gd name="T79" fmla="*/ 33 h 94"/>
                <a:gd name="T80" fmla="*/ 99 w 140"/>
                <a:gd name="T81" fmla="*/ 36 h 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94"/>
                <a:gd name="T125" fmla="*/ 140 w 140"/>
                <a:gd name="T126" fmla="*/ 94 h 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94">
                  <a:moveTo>
                    <a:pt x="104" y="36"/>
                  </a:moveTo>
                  <a:lnTo>
                    <a:pt x="108" y="36"/>
                  </a:lnTo>
                  <a:lnTo>
                    <a:pt x="112" y="34"/>
                  </a:lnTo>
                  <a:lnTo>
                    <a:pt x="117" y="33"/>
                  </a:lnTo>
                  <a:lnTo>
                    <a:pt x="121" y="31"/>
                  </a:lnTo>
                  <a:lnTo>
                    <a:pt x="124" y="30"/>
                  </a:lnTo>
                  <a:lnTo>
                    <a:pt x="129" y="29"/>
                  </a:lnTo>
                  <a:lnTo>
                    <a:pt x="133" y="28"/>
                  </a:lnTo>
                  <a:lnTo>
                    <a:pt x="139" y="29"/>
                  </a:lnTo>
                  <a:lnTo>
                    <a:pt x="140" y="34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40" y="47"/>
                  </a:lnTo>
                  <a:lnTo>
                    <a:pt x="139" y="53"/>
                  </a:lnTo>
                  <a:lnTo>
                    <a:pt x="138" y="56"/>
                  </a:lnTo>
                  <a:lnTo>
                    <a:pt x="135" y="61"/>
                  </a:lnTo>
                  <a:lnTo>
                    <a:pt x="132" y="65"/>
                  </a:lnTo>
                  <a:lnTo>
                    <a:pt x="126" y="65"/>
                  </a:lnTo>
                  <a:lnTo>
                    <a:pt x="122" y="69"/>
                  </a:lnTo>
                  <a:lnTo>
                    <a:pt x="118" y="70"/>
                  </a:lnTo>
                  <a:lnTo>
                    <a:pt x="114" y="73"/>
                  </a:lnTo>
                  <a:lnTo>
                    <a:pt x="107" y="78"/>
                  </a:lnTo>
                  <a:lnTo>
                    <a:pt x="99" y="86"/>
                  </a:lnTo>
                  <a:lnTo>
                    <a:pt x="92" y="90"/>
                  </a:lnTo>
                  <a:lnTo>
                    <a:pt x="84" y="93"/>
                  </a:lnTo>
                  <a:lnTo>
                    <a:pt x="80" y="94"/>
                  </a:lnTo>
                  <a:lnTo>
                    <a:pt x="76" y="93"/>
                  </a:lnTo>
                  <a:lnTo>
                    <a:pt x="69" y="91"/>
                  </a:lnTo>
                  <a:lnTo>
                    <a:pt x="64" y="89"/>
                  </a:lnTo>
                  <a:lnTo>
                    <a:pt x="63" y="86"/>
                  </a:lnTo>
                  <a:lnTo>
                    <a:pt x="62" y="83"/>
                  </a:lnTo>
                  <a:lnTo>
                    <a:pt x="62" y="79"/>
                  </a:lnTo>
                  <a:lnTo>
                    <a:pt x="62" y="77"/>
                  </a:lnTo>
                  <a:lnTo>
                    <a:pt x="61" y="73"/>
                  </a:lnTo>
                  <a:lnTo>
                    <a:pt x="60" y="71"/>
                  </a:lnTo>
                  <a:lnTo>
                    <a:pt x="57" y="69"/>
                  </a:lnTo>
                  <a:lnTo>
                    <a:pt x="53" y="65"/>
                  </a:lnTo>
                  <a:lnTo>
                    <a:pt x="47" y="68"/>
                  </a:lnTo>
                  <a:lnTo>
                    <a:pt x="43" y="70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3" y="80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78"/>
                  </a:lnTo>
                  <a:lnTo>
                    <a:pt x="6" y="73"/>
                  </a:lnTo>
                  <a:lnTo>
                    <a:pt x="3" y="69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3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9" y="36"/>
                  </a:lnTo>
                  <a:lnTo>
                    <a:pt x="35" y="38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52" y="31"/>
                  </a:lnTo>
                  <a:lnTo>
                    <a:pt x="55" y="25"/>
                  </a:lnTo>
                  <a:lnTo>
                    <a:pt x="59" y="19"/>
                  </a:lnTo>
                  <a:lnTo>
                    <a:pt x="62" y="13"/>
                  </a:lnTo>
                  <a:lnTo>
                    <a:pt x="64" y="8"/>
                  </a:lnTo>
                  <a:lnTo>
                    <a:pt x="69" y="3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86" y="5"/>
                  </a:lnTo>
                  <a:lnTo>
                    <a:pt x="87" y="11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9" y="28"/>
                  </a:lnTo>
                  <a:lnTo>
                    <a:pt x="92" y="32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9" y="36"/>
                  </a:lnTo>
                  <a:lnTo>
                    <a:pt x="104" y="3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3" name="Freeform 555"/>
            <p:cNvSpPr>
              <a:spLocks/>
            </p:cNvSpPr>
            <p:nvPr/>
          </p:nvSpPr>
          <p:spPr bwMode="auto">
            <a:xfrm>
              <a:off x="6491" y="4474"/>
              <a:ext cx="58" cy="139"/>
            </a:xfrm>
            <a:custGeom>
              <a:avLst/>
              <a:gdLst>
                <a:gd name="T0" fmla="*/ 22 w 58"/>
                <a:gd name="T1" fmla="*/ 26 h 139"/>
                <a:gd name="T2" fmla="*/ 22 w 58"/>
                <a:gd name="T3" fmla="*/ 35 h 139"/>
                <a:gd name="T4" fmla="*/ 23 w 58"/>
                <a:gd name="T5" fmla="*/ 41 h 139"/>
                <a:gd name="T6" fmla="*/ 25 w 58"/>
                <a:gd name="T7" fmla="*/ 48 h 139"/>
                <a:gd name="T8" fmla="*/ 27 w 58"/>
                <a:gd name="T9" fmla="*/ 56 h 139"/>
                <a:gd name="T10" fmla="*/ 32 w 58"/>
                <a:gd name="T11" fmla="*/ 70 h 139"/>
                <a:gd name="T12" fmla="*/ 40 w 58"/>
                <a:gd name="T13" fmla="*/ 84 h 139"/>
                <a:gd name="T14" fmla="*/ 47 w 58"/>
                <a:gd name="T15" fmla="*/ 97 h 139"/>
                <a:gd name="T16" fmla="*/ 53 w 58"/>
                <a:gd name="T17" fmla="*/ 111 h 139"/>
                <a:gd name="T18" fmla="*/ 56 w 58"/>
                <a:gd name="T19" fmla="*/ 118 h 139"/>
                <a:gd name="T20" fmla="*/ 57 w 58"/>
                <a:gd name="T21" fmla="*/ 126 h 139"/>
                <a:gd name="T22" fmla="*/ 58 w 58"/>
                <a:gd name="T23" fmla="*/ 131 h 139"/>
                <a:gd name="T24" fmla="*/ 58 w 58"/>
                <a:gd name="T25" fmla="*/ 139 h 139"/>
                <a:gd name="T26" fmla="*/ 55 w 58"/>
                <a:gd name="T27" fmla="*/ 139 h 139"/>
                <a:gd name="T28" fmla="*/ 44 w 58"/>
                <a:gd name="T29" fmla="*/ 123 h 139"/>
                <a:gd name="T30" fmla="*/ 36 w 58"/>
                <a:gd name="T31" fmla="*/ 108 h 139"/>
                <a:gd name="T32" fmla="*/ 28 w 58"/>
                <a:gd name="T33" fmla="*/ 92 h 139"/>
                <a:gd name="T34" fmla="*/ 20 w 58"/>
                <a:gd name="T35" fmla="*/ 76 h 139"/>
                <a:gd name="T36" fmla="*/ 12 w 58"/>
                <a:gd name="T37" fmla="*/ 60 h 139"/>
                <a:gd name="T38" fmla="*/ 7 w 58"/>
                <a:gd name="T39" fmla="*/ 43 h 139"/>
                <a:gd name="T40" fmla="*/ 3 w 58"/>
                <a:gd name="T41" fmla="*/ 36 h 139"/>
                <a:gd name="T42" fmla="*/ 2 w 58"/>
                <a:gd name="T43" fmla="*/ 26 h 139"/>
                <a:gd name="T44" fmla="*/ 1 w 58"/>
                <a:gd name="T45" fmla="*/ 17 h 139"/>
                <a:gd name="T46" fmla="*/ 0 w 58"/>
                <a:gd name="T47" fmla="*/ 8 h 139"/>
                <a:gd name="T48" fmla="*/ 3 w 58"/>
                <a:gd name="T49" fmla="*/ 4 h 139"/>
                <a:gd name="T50" fmla="*/ 5 w 58"/>
                <a:gd name="T51" fmla="*/ 1 h 139"/>
                <a:gd name="T52" fmla="*/ 8 w 58"/>
                <a:gd name="T53" fmla="*/ 0 h 139"/>
                <a:gd name="T54" fmla="*/ 10 w 58"/>
                <a:gd name="T55" fmla="*/ 0 h 139"/>
                <a:gd name="T56" fmla="*/ 12 w 58"/>
                <a:gd name="T57" fmla="*/ 1 h 139"/>
                <a:gd name="T58" fmla="*/ 15 w 58"/>
                <a:gd name="T59" fmla="*/ 5 h 139"/>
                <a:gd name="T60" fmla="*/ 16 w 58"/>
                <a:gd name="T61" fmla="*/ 11 h 139"/>
                <a:gd name="T62" fmla="*/ 18 w 58"/>
                <a:gd name="T63" fmla="*/ 17 h 139"/>
                <a:gd name="T64" fmla="*/ 20 w 58"/>
                <a:gd name="T65" fmla="*/ 22 h 139"/>
                <a:gd name="T66" fmla="*/ 22 w 58"/>
                <a:gd name="T67" fmla="*/ 26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139"/>
                <a:gd name="T104" fmla="*/ 58 w 58"/>
                <a:gd name="T105" fmla="*/ 139 h 1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139">
                  <a:moveTo>
                    <a:pt x="22" y="26"/>
                  </a:moveTo>
                  <a:lnTo>
                    <a:pt x="22" y="35"/>
                  </a:lnTo>
                  <a:lnTo>
                    <a:pt x="23" y="41"/>
                  </a:lnTo>
                  <a:lnTo>
                    <a:pt x="25" y="48"/>
                  </a:lnTo>
                  <a:lnTo>
                    <a:pt x="27" y="56"/>
                  </a:lnTo>
                  <a:lnTo>
                    <a:pt x="32" y="70"/>
                  </a:lnTo>
                  <a:lnTo>
                    <a:pt x="40" y="84"/>
                  </a:lnTo>
                  <a:lnTo>
                    <a:pt x="47" y="97"/>
                  </a:lnTo>
                  <a:lnTo>
                    <a:pt x="53" y="111"/>
                  </a:lnTo>
                  <a:lnTo>
                    <a:pt x="56" y="118"/>
                  </a:lnTo>
                  <a:lnTo>
                    <a:pt x="57" y="126"/>
                  </a:lnTo>
                  <a:lnTo>
                    <a:pt x="58" y="131"/>
                  </a:lnTo>
                  <a:lnTo>
                    <a:pt x="58" y="139"/>
                  </a:lnTo>
                  <a:lnTo>
                    <a:pt x="55" y="139"/>
                  </a:lnTo>
                  <a:lnTo>
                    <a:pt x="44" y="123"/>
                  </a:lnTo>
                  <a:lnTo>
                    <a:pt x="36" y="108"/>
                  </a:lnTo>
                  <a:lnTo>
                    <a:pt x="28" y="92"/>
                  </a:lnTo>
                  <a:lnTo>
                    <a:pt x="20" y="76"/>
                  </a:lnTo>
                  <a:lnTo>
                    <a:pt x="12" y="60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2" y="26"/>
                  </a:lnTo>
                  <a:lnTo>
                    <a:pt x="1" y="17"/>
                  </a:lnTo>
                  <a:lnTo>
                    <a:pt x="0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5"/>
                  </a:lnTo>
                  <a:lnTo>
                    <a:pt x="16" y="11"/>
                  </a:lnTo>
                  <a:lnTo>
                    <a:pt x="18" y="17"/>
                  </a:lnTo>
                  <a:lnTo>
                    <a:pt x="20" y="2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4" name="Freeform 556"/>
            <p:cNvSpPr>
              <a:spLocks/>
            </p:cNvSpPr>
            <p:nvPr/>
          </p:nvSpPr>
          <p:spPr bwMode="auto">
            <a:xfrm>
              <a:off x="5665" y="4497"/>
              <a:ext cx="133" cy="96"/>
            </a:xfrm>
            <a:custGeom>
              <a:avLst/>
              <a:gdLst>
                <a:gd name="T0" fmla="*/ 103 w 133"/>
                <a:gd name="T1" fmla="*/ 31 h 96"/>
                <a:gd name="T2" fmla="*/ 108 w 133"/>
                <a:gd name="T3" fmla="*/ 27 h 96"/>
                <a:gd name="T4" fmla="*/ 112 w 133"/>
                <a:gd name="T5" fmla="*/ 23 h 96"/>
                <a:gd name="T6" fmla="*/ 118 w 133"/>
                <a:gd name="T7" fmla="*/ 18 h 96"/>
                <a:gd name="T8" fmla="*/ 124 w 133"/>
                <a:gd name="T9" fmla="*/ 17 h 96"/>
                <a:gd name="T10" fmla="*/ 126 w 133"/>
                <a:gd name="T11" fmla="*/ 17 h 96"/>
                <a:gd name="T12" fmla="*/ 129 w 133"/>
                <a:gd name="T13" fmla="*/ 18 h 96"/>
                <a:gd name="T14" fmla="*/ 132 w 133"/>
                <a:gd name="T15" fmla="*/ 20 h 96"/>
                <a:gd name="T16" fmla="*/ 133 w 133"/>
                <a:gd name="T17" fmla="*/ 28 h 96"/>
                <a:gd name="T18" fmla="*/ 130 w 133"/>
                <a:gd name="T19" fmla="*/ 38 h 96"/>
                <a:gd name="T20" fmla="*/ 126 w 133"/>
                <a:gd name="T21" fmla="*/ 48 h 96"/>
                <a:gd name="T22" fmla="*/ 118 w 133"/>
                <a:gd name="T23" fmla="*/ 57 h 96"/>
                <a:gd name="T24" fmla="*/ 110 w 133"/>
                <a:gd name="T25" fmla="*/ 61 h 96"/>
                <a:gd name="T26" fmla="*/ 102 w 133"/>
                <a:gd name="T27" fmla="*/ 62 h 96"/>
                <a:gd name="T28" fmla="*/ 94 w 133"/>
                <a:gd name="T29" fmla="*/ 69 h 96"/>
                <a:gd name="T30" fmla="*/ 85 w 133"/>
                <a:gd name="T31" fmla="*/ 80 h 96"/>
                <a:gd name="T32" fmla="*/ 77 w 133"/>
                <a:gd name="T33" fmla="*/ 83 h 96"/>
                <a:gd name="T34" fmla="*/ 68 w 133"/>
                <a:gd name="T35" fmla="*/ 82 h 96"/>
                <a:gd name="T36" fmla="*/ 64 w 133"/>
                <a:gd name="T37" fmla="*/ 77 h 96"/>
                <a:gd name="T38" fmla="*/ 63 w 133"/>
                <a:gd name="T39" fmla="*/ 72 h 96"/>
                <a:gd name="T40" fmla="*/ 59 w 133"/>
                <a:gd name="T41" fmla="*/ 67 h 96"/>
                <a:gd name="T42" fmla="*/ 56 w 133"/>
                <a:gd name="T43" fmla="*/ 64 h 96"/>
                <a:gd name="T44" fmla="*/ 50 w 133"/>
                <a:gd name="T45" fmla="*/ 63 h 96"/>
                <a:gd name="T46" fmla="*/ 45 w 133"/>
                <a:gd name="T47" fmla="*/ 67 h 96"/>
                <a:gd name="T48" fmla="*/ 40 w 133"/>
                <a:gd name="T49" fmla="*/ 72 h 96"/>
                <a:gd name="T50" fmla="*/ 37 w 133"/>
                <a:gd name="T51" fmla="*/ 77 h 96"/>
                <a:gd name="T52" fmla="*/ 36 w 133"/>
                <a:gd name="T53" fmla="*/ 81 h 96"/>
                <a:gd name="T54" fmla="*/ 34 w 133"/>
                <a:gd name="T55" fmla="*/ 87 h 96"/>
                <a:gd name="T56" fmla="*/ 33 w 133"/>
                <a:gd name="T57" fmla="*/ 90 h 96"/>
                <a:gd name="T58" fmla="*/ 29 w 133"/>
                <a:gd name="T59" fmla="*/ 94 h 96"/>
                <a:gd name="T60" fmla="*/ 23 w 133"/>
                <a:gd name="T61" fmla="*/ 95 h 96"/>
                <a:gd name="T62" fmla="*/ 14 w 133"/>
                <a:gd name="T63" fmla="*/ 90 h 96"/>
                <a:gd name="T64" fmla="*/ 9 w 133"/>
                <a:gd name="T65" fmla="*/ 82 h 96"/>
                <a:gd name="T66" fmla="*/ 3 w 133"/>
                <a:gd name="T67" fmla="*/ 74 h 96"/>
                <a:gd name="T68" fmla="*/ 2 w 133"/>
                <a:gd name="T69" fmla="*/ 64 h 96"/>
                <a:gd name="T70" fmla="*/ 3 w 133"/>
                <a:gd name="T71" fmla="*/ 52 h 96"/>
                <a:gd name="T72" fmla="*/ 6 w 133"/>
                <a:gd name="T73" fmla="*/ 42 h 96"/>
                <a:gd name="T74" fmla="*/ 11 w 133"/>
                <a:gd name="T75" fmla="*/ 31 h 96"/>
                <a:gd name="T76" fmla="*/ 19 w 133"/>
                <a:gd name="T77" fmla="*/ 28 h 96"/>
                <a:gd name="T78" fmla="*/ 25 w 133"/>
                <a:gd name="T79" fmla="*/ 31 h 96"/>
                <a:gd name="T80" fmla="*/ 33 w 133"/>
                <a:gd name="T81" fmla="*/ 36 h 96"/>
                <a:gd name="T82" fmla="*/ 42 w 133"/>
                <a:gd name="T83" fmla="*/ 38 h 96"/>
                <a:gd name="T84" fmla="*/ 50 w 133"/>
                <a:gd name="T85" fmla="*/ 34 h 96"/>
                <a:gd name="T86" fmla="*/ 55 w 133"/>
                <a:gd name="T87" fmla="*/ 19 h 96"/>
                <a:gd name="T88" fmla="*/ 59 w 133"/>
                <a:gd name="T89" fmla="*/ 7 h 96"/>
                <a:gd name="T90" fmla="*/ 66 w 133"/>
                <a:gd name="T91" fmla="*/ 2 h 96"/>
                <a:gd name="T92" fmla="*/ 73 w 133"/>
                <a:gd name="T93" fmla="*/ 0 h 96"/>
                <a:gd name="T94" fmla="*/ 80 w 133"/>
                <a:gd name="T95" fmla="*/ 6 h 96"/>
                <a:gd name="T96" fmla="*/ 82 w 133"/>
                <a:gd name="T97" fmla="*/ 19 h 96"/>
                <a:gd name="T98" fmla="*/ 85 w 133"/>
                <a:gd name="T99" fmla="*/ 31 h 96"/>
                <a:gd name="T100" fmla="*/ 91 w 133"/>
                <a:gd name="T101" fmla="*/ 36 h 96"/>
                <a:gd name="T102" fmla="*/ 98 w 133"/>
                <a:gd name="T103" fmla="*/ 36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6"/>
                <a:gd name="T158" fmla="*/ 133 w 133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6">
                  <a:moveTo>
                    <a:pt x="102" y="35"/>
                  </a:moveTo>
                  <a:lnTo>
                    <a:pt x="103" y="31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10" y="24"/>
                  </a:lnTo>
                  <a:lnTo>
                    <a:pt x="112" y="23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20" y="17"/>
                  </a:lnTo>
                  <a:lnTo>
                    <a:pt x="124" y="17"/>
                  </a:lnTo>
                  <a:lnTo>
                    <a:pt x="125" y="17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29" y="18"/>
                  </a:lnTo>
                  <a:lnTo>
                    <a:pt x="130" y="19"/>
                  </a:lnTo>
                  <a:lnTo>
                    <a:pt x="132" y="20"/>
                  </a:lnTo>
                  <a:lnTo>
                    <a:pt x="133" y="21"/>
                  </a:lnTo>
                  <a:lnTo>
                    <a:pt x="133" y="28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8" y="44"/>
                  </a:lnTo>
                  <a:lnTo>
                    <a:pt x="126" y="48"/>
                  </a:lnTo>
                  <a:lnTo>
                    <a:pt x="121" y="53"/>
                  </a:lnTo>
                  <a:lnTo>
                    <a:pt x="118" y="57"/>
                  </a:lnTo>
                  <a:lnTo>
                    <a:pt x="113" y="61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2" y="62"/>
                  </a:lnTo>
                  <a:lnTo>
                    <a:pt x="99" y="64"/>
                  </a:lnTo>
                  <a:lnTo>
                    <a:pt x="94" y="69"/>
                  </a:lnTo>
                  <a:lnTo>
                    <a:pt x="90" y="76"/>
                  </a:lnTo>
                  <a:lnTo>
                    <a:pt x="85" y="80"/>
                  </a:lnTo>
                  <a:lnTo>
                    <a:pt x="80" y="83"/>
                  </a:lnTo>
                  <a:lnTo>
                    <a:pt x="77" y="83"/>
                  </a:lnTo>
                  <a:lnTo>
                    <a:pt x="72" y="83"/>
                  </a:lnTo>
                  <a:lnTo>
                    <a:pt x="68" y="82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0" y="69"/>
                  </a:lnTo>
                  <a:lnTo>
                    <a:pt x="59" y="67"/>
                  </a:lnTo>
                  <a:lnTo>
                    <a:pt x="58" y="65"/>
                  </a:lnTo>
                  <a:lnTo>
                    <a:pt x="56" y="64"/>
                  </a:lnTo>
                  <a:lnTo>
                    <a:pt x="54" y="63"/>
                  </a:lnTo>
                  <a:lnTo>
                    <a:pt x="50" y="63"/>
                  </a:lnTo>
                  <a:lnTo>
                    <a:pt x="48" y="64"/>
                  </a:lnTo>
                  <a:lnTo>
                    <a:pt x="45" y="67"/>
                  </a:lnTo>
                  <a:lnTo>
                    <a:pt x="42" y="69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7" y="77"/>
                  </a:lnTo>
                  <a:lnTo>
                    <a:pt x="36" y="79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4" y="87"/>
                  </a:lnTo>
                  <a:lnTo>
                    <a:pt x="34" y="89"/>
                  </a:lnTo>
                  <a:lnTo>
                    <a:pt x="33" y="90"/>
                  </a:lnTo>
                  <a:lnTo>
                    <a:pt x="32" y="92"/>
                  </a:lnTo>
                  <a:lnTo>
                    <a:pt x="29" y="94"/>
                  </a:lnTo>
                  <a:lnTo>
                    <a:pt x="28" y="96"/>
                  </a:lnTo>
                  <a:lnTo>
                    <a:pt x="23" y="95"/>
                  </a:lnTo>
                  <a:lnTo>
                    <a:pt x="19" y="92"/>
                  </a:lnTo>
                  <a:lnTo>
                    <a:pt x="14" y="90"/>
                  </a:lnTo>
                  <a:lnTo>
                    <a:pt x="11" y="87"/>
                  </a:lnTo>
                  <a:lnTo>
                    <a:pt x="9" y="82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2" y="59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6" y="42"/>
                  </a:lnTo>
                  <a:lnTo>
                    <a:pt x="9" y="36"/>
                  </a:lnTo>
                  <a:lnTo>
                    <a:pt x="11" y="31"/>
                  </a:lnTo>
                  <a:lnTo>
                    <a:pt x="14" y="25"/>
                  </a:lnTo>
                  <a:lnTo>
                    <a:pt x="19" y="28"/>
                  </a:lnTo>
                  <a:lnTo>
                    <a:pt x="22" y="29"/>
                  </a:lnTo>
                  <a:lnTo>
                    <a:pt x="25" y="31"/>
                  </a:lnTo>
                  <a:lnTo>
                    <a:pt x="29" y="34"/>
                  </a:lnTo>
                  <a:lnTo>
                    <a:pt x="33" y="36"/>
                  </a:lnTo>
                  <a:lnTo>
                    <a:pt x="38" y="37"/>
                  </a:lnTo>
                  <a:lnTo>
                    <a:pt x="42" y="38"/>
                  </a:lnTo>
                  <a:lnTo>
                    <a:pt x="47" y="39"/>
                  </a:lnTo>
                  <a:lnTo>
                    <a:pt x="50" y="34"/>
                  </a:lnTo>
                  <a:lnTo>
                    <a:pt x="53" y="27"/>
                  </a:lnTo>
                  <a:lnTo>
                    <a:pt x="55" y="19"/>
                  </a:lnTo>
                  <a:lnTo>
                    <a:pt x="56" y="14"/>
                  </a:lnTo>
                  <a:lnTo>
                    <a:pt x="59" y="7"/>
                  </a:lnTo>
                  <a:lnTo>
                    <a:pt x="64" y="3"/>
                  </a:lnTo>
                  <a:lnTo>
                    <a:pt x="66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2"/>
                  </a:lnTo>
                  <a:lnTo>
                    <a:pt x="80" y="6"/>
                  </a:lnTo>
                  <a:lnTo>
                    <a:pt x="81" y="13"/>
                  </a:lnTo>
                  <a:lnTo>
                    <a:pt x="82" y="19"/>
                  </a:lnTo>
                  <a:lnTo>
                    <a:pt x="83" y="27"/>
                  </a:lnTo>
                  <a:lnTo>
                    <a:pt x="85" y="31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4" y="37"/>
                  </a:lnTo>
                  <a:lnTo>
                    <a:pt x="98" y="36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5" name="Freeform 557"/>
            <p:cNvSpPr>
              <a:spLocks/>
            </p:cNvSpPr>
            <p:nvPr/>
          </p:nvSpPr>
          <p:spPr bwMode="auto">
            <a:xfrm>
              <a:off x="6447" y="4503"/>
              <a:ext cx="22" cy="81"/>
            </a:xfrm>
            <a:custGeom>
              <a:avLst/>
              <a:gdLst>
                <a:gd name="T0" fmla="*/ 12 w 22"/>
                <a:gd name="T1" fmla="*/ 29 h 81"/>
                <a:gd name="T2" fmla="*/ 14 w 22"/>
                <a:gd name="T3" fmla="*/ 36 h 81"/>
                <a:gd name="T4" fmla="*/ 17 w 22"/>
                <a:gd name="T5" fmla="*/ 41 h 81"/>
                <a:gd name="T6" fmla="*/ 20 w 22"/>
                <a:gd name="T7" fmla="*/ 47 h 81"/>
                <a:gd name="T8" fmla="*/ 21 w 22"/>
                <a:gd name="T9" fmla="*/ 55 h 81"/>
                <a:gd name="T10" fmla="*/ 21 w 22"/>
                <a:gd name="T11" fmla="*/ 61 h 81"/>
                <a:gd name="T12" fmla="*/ 22 w 22"/>
                <a:gd name="T13" fmla="*/ 68 h 81"/>
                <a:gd name="T14" fmla="*/ 22 w 22"/>
                <a:gd name="T15" fmla="*/ 74 h 81"/>
                <a:gd name="T16" fmla="*/ 22 w 22"/>
                <a:gd name="T17" fmla="*/ 81 h 81"/>
                <a:gd name="T18" fmla="*/ 20 w 22"/>
                <a:gd name="T19" fmla="*/ 81 h 81"/>
                <a:gd name="T20" fmla="*/ 17 w 22"/>
                <a:gd name="T21" fmla="*/ 81 h 81"/>
                <a:gd name="T22" fmla="*/ 16 w 22"/>
                <a:gd name="T23" fmla="*/ 79 h 81"/>
                <a:gd name="T24" fmla="*/ 13 w 22"/>
                <a:gd name="T25" fmla="*/ 77 h 81"/>
                <a:gd name="T26" fmla="*/ 12 w 22"/>
                <a:gd name="T27" fmla="*/ 76 h 81"/>
                <a:gd name="T28" fmla="*/ 11 w 22"/>
                <a:gd name="T29" fmla="*/ 74 h 81"/>
                <a:gd name="T30" fmla="*/ 10 w 22"/>
                <a:gd name="T31" fmla="*/ 73 h 81"/>
                <a:gd name="T32" fmla="*/ 10 w 22"/>
                <a:gd name="T33" fmla="*/ 72 h 81"/>
                <a:gd name="T34" fmla="*/ 0 w 22"/>
                <a:gd name="T35" fmla="*/ 7 h 81"/>
                <a:gd name="T36" fmla="*/ 7 w 22"/>
                <a:gd name="T37" fmla="*/ 1 h 81"/>
                <a:gd name="T38" fmla="*/ 10 w 22"/>
                <a:gd name="T39" fmla="*/ 0 h 81"/>
                <a:gd name="T40" fmla="*/ 12 w 22"/>
                <a:gd name="T41" fmla="*/ 2 h 81"/>
                <a:gd name="T42" fmla="*/ 12 w 22"/>
                <a:gd name="T43" fmla="*/ 8 h 81"/>
                <a:gd name="T44" fmla="*/ 12 w 22"/>
                <a:gd name="T45" fmla="*/ 13 h 81"/>
                <a:gd name="T46" fmla="*/ 11 w 22"/>
                <a:gd name="T47" fmla="*/ 19 h 81"/>
                <a:gd name="T48" fmla="*/ 11 w 22"/>
                <a:gd name="T49" fmla="*/ 24 h 81"/>
                <a:gd name="T50" fmla="*/ 12 w 22"/>
                <a:gd name="T51" fmla="*/ 29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81"/>
                <a:gd name="T80" fmla="*/ 22 w 22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81">
                  <a:moveTo>
                    <a:pt x="12" y="29"/>
                  </a:moveTo>
                  <a:lnTo>
                    <a:pt x="14" y="36"/>
                  </a:lnTo>
                  <a:lnTo>
                    <a:pt x="17" y="41"/>
                  </a:lnTo>
                  <a:lnTo>
                    <a:pt x="20" y="47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2" y="68"/>
                  </a:lnTo>
                  <a:lnTo>
                    <a:pt x="22" y="74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17" y="81"/>
                  </a:lnTo>
                  <a:lnTo>
                    <a:pt x="16" y="79"/>
                  </a:lnTo>
                  <a:lnTo>
                    <a:pt x="13" y="77"/>
                  </a:lnTo>
                  <a:lnTo>
                    <a:pt x="12" y="76"/>
                  </a:lnTo>
                  <a:lnTo>
                    <a:pt x="11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0" y="7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1" y="24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6" name="Freeform 558"/>
            <p:cNvSpPr>
              <a:spLocks/>
            </p:cNvSpPr>
            <p:nvPr/>
          </p:nvSpPr>
          <p:spPr bwMode="auto">
            <a:xfrm>
              <a:off x="6210" y="4587"/>
              <a:ext cx="109" cy="704"/>
            </a:xfrm>
            <a:custGeom>
              <a:avLst/>
              <a:gdLst>
                <a:gd name="T0" fmla="*/ 101 w 109"/>
                <a:gd name="T1" fmla="*/ 16 h 704"/>
                <a:gd name="T2" fmla="*/ 91 w 109"/>
                <a:gd name="T3" fmla="*/ 40 h 704"/>
                <a:gd name="T4" fmla="*/ 85 w 109"/>
                <a:gd name="T5" fmla="*/ 65 h 704"/>
                <a:gd name="T6" fmla="*/ 83 w 109"/>
                <a:gd name="T7" fmla="*/ 92 h 704"/>
                <a:gd name="T8" fmla="*/ 78 w 109"/>
                <a:gd name="T9" fmla="*/ 116 h 704"/>
                <a:gd name="T10" fmla="*/ 80 w 109"/>
                <a:gd name="T11" fmla="*/ 214 h 704"/>
                <a:gd name="T12" fmla="*/ 86 w 109"/>
                <a:gd name="T13" fmla="*/ 312 h 704"/>
                <a:gd name="T14" fmla="*/ 88 w 109"/>
                <a:gd name="T15" fmla="*/ 361 h 704"/>
                <a:gd name="T16" fmla="*/ 88 w 109"/>
                <a:gd name="T17" fmla="*/ 410 h 704"/>
                <a:gd name="T18" fmla="*/ 84 w 109"/>
                <a:gd name="T19" fmla="*/ 457 h 704"/>
                <a:gd name="T20" fmla="*/ 76 w 109"/>
                <a:gd name="T21" fmla="*/ 503 h 704"/>
                <a:gd name="T22" fmla="*/ 63 w 109"/>
                <a:gd name="T23" fmla="*/ 538 h 704"/>
                <a:gd name="T24" fmla="*/ 51 w 109"/>
                <a:gd name="T25" fmla="*/ 573 h 704"/>
                <a:gd name="T26" fmla="*/ 38 w 109"/>
                <a:gd name="T27" fmla="*/ 607 h 704"/>
                <a:gd name="T28" fmla="*/ 24 w 109"/>
                <a:gd name="T29" fmla="*/ 640 h 704"/>
                <a:gd name="T30" fmla="*/ 23 w 109"/>
                <a:gd name="T31" fmla="*/ 657 h 704"/>
                <a:gd name="T32" fmla="*/ 21 w 109"/>
                <a:gd name="T33" fmla="*/ 674 h 704"/>
                <a:gd name="T34" fmla="*/ 17 w 109"/>
                <a:gd name="T35" fmla="*/ 690 h 704"/>
                <a:gd name="T36" fmla="*/ 11 w 109"/>
                <a:gd name="T37" fmla="*/ 704 h 704"/>
                <a:gd name="T38" fmla="*/ 2 w 109"/>
                <a:gd name="T39" fmla="*/ 691 h 704"/>
                <a:gd name="T40" fmla="*/ 6 w 109"/>
                <a:gd name="T41" fmla="*/ 664 h 704"/>
                <a:gd name="T42" fmla="*/ 19 w 109"/>
                <a:gd name="T43" fmla="*/ 623 h 704"/>
                <a:gd name="T44" fmla="*/ 38 w 109"/>
                <a:gd name="T45" fmla="*/ 571 h 704"/>
                <a:gd name="T46" fmla="*/ 56 w 109"/>
                <a:gd name="T47" fmla="*/ 519 h 704"/>
                <a:gd name="T48" fmla="*/ 67 w 109"/>
                <a:gd name="T49" fmla="*/ 463 h 704"/>
                <a:gd name="T50" fmla="*/ 69 w 109"/>
                <a:gd name="T51" fmla="*/ 404 h 704"/>
                <a:gd name="T52" fmla="*/ 68 w 109"/>
                <a:gd name="T53" fmla="*/ 317 h 704"/>
                <a:gd name="T54" fmla="*/ 62 w 109"/>
                <a:gd name="T55" fmla="*/ 201 h 704"/>
                <a:gd name="T56" fmla="*/ 63 w 109"/>
                <a:gd name="T57" fmla="*/ 113 h 704"/>
                <a:gd name="T58" fmla="*/ 69 w 109"/>
                <a:gd name="T59" fmla="*/ 54 h 704"/>
                <a:gd name="T60" fmla="*/ 78 w 109"/>
                <a:gd name="T61" fmla="*/ 22 h 704"/>
                <a:gd name="T62" fmla="*/ 84 w 109"/>
                <a:gd name="T63" fmla="*/ 10 h 704"/>
                <a:gd name="T64" fmla="*/ 93 w 109"/>
                <a:gd name="T65" fmla="*/ 2 h 704"/>
                <a:gd name="T66" fmla="*/ 99 w 109"/>
                <a:gd name="T67" fmla="*/ 0 h 704"/>
                <a:gd name="T68" fmla="*/ 105 w 109"/>
                <a:gd name="T69" fmla="*/ 2 h 7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04"/>
                <a:gd name="T107" fmla="*/ 109 w 109"/>
                <a:gd name="T108" fmla="*/ 704 h 7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04">
                  <a:moveTo>
                    <a:pt x="109" y="6"/>
                  </a:moveTo>
                  <a:lnTo>
                    <a:pt x="101" y="16"/>
                  </a:lnTo>
                  <a:lnTo>
                    <a:pt x="95" y="26"/>
                  </a:lnTo>
                  <a:lnTo>
                    <a:pt x="91" y="40"/>
                  </a:lnTo>
                  <a:lnTo>
                    <a:pt x="87" y="52"/>
                  </a:lnTo>
                  <a:lnTo>
                    <a:pt x="85" y="65"/>
                  </a:lnTo>
                  <a:lnTo>
                    <a:pt x="84" y="79"/>
                  </a:lnTo>
                  <a:lnTo>
                    <a:pt x="83" y="92"/>
                  </a:lnTo>
                  <a:lnTo>
                    <a:pt x="83" y="106"/>
                  </a:lnTo>
                  <a:lnTo>
                    <a:pt x="78" y="116"/>
                  </a:lnTo>
                  <a:lnTo>
                    <a:pt x="78" y="166"/>
                  </a:lnTo>
                  <a:lnTo>
                    <a:pt x="80" y="214"/>
                  </a:lnTo>
                  <a:lnTo>
                    <a:pt x="84" y="263"/>
                  </a:lnTo>
                  <a:lnTo>
                    <a:pt x="86" y="312"/>
                  </a:lnTo>
                  <a:lnTo>
                    <a:pt x="87" y="337"/>
                  </a:lnTo>
                  <a:lnTo>
                    <a:pt x="88" y="361"/>
                  </a:lnTo>
                  <a:lnTo>
                    <a:pt x="88" y="385"/>
                  </a:lnTo>
                  <a:lnTo>
                    <a:pt x="88" y="410"/>
                  </a:lnTo>
                  <a:lnTo>
                    <a:pt x="87" y="433"/>
                  </a:lnTo>
                  <a:lnTo>
                    <a:pt x="84" y="457"/>
                  </a:lnTo>
                  <a:lnTo>
                    <a:pt x="80" y="479"/>
                  </a:lnTo>
                  <a:lnTo>
                    <a:pt x="76" y="503"/>
                  </a:lnTo>
                  <a:lnTo>
                    <a:pt x="69" y="521"/>
                  </a:lnTo>
                  <a:lnTo>
                    <a:pt x="63" y="538"/>
                  </a:lnTo>
                  <a:lnTo>
                    <a:pt x="57" y="555"/>
                  </a:lnTo>
                  <a:lnTo>
                    <a:pt x="51" y="573"/>
                  </a:lnTo>
                  <a:lnTo>
                    <a:pt x="43" y="590"/>
                  </a:lnTo>
                  <a:lnTo>
                    <a:pt x="38" y="607"/>
                  </a:lnTo>
                  <a:lnTo>
                    <a:pt x="31" y="623"/>
                  </a:lnTo>
                  <a:lnTo>
                    <a:pt x="24" y="640"/>
                  </a:lnTo>
                  <a:lnTo>
                    <a:pt x="24" y="649"/>
                  </a:lnTo>
                  <a:lnTo>
                    <a:pt x="23" y="657"/>
                  </a:lnTo>
                  <a:lnTo>
                    <a:pt x="22" y="666"/>
                  </a:lnTo>
                  <a:lnTo>
                    <a:pt x="21" y="674"/>
                  </a:lnTo>
                  <a:lnTo>
                    <a:pt x="19" y="682"/>
                  </a:lnTo>
                  <a:lnTo>
                    <a:pt x="17" y="690"/>
                  </a:lnTo>
                  <a:lnTo>
                    <a:pt x="13" y="697"/>
                  </a:lnTo>
                  <a:lnTo>
                    <a:pt x="11" y="704"/>
                  </a:lnTo>
                  <a:lnTo>
                    <a:pt x="0" y="704"/>
                  </a:lnTo>
                  <a:lnTo>
                    <a:pt x="2" y="691"/>
                  </a:lnTo>
                  <a:lnTo>
                    <a:pt x="4" y="676"/>
                  </a:lnTo>
                  <a:lnTo>
                    <a:pt x="6" y="664"/>
                  </a:lnTo>
                  <a:lnTo>
                    <a:pt x="10" y="650"/>
                  </a:lnTo>
                  <a:lnTo>
                    <a:pt x="19" y="623"/>
                  </a:lnTo>
                  <a:lnTo>
                    <a:pt x="26" y="596"/>
                  </a:lnTo>
                  <a:lnTo>
                    <a:pt x="38" y="571"/>
                  </a:lnTo>
                  <a:lnTo>
                    <a:pt x="48" y="544"/>
                  </a:lnTo>
                  <a:lnTo>
                    <a:pt x="56" y="519"/>
                  </a:lnTo>
                  <a:lnTo>
                    <a:pt x="65" y="491"/>
                  </a:lnTo>
                  <a:lnTo>
                    <a:pt x="67" y="463"/>
                  </a:lnTo>
                  <a:lnTo>
                    <a:pt x="69" y="433"/>
                  </a:lnTo>
                  <a:lnTo>
                    <a:pt x="69" y="404"/>
                  </a:lnTo>
                  <a:lnTo>
                    <a:pt x="69" y="376"/>
                  </a:lnTo>
                  <a:lnTo>
                    <a:pt x="68" y="317"/>
                  </a:lnTo>
                  <a:lnTo>
                    <a:pt x="65" y="259"/>
                  </a:lnTo>
                  <a:lnTo>
                    <a:pt x="62" y="201"/>
                  </a:lnTo>
                  <a:lnTo>
                    <a:pt x="62" y="142"/>
                  </a:lnTo>
                  <a:lnTo>
                    <a:pt x="63" y="113"/>
                  </a:lnTo>
                  <a:lnTo>
                    <a:pt x="66" y="83"/>
                  </a:lnTo>
                  <a:lnTo>
                    <a:pt x="69" y="54"/>
                  </a:lnTo>
                  <a:lnTo>
                    <a:pt x="76" y="26"/>
                  </a:lnTo>
                  <a:lnTo>
                    <a:pt x="78" y="22"/>
                  </a:lnTo>
                  <a:lnTo>
                    <a:pt x="82" y="17"/>
                  </a:lnTo>
                  <a:lnTo>
                    <a:pt x="84" y="10"/>
                  </a:lnTo>
                  <a:lnTo>
                    <a:pt x="87" y="6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1"/>
                  </a:lnTo>
                  <a:lnTo>
                    <a:pt x="105" y="2"/>
                  </a:lnTo>
                  <a:lnTo>
                    <a:pt x="109" y="6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7" name="Freeform 559"/>
            <p:cNvSpPr>
              <a:spLocks/>
            </p:cNvSpPr>
            <p:nvPr/>
          </p:nvSpPr>
          <p:spPr bwMode="auto">
            <a:xfrm>
              <a:off x="5879" y="4606"/>
              <a:ext cx="201" cy="133"/>
            </a:xfrm>
            <a:custGeom>
              <a:avLst/>
              <a:gdLst>
                <a:gd name="T0" fmla="*/ 183 w 201"/>
                <a:gd name="T1" fmla="*/ 33 h 133"/>
                <a:gd name="T2" fmla="*/ 166 w 201"/>
                <a:gd name="T3" fmla="*/ 51 h 133"/>
                <a:gd name="T4" fmla="*/ 146 w 201"/>
                <a:gd name="T5" fmla="*/ 65 h 133"/>
                <a:gd name="T6" fmla="*/ 168 w 201"/>
                <a:gd name="T7" fmla="*/ 64 h 133"/>
                <a:gd name="T8" fmla="*/ 187 w 201"/>
                <a:gd name="T9" fmla="*/ 56 h 133"/>
                <a:gd name="T10" fmla="*/ 201 w 201"/>
                <a:gd name="T11" fmla="*/ 55 h 133"/>
                <a:gd name="T12" fmla="*/ 196 w 201"/>
                <a:gd name="T13" fmla="*/ 67 h 133"/>
                <a:gd name="T14" fmla="*/ 180 w 201"/>
                <a:gd name="T15" fmla="*/ 73 h 133"/>
                <a:gd name="T16" fmla="*/ 168 w 201"/>
                <a:gd name="T17" fmla="*/ 78 h 133"/>
                <a:gd name="T18" fmla="*/ 156 w 201"/>
                <a:gd name="T19" fmla="*/ 82 h 133"/>
                <a:gd name="T20" fmla="*/ 145 w 201"/>
                <a:gd name="T21" fmla="*/ 88 h 133"/>
                <a:gd name="T22" fmla="*/ 155 w 201"/>
                <a:gd name="T23" fmla="*/ 91 h 133"/>
                <a:gd name="T24" fmla="*/ 173 w 201"/>
                <a:gd name="T25" fmla="*/ 88 h 133"/>
                <a:gd name="T26" fmla="*/ 189 w 201"/>
                <a:gd name="T27" fmla="*/ 87 h 133"/>
                <a:gd name="T28" fmla="*/ 195 w 201"/>
                <a:gd name="T29" fmla="*/ 95 h 133"/>
                <a:gd name="T30" fmla="*/ 170 w 201"/>
                <a:gd name="T31" fmla="*/ 104 h 133"/>
                <a:gd name="T32" fmla="*/ 144 w 201"/>
                <a:gd name="T33" fmla="*/ 108 h 133"/>
                <a:gd name="T34" fmla="*/ 135 w 201"/>
                <a:gd name="T35" fmla="*/ 103 h 133"/>
                <a:gd name="T36" fmla="*/ 132 w 201"/>
                <a:gd name="T37" fmla="*/ 92 h 133"/>
                <a:gd name="T38" fmla="*/ 127 w 201"/>
                <a:gd name="T39" fmla="*/ 89 h 133"/>
                <a:gd name="T40" fmla="*/ 121 w 201"/>
                <a:gd name="T41" fmla="*/ 88 h 133"/>
                <a:gd name="T42" fmla="*/ 113 w 201"/>
                <a:gd name="T43" fmla="*/ 95 h 133"/>
                <a:gd name="T44" fmla="*/ 108 w 201"/>
                <a:gd name="T45" fmla="*/ 111 h 133"/>
                <a:gd name="T46" fmla="*/ 99 w 201"/>
                <a:gd name="T47" fmla="*/ 124 h 133"/>
                <a:gd name="T48" fmla="*/ 86 w 201"/>
                <a:gd name="T49" fmla="*/ 125 h 133"/>
                <a:gd name="T50" fmla="*/ 78 w 201"/>
                <a:gd name="T51" fmla="*/ 132 h 133"/>
                <a:gd name="T52" fmla="*/ 64 w 201"/>
                <a:gd name="T53" fmla="*/ 131 h 133"/>
                <a:gd name="T54" fmla="*/ 46 w 201"/>
                <a:gd name="T55" fmla="*/ 124 h 133"/>
                <a:gd name="T56" fmla="*/ 25 w 201"/>
                <a:gd name="T57" fmla="*/ 111 h 133"/>
                <a:gd name="T58" fmla="*/ 6 w 201"/>
                <a:gd name="T59" fmla="*/ 90 h 133"/>
                <a:gd name="T60" fmla="*/ 0 w 201"/>
                <a:gd name="T61" fmla="*/ 63 h 133"/>
                <a:gd name="T62" fmla="*/ 10 w 201"/>
                <a:gd name="T63" fmla="*/ 35 h 133"/>
                <a:gd name="T64" fmla="*/ 31 w 201"/>
                <a:gd name="T65" fmla="*/ 17 h 133"/>
                <a:gd name="T66" fmla="*/ 55 w 201"/>
                <a:gd name="T67" fmla="*/ 11 h 133"/>
                <a:gd name="T68" fmla="*/ 72 w 201"/>
                <a:gd name="T69" fmla="*/ 14 h 133"/>
                <a:gd name="T70" fmla="*/ 86 w 201"/>
                <a:gd name="T71" fmla="*/ 22 h 133"/>
                <a:gd name="T72" fmla="*/ 100 w 201"/>
                <a:gd name="T73" fmla="*/ 30 h 133"/>
                <a:gd name="T74" fmla="*/ 108 w 201"/>
                <a:gd name="T75" fmla="*/ 42 h 133"/>
                <a:gd name="T76" fmla="*/ 115 w 201"/>
                <a:gd name="T77" fmla="*/ 54 h 133"/>
                <a:gd name="T78" fmla="*/ 147 w 201"/>
                <a:gd name="T79" fmla="*/ 43 h 133"/>
                <a:gd name="T80" fmla="*/ 174 w 201"/>
                <a:gd name="T81" fmla="*/ 19 h 133"/>
                <a:gd name="T82" fmla="*/ 189 w 201"/>
                <a:gd name="T83" fmla="*/ 0 h 133"/>
                <a:gd name="T84" fmla="*/ 196 w 201"/>
                <a:gd name="T85" fmla="*/ 7 h 133"/>
                <a:gd name="T86" fmla="*/ 196 w 201"/>
                <a:gd name="T87" fmla="*/ 16 h 1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33"/>
                <a:gd name="T134" fmla="*/ 201 w 201"/>
                <a:gd name="T135" fmla="*/ 133 h 1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33">
                  <a:moveTo>
                    <a:pt x="195" y="19"/>
                  </a:moveTo>
                  <a:lnTo>
                    <a:pt x="189" y="26"/>
                  </a:lnTo>
                  <a:lnTo>
                    <a:pt x="183" y="33"/>
                  </a:lnTo>
                  <a:lnTo>
                    <a:pt x="178" y="40"/>
                  </a:lnTo>
                  <a:lnTo>
                    <a:pt x="172" y="45"/>
                  </a:lnTo>
                  <a:lnTo>
                    <a:pt x="166" y="51"/>
                  </a:lnTo>
                  <a:lnTo>
                    <a:pt x="160" y="56"/>
                  </a:lnTo>
                  <a:lnTo>
                    <a:pt x="154" y="61"/>
                  </a:lnTo>
                  <a:lnTo>
                    <a:pt x="146" y="65"/>
                  </a:lnTo>
                  <a:lnTo>
                    <a:pt x="154" y="67"/>
                  </a:lnTo>
                  <a:lnTo>
                    <a:pt x="161" y="65"/>
                  </a:lnTo>
                  <a:lnTo>
                    <a:pt x="168" y="64"/>
                  </a:lnTo>
                  <a:lnTo>
                    <a:pt x="173" y="62"/>
                  </a:lnTo>
                  <a:lnTo>
                    <a:pt x="180" y="60"/>
                  </a:lnTo>
                  <a:lnTo>
                    <a:pt x="187" y="56"/>
                  </a:lnTo>
                  <a:lnTo>
                    <a:pt x="191" y="52"/>
                  </a:lnTo>
                  <a:lnTo>
                    <a:pt x="198" y="48"/>
                  </a:lnTo>
                  <a:lnTo>
                    <a:pt x="201" y="55"/>
                  </a:lnTo>
                  <a:lnTo>
                    <a:pt x="201" y="60"/>
                  </a:lnTo>
                  <a:lnTo>
                    <a:pt x="199" y="63"/>
                  </a:lnTo>
                  <a:lnTo>
                    <a:pt x="196" y="67"/>
                  </a:lnTo>
                  <a:lnTo>
                    <a:pt x="190" y="70"/>
                  </a:lnTo>
                  <a:lnTo>
                    <a:pt x="186" y="71"/>
                  </a:lnTo>
                  <a:lnTo>
                    <a:pt x="180" y="73"/>
                  </a:lnTo>
                  <a:lnTo>
                    <a:pt x="174" y="74"/>
                  </a:lnTo>
                  <a:lnTo>
                    <a:pt x="171" y="77"/>
                  </a:lnTo>
                  <a:lnTo>
                    <a:pt x="168" y="78"/>
                  </a:lnTo>
                  <a:lnTo>
                    <a:pt x="163" y="79"/>
                  </a:lnTo>
                  <a:lnTo>
                    <a:pt x="160" y="81"/>
                  </a:lnTo>
                  <a:lnTo>
                    <a:pt x="156" y="82"/>
                  </a:lnTo>
                  <a:lnTo>
                    <a:pt x="153" y="86"/>
                  </a:lnTo>
                  <a:lnTo>
                    <a:pt x="148" y="87"/>
                  </a:lnTo>
                  <a:lnTo>
                    <a:pt x="145" y="88"/>
                  </a:lnTo>
                  <a:lnTo>
                    <a:pt x="147" y="90"/>
                  </a:lnTo>
                  <a:lnTo>
                    <a:pt x="152" y="91"/>
                  </a:lnTo>
                  <a:lnTo>
                    <a:pt x="155" y="91"/>
                  </a:lnTo>
                  <a:lnTo>
                    <a:pt x="159" y="91"/>
                  </a:lnTo>
                  <a:lnTo>
                    <a:pt x="166" y="90"/>
                  </a:lnTo>
                  <a:lnTo>
                    <a:pt x="173" y="88"/>
                  </a:lnTo>
                  <a:lnTo>
                    <a:pt x="181" y="87"/>
                  </a:lnTo>
                  <a:lnTo>
                    <a:pt x="187" y="87"/>
                  </a:lnTo>
                  <a:lnTo>
                    <a:pt x="189" y="87"/>
                  </a:lnTo>
                  <a:lnTo>
                    <a:pt x="190" y="89"/>
                  </a:lnTo>
                  <a:lnTo>
                    <a:pt x="192" y="91"/>
                  </a:lnTo>
                  <a:lnTo>
                    <a:pt x="195" y="95"/>
                  </a:lnTo>
                  <a:lnTo>
                    <a:pt x="187" y="96"/>
                  </a:lnTo>
                  <a:lnTo>
                    <a:pt x="178" y="100"/>
                  </a:lnTo>
                  <a:lnTo>
                    <a:pt x="170" y="104"/>
                  </a:lnTo>
                  <a:lnTo>
                    <a:pt x="161" y="107"/>
                  </a:lnTo>
                  <a:lnTo>
                    <a:pt x="153" y="108"/>
                  </a:lnTo>
                  <a:lnTo>
                    <a:pt x="144" y="108"/>
                  </a:lnTo>
                  <a:lnTo>
                    <a:pt x="140" y="107"/>
                  </a:lnTo>
                  <a:lnTo>
                    <a:pt x="137" y="106"/>
                  </a:lnTo>
                  <a:lnTo>
                    <a:pt x="135" y="103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2" y="92"/>
                  </a:lnTo>
                  <a:lnTo>
                    <a:pt x="130" y="90"/>
                  </a:lnTo>
                  <a:lnTo>
                    <a:pt x="128" y="89"/>
                  </a:lnTo>
                  <a:lnTo>
                    <a:pt x="127" y="89"/>
                  </a:lnTo>
                  <a:lnTo>
                    <a:pt x="125" y="88"/>
                  </a:lnTo>
                  <a:lnTo>
                    <a:pt x="124" y="88"/>
                  </a:lnTo>
                  <a:lnTo>
                    <a:pt x="121" y="88"/>
                  </a:lnTo>
                  <a:lnTo>
                    <a:pt x="118" y="90"/>
                  </a:lnTo>
                  <a:lnTo>
                    <a:pt x="115" y="92"/>
                  </a:lnTo>
                  <a:lnTo>
                    <a:pt x="113" y="95"/>
                  </a:lnTo>
                  <a:lnTo>
                    <a:pt x="111" y="97"/>
                  </a:lnTo>
                  <a:lnTo>
                    <a:pt x="109" y="105"/>
                  </a:lnTo>
                  <a:lnTo>
                    <a:pt x="108" y="111"/>
                  </a:lnTo>
                  <a:lnTo>
                    <a:pt x="105" y="118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5" y="125"/>
                  </a:lnTo>
                  <a:lnTo>
                    <a:pt x="92" y="125"/>
                  </a:lnTo>
                  <a:lnTo>
                    <a:pt x="86" y="125"/>
                  </a:lnTo>
                  <a:lnTo>
                    <a:pt x="84" y="128"/>
                  </a:lnTo>
                  <a:lnTo>
                    <a:pt x="81" y="131"/>
                  </a:lnTo>
                  <a:lnTo>
                    <a:pt x="78" y="132"/>
                  </a:lnTo>
                  <a:lnTo>
                    <a:pt x="75" y="133"/>
                  </a:lnTo>
                  <a:lnTo>
                    <a:pt x="68" y="133"/>
                  </a:lnTo>
                  <a:lnTo>
                    <a:pt x="64" y="131"/>
                  </a:lnTo>
                  <a:lnTo>
                    <a:pt x="57" y="130"/>
                  </a:lnTo>
                  <a:lnTo>
                    <a:pt x="51" y="126"/>
                  </a:lnTo>
                  <a:lnTo>
                    <a:pt x="46" y="124"/>
                  </a:lnTo>
                  <a:lnTo>
                    <a:pt x="39" y="123"/>
                  </a:lnTo>
                  <a:lnTo>
                    <a:pt x="32" y="117"/>
                  </a:lnTo>
                  <a:lnTo>
                    <a:pt x="25" y="111"/>
                  </a:lnTo>
                  <a:lnTo>
                    <a:pt x="19" y="105"/>
                  </a:lnTo>
                  <a:lnTo>
                    <a:pt x="12" y="97"/>
                  </a:lnTo>
                  <a:lnTo>
                    <a:pt x="6" y="90"/>
                  </a:lnTo>
                  <a:lnTo>
                    <a:pt x="3" y="81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5" y="44"/>
                  </a:lnTo>
                  <a:lnTo>
                    <a:pt x="10" y="35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1" y="17"/>
                  </a:lnTo>
                  <a:lnTo>
                    <a:pt x="39" y="14"/>
                  </a:lnTo>
                  <a:lnTo>
                    <a:pt x="49" y="11"/>
                  </a:lnTo>
                  <a:lnTo>
                    <a:pt x="55" y="11"/>
                  </a:lnTo>
                  <a:lnTo>
                    <a:pt x="61" y="12"/>
                  </a:lnTo>
                  <a:lnTo>
                    <a:pt x="66" y="13"/>
                  </a:lnTo>
                  <a:lnTo>
                    <a:pt x="72" y="14"/>
                  </a:lnTo>
                  <a:lnTo>
                    <a:pt x="77" y="16"/>
                  </a:lnTo>
                  <a:lnTo>
                    <a:pt x="83" y="19"/>
                  </a:lnTo>
                  <a:lnTo>
                    <a:pt x="86" y="22"/>
                  </a:lnTo>
                  <a:lnTo>
                    <a:pt x="92" y="26"/>
                  </a:lnTo>
                  <a:lnTo>
                    <a:pt x="96" y="27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5" y="39"/>
                  </a:lnTo>
                  <a:lnTo>
                    <a:pt x="108" y="42"/>
                  </a:lnTo>
                  <a:lnTo>
                    <a:pt x="109" y="46"/>
                  </a:lnTo>
                  <a:lnTo>
                    <a:pt x="111" y="50"/>
                  </a:lnTo>
                  <a:lnTo>
                    <a:pt x="115" y="54"/>
                  </a:lnTo>
                  <a:lnTo>
                    <a:pt x="126" y="52"/>
                  </a:lnTo>
                  <a:lnTo>
                    <a:pt x="137" y="48"/>
                  </a:lnTo>
                  <a:lnTo>
                    <a:pt x="147" y="43"/>
                  </a:lnTo>
                  <a:lnTo>
                    <a:pt x="157" y="35"/>
                  </a:lnTo>
                  <a:lnTo>
                    <a:pt x="166" y="29"/>
                  </a:lnTo>
                  <a:lnTo>
                    <a:pt x="174" y="19"/>
                  </a:lnTo>
                  <a:lnTo>
                    <a:pt x="181" y="11"/>
                  </a:lnTo>
                  <a:lnTo>
                    <a:pt x="187" y="0"/>
                  </a:lnTo>
                  <a:lnTo>
                    <a:pt x="189" y="0"/>
                  </a:lnTo>
                  <a:lnTo>
                    <a:pt x="191" y="3"/>
                  </a:lnTo>
                  <a:lnTo>
                    <a:pt x="195" y="4"/>
                  </a:lnTo>
                  <a:lnTo>
                    <a:pt x="196" y="7"/>
                  </a:lnTo>
                  <a:lnTo>
                    <a:pt x="196" y="11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195" y="1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8" name="Freeform 560"/>
            <p:cNvSpPr>
              <a:spLocks/>
            </p:cNvSpPr>
            <p:nvPr/>
          </p:nvSpPr>
          <p:spPr bwMode="auto">
            <a:xfrm>
              <a:off x="6376" y="4613"/>
              <a:ext cx="140" cy="280"/>
            </a:xfrm>
            <a:custGeom>
              <a:avLst/>
              <a:gdLst>
                <a:gd name="T0" fmla="*/ 133 w 140"/>
                <a:gd name="T1" fmla="*/ 69 h 280"/>
                <a:gd name="T2" fmla="*/ 140 w 140"/>
                <a:gd name="T3" fmla="*/ 91 h 280"/>
                <a:gd name="T4" fmla="*/ 140 w 140"/>
                <a:gd name="T5" fmla="*/ 115 h 280"/>
                <a:gd name="T6" fmla="*/ 133 w 140"/>
                <a:gd name="T7" fmla="*/ 136 h 280"/>
                <a:gd name="T8" fmla="*/ 118 w 140"/>
                <a:gd name="T9" fmla="*/ 157 h 280"/>
                <a:gd name="T10" fmla="*/ 102 w 140"/>
                <a:gd name="T11" fmla="*/ 176 h 280"/>
                <a:gd name="T12" fmla="*/ 84 w 140"/>
                <a:gd name="T13" fmla="*/ 192 h 280"/>
                <a:gd name="T14" fmla="*/ 67 w 140"/>
                <a:gd name="T15" fmla="*/ 200 h 280"/>
                <a:gd name="T16" fmla="*/ 55 w 140"/>
                <a:gd name="T17" fmla="*/ 202 h 280"/>
                <a:gd name="T18" fmla="*/ 43 w 140"/>
                <a:gd name="T19" fmla="*/ 207 h 280"/>
                <a:gd name="T20" fmla="*/ 39 w 140"/>
                <a:gd name="T21" fmla="*/ 219 h 280"/>
                <a:gd name="T22" fmla="*/ 40 w 140"/>
                <a:gd name="T23" fmla="*/ 233 h 280"/>
                <a:gd name="T24" fmla="*/ 40 w 140"/>
                <a:gd name="T25" fmla="*/ 246 h 280"/>
                <a:gd name="T26" fmla="*/ 30 w 140"/>
                <a:gd name="T27" fmla="*/ 280 h 280"/>
                <a:gd name="T28" fmla="*/ 26 w 140"/>
                <a:gd name="T29" fmla="*/ 267 h 280"/>
                <a:gd name="T30" fmla="*/ 22 w 140"/>
                <a:gd name="T31" fmla="*/ 252 h 280"/>
                <a:gd name="T32" fmla="*/ 19 w 140"/>
                <a:gd name="T33" fmla="*/ 238 h 280"/>
                <a:gd name="T34" fmla="*/ 17 w 140"/>
                <a:gd name="T35" fmla="*/ 225 h 280"/>
                <a:gd name="T36" fmla="*/ 6 w 140"/>
                <a:gd name="T37" fmla="*/ 183 h 280"/>
                <a:gd name="T38" fmla="*/ 1 w 140"/>
                <a:gd name="T39" fmla="*/ 141 h 280"/>
                <a:gd name="T40" fmla="*/ 0 w 140"/>
                <a:gd name="T41" fmla="*/ 99 h 280"/>
                <a:gd name="T42" fmla="*/ 4 w 140"/>
                <a:gd name="T43" fmla="*/ 56 h 280"/>
                <a:gd name="T44" fmla="*/ 12 w 140"/>
                <a:gd name="T45" fmla="*/ 50 h 280"/>
                <a:gd name="T46" fmla="*/ 13 w 140"/>
                <a:gd name="T47" fmla="*/ 41 h 280"/>
                <a:gd name="T48" fmla="*/ 15 w 140"/>
                <a:gd name="T49" fmla="*/ 34 h 280"/>
                <a:gd name="T50" fmla="*/ 20 w 140"/>
                <a:gd name="T51" fmla="*/ 26 h 280"/>
                <a:gd name="T52" fmla="*/ 30 w 140"/>
                <a:gd name="T53" fmla="*/ 19 h 280"/>
                <a:gd name="T54" fmla="*/ 39 w 140"/>
                <a:gd name="T55" fmla="*/ 15 h 280"/>
                <a:gd name="T56" fmla="*/ 49 w 140"/>
                <a:gd name="T57" fmla="*/ 10 h 280"/>
                <a:gd name="T58" fmla="*/ 57 w 140"/>
                <a:gd name="T59" fmla="*/ 0 h 280"/>
                <a:gd name="T60" fmla="*/ 80 w 140"/>
                <a:gd name="T61" fmla="*/ 9 h 280"/>
                <a:gd name="T62" fmla="*/ 101 w 140"/>
                <a:gd name="T63" fmla="*/ 20 h 280"/>
                <a:gd name="T64" fmla="*/ 118 w 140"/>
                <a:gd name="T65" fmla="*/ 36 h 280"/>
                <a:gd name="T66" fmla="*/ 130 w 140"/>
                <a:gd name="T67" fmla="*/ 58 h 2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280"/>
                <a:gd name="T104" fmla="*/ 140 w 140"/>
                <a:gd name="T105" fmla="*/ 280 h 2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280">
                  <a:moveTo>
                    <a:pt x="130" y="58"/>
                  </a:moveTo>
                  <a:lnTo>
                    <a:pt x="133" y="69"/>
                  </a:lnTo>
                  <a:lnTo>
                    <a:pt x="137" y="80"/>
                  </a:lnTo>
                  <a:lnTo>
                    <a:pt x="140" y="91"/>
                  </a:lnTo>
                  <a:lnTo>
                    <a:pt x="140" y="102"/>
                  </a:lnTo>
                  <a:lnTo>
                    <a:pt x="140" y="115"/>
                  </a:lnTo>
                  <a:lnTo>
                    <a:pt x="137" y="126"/>
                  </a:lnTo>
                  <a:lnTo>
                    <a:pt x="133" y="136"/>
                  </a:lnTo>
                  <a:lnTo>
                    <a:pt x="127" y="146"/>
                  </a:lnTo>
                  <a:lnTo>
                    <a:pt x="118" y="157"/>
                  </a:lnTo>
                  <a:lnTo>
                    <a:pt x="111" y="166"/>
                  </a:lnTo>
                  <a:lnTo>
                    <a:pt x="102" y="176"/>
                  </a:lnTo>
                  <a:lnTo>
                    <a:pt x="93" y="185"/>
                  </a:lnTo>
                  <a:lnTo>
                    <a:pt x="84" y="192"/>
                  </a:lnTo>
                  <a:lnTo>
                    <a:pt x="73" y="199"/>
                  </a:lnTo>
                  <a:lnTo>
                    <a:pt x="67" y="200"/>
                  </a:lnTo>
                  <a:lnTo>
                    <a:pt x="62" y="201"/>
                  </a:lnTo>
                  <a:lnTo>
                    <a:pt x="55" y="202"/>
                  </a:lnTo>
                  <a:lnTo>
                    <a:pt x="48" y="202"/>
                  </a:lnTo>
                  <a:lnTo>
                    <a:pt x="43" y="207"/>
                  </a:lnTo>
                  <a:lnTo>
                    <a:pt x="40" y="211"/>
                  </a:lnTo>
                  <a:lnTo>
                    <a:pt x="39" y="219"/>
                  </a:lnTo>
                  <a:lnTo>
                    <a:pt x="39" y="225"/>
                  </a:lnTo>
                  <a:lnTo>
                    <a:pt x="40" y="233"/>
                  </a:lnTo>
                  <a:lnTo>
                    <a:pt x="40" y="240"/>
                  </a:lnTo>
                  <a:lnTo>
                    <a:pt x="40" y="246"/>
                  </a:lnTo>
                  <a:lnTo>
                    <a:pt x="39" y="253"/>
                  </a:lnTo>
                  <a:lnTo>
                    <a:pt x="30" y="280"/>
                  </a:lnTo>
                  <a:lnTo>
                    <a:pt x="27" y="275"/>
                  </a:lnTo>
                  <a:lnTo>
                    <a:pt x="26" y="267"/>
                  </a:lnTo>
                  <a:lnTo>
                    <a:pt x="25" y="260"/>
                  </a:lnTo>
                  <a:lnTo>
                    <a:pt x="22" y="252"/>
                  </a:lnTo>
                  <a:lnTo>
                    <a:pt x="21" y="246"/>
                  </a:lnTo>
                  <a:lnTo>
                    <a:pt x="19" y="238"/>
                  </a:lnTo>
                  <a:lnTo>
                    <a:pt x="18" y="232"/>
                  </a:lnTo>
                  <a:lnTo>
                    <a:pt x="17" y="225"/>
                  </a:lnTo>
                  <a:lnTo>
                    <a:pt x="10" y="203"/>
                  </a:lnTo>
                  <a:lnTo>
                    <a:pt x="6" y="183"/>
                  </a:lnTo>
                  <a:lnTo>
                    <a:pt x="3" y="161"/>
                  </a:lnTo>
                  <a:lnTo>
                    <a:pt x="1" y="141"/>
                  </a:lnTo>
                  <a:lnTo>
                    <a:pt x="0" y="119"/>
                  </a:lnTo>
                  <a:lnTo>
                    <a:pt x="0" y="99"/>
                  </a:lnTo>
                  <a:lnTo>
                    <a:pt x="2" y="79"/>
                  </a:lnTo>
                  <a:lnTo>
                    <a:pt x="4" y="56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5" y="23"/>
                  </a:lnTo>
                  <a:lnTo>
                    <a:pt x="30" y="19"/>
                  </a:lnTo>
                  <a:lnTo>
                    <a:pt x="35" y="18"/>
                  </a:lnTo>
                  <a:lnTo>
                    <a:pt x="39" y="15"/>
                  </a:lnTo>
                  <a:lnTo>
                    <a:pt x="45" y="13"/>
                  </a:lnTo>
                  <a:lnTo>
                    <a:pt x="49" y="10"/>
                  </a:lnTo>
                  <a:lnTo>
                    <a:pt x="53" y="6"/>
                  </a:lnTo>
                  <a:lnTo>
                    <a:pt x="57" y="0"/>
                  </a:lnTo>
                  <a:lnTo>
                    <a:pt x="69" y="5"/>
                  </a:lnTo>
                  <a:lnTo>
                    <a:pt x="80" y="9"/>
                  </a:lnTo>
                  <a:lnTo>
                    <a:pt x="91" y="14"/>
                  </a:lnTo>
                  <a:lnTo>
                    <a:pt x="101" y="20"/>
                  </a:lnTo>
                  <a:lnTo>
                    <a:pt x="110" y="27"/>
                  </a:lnTo>
                  <a:lnTo>
                    <a:pt x="118" y="36"/>
                  </a:lnTo>
                  <a:lnTo>
                    <a:pt x="125" y="47"/>
                  </a:lnTo>
                  <a:lnTo>
                    <a:pt x="130" y="58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19" name="Freeform 561"/>
            <p:cNvSpPr>
              <a:spLocks/>
            </p:cNvSpPr>
            <p:nvPr/>
          </p:nvSpPr>
          <p:spPr bwMode="auto">
            <a:xfrm>
              <a:off x="5745" y="4635"/>
              <a:ext cx="62" cy="76"/>
            </a:xfrm>
            <a:custGeom>
              <a:avLst/>
              <a:gdLst>
                <a:gd name="T0" fmla="*/ 61 w 62"/>
                <a:gd name="T1" fmla="*/ 17 h 76"/>
                <a:gd name="T2" fmla="*/ 62 w 62"/>
                <a:gd name="T3" fmla="*/ 23 h 76"/>
                <a:gd name="T4" fmla="*/ 62 w 62"/>
                <a:gd name="T5" fmla="*/ 30 h 76"/>
                <a:gd name="T6" fmla="*/ 61 w 62"/>
                <a:gd name="T7" fmla="*/ 35 h 76"/>
                <a:gd name="T8" fmla="*/ 60 w 62"/>
                <a:gd name="T9" fmla="*/ 42 h 76"/>
                <a:gd name="T10" fmla="*/ 58 w 62"/>
                <a:gd name="T11" fmla="*/ 49 h 76"/>
                <a:gd name="T12" fmla="*/ 55 w 62"/>
                <a:gd name="T13" fmla="*/ 55 h 76"/>
                <a:gd name="T14" fmla="*/ 53 w 62"/>
                <a:gd name="T15" fmla="*/ 60 h 76"/>
                <a:gd name="T16" fmla="*/ 50 w 62"/>
                <a:gd name="T17" fmla="*/ 66 h 76"/>
                <a:gd name="T18" fmla="*/ 47 w 62"/>
                <a:gd name="T19" fmla="*/ 69 h 76"/>
                <a:gd name="T20" fmla="*/ 41 w 62"/>
                <a:gd name="T21" fmla="*/ 72 h 76"/>
                <a:gd name="T22" fmla="*/ 37 w 62"/>
                <a:gd name="T23" fmla="*/ 74 h 76"/>
                <a:gd name="T24" fmla="*/ 32 w 62"/>
                <a:gd name="T25" fmla="*/ 75 h 76"/>
                <a:gd name="T26" fmla="*/ 26 w 62"/>
                <a:gd name="T27" fmla="*/ 76 h 76"/>
                <a:gd name="T28" fmla="*/ 21 w 62"/>
                <a:gd name="T29" fmla="*/ 76 h 76"/>
                <a:gd name="T30" fmla="*/ 18 w 62"/>
                <a:gd name="T31" fmla="*/ 75 h 76"/>
                <a:gd name="T32" fmla="*/ 13 w 62"/>
                <a:gd name="T33" fmla="*/ 74 h 76"/>
                <a:gd name="T34" fmla="*/ 14 w 62"/>
                <a:gd name="T35" fmla="*/ 71 h 76"/>
                <a:gd name="T36" fmla="*/ 14 w 62"/>
                <a:gd name="T37" fmla="*/ 68 h 76"/>
                <a:gd name="T38" fmla="*/ 13 w 62"/>
                <a:gd name="T39" fmla="*/ 65 h 76"/>
                <a:gd name="T40" fmla="*/ 10 w 62"/>
                <a:gd name="T41" fmla="*/ 62 h 76"/>
                <a:gd name="T42" fmla="*/ 8 w 62"/>
                <a:gd name="T43" fmla="*/ 60 h 76"/>
                <a:gd name="T44" fmla="*/ 5 w 62"/>
                <a:gd name="T45" fmla="*/ 59 h 76"/>
                <a:gd name="T46" fmla="*/ 3 w 62"/>
                <a:gd name="T47" fmla="*/ 58 h 76"/>
                <a:gd name="T48" fmla="*/ 2 w 62"/>
                <a:gd name="T49" fmla="*/ 59 h 76"/>
                <a:gd name="T50" fmla="*/ 1 w 62"/>
                <a:gd name="T51" fmla="*/ 51 h 76"/>
                <a:gd name="T52" fmla="*/ 0 w 62"/>
                <a:gd name="T53" fmla="*/ 43 h 76"/>
                <a:gd name="T54" fmla="*/ 0 w 62"/>
                <a:gd name="T55" fmla="*/ 33 h 76"/>
                <a:gd name="T56" fmla="*/ 0 w 62"/>
                <a:gd name="T57" fmla="*/ 23 h 76"/>
                <a:gd name="T58" fmla="*/ 1 w 62"/>
                <a:gd name="T59" fmla="*/ 19 h 76"/>
                <a:gd name="T60" fmla="*/ 2 w 62"/>
                <a:gd name="T61" fmla="*/ 15 h 76"/>
                <a:gd name="T62" fmla="*/ 3 w 62"/>
                <a:gd name="T63" fmla="*/ 12 h 76"/>
                <a:gd name="T64" fmla="*/ 5 w 62"/>
                <a:gd name="T65" fmla="*/ 8 h 76"/>
                <a:gd name="T66" fmla="*/ 8 w 62"/>
                <a:gd name="T67" fmla="*/ 4 h 76"/>
                <a:gd name="T68" fmla="*/ 11 w 62"/>
                <a:gd name="T69" fmla="*/ 2 h 76"/>
                <a:gd name="T70" fmla="*/ 17 w 62"/>
                <a:gd name="T71" fmla="*/ 1 h 76"/>
                <a:gd name="T72" fmla="*/ 22 w 62"/>
                <a:gd name="T73" fmla="*/ 0 h 76"/>
                <a:gd name="T74" fmla="*/ 29 w 62"/>
                <a:gd name="T75" fmla="*/ 0 h 76"/>
                <a:gd name="T76" fmla="*/ 35 w 62"/>
                <a:gd name="T77" fmla="*/ 0 h 76"/>
                <a:gd name="T78" fmla="*/ 41 w 62"/>
                <a:gd name="T79" fmla="*/ 0 h 76"/>
                <a:gd name="T80" fmla="*/ 48 w 62"/>
                <a:gd name="T81" fmla="*/ 1 h 76"/>
                <a:gd name="T82" fmla="*/ 53 w 62"/>
                <a:gd name="T83" fmla="*/ 3 h 76"/>
                <a:gd name="T84" fmla="*/ 58 w 62"/>
                <a:gd name="T85" fmla="*/ 5 h 76"/>
                <a:gd name="T86" fmla="*/ 60 w 62"/>
                <a:gd name="T87" fmla="*/ 12 h 76"/>
                <a:gd name="T88" fmla="*/ 61 w 62"/>
                <a:gd name="T89" fmla="*/ 17 h 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"/>
                <a:gd name="T136" fmla="*/ 0 h 76"/>
                <a:gd name="T137" fmla="*/ 62 w 62"/>
                <a:gd name="T138" fmla="*/ 76 h 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" h="76">
                  <a:moveTo>
                    <a:pt x="61" y="17"/>
                  </a:moveTo>
                  <a:lnTo>
                    <a:pt x="62" y="23"/>
                  </a:lnTo>
                  <a:lnTo>
                    <a:pt x="62" y="30"/>
                  </a:lnTo>
                  <a:lnTo>
                    <a:pt x="61" y="35"/>
                  </a:lnTo>
                  <a:lnTo>
                    <a:pt x="60" y="42"/>
                  </a:lnTo>
                  <a:lnTo>
                    <a:pt x="58" y="49"/>
                  </a:lnTo>
                  <a:lnTo>
                    <a:pt x="55" y="55"/>
                  </a:lnTo>
                  <a:lnTo>
                    <a:pt x="53" y="60"/>
                  </a:lnTo>
                  <a:lnTo>
                    <a:pt x="50" y="66"/>
                  </a:lnTo>
                  <a:lnTo>
                    <a:pt x="47" y="69"/>
                  </a:lnTo>
                  <a:lnTo>
                    <a:pt x="41" y="72"/>
                  </a:lnTo>
                  <a:lnTo>
                    <a:pt x="37" y="74"/>
                  </a:lnTo>
                  <a:lnTo>
                    <a:pt x="32" y="75"/>
                  </a:lnTo>
                  <a:lnTo>
                    <a:pt x="26" y="76"/>
                  </a:lnTo>
                  <a:lnTo>
                    <a:pt x="21" y="76"/>
                  </a:lnTo>
                  <a:lnTo>
                    <a:pt x="18" y="75"/>
                  </a:lnTo>
                  <a:lnTo>
                    <a:pt x="13" y="74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5" y="59"/>
                  </a:lnTo>
                  <a:lnTo>
                    <a:pt x="3" y="58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5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3" y="3"/>
                  </a:lnTo>
                  <a:lnTo>
                    <a:pt x="58" y="5"/>
                  </a:lnTo>
                  <a:lnTo>
                    <a:pt x="60" y="12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0" name="Freeform 562"/>
            <p:cNvSpPr>
              <a:spLocks/>
            </p:cNvSpPr>
            <p:nvPr/>
          </p:nvSpPr>
          <p:spPr bwMode="auto">
            <a:xfrm>
              <a:off x="5906" y="4637"/>
              <a:ext cx="65" cy="77"/>
            </a:xfrm>
            <a:custGeom>
              <a:avLst/>
              <a:gdLst>
                <a:gd name="T0" fmla="*/ 65 w 65"/>
                <a:gd name="T1" fmla="*/ 25 h 77"/>
                <a:gd name="T2" fmla="*/ 65 w 65"/>
                <a:gd name="T3" fmla="*/ 32 h 77"/>
                <a:gd name="T4" fmla="*/ 65 w 65"/>
                <a:gd name="T5" fmla="*/ 41 h 77"/>
                <a:gd name="T6" fmla="*/ 64 w 65"/>
                <a:gd name="T7" fmla="*/ 49 h 77"/>
                <a:gd name="T8" fmla="*/ 64 w 65"/>
                <a:gd name="T9" fmla="*/ 57 h 77"/>
                <a:gd name="T10" fmla="*/ 61 w 65"/>
                <a:gd name="T11" fmla="*/ 64 h 77"/>
                <a:gd name="T12" fmla="*/ 57 w 65"/>
                <a:gd name="T13" fmla="*/ 70 h 77"/>
                <a:gd name="T14" fmla="*/ 54 w 65"/>
                <a:gd name="T15" fmla="*/ 73 h 77"/>
                <a:gd name="T16" fmla="*/ 50 w 65"/>
                <a:gd name="T17" fmla="*/ 75 h 77"/>
                <a:gd name="T18" fmla="*/ 46 w 65"/>
                <a:gd name="T19" fmla="*/ 76 h 77"/>
                <a:gd name="T20" fmla="*/ 41 w 65"/>
                <a:gd name="T21" fmla="*/ 77 h 77"/>
                <a:gd name="T22" fmla="*/ 37 w 65"/>
                <a:gd name="T23" fmla="*/ 76 h 77"/>
                <a:gd name="T24" fmla="*/ 30 w 65"/>
                <a:gd name="T25" fmla="*/ 74 h 77"/>
                <a:gd name="T26" fmla="*/ 25 w 65"/>
                <a:gd name="T27" fmla="*/ 72 h 77"/>
                <a:gd name="T28" fmla="*/ 20 w 65"/>
                <a:gd name="T29" fmla="*/ 69 h 77"/>
                <a:gd name="T30" fmla="*/ 15 w 65"/>
                <a:gd name="T31" fmla="*/ 65 h 77"/>
                <a:gd name="T32" fmla="*/ 11 w 65"/>
                <a:gd name="T33" fmla="*/ 61 h 77"/>
                <a:gd name="T34" fmla="*/ 7 w 65"/>
                <a:gd name="T35" fmla="*/ 57 h 77"/>
                <a:gd name="T36" fmla="*/ 5 w 65"/>
                <a:gd name="T37" fmla="*/ 50 h 77"/>
                <a:gd name="T38" fmla="*/ 4 w 65"/>
                <a:gd name="T39" fmla="*/ 47 h 77"/>
                <a:gd name="T40" fmla="*/ 3 w 65"/>
                <a:gd name="T41" fmla="*/ 42 h 77"/>
                <a:gd name="T42" fmla="*/ 2 w 65"/>
                <a:gd name="T43" fmla="*/ 39 h 77"/>
                <a:gd name="T44" fmla="*/ 0 w 65"/>
                <a:gd name="T45" fmla="*/ 34 h 77"/>
                <a:gd name="T46" fmla="*/ 0 w 65"/>
                <a:gd name="T47" fmla="*/ 31 h 77"/>
                <a:gd name="T48" fmla="*/ 0 w 65"/>
                <a:gd name="T49" fmla="*/ 28 h 77"/>
                <a:gd name="T50" fmla="*/ 0 w 65"/>
                <a:gd name="T51" fmla="*/ 24 h 77"/>
                <a:gd name="T52" fmla="*/ 3 w 65"/>
                <a:gd name="T53" fmla="*/ 20 h 77"/>
                <a:gd name="T54" fmla="*/ 5 w 65"/>
                <a:gd name="T55" fmla="*/ 14 h 77"/>
                <a:gd name="T56" fmla="*/ 7 w 65"/>
                <a:gd name="T57" fmla="*/ 10 h 77"/>
                <a:gd name="T58" fmla="*/ 11 w 65"/>
                <a:gd name="T59" fmla="*/ 6 h 77"/>
                <a:gd name="T60" fmla="*/ 14 w 65"/>
                <a:gd name="T61" fmla="*/ 2 h 77"/>
                <a:gd name="T62" fmla="*/ 20 w 65"/>
                <a:gd name="T63" fmla="*/ 1 h 77"/>
                <a:gd name="T64" fmla="*/ 24 w 65"/>
                <a:gd name="T65" fmla="*/ 0 h 77"/>
                <a:gd name="T66" fmla="*/ 29 w 65"/>
                <a:gd name="T67" fmla="*/ 0 h 77"/>
                <a:gd name="T68" fmla="*/ 34 w 65"/>
                <a:gd name="T69" fmla="*/ 0 h 77"/>
                <a:gd name="T70" fmla="*/ 39 w 65"/>
                <a:gd name="T71" fmla="*/ 1 h 77"/>
                <a:gd name="T72" fmla="*/ 44 w 65"/>
                <a:gd name="T73" fmla="*/ 2 h 77"/>
                <a:gd name="T74" fmla="*/ 49 w 65"/>
                <a:gd name="T75" fmla="*/ 4 h 77"/>
                <a:gd name="T76" fmla="*/ 53 w 65"/>
                <a:gd name="T77" fmla="*/ 9 h 77"/>
                <a:gd name="T78" fmla="*/ 56 w 65"/>
                <a:gd name="T79" fmla="*/ 12 h 77"/>
                <a:gd name="T80" fmla="*/ 59 w 65"/>
                <a:gd name="T81" fmla="*/ 15 h 77"/>
                <a:gd name="T82" fmla="*/ 63 w 65"/>
                <a:gd name="T83" fmla="*/ 20 h 77"/>
                <a:gd name="T84" fmla="*/ 65 w 65"/>
                <a:gd name="T85" fmla="*/ 25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77"/>
                <a:gd name="T131" fmla="*/ 65 w 65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77">
                  <a:moveTo>
                    <a:pt x="65" y="25"/>
                  </a:moveTo>
                  <a:lnTo>
                    <a:pt x="65" y="32"/>
                  </a:lnTo>
                  <a:lnTo>
                    <a:pt x="65" y="41"/>
                  </a:lnTo>
                  <a:lnTo>
                    <a:pt x="64" y="49"/>
                  </a:lnTo>
                  <a:lnTo>
                    <a:pt x="64" y="57"/>
                  </a:lnTo>
                  <a:lnTo>
                    <a:pt x="61" y="64"/>
                  </a:lnTo>
                  <a:lnTo>
                    <a:pt x="57" y="70"/>
                  </a:lnTo>
                  <a:lnTo>
                    <a:pt x="54" y="73"/>
                  </a:lnTo>
                  <a:lnTo>
                    <a:pt x="50" y="75"/>
                  </a:lnTo>
                  <a:lnTo>
                    <a:pt x="46" y="76"/>
                  </a:lnTo>
                  <a:lnTo>
                    <a:pt x="41" y="77"/>
                  </a:lnTo>
                  <a:lnTo>
                    <a:pt x="37" y="76"/>
                  </a:lnTo>
                  <a:lnTo>
                    <a:pt x="30" y="74"/>
                  </a:lnTo>
                  <a:lnTo>
                    <a:pt x="25" y="72"/>
                  </a:lnTo>
                  <a:lnTo>
                    <a:pt x="20" y="69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7" y="57"/>
                  </a:lnTo>
                  <a:lnTo>
                    <a:pt x="5" y="50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4" y="2"/>
                  </a:lnTo>
                  <a:lnTo>
                    <a:pt x="49" y="4"/>
                  </a:lnTo>
                  <a:lnTo>
                    <a:pt x="53" y="9"/>
                  </a:lnTo>
                  <a:lnTo>
                    <a:pt x="56" y="12"/>
                  </a:lnTo>
                  <a:lnTo>
                    <a:pt x="59" y="15"/>
                  </a:lnTo>
                  <a:lnTo>
                    <a:pt x="63" y="20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1" name="Freeform 563"/>
            <p:cNvSpPr>
              <a:spLocks/>
            </p:cNvSpPr>
            <p:nvPr/>
          </p:nvSpPr>
          <p:spPr bwMode="auto">
            <a:xfrm>
              <a:off x="6396" y="4653"/>
              <a:ext cx="97" cy="78"/>
            </a:xfrm>
            <a:custGeom>
              <a:avLst/>
              <a:gdLst>
                <a:gd name="T0" fmla="*/ 97 w 97"/>
                <a:gd name="T1" fmla="*/ 4 h 78"/>
                <a:gd name="T2" fmla="*/ 95 w 97"/>
                <a:gd name="T3" fmla="*/ 9 h 78"/>
                <a:gd name="T4" fmla="*/ 93 w 97"/>
                <a:gd name="T5" fmla="*/ 12 h 78"/>
                <a:gd name="T6" fmla="*/ 88 w 97"/>
                <a:gd name="T7" fmla="*/ 14 h 78"/>
                <a:gd name="T8" fmla="*/ 82 w 97"/>
                <a:gd name="T9" fmla="*/ 15 h 78"/>
                <a:gd name="T10" fmla="*/ 78 w 97"/>
                <a:gd name="T11" fmla="*/ 16 h 78"/>
                <a:gd name="T12" fmla="*/ 73 w 97"/>
                <a:gd name="T13" fmla="*/ 17 h 78"/>
                <a:gd name="T14" fmla="*/ 70 w 97"/>
                <a:gd name="T15" fmla="*/ 18 h 78"/>
                <a:gd name="T16" fmla="*/ 65 w 97"/>
                <a:gd name="T17" fmla="*/ 23 h 78"/>
                <a:gd name="T18" fmla="*/ 72 w 97"/>
                <a:gd name="T19" fmla="*/ 29 h 78"/>
                <a:gd name="T20" fmla="*/ 77 w 97"/>
                <a:gd name="T21" fmla="*/ 34 h 78"/>
                <a:gd name="T22" fmla="*/ 80 w 97"/>
                <a:gd name="T23" fmla="*/ 42 h 78"/>
                <a:gd name="T24" fmla="*/ 85 w 97"/>
                <a:gd name="T25" fmla="*/ 48 h 78"/>
                <a:gd name="T26" fmla="*/ 87 w 97"/>
                <a:gd name="T27" fmla="*/ 57 h 78"/>
                <a:gd name="T28" fmla="*/ 88 w 97"/>
                <a:gd name="T29" fmla="*/ 64 h 78"/>
                <a:gd name="T30" fmla="*/ 89 w 97"/>
                <a:gd name="T31" fmla="*/ 71 h 78"/>
                <a:gd name="T32" fmla="*/ 89 w 97"/>
                <a:gd name="T33" fmla="*/ 78 h 78"/>
                <a:gd name="T34" fmla="*/ 86 w 97"/>
                <a:gd name="T35" fmla="*/ 77 h 78"/>
                <a:gd name="T36" fmla="*/ 81 w 97"/>
                <a:gd name="T37" fmla="*/ 75 h 78"/>
                <a:gd name="T38" fmla="*/ 78 w 97"/>
                <a:gd name="T39" fmla="*/ 71 h 78"/>
                <a:gd name="T40" fmla="*/ 76 w 97"/>
                <a:gd name="T41" fmla="*/ 68 h 78"/>
                <a:gd name="T42" fmla="*/ 73 w 97"/>
                <a:gd name="T43" fmla="*/ 64 h 78"/>
                <a:gd name="T44" fmla="*/ 71 w 97"/>
                <a:gd name="T45" fmla="*/ 59 h 78"/>
                <a:gd name="T46" fmla="*/ 68 w 97"/>
                <a:gd name="T47" fmla="*/ 54 h 78"/>
                <a:gd name="T48" fmla="*/ 65 w 97"/>
                <a:gd name="T49" fmla="*/ 50 h 78"/>
                <a:gd name="T50" fmla="*/ 61 w 97"/>
                <a:gd name="T51" fmla="*/ 47 h 78"/>
                <a:gd name="T52" fmla="*/ 56 w 97"/>
                <a:gd name="T53" fmla="*/ 42 h 78"/>
                <a:gd name="T54" fmla="*/ 51 w 97"/>
                <a:gd name="T55" fmla="*/ 37 h 78"/>
                <a:gd name="T56" fmla="*/ 46 w 97"/>
                <a:gd name="T57" fmla="*/ 33 h 78"/>
                <a:gd name="T58" fmla="*/ 42 w 97"/>
                <a:gd name="T59" fmla="*/ 31 h 78"/>
                <a:gd name="T60" fmla="*/ 36 w 97"/>
                <a:gd name="T61" fmla="*/ 30 h 78"/>
                <a:gd name="T62" fmla="*/ 34 w 97"/>
                <a:gd name="T63" fmla="*/ 30 h 78"/>
                <a:gd name="T64" fmla="*/ 32 w 97"/>
                <a:gd name="T65" fmla="*/ 31 h 78"/>
                <a:gd name="T66" fmla="*/ 28 w 97"/>
                <a:gd name="T67" fmla="*/ 33 h 78"/>
                <a:gd name="T68" fmla="*/ 26 w 97"/>
                <a:gd name="T69" fmla="*/ 37 h 78"/>
                <a:gd name="T70" fmla="*/ 23 w 97"/>
                <a:gd name="T71" fmla="*/ 41 h 78"/>
                <a:gd name="T72" fmla="*/ 20 w 97"/>
                <a:gd name="T73" fmla="*/ 44 h 78"/>
                <a:gd name="T74" fmla="*/ 18 w 97"/>
                <a:gd name="T75" fmla="*/ 49 h 78"/>
                <a:gd name="T76" fmla="*/ 16 w 97"/>
                <a:gd name="T77" fmla="*/ 54 h 78"/>
                <a:gd name="T78" fmla="*/ 14 w 97"/>
                <a:gd name="T79" fmla="*/ 58 h 78"/>
                <a:gd name="T80" fmla="*/ 10 w 97"/>
                <a:gd name="T81" fmla="*/ 61 h 78"/>
                <a:gd name="T82" fmla="*/ 6 w 97"/>
                <a:gd name="T83" fmla="*/ 64 h 78"/>
                <a:gd name="T84" fmla="*/ 0 w 97"/>
                <a:gd name="T85" fmla="*/ 65 h 78"/>
                <a:gd name="T86" fmla="*/ 0 w 97"/>
                <a:gd name="T87" fmla="*/ 58 h 78"/>
                <a:gd name="T88" fmla="*/ 1 w 97"/>
                <a:gd name="T89" fmla="*/ 51 h 78"/>
                <a:gd name="T90" fmla="*/ 3 w 97"/>
                <a:gd name="T91" fmla="*/ 47 h 78"/>
                <a:gd name="T92" fmla="*/ 6 w 97"/>
                <a:gd name="T93" fmla="*/ 42 h 78"/>
                <a:gd name="T94" fmla="*/ 11 w 97"/>
                <a:gd name="T95" fmla="*/ 35 h 78"/>
                <a:gd name="T96" fmla="*/ 15 w 97"/>
                <a:gd name="T97" fmla="*/ 31 h 78"/>
                <a:gd name="T98" fmla="*/ 19 w 97"/>
                <a:gd name="T99" fmla="*/ 26 h 78"/>
                <a:gd name="T100" fmla="*/ 25 w 97"/>
                <a:gd name="T101" fmla="*/ 20 h 78"/>
                <a:gd name="T102" fmla="*/ 33 w 97"/>
                <a:gd name="T103" fmla="*/ 17 h 78"/>
                <a:gd name="T104" fmla="*/ 43 w 97"/>
                <a:gd name="T105" fmla="*/ 14 h 78"/>
                <a:gd name="T106" fmla="*/ 51 w 97"/>
                <a:gd name="T107" fmla="*/ 10 h 78"/>
                <a:gd name="T108" fmla="*/ 61 w 97"/>
                <a:gd name="T109" fmla="*/ 5 h 78"/>
                <a:gd name="T110" fmla="*/ 70 w 97"/>
                <a:gd name="T111" fmla="*/ 3 h 78"/>
                <a:gd name="T112" fmla="*/ 79 w 97"/>
                <a:gd name="T113" fmla="*/ 0 h 78"/>
                <a:gd name="T114" fmla="*/ 85 w 97"/>
                <a:gd name="T115" fmla="*/ 0 h 78"/>
                <a:gd name="T116" fmla="*/ 89 w 97"/>
                <a:gd name="T117" fmla="*/ 0 h 78"/>
                <a:gd name="T118" fmla="*/ 93 w 97"/>
                <a:gd name="T119" fmla="*/ 1 h 78"/>
                <a:gd name="T120" fmla="*/ 97 w 97"/>
                <a:gd name="T121" fmla="*/ 4 h 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"/>
                <a:gd name="T184" fmla="*/ 0 h 78"/>
                <a:gd name="T185" fmla="*/ 97 w 97"/>
                <a:gd name="T186" fmla="*/ 78 h 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" h="78">
                  <a:moveTo>
                    <a:pt x="97" y="4"/>
                  </a:moveTo>
                  <a:lnTo>
                    <a:pt x="95" y="9"/>
                  </a:lnTo>
                  <a:lnTo>
                    <a:pt x="93" y="12"/>
                  </a:lnTo>
                  <a:lnTo>
                    <a:pt x="88" y="14"/>
                  </a:lnTo>
                  <a:lnTo>
                    <a:pt x="82" y="15"/>
                  </a:lnTo>
                  <a:lnTo>
                    <a:pt x="78" y="16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5" y="23"/>
                  </a:lnTo>
                  <a:lnTo>
                    <a:pt x="72" y="29"/>
                  </a:lnTo>
                  <a:lnTo>
                    <a:pt x="77" y="34"/>
                  </a:lnTo>
                  <a:lnTo>
                    <a:pt x="80" y="42"/>
                  </a:lnTo>
                  <a:lnTo>
                    <a:pt x="85" y="48"/>
                  </a:lnTo>
                  <a:lnTo>
                    <a:pt x="87" y="57"/>
                  </a:lnTo>
                  <a:lnTo>
                    <a:pt x="88" y="64"/>
                  </a:lnTo>
                  <a:lnTo>
                    <a:pt x="89" y="71"/>
                  </a:lnTo>
                  <a:lnTo>
                    <a:pt x="89" y="78"/>
                  </a:lnTo>
                  <a:lnTo>
                    <a:pt x="86" y="77"/>
                  </a:lnTo>
                  <a:lnTo>
                    <a:pt x="81" y="75"/>
                  </a:lnTo>
                  <a:lnTo>
                    <a:pt x="78" y="71"/>
                  </a:lnTo>
                  <a:lnTo>
                    <a:pt x="76" y="68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68" y="54"/>
                  </a:lnTo>
                  <a:lnTo>
                    <a:pt x="65" y="50"/>
                  </a:lnTo>
                  <a:lnTo>
                    <a:pt x="61" y="47"/>
                  </a:lnTo>
                  <a:lnTo>
                    <a:pt x="56" y="42"/>
                  </a:lnTo>
                  <a:lnTo>
                    <a:pt x="51" y="37"/>
                  </a:lnTo>
                  <a:lnTo>
                    <a:pt x="46" y="33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2" y="31"/>
                  </a:lnTo>
                  <a:lnTo>
                    <a:pt x="28" y="33"/>
                  </a:lnTo>
                  <a:lnTo>
                    <a:pt x="26" y="37"/>
                  </a:lnTo>
                  <a:lnTo>
                    <a:pt x="23" y="41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8"/>
                  </a:lnTo>
                  <a:lnTo>
                    <a:pt x="10" y="61"/>
                  </a:lnTo>
                  <a:lnTo>
                    <a:pt x="6" y="64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1" y="35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5" y="20"/>
                  </a:lnTo>
                  <a:lnTo>
                    <a:pt x="33" y="17"/>
                  </a:lnTo>
                  <a:lnTo>
                    <a:pt x="43" y="14"/>
                  </a:lnTo>
                  <a:lnTo>
                    <a:pt x="51" y="10"/>
                  </a:lnTo>
                  <a:lnTo>
                    <a:pt x="61" y="5"/>
                  </a:lnTo>
                  <a:lnTo>
                    <a:pt x="70" y="3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2" name="Freeform 564"/>
            <p:cNvSpPr>
              <a:spLocks/>
            </p:cNvSpPr>
            <p:nvPr/>
          </p:nvSpPr>
          <p:spPr bwMode="auto">
            <a:xfrm>
              <a:off x="5747" y="4660"/>
              <a:ext cx="37" cy="34"/>
            </a:xfrm>
            <a:custGeom>
              <a:avLst/>
              <a:gdLst>
                <a:gd name="T0" fmla="*/ 36 w 37"/>
                <a:gd name="T1" fmla="*/ 6 h 34"/>
                <a:gd name="T2" fmla="*/ 37 w 37"/>
                <a:gd name="T3" fmla="*/ 10 h 34"/>
                <a:gd name="T4" fmla="*/ 36 w 37"/>
                <a:gd name="T5" fmla="*/ 16 h 34"/>
                <a:gd name="T6" fmla="*/ 36 w 37"/>
                <a:gd name="T7" fmla="*/ 20 h 34"/>
                <a:gd name="T8" fmla="*/ 35 w 37"/>
                <a:gd name="T9" fmla="*/ 24 h 34"/>
                <a:gd name="T10" fmla="*/ 34 w 37"/>
                <a:gd name="T11" fmla="*/ 27 h 34"/>
                <a:gd name="T12" fmla="*/ 30 w 37"/>
                <a:gd name="T13" fmla="*/ 32 h 34"/>
                <a:gd name="T14" fmla="*/ 28 w 37"/>
                <a:gd name="T15" fmla="*/ 33 h 34"/>
                <a:gd name="T16" fmla="*/ 23 w 37"/>
                <a:gd name="T17" fmla="*/ 34 h 34"/>
                <a:gd name="T18" fmla="*/ 19 w 37"/>
                <a:gd name="T19" fmla="*/ 33 h 34"/>
                <a:gd name="T20" fmla="*/ 16 w 37"/>
                <a:gd name="T21" fmla="*/ 32 h 34"/>
                <a:gd name="T22" fmla="*/ 12 w 37"/>
                <a:gd name="T23" fmla="*/ 28 h 34"/>
                <a:gd name="T24" fmla="*/ 8 w 37"/>
                <a:gd name="T25" fmla="*/ 26 h 34"/>
                <a:gd name="T26" fmla="*/ 6 w 37"/>
                <a:gd name="T27" fmla="*/ 24 h 34"/>
                <a:gd name="T28" fmla="*/ 2 w 37"/>
                <a:gd name="T29" fmla="*/ 20 h 34"/>
                <a:gd name="T30" fmla="*/ 1 w 37"/>
                <a:gd name="T31" fmla="*/ 17 h 34"/>
                <a:gd name="T32" fmla="*/ 0 w 37"/>
                <a:gd name="T33" fmla="*/ 13 h 34"/>
                <a:gd name="T34" fmla="*/ 0 w 37"/>
                <a:gd name="T35" fmla="*/ 9 h 34"/>
                <a:gd name="T36" fmla="*/ 2 w 37"/>
                <a:gd name="T37" fmla="*/ 7 h 34"/>
                <a:gd name="T38" fmla="*/ 4 w 37"/>
                <a:gd name="T39" fmla="*/ 6 h 34"/>
                <a:gd name="T40" fmla="*/ 8 w 37"/>
                <a:gd name="T41" fmla="*/ 5 h 34"/>
                <a:gd name="T42" fmla="*/ 12 w 37"/>
                <a:gd name="T43" fmla="*/ 3 h 34"/>
                <a:gd name="T44" fmla="*/ 17 w 37"/>
                <a:gd name="T45" fmla="*/ 3 h 34"/>
                <a:gd name="T46" fmla="*/ 19 w 37"/>
                <a:gd name="T47" fmla="*/ 2 h 34"/>
                <a:gd name="T48" fmla="*/ 23 w 37"/>
                <a:gd name="T49" fmla="*/ 0 h 34"/>
                <a:gd name="T50" fmla="*/ 24 w 37"/>
                <a:gd name="T51" fmla="*/ 1 h 34"/>
                <a:gd name="T52" fmla="*/ 27 w 37"/>
                <a:gd name="T53" fmla="*/ 2 h 34"/>
                <a:gd name="T54" fmla="*/ 28 w 37"/>
                <a:gd name="T55" fmla="*/ 2 h 34"/>
                <a:gd name="T56" fmla="*/ 30 w 37"/>
                <a:gd name="T57" fmla="*/ 2 h 34"/>
                <a:gd name="T58" fmla="*/ 33 w 37"/>
                <a:gd name="T59" fmla="*/ 2 h 34"/>
                <a:gd name="T60" fmla="*/ 34 w 37"/>
                <a:gd name="T61" fmla="*/ 3 h 34"/>
                <a:gd name="T62" fmla="*/ 35 w 37"/>
                <a:gd name="T63" fmla="*/ 5 h 34"/>
                <a:gd name="T64" fmla="*/ 36 w 37"/>
                <a:gd name="T65" fmla="*/ 6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34"/>
                <a:gd name="T101" fmla="*/ 37 w 37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34">
                  <a:moveTo>
                    <a:pt x="36" y="6"/>
                  </a:moveTo>
                  <a:lnTo>
                    <a:pt x="37" y="10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5" y="24"/>
                  </a:lnTo>
                  <a:lnTo>
                    <a:pt x="34" y="27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3" y="34"/>
                  </a:lnTo>
                  <a:lnTo>
                    <a:pt x="19" y="33"/>
                  </a:lnTo>
                  <a:lnTo>
                    <a:pt x="16" y="32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6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5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3" name="Freeform 565"/>
            <p:cNvSpPr>
              <a:spLocks/>
            </p:cNvSpPr>
            <p:nvPr/>
          </p:nvSpPr>
          <p:spPr bwMode="auto">
            <a:xfrm>
              <a:off x="5913" y="4660"/>
              <a:ext cx="41" cy="33"/>
            </a:xfrm>
            <a:custGeom>
              <a:avLst/>
              <a:gdLst>
                <a:gd name="T0" fmla="*/ 38 w 41"/>
                <a:gd name="T1" fmla="*/ 13 h 33"/>
                <a:gd name="T2" fmla="*/ 41 w 41"/>
                <a:gd name="T3" fmla="*/ 17 h 33"/>
                <a:gd name="T4" fmla="*/ 41 w 41"/>
                <a:gd name="T5" fmla="*/ 20 h 33"/>
                <a:gd name="T6" fmla="*/ 39 w 41"/>
                <a:gd name="T7" fmla="*/ 23 h 33"/>
                <a:gd name="T8" fmla="*/ 37 w 41"/>
                <a:gd name="T9" fmla="*/ 25 h 33"/>
                <a:gd name="T10" fmla="*/ 34 w 41"/>
                <a:gd name="T11" fmla="*/ 27 h 33"/>
                <a:gd name="T12" fmla="*/ 32 w 41"/>
                <a:gd name="T13" fmla="*/ 28 h 33"/>
                <a:gd name="T14" fmla="*/ 30 w 41"/>
                <a:gd name="T15" fmla="*/ 32 h 33"/>
                <a:gd name="T16" fmla="*/ 26 w 41"/>
                <a:gd name="T17" fmla="*/ 33 h 33"/>
                <a:gd name="T18" fmla="*/ 22 w 41"/>
                <a:gd name="T19" fmla="*/ 33 h 33"/>
                <a:gd name="T20" fmla="*/ 17 w 41"/>
                <a:gd name="T21" fmla="*/ 33 h 33"/>
                <a:gd name="T22" fmla="*/ 14 w 41"/>
                <a:gd name="T23" fmla="*/ 33 h 33"/>
                <a:gd name="T24" fmla="*/ 8 w 41"/>
                <a:gd name="T25" fmla="*/ 32 h 33"/>
                <a:gd name="T26" fmla="*/ 5 w 41"/>
                <a:gd name="T27" fmla="*/ 30 h 33"/>
                <a:gd name="T28" fmla="*/ 3 w 41"/>
                <a:gd name="T29" fmla="*/ 27 h 33"/>
                <a:gd name="T30" fmla="*/ 0 w 41"/>
                <a:gd name="T31" fmla="*/ 25 h 33"/>
                <a:gd name="T32" fmla="*/ 0 w 41"/>
                <a:gd name="T33" fmla="*/ 20 h 33"/>
                <a:gd name="T34" fmla="*/ 0 w 41"/>
                <a:gd name="T35" fmla="*/ 17 h 33"/>
                <a:gd name="T36" fmla="*/ 2 w 41"/>
                <a:gd name="T37" fmla="*/ 13 h 33"/>
                <a:gd name="T38" fmla="*/ 3 w 41"/>
                <a:gd name="T39" fmla="*/ 9 h 33"/>
                <a:gd name="T40" fmla="*/ 5 w 41"/>
                <a:gd name="T41" fmla="*/ 7 h 33"/>
                <a:gd name="T42" fmla="*/ 7 w 41"/>
                <a:gd name="T43" fmla="*/ 5 h 33"/>
                <a:gd name="T44" fmla="*/ 10 w 41"/>
                <a:gd name="T45" fmla="*/ 2 h 33"/>
                <a:gd name="T46" fmla="*/ 13 w 41"/>
                <a:gd name="T47" fmla="*/ 1 h 33"/>
                <a:gd name="T48" fmla="*/ 16 w 41"/>
                <a:gd name="T49" fmla="*/ 0 h 33"/>
                <a:gd name="T50" fmla="*/ 20 w 41"/>
                <a:gd name="T51" fmla="*/ 1 h 33"/>
                <a:gd name="T52" fmla="*/ 23 w 41"/>
                <a:gd name="T53" fmla="*/ 1 h 33"/>
                <a:gd name="T54" fmla="*/ 27 w 41"/>
                <a:gd name="T55" fmla="*/ 2 h 33"/>
                <a:gd name="T56" fmla="*/ 31 w 41"/>
                <a:gd name="T57" fmla="*/ 3 h 33"/>
                <a:gd name="T58" fmla="*/ 32 w 41"/>
                <a:gd name="T59" fmla="*/ 5 h 33"/>
                <a:gd name="T60" fmla="*/ 34 w 41"/>
                <a:gd name="T61" fmla="*/ 7 h 33"/>
                <a:gd name="T62" fmla="*/ 37 w 41"/>
                <a:gd name="T63" fmla="*/ 9 h 33"/>
                <a:gd name="T64" fmla="*/ 38 w 41"/>
                <a:gd name="T65" fmla="*/ 13 h 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33"/>
                <a:gd name="T101" fmla="*/ 41 w 41"/>
                <a:gd name="T102" fmla="*/ 33 h 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33">
                  <a:moveTo>
                    <a:pt x="38" y="13"/>
                  </a:moveTo>
                  <a:lnTo>
                    <a:pt x="41" y="17"/>
                  </a:lnTo>
                  <a:lnTo>
                    <a:pt x="41" y="20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4" y="27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7" y="2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7" y="9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4" name="Freeform 566"/>
            <p:cNvSpPr>
              <a:spLocks/>
            </p:cNvSpPr>
            <p:nvPr/>
          </p:nvSpPr>
          <p:spPr bwMode="auto">
            <a:xfrm>
              <a:off x="6579" y="4732"/>
              <a:ext cx="57" cy="354"/>
            </a:xfrm>
            <a:custGeom>
              <a:avLst/>
              <a:gdLst>
                <a:gd name="T0" fmla="*/ 47 w 57"/>
                <a:gd name="T1" fmla="*/ 25 h 354"/>
                <a:gd name="T2" fmla="*/ 51 w 57"/>
                <a:gd name="T3" fmla="*/ 49 h 354"/>
                <a:gd name="T4" fmla="*/ 56 w 57"/>
                <a:gd name="T5" fmla="*/ 73 h 354"/>
                <a:gd name="T6" fmla="*/ 57 w 57"/>
                <a:gd name="T7" fmla="*/ 98 h 354"/>
                <a:gd name="T8" fmla="*/ 57 w 57"/>
                <a:gd name="T9" fmla="*/ 123 h 354"/>
                <a:gd name="T10" fmla="*/ 55 w 57"/>
                <a:gd name="T11" fmla="*/ 149 h 354"/>
                <a:gd name="T12" fmla="*/ 51 w 57"/>
                <a:gd name="T13" fmla="*/ 175 h 354"/>
                <a:gd name="T14" fmla="*/ 48 w 57"/>
                <a:gd name="T15" fmla="*/ 199 h 354"/>
                <a:gd name="T16" fmla="*/ 44 w 57"/>
                <a:gd name="T17" fmla="*/ 224 h 354"/>
                <a:gd name="T18" fmla="*/ 43 w 57"/>
                <a:gd name="T19" fmla="*/ 234 h 354"/>
                <a:gd name="T20" fmla="*/ 42 w 57"/>
                <a:gd name="T21" fmla="*/ 243 h 354"/>
                <a:gd name="T22" fmla="*/ 39 w 57"/>
                <a:gd name="T23" fmla="*/ 253 h 354"/>
                <a:gd name="T24" fmla="*/ 34 w 57"/>
                <a:gd name="T25" fmla="*/ 262 h 354"/>
                <a:gd name="T26" fmla="*/ 31 w 57"/>
                <a:gd name="T27" fmla="*/ 271 h 354"/>
                <a:gd name="T28" fmla="*/ 29 w 57"/>
                <a:gd name="T29" fmla="*/ 281 h 354"/>
                <a:gd name="T30" fmla="*/ 26 w 57"/>
                <a:gd name="T31" fmla="*/ 289 h 354"/>
                <a:gd name="T32" fmla="*/ 26 w 57"/>
                <a:gd name="T33" fmla="*/ 301 h 354"/>
                <a:gd name="T34" fmla="*/ 24 w 57"/>
                <a:gd name="T35" fmla="*/ 303 h 354"/>
                <a:gd name="T36" fmla="*/ 21 w 57"/>
                <a:gd name="T37" fmla="*/ 307 h 354"/>
                <a:gd name="T38" fmla="*/ 20 w 57"/>
                <a:gd name="T39" fmla="*/ 312 h 354"/>
                <a:gd name="T40" fmla="*/ 20 w 57"/>
                <a:gd name="T41" fmla="*/ 315 h 354"/>
                <a:gd name="T42" fmla="*/ 19 w 57"/>
                <a:gd name="T43" fmla="*/ 326 h 354"/>
                <a:gd name="T44" fmla="*/ 19 w 57"/>
                <a:gd name="T45" fmla="*/ 334 h 354"/>
                <a:gd name="T46" fmla="*/ 17 w 57"/>
                <a:gd name="T47" fmla="*/ 343 h 354"/>
                <a:gd name="T48" fmla="*/ 15 w 57"/>
                <a:gd name="T49" fmla="*/ 349 h 354"/>
                <a:gd name="T50" fmla="*/ 13 w 57"/>
                <a:gd name="T51" fmla="*/ 352 h 354"/>
                <a:gd name="T52" fmla="*/ 9 w 57"/>
                <a:gd name="T53" fmla="*/ 353 h 354"/>
                <a:gd name="T54" fmla="*/ 5 w 57"/>
                <a:gd name="T55" fmla="*/ 354 h 354"/>
                <a:gd name="T56" fmla="*/ 0 w 57"/>
                <a:gd name="T57" fmla="*/ 354 h 354"/>
                <a:gd name="T58" fmla="*/ 8 w 57"/>
                <a:gd name="T59" fmla="*/ 318 h 354"/>
                <a:gd name="T60" fmla="*/ 16 w 57"/>
                <a:gd name="T61" fmla="*/ 281 h 354"/>
                <a:gd name="T62" fmla="*/ 24 w 57"/>
                <a:gd name="T63" fmla="*/ 244 h 354"/>
                <a:gd name="T64" fmla="*/ 31 w 57"/>
                <a:gd name="T65" fmla="*/ 208 h 354"/>
                <a:gd name="T66" fmla="*/ 35 w 57"/>
                <a:gd name="T67" fmla="*/ 171 h 354"/>
                <a:gd name="T68" fmla="*/ 40 w 57"/>
                <a:gd name="T69" fmla="*/ 133 h 354"/>
                <a:gd name="T70" fmla="*/ 41 w 57"/>
                <a:gd name="T71" fmla="*/ 115 h 354"/>
                <a:gd name="T72" fmla="*/ 40 w 57"/>
                <a:gd name="T73" fmla="*/ 96 h 354"/>
                <a:gd name="T74" fmla="*/ 40 w 57"/>
                <a:gd name="T75" fmla="*/ 77 h 354"/>
                <a:gd name="T76" fmla="*/ 38 w 57"/>
                <a:gd name="T77" fmla="*/ 57 h 354"/>
                <a:gd name="T78" fmla="*/ 26 w 57"/>
                <a:gd name="T79" fmla="*/ 2 h 354"/>
                <a:gd name="T80" fmla="*/ 31 w 57"/>
                <a:gd name="T81" fmla="*/ 0 h 354"/>
                <a:gd name="T82" fmla="*/ 35 w 57"/>
                <a:gd name="T83" fmla="*/ 2 h 354"/>
                <a:gd name="T84" fmla="*/ 39 w 57"/>
                <a:gd name="T85" fmla="*/ 6 h 354"/>
                <a:gd name="T86" fmla="*/ 41 w 57"/>
                <a:gd name="T87" fmla="*/ 9 h 354"/>
                <a:gd name="T88" fmla="*/ 42 w 57"/>
                <a:gd name="T89" fmla="*/ 13 h 354"/>
                <a:gd name="T90" fmla="*/ 43 w 57"/>
                <a:gd name="T91" fmla="*/ 17 h 354"/>
                <a:gd name="T92" fmla="*/ 44 w 57"/>
                <a:gd name="T93" fmla="*/ 22 h 354"/>
                <a:gd name="T94" fmla="*/ 47 w 57"/>
                <a:gd name="T95" fmla="*/ 25 h 3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354"/>
                <a:gd name="T146" fmla="*/ 57 w 57"/>
                <a:gd name="T147" fmla="*/ 354 h 3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354">
                  <a:moveTo>
                    <a:pt x="47" y="25"/>
                  </a:moveTo>
                  <a:lnTo>
                    <a:pt x="51" y="49"/>
                  </a:lnTo>
                  <a:lnTo>
                    <a:pt x="56" y="73"/>
                  </a:lnTo>
                  <a:lnTo>
                    <a:pt x="57" y="98"/>
                  </a:lnTo>
                  <a:lnTo>
                    <a:pt x="57" y="123"/>
                  </a:lnTo>
                  <a:lnTo>
                    <a:pt x="55" y="149"/>
                  </a:lnTo>
                  <a:lnTo>
                    <a:pt x="51" y="175"/>
                  </a:lnTo>
                  <a:lnTo>
                    <a:pt x="48" y="199"/>
                  </a:lnTo>
                  <a:lnTo>
                    <a:pt x="44" y="224"/>
                  </a:lnTo>
                  <a:lnTo>
                    <a:pt x="43" y="234"/>
                  </a:lnTo>
                  <a:lnTo>
                    <a:pt x="42" y="243"/>
                  </a:lnTo>
                  <a:lnTo>
                    <a:pt x="39" y="253"/>
                  </a:lnTo>
                  <a:lnTo>
                    <a:pt x="34" y="262"/>
                  </a:lnTo>
                  <a:lnTo>
                    <a:pt x="31" y="271"/>
                  </a:lnTo>
                  <a:lnTo>
                    <a:pt x="29" y="281"/>
                  </a:lnTo>
                  <a:lnTo>
                    <a:pt x="26" y="289"/>
                  </a:lnTo>
                  <a:lnTo>
                    <a:pt x="26" y="301"/>
                  </a:lnTo>
                  <a:lnTo>
                    <a:pt x="24" y="303"/>
                  </a:lnTo>
                  <a:lnTo>
                    <a:pt x="21" y="307"/>
                  </a:lnTo>
                  <a:lnTo>
                    <a:pt x="20" y="312"/>
                  </a:lnTo>
                  <a:lnTo>
                    <a:pt x="20" y="315"/>
                  </a:lnTo>
                  <a:lnTo>
                    <a:pt x="19" y="326"/>
                  </a:lnTo>
                  <a:lnTo>
                    <a:pt x="19" y="334"/>
                  </a:lnTo>
                  <a:lnTo>
                    <a:pt x="17" y="343"/>
                  </a:lnTo>
                  <a:lnTo>
                    <a:pt x="15" y="349"/>
                  </a:lnTo>
                  <a:lnTo>
                    <a:pt x="13" y="352"/>
                  </a:lnTo>
                  <a:lnTo>
                    <a:pt x="9" y="353"/>
                  </a:lnTo>
                  <a:lnTo>
                    <a:pt x="5" y="354"/>
                  </a:lnTo>
                  <a:lnTo>
                    <a:pt x="0" y="354"/>
                  </a:lnTo>
                  <a:lnTo>
                    <a:pt x="8" y="318"/>
                  </a:lnTo>
                  <a:lnTo>
                    <a:pt x="16" y="281"/>
                  </a:lnTo>
                  <a:lnTo>
                    <a:pt x="24" y="244"/>
                  </a:lnTo>
                  <a:lnTo>
                    <a:pt x="31" y="208"/>
                  </a:lnTo>
                  <a:lnTo>
                    <a:pt x="35" y="171"/>
                  </a:lnTo>
                  <a:lnTo>
                    <a:pt x="40" y="133"/>
                  </a:lnTo>
                  <a:lnTo>
                    <a:pt x="41" y="115"/>
                  </a:lnTo>
                  <a:lnTo>
                    <a:pt x="40" y="96"/>
                  </a:lnTo>
                  <a:lnTo>
                    <a:pt x="40" y="77"/>
                  </a:lnTo>
                  <a:lnTo>
                    <a:pt x="38" y="5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2" y="13"/>
                  </a:lnTo>
                  <a:lnTo>
                    <a:pt x="43" y="17"/>
                  </a:lnTo>
                  <a:lnTo>
                    <a:pt x="44" y="22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5" name="Freeform 567"/>
            <p:cNvSpPr>
              <a:spLocks/>
            </p:cNvSpPr>
            <p:nvPr/>
          </p:nvSpPr>
          <p:spPr bwMode="auto">
            <a:xfrm>
              <a:off x="6521" y="4803"/>
              <a:ext cx="67" cy="258"/>
            </a:xfrm>
            <a:custGeom>
              <a:avLst/>
              <a:gdLst>
                <a:gd name="T0" fmla="*/ 61 w 67"/>
                <a:gd name="T1" fmla="*/ 105 h 258"/>
                <a:gd name="T2" fmla="*/ 57 w 67"/>
                <a:gd name="T3" fmla="*/ 111 h 258"/>
                <a:gd name="T4" fmla="*/ 55 w 67"/>
                <a:gd name="T5" fmla="*/ 117 h 258"/>
                <a:gd name="T6" fmla="*/ 54 w 67"/>
                <a:gd name="T7" fmla="*/ 125 h 258"/>
                <a:gd name="T8" fmla="*/ 53 w 67"/>
                <a:gd name="T9" fmla="*/ 134 h 258"/>
                <a:gd name="T10" fmla="*/ 52 w 67"/>
                <a:gd name="T11" fmla="*/ 141 h 258"/>
                <a:gd name="T12" fmla="*/ 49 w 67"/>
                <a:gd name="T13" fmla="*/ 150 h 258"/>
                <a:gd name="T14" fmla="*/ 47 w 67"/>
                <a:gd name="T15" fmla="*/ 153 h 258"/>
                <a:gd name="T16" fmla="*/ 46 w 67"/>
                <a:gd name="T17" fmla="*/ 156 h 258"/>
                <a:gd name="T18" fmla="*/ 44 w 67"/>
                <a:gd name="T19" fmla="*/ 160 h 258"/>
                <a:gd name="T20" fmla="*/ 40 w 67"/>
                <a:gd name="T21" fmla="*/ 162 h 258"/>
                <a:gd name="T22" fmla="*/ 40 w 67"/>
                <a:gd name="T23" fmla="*/ 166 h 258"/>
                <a:gd name="T24" fmla="*/ 40 w 67"/>
                <a:gd name="T25" fmla="*/ 170 h 258"/>
                <a:gd name="T26" fmla="*/ 40 w 67"/>
                <a:gd name="T27" fmla="*/ 175 h 258"/>
                <a:gd name="T28" fmla="*/ 39 w 67"/>
                <a:gd name="T29" fmla="*/ 179 h 258"/>
                <a:gd name="T30" fmla="*/ 38 w 67"/>
                <a:gd name="T31" fmla="*/ 182 h 258"/>
                <a:gd name="T32" fmla="*/ 37 w 67"/>
                <a:gd name="T33" fmla="*/ 186 h 258"/>
                <a:gd name="T34" fmla="*/ 36 w 67"/>
                <a:gd name="T35" fmla="*/ 190 h 258"/>
                <a:gd name="T36" fmla="*/ 33 w 67"/>
                <a:gd name="T37" fmla="*/ 192 h 258"/>
                <a:gd name="T38" fmla="*/ 18 w 67"/>
                <a:gd name="T39" fmla="*/ 256 h 258"/>
                <a:gd name="T40" fmla="*/ 17 w 67"/>
                <a:gd name="T41" fmla="*/ 257 h 258"/>
                <a:gd name="T42" fmla="*/ 16 w 67"/>
                <a:gd name="T43" fmla="*/ 257 h 258"/>
                <a:gd name="T44" fmla="*/ 14 w 67"/>
                <a:gd name="T45" fmla="*/ 258 h 258"/>
                <a:gd name="T46" fmla="*/ 12 w 67"/>
                <a:gd name="T47" fmla="*/ 258 h 258"/>
                <a:gd name="T48" fmla="*/ 11 w 67"/>
                <a:gd name="T49" fmla="*/ 258 h 258"/>
                <a:gd name="T50" fmla="*/ 9 w 67"/>
                <a:gd name="T51" fmla="*/ 258 h 258"/>
                <a:gd name="T52" fmla="*/ 8 w 67"/>
                <a:gd name="T53" fmla="*/ 258 h 258"/>
                <a:gd name="T54" fmla="*/ 5 w 67"/>
                <a:gd name="T55" fmla="*/ 258 h 258"/>
                <a:gd name="T56" fmla="*/ 0 w 67"/>
                <a:gd name="T57" fmla="*/ 253 h 258"/>
                <a:gd name="T58" fmla="*/ 8 w 67"/>
                <a:gd name="T59" fmla="*/ 225 h 258"/>
                <a:gd name="T60" fmla="*/ 16 w 67"/>
                <a:gd name="T61" fmla="*/ 198 h 258"/>
                <a:gd name="T62" fmla="*/ 25 w 67"/>
                <a:gd name="T63" fmla="*/ 171 h 258"/>
                <a:gd name="T64" fmla="*/ 31 w 67"/>
                <a:gd name="T65" fmla="*/ 143 h 258"/>
                <a:gd name="T66" fmla="*/ 39 w 67"/>
                <a:gd name="T67" fmla="*/ 117 h 258"/>
                <a:gd name="T68" fmla="*/ 45 w 67"/>
                <a:gd name="T69" fmla="*/ 89 h 258"/>
                <a:gd name="T70" fmla="*/ 46 w 67"/>
                <a:gd name="T71" fmla="*/ 74 h 258"/>
                <a:gd name="T72" fmla="*/ 47 w 67"/>
                <a:gd name="T73" fmla="*/ 60 h 258"/>
                <a:gd name="T74" fmla="*/ 47 w 67"/>
                <a:gd name="T75" fmla="*/ 45 h 258"/>
                <a:gd name="T76" fmla="*/ 46 w 67"/>
                <a:gd name="T77" fmla="*/ 30 h 258"/>
                <a:gd name="T78" fmla="*/ 46 w 67"/>
                <a:gd name="T79" fmla="*/ 27 h 258"/>
                <a:gd name="T80" fmla="*/ 45 w 67"/>
                <a:gd name="T81" fmla="*/ 21 h 258"/>
                <a:gd name="T82" fmla="*/ 43 w 67"/>
                <a:gd name="T83" fmla="*/ 18 h 258"/>
                <a:gd name="T84" fmla="*/ 40 w 67"/>
                <a:gd name="T85" fmla="*/ 15 h 258"/>
                <a:gd name="T86" fmla="*/ 38 w 67"/>
                <a:gd name="T87" fmla="*/ 11 h 258"/>
                <a:gd name="T88" fmla="*/ 38 w 67"/>
                <a:gd name="T89" fmla="*/ 7 h 258"/>
                <a:gd name="T90" fmla="*/ 39 w 67"/>
                <a:gd name="T91" fmla="*/ 3 h 258"/>
                <a:gd name="T92" fmla="*/ 43 w 67"/>
                <a:gd name="T93" fmla="*/ 0 h 258"/>
                <a:gd name="T94" fmla="*/ 48 w 67"/>
                <a:gd name="T95" fmla="*/ 3 h 258"/>
                <a:gd name="T96" fmla="*/ 54 w 67"/>
                <a:gd name="T97" fmla="*/ 9 h 258"/>
                <a:gd name="T98" fmla="*/ 58 w 67"/>
                <a:gd name="T99" fmla="*/ 13 h 258"/>
                <a:gd name="T100" fmla="*/ 62 w 67"/>
                <a:gd name="T101" fmla="*/ 19 h 258"/>
                <a:gd name="T102" fmla="*/ 64 w 67"/>
                <a:gd name="T103" fmla="*/ 26 h 258"/>
                <a:gd name="T104" fmla="*/ 66 w 67"/>
                <a:gd name="T105" fmla="*/ 32 h 258"/>
                <a:gd name="T106" fmla="*/ 67 w 67"/>
                <a:gd name="T107" fmla="*/ 39 h 258"/>
                <a:gd name="T108" fmla="*/ 67 w 67"/>
                <a:gd name="T109" fmla="*/ 46 h 258"/>
                <a:gd name="T110" fmla="*/ 66 w 67"/>
                <a:gd name="T111" fmla="*/ 61 h 258"/>
                <a:gd name="T112" fmla="*/ 64 w 67"/>
                <a:gd name="T113" fmla="*/ 76 h 258"/>
                <a:gd name="T114" fmla="*/ 62 w 67"/>
                <a:gd name="T115" fmla="*/ 90 h 258"/>
                <a:gd name="T116" fmla="*/ 61 w 67"/>
                <a:gd name="T117" fmla="*/ 105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258"/>
                <a:gd name="T179" fmla="*/ 67 w 67"/>
                <a:gd name="T180" fmla="*/ 258 h 2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258">
                  <a:moveTo>
                    <a:pt x="61" y="105"/>
                  </a:moveTo>
                  <a:lnTo>
                    <a:pt x="57" y="111"/>
                  </a:lnTo>
                  <a:lnTo>
                    <a:pt x="55" y="117"/>
                  </a:lnTo>
                  <a:lnTo>
                    <a:pt x="54" y="125"/>
                  </a:lnTo>
                  <a:lnTo>
                    <a:pt x="53" y="134"/>
                  </a:lnTo>
                  <a:lnTo>
                    <a:pt x="52" y="141"/>
                  </a:lnTo>
                  <a:lnTo>
                    <a:pt x="49" y="150"/>
                  </a:lnTo>
                  <a:lnTo>
                    <a:pt x="47" y="153"/>
                  </a:lnTo>
                  <a:lnTo>
                    <a:pt x="46" y="156"/>
                  </a:lnTo>
                  <a:lnTo>
                    <a:pt x="44" y="160"/>
                  </a:lnTo>
                  <a:lnTo>
                    <a:pt x="40" y="162"/>
                  </a:lnTo>
                  <a:lnTo>
                    <a:pt x="40" y="166"/>
                  </a:lnTo>
                  <a:lnTo>
                    <a:pt x="40" y="170"/>
                  </a:lnTo>
                  <a:lnTo>
                    <a:pt x="40" y="175"/>
                  </a:lnTo>
                  <a:lnTo>
                    <a:pt x="39" y="179"/>
                  </a:lnTo>
                  <a:lnTo>
                    <a:pt x="38" y="182"/>
                  </a:lnTo>
                  <a:lnTo>
                    <a:pt x="37" y="186"/>
                  </a:lnTo>
                  <a:lnTo>
                    <a:pt x="36" y="190"/>
                  </a:lnTo>
                  <a:lnTo>
                    <a:pt x="33" y="192"/>
                  </a:lnTo>
                  <a:lnTo>
                    <a:pt x="18" y="256"/>
                  </a:lnTo>
                  <a:lnTo>
                    <a:pt x="17" y="257"/>
                  </a:lnTo>
                  <a:lnTo>
                    <a:pt x="16" y="257"/>
                  </a:lnTo>
                  <a:lnTo>
                    <a:pt x="14" y="258"/>
                  </a:lnTo>
                  <a:lnTo>
                    <a:pt x="12" y="258"/>
                  </a:lnTo>
                  <a:lnTo>
                    <a:pt x="11" y="258"/>
                  </a:lnTo>
                  <a:lnTo>
                    <a:pt x="9" y="258"/>
                  </a:lnTo>
                  <a:lnTo>
                    <a:pt x="8" y="258"/>
                  </a:lnTo>
                  <a:lnTo>
                    <a:pt x="5" y="258"/>
                  </a:lnTo>
                  <a:lnTo>
                    <a:pt x="0" y="253"/>
                  </a:lnTo>
                  <a:lnTo>
                    <a:pt x="8" y="225"/>
                  </a:lnTo>
                  <a:lnTo>
                    <a:pt x="16" y="198"/>
                  </a:lnTo>
                  <a:lnTo>
                    <a:pt x="25" y="171"/>
                  </a:lnTo>
                  <a:lnTo>
                    <a:pt x="31" y="143"/>
                  </a:lnTo>
                  <a:lnTo>
                    <a:pt x="39" y="117"/>
                  </a:lnTo>
                  <a:lnTo>
                    <a:pt x="45" y="89"/>
                  </a:lnTo>
                  <a:lnTo>
                    <a:pt x="46" y="74"/>
                  </a:lnTo>
                  <a:lnTo>
                    <a:pt x="47" y="60"/>
                  </a:lnTo>
                  <a:lnTo>
                    <a:pt x="47" y="45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40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9" y="3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4" y="9"/>
                  </a:lnTo>
                  <a:lnTo>
                    <a:pt x="58" y="13"/>
                  </a:lnTo>
                  <a:lnTo>
                    <a:pt x="62" y="19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7" y="39"/>
                  </a:lnTo>
                  <a:lnTo>
                    <a:pt x="67" y="46"/>
                  </a:lnTo>
                  <a:lnTo>
                    <a:pt x="66" y="61"/>
                  </a:lnTo>
                  <a:lnTo>
                    <a:pt x="64" y="76"/>
                  </a:lnTo>
                  <a:lnTo>
                    <a:pt x="62" y="90"/>
                  </a:lnTo>
                  <a:lnTo>
                    <a:pt x="61" y="105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6" name="Freeform 568"/>
            <p:cNvSpPr>
              <a:spLocks/>
            </p:cNvSpPr>
            <p:nvPr/>
          </p:nvSpPr>
          <p:spPr bwMode="auto">
            <a:xfrm>
              <a:off x="5750" y="4916"/>
              <a:ext cx="280" cy="390"/>
            </a:xfrm>
            <a:custGeom>
              <a:avLst/>
              <a:gdLst>
                <a:gd name="T0" fmla="*/ 269 w 280"/>
                <a:gd name="T1" fmla="*/ 24 h 390"/>
                <a:gd name="T2" fmla="*/ 277 w 280"/>
                <a:gd name="T3" fmla="*/ 50 h 390"/>
                <a:gd name="T4" fmla="*/ 280 w 280"/>
                <a:gd name="T5" fmla="*/ 78 h 390"/>
                <a:gd name="T6" fmla="*/ 267 w 280"/>
                <a:gd name="T7" fmla="*/ 133 h 390"/>
                <a:gd name="T8" fmla="*/ 241 w 280"/>
                <a:gd name="T9" fmla="*/ 161 h 390"/>
                <a:gd name="T10" fmla="*/ 217 w 280"/>
                <a:gd name="T11" fmla="*/ 186 h 390"/>
                <a:gd name="T12" fmla="*/ 197 w 280"/>
                <a:gd name="T13" fmla="*/ 195 h 390"/>
                <a:gd name="T14" fmla="*/ 183 w 280"/>
                <a:gd name="T15" fmla="*/ 195 h 390"/>
                <a:gd name="T16" fmla="*/ 173 w 280"/>
                <a:gd name="T17" fmla="*/ 190 h 390"/>
                <a:gd name="T18" fmla="*/ 165 w 280"/>
                <a:gd name="T19" fmla="*/ 184 h 390"/>
                <a:gd name="T20" fmla="*/ 151 w 280"/>
                <a:gd name="T21" fmla="*/ 190 h 390"/>
                <a:gd name="T22" fmla="*/ 129 w 280"/>
                <a:gd name="T23" fmla="*/ 195 h 390"/>
                <a:gd name="T24" fmla="*/ 106 w 280"/>
                <a:gd name="T25" fmla="*/ 196 h 390"/>
                <a:gd name="T26" fmla="*/ 91 w 280"/>
                <a:gd name="T27" fmla="*/ 204 h 390"/>
                <a:gd name="T28" fmla="*/ 81 w 280"/>
                <a:gd name="T29" fmla="*/ 222 h 390"/>
                <a:gd name="T30" fmla="*/ 74 w 280"/>
                <a:gd name="T31" fmla="*/ 244 h 390"/>
                <a:gd name="T32" fmla="*/ 74 w 280"/>
                <a:gd name="T33" fmla="*/ 280 h 390"/>
                <a:gd name="T34" fmla="*/ 83 w 280"/>
                <a:gd name="T35" fmla="*/ 324 h 390"/>
                <a:gd name="T36" fmla="*/ 95 w 280"/>
                <a:gd name="T37" fmla="*/ 330 h 390"/>
                <a:gd name="T38" fmla="*/ 109 w 280"/>
                <a:gd name="T39" fmla="*/ 317 h 390"/>
                <a:gd name="T40" fmla="*/ 125 w 280"/>
                <a:gd name="T41" fmla="*/ 313 h 390"/>
                <a:gd name="T42" fmla="*/ 126 w 280"/>
                <a:gd name="T43" fmla="*/ 343 h 390"/>
                <a:gd name="T44" fmla="*/ 135 w 280"/>
                <a:gd name="T45" fmla="*/ 371 h 390"/>
                <a:gd name="T46" fmla="*/ 137 w 280"/>
                <a:gd name="T47" fmla="*/ 390 h 390"/>
                <a:gd name="T48" fmla="*/ 131 w 280"/>
                <a:gd name="T49" fmla="*/ 389 h 390"/>
                <a:gd name="T50" fmla="*/ 123 w 280"/>
                <a:gd name="T51" fmla="*/ 385 h 390"/>
                <a:gd name="T52" fmla="*/ 118 w 280"/>
                <a:gd name="T53" fmla="*/ 373 h 390"/>
                <a:gd name="T54" fmla="*/ 115 w 280"/>
                <a:gd name="T55" fmla="*/ 356 h 390"/>
                <a:gd name="T56" fmla="*/ 109 w 280"/>
                <a:gd name="T57" fmla="*/ 341 h 390"/>
                <a:gd name="T58" fmla="*/ 98 w 280"/>
                <a:gd name="T59" fmla="*/ 348 h 390"/>
                <a:gd name="T60" fmla="*/ 87 w 280"/>
                <a:gd name="T61" fmla="*/ 362 h 390"/>
                <a:gd name="T62" fmla="*/ 71 w 280"/>
                <a:gd name="T63" fmla="*/ 352 h 390"/>
                <a:gd name="T64" fmla="*/ 64 w 280"/>
                <a:gd name="T65" fmla="*/ 313 h 390"/>
                <a:gd name="T66" fmla="*/ 62 w 280"/>
                <a:gd name="T67" fmla="*/ 274 h 390"/>
                <a:gd name="T68" fmla="*/ 61 w 280"/>
                <a:gd name="T69" fmla="*/ 240 h 390"/>
                <a:gd name="T70" fmla="*/ 73 w 280"/>
                <a:gd name="T71" fmla="*/ 212 h 390"/>
                <a:gd name="T72" fmla="*/ 81 w 280"/>
                <a:gd name="T73" fmla="*/ 186 h 390"/>
                <a:gd name="T74" fmla="*/ 69 w 280"/>
                <a:gd name="T75" fmla="*/ 175 h 390"/>
                <a:gd name="T76" fmla="*/ 55 w 280"/>
                <a:gd name="T77" fmla="*/ 149 h 390"/>
                <a:gd name="T78" fmla="*/ 50 w 280"/>
                <a:gd name="T79" fmla="*/ 113 h 390"/>
                <a:gd name="T80" fmla="*/ 56 w 280"/>
                <a:gd name="T81" fmla="*/ 74 h 390"/>
                <a:gd name="T82" fmla="*/ 44 w 280"/>
                <a:gd name="T83" fmla="*/ 66 h 390"/>
                <a:gd name="T84" fmla="*/ 26 w 280"/>
                <a:gd name="T85" fmla="*/ 40 h 390"/>
                <a:gd name="T86" fmla="*/ 12 w 280"/>
                <a:gd name="T87" fmla="*/ 25 h 390"/>
                <a:gd name="T88" fmla="*/ 0 w 280"/>
                <a:gd name="T89" fmla="*/ 20 h 390"/>
                <a:gd name="T90" fmla="*/ 3 w 280"/>
                <a:gd name="T91" fmla="*/ 17 h 390"/>
                <a:gd name="T92" fmla="*/ 6 w 280"/>
                <a:gd name="T93" fmla="*/ 14 h 390"/>
                <a:gd name="T94" fmla="*/ 39 w 280"/>
                <a:gd name="T95" fmla="*/ 23 h 390"/>
                <a:gd name="T96" fmla="*/ 71 w 280"/>
                <a:gd name="T97" fmla="*/ 33 h 390"/>
                <a:gd name="T98" fmla="*/ 98 w 280"/>
                <a:gd name="T99" fmla="*/ 37 h 390"/>
                <a:gd name="T100" fmla="*/ 110 w 280"/>
                <a:gd name="T101" fmla="*/ 38 h 390"/>
                <a:gd name="T102" fmla="*/ 124 w 280"/>
                <a:gd name="T103" fmla="*/ 38 h 390"/>
                <a:gd name="T104" fmla="*/ 156 w 280"/>
                <a:gd name="T105" fmla="*/ 33 h 390"/>
                <a:gd name="T106" fmla="*/ 195 w 280"/>
                <a:gd name="T107" fmla="*/ 22 h 390"/>
                <a:gd name="T108" fmla="*/ 229 w 280"/>
                <a:gd name="T109" fmla="*/ 0 h 390"/>
                <a:gd name="T110" fmla="*/ 241 w 280"/>
                <a:gd name="T111" fmla="*/ 5 h 390"/>
                <a:gd name="T112" fmla="*/ 254 w 280"/>
                <a:gd name="T113" fmla="*/ 3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390"/>
                <a:gd name="T173" fmla="*/ 280 w 280"/>
                <a:gd name="T174" fmla="*/ 390 h 3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390">
                  <a:moveTo>
                    <a:pt x="259" y="10"/>
                  </a:moveTo>
                  <a:lnTo>
                    <a:pt x="265" y="17"/>
                  </a:lnTo>
                  <a:lnTo>
                    <a:pt x="269" y="24"/>
                  </a:lnTo>
                  <a:lnTo>
                    <a:pt x="273" y="33"/>
                  </a:lnTo>
                  <a:lnTo>
                    <a:pt x="275" y="41"/>
                  </a:lnTo>
                  <a:lnTo>
                    <a:pt x="277" y="50"/>
                  </a:lnTo>
                  <a:lnTo>
                    <a:pt x="280" y="59"/>
                  </a:lnTo>
                  <a:lnTo>
                    <a:pt x="280" y="69"/>
                  </a:lnTo>
                  <a:lnTo>
                    <a:pt x="280" y="78"/>
                  </a:lnTo>
                  <a:lnTo>
                    <a:pt x="276" y="97"/>
                  </a:lnTo>
                  <a:lnTo>
                    <a:pt x="273" y="116"/>
                  </a:lnTo>
                  <a:lnTo>
                    <a:pt x="267" y="133"/>
                  </a:lnTo>
                  <a:lnTo>
                    <a:pt x="259" y="149"/>
                  </a:lnTo>
                  <a:lnTo>
                    <a:pt x="250" y="154"/>
                  </a:lnTo>
                  <a:lnTo>
                    <a:pt x="241" y="161"/>
                  </a:lnTo>
                  <a:lnTo>
                    <a:pt x="234" y="170"/>
                  </a:lnTo>
                  <a:lnTo>
                    <a:pt x="225" y="177"/>
                  </a:lnTo>
                  <a:lnTo>
                    <a:pt x="217" y="186"/>
                  </a:lnTo>
                  <a:lnTo>
                    <a:pt x="207" y="192"/>
                  </a:lnTo>
                  <a:lnTo>
                    <a:pt x="202" y="194"/>
                  </a:lnTo>
                  <a:lnTo>
                    <a:pt x="197" y="195"/>
                  </a:lnTo>
                  <a:lnTo>
                    <a:pt x="193" y="196"/>
                  </a:lnTo>
                  <a:lnTo>
                    <a:pt x="186" y="197"/>
                  </a:lnTo>
                  <a:lnTo>
                    <a:pt x="183" y="195"/>
                  </a:lnTo>
                  <a:lnTo>
                    <a:pt x="180" y="194"/>
                  </a:lnTo>
                  <a:lnTo>
                    <a:pt x="177" y="192"/>
                  </a:lnTo>
                  <a:lnTo>
                    <a:pt x="173" y="190"/>
                  </a:lnTo>
                  <a:lnTo>
                    <a:pt x="170" y="188"/>
                  </a:lnTo>
                  <a:lnTo>
                    <a:pt x="167" y="186"/>
                  </a:lnTo>
                  <a:lnTo>
                    <a:pt x="165" y="184"/>
                  </a:lnTo>
                  <a:lnTo>
                    <a:pt x="161" y="181"/>
                  </a:lnTo>
                  <a:lnTo>
                    <a:pt x="158" y="186"/>
                  </a:lnTo>
                  <a:lnTo>
                    <a:pt x="151" y="190"/>
                  </a:lnTo>
                  <a:lnTo>
                    <a:pt x="146" y="192"/>
                  </a:lnTo>
                  <a:lnTo>
                    <a:pt x="140" y="193"/>
                  </a:lnTo>
                  <a:lnTo>
                    <a:pt x="129" y="195"/>
                  </a:lnTo>
                  <a:lnTo>
                    <a:pt x="117" y="195"/>
                  </a:lnTo>
                  <a:lnTo>
                    <a:pt x="110" y="196"/>
                  </a:lnTo>
                  <a:lnTo>
                    <a:pt x="106" y="196"/>
                  </a:lnTo>
                  <a:lnTo>
                    <a:pt x="100" y="200"/>
                  </a:lnTo>
                  <a:lnTo>
                    <a:pt x="95" y="202"/>
                  </a:lnTo>
                  <a:lnTo>
                    <a:pt x="91" y="204"/>
                  </a:lnTo>
                  <a:lnTo>
                    <a:pt x="88" y="209"/>
                  </a:lnTo>
                  <a:lnTo>
                    <a:pt x="84" y="215"/>
                  </a:lnTo>
                  <a:lnTo>
                    <a:pt x="81" y="222"/>
                  </a:lnTo>
                  <a:lnTo>
                    <a:pt x="78" y="230"/>
                  </a:lnTo>
                  <a:lnTo>
                    <a:pt x="75" y="236"/>
                  </a:lnTo>
                  <a:lnTo>
                    <a:pt x="74" y="244"/>
                  </a:lnTo>
                  <a:lnTo>
                    <a:pt x="73" y="249"/>
                  </a:lnTo>
                  <a:lnTo>
                    <a:pt x="73" y="264"/>
                  </a:lnTo>
                  <a:lnTo>
                    <a:pt x="74" y="280"/>
                  </a:lnTo>
                  <a:lnTo>
                    <a:pt x="76" y="294"/>
                  </a:lnTo>
                  <a:lnTo>
                    <a:pt x="79" y="310"/>
                  </a:lnTo>
                  <a:lnTo>
                    <a:pt x="83" y="324"/>
                  </a:lnTo>
                  <a:lnTo>
                    <a:pt x="84" y="339"/>
                  </a:lnTo>
                  <a:lnTo>
                    <a:pt x="90" y="336"/>
                  </a:lnTo>
                  <a:lnTo>
                    <a:pt x="95" y="330"/>
                  </a:lnTo>
                  <a:lnTo>
                    <a:pt x="100" y="326"/>
                  </a:lnTo>
                  <a:lnTo>
                    <a:pt x="105" y="321"/>
                  </a:lnTo>
                  <a:lnTo>
                    <a:pt x="109" y="317"/>
                  </a:lnTo>
                  <a:lnTo>
                    <a:pt x="115" y="313"/>
                  </a:lnTo>
                  <a:lnTo>
                    <a:pt x="121" y="312"/>
                  </a:lnTo>
                  <a:lnTo>
                    <a:pt x="125" y="313"/>
                  </a:lnTo>
                  <a:lnTo>
                    <a:pt x="125" y="323"/>
                  </a:lnTo>
                  <a:lnTo>
                    <a:pt x="125" y="332"/>
                  </a:lnTo>
                  <a:lnTo>
                    <a:pt x="126" y="343"/>
                  </a:lnTo>
                  <a:lnTo>
                    <a:pt x="129" y="353"/>
                  </a:lnTo>
                  <a:lnTo>
                    <a:pt x="133" y="361"/>
                  </a:lnTo>
                  <a:lnTo>
                    <a:pt x="135" y="371"/>
                  </a:lnTo>
                  <a:lnTo>
                    <a:pt x="137" y="381"/>
                  </a:lnTo>
                  <a:lnTo>
                    <a:pt x="140" y="390"/>
                  </a:lnTo>
                  <a:lnTo>
                    <a:pt x="137" y="390"/>
                  </a:lnTo>
                  <a:lnTo>
                    <a:pt x="135" y="390"/>
                  </a:lnTo>
                  <a:lnTo>
                    <a:pt x="133" y="390"/>
                  </a:lnTo>
                  <a:lnTo>
                    <a:pt x="131" y="389"/>
                  </a:lnTo>
                  <a:lnTo>
                    <a:pt x="128" y="388"/>
                  </a:lnTo>
                  <a:lnTo>
                    <a:pt x="125" y="387"/>
                  </a:lnTo>
                  <a:lnTo>
                    <a:pt x="123" y="385"/>
                  </a:lnTo>
                  <a:lnTo>
                    <a:pt x="122" y="383"/>
                  </a:lnTo>
                  <a:lnTo>
                    <a:pt x="119" y="378"/>
                  </a:lnTo>
                  <a:lnTo>
                    <a:pt x="118" y="373"/>
                  </a:lnTo>
                  <a:lnTo>
                    <a:pt x="117" y="367"/>
                  </a:lnTo>
                  <a:lnTo>
                    <a:pt x="116" y="362"/>
                  </a:lnTo>
                  <a:lnTo>
                    <a:pt x="115" y="356"/>
                  </a:lnTo>
                  <a:lnTo>
                    <a:pt x="114" y="352"/>
                  </a:lnTo>
                  <a:lnTo>
                    <a:pt x="113" y="346"/>
                  </a:lnTo>
                  <a:lnTo>
                    <a:pt x="109" y="341"/>
                  </a:lnTo>
                  <a:lnTo>
                    <a:pt x="105" y="343"/>
                  </a:lnTo>
                  <a:lnTo>
                    <a:pt x="101" y="345"/>
                  </a:lnTo>
                  <a:lnTo>
                    <a:pt x="98" y="348"/>
                  </a:lnTo>
                  <a:lnTo>
                    <a:pt x="93" y="354"/>
                  </a:lnTo>
                  <a:lnTo>
                    <a:pt x="90" y="358"/>
                  </a:lnTo>
                  <a:lnTo>
                    <a:pt x="87" y="362"/>
                  </a:lnTo>
                  <a:lnTo>
                    <a:pt x="81" y="365"/>
                  </a:lnTo>
                  <a:lnTo>
                    <a:pt x="75" y="365"/>
                  </a:lnTo>
                  <a:lnTo>
                    <a:pt x="71" y="352"/>
                  </a:lnTo>
                  <a:lnTo>
                    <a:pt x="66" y="339"/>
                  </a:lnTo>
                  <a:lnTo>
                    <a:pt x="65" y="326"/>
                  </a:lnTo>
                  <a:lnTo>
                    <a:pt x="64" y="313"/>
                  </a:lnTo>
                  <a:lnTo>
                    <a:pt x="63" y="300"/>
                  </a:lnTo>
                  <a:lnTo>
                    <a:pt x="63" y="287"/>
                  </a:lnTo>
                  <a:lnTo>
                    <a:pt x="62" y="274"/>
                  </a:lnTo>
                  <a:lnTo>
                    <a:pt x="58" y="261"/>
                  </a:lnTo>
                  <a:lnTo>
                    <a:pt x="60" y="251"/>
                  </a:lnTo>
                  <a:lnTo>
                    <a:pt x="61" y="240"/>
                  </a:lnTo>
                  <a:lnTo>
                    <a:pt x="64" y="232"/>
                  </a:lnTo>
                  <a:lnTo>
                    <a:pt x="69" y="222"/>
                  </a:lnTo>
                  <a:lnTo>
                    <a:pt x="73" y="212"/>
                  </a:lnTo>
                  <a:lnTo>
                    <a:pt x="76" y="204"/>
                  </a:lnTo>
                  <a:lnTo>
                    <a:pt x="80" y="194"/>
                  </a:lnTo>
                  <a:lnTo>
                    <a:pt x="81" y="186"/>
                  </a:lnTo>
                  <a:lnTo>
                    <a:pt x="76" y="183"/>
                  </a:lnTo>
                  <a:lnTo>
                    <a:pt x="72" y="178"/>
                  </a:lnTo>
                  <a:lnTo>
                    <a:pt x="69" y="175"/>
                  </a:lnTo>
                  <a:lnTo>
                    <a:pt x="64" y="170"/>
                  </a:lnTo>
                  <a:lnTo>
                    <a:pt x="60" y="160"/>
                  </a:lnTo>
                  <a:lnTo>
                    <a:pt x="55" y="149"/>
                  </a:lnTo>
                  <a:lnTo>
                    <a:pt x="53" y="138"/>
                  </a:lnTo>
                  <a:lnTo>
                    <a:pt x="51" y="126"/>
                  </a:lnTo>
                  <a:lnTo>
                    <a:pt x="50" y="113"/>
                  </a:lnTo>
                  <a:lnTo>
                    <a:pt x="50" y="100"/>
                  </a:lnTo>
                  <a:lnTo>
                    <a:pt x="61" y="77"/>
                  </a:lnTo>
                  <a:lnTo>
                    <a:pt x="56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6"/>
                  </a:lnTo>
                  <a:lnTo>
                    <a:pt x="39" y="57"/>
                  </a:lnTo>
                  <a:lnTo>
                    <a:pt x="32" y="49"/>
                  </a:lnTo>
                  <a:lnTo>
                    <a:pt x="26" y="40"/>
                  </a:lnTo>
                  <a:lnTo>
                    <a:pt x="20" y="33"/>
                  </a:lnTo>
                  <a:lnTo>
                    <a:pt x="16" y="29"/>
                  </a:lnTo>
                  <a:lnTo>
                    <a:pt x="12" y="25"/>
                  </a:lnTo>
                  <a:lnTo>
                    <a:pt x="6" y="23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17" y="15"/>
                  </a:lnTo>
                  <a:lnTo>
                    <a:pt x="28" y="20"/>
                  </a:lnTo>
                  <a:lnTo>
                    <a:pt x="39" y="23"/>
                  </a:lnTo>
                  <a:lnTo>
                    <a:pt x="49" y="26"/>
                  </a:lnTo>
                  <a:lnTo>
                    <a:pt x="60" y="29"/>
                  </a:lnTo>
                  <a:lnTo>
                    <a:pt x="71" y="33"/>
                  </a:lnTo>
                  <a:lnTo>
                    <a:pt x="81" y="34"/>
                  </a:lnTo>
                  <a:lnTo>
                    <a:pt x="93" y="35"/>
                  </a:lnTo>
                  <a:lnTo>
                    <a:pt x="98" y="37"/>
                  </a:lnTo>
                  <a:lnTo>
                    <a:pt x="102" y="38"/>
                  </a:lnTo>
                  <a:lnTo>
                    <a:pt x="106" y="38"/>
                  </a:lnTo>
                  <a:lnTo>
                    <a:pt x="110" y="38"/>
                  </a:lnTo>
                  <a:lnTo>
                    <a:pt x="116" y="38"/>
                  </a:lnTo>
                  <a:lnTo>
                    <a:pt x="119" y="38"/>
                  </a:lnTo>
                  <a:lnTo>
                    <a:pt x="124" y="38"/>
                  </a:lnTo>
                  <a:lnTo>
                    <a:pt x="129" y="38"/>
                  </a:lnTo>
                  <a:lnTo>
                    <a:pt x="143" y="35"/>
                  </a:lnTo>
                  <a:lnTo>
                    <a:pt x="156" y="33"/>
                  </a:lnTo>
                  <a:lnTo>
                    <a:pt x="169" y="29"/>
                  </a:lnTo>
                  <a:lnTo>
                    <a:pt x="183" y="26"/>
                  </a:lnTo>
                  <a:lnTo>
                    <a:pt x="195" y="22"/>
                  </a:lnTo>
                  <a:lnTo>
                    <a:pt x="206" y="17"/>
                  </a:lnTo>
                  <a:lnTo>
                    <a:pt x="219" y="10"/>
                  </a:lnTo>
                  <a:lnTo>
                    <a:pt x="229" y="0"/>
                  </a:lnTo>
                  <a:lnTo>
                    <a:pt x="232" y="4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5" y="4"/>
                  </a:lnTo>
                  <a:lnTo>
                    <a:pt x="249" y="3"/>
                  </a:lnTo>
                  <a:lnTo>
                    <a:pt x="254" y="3"/>
                  </a:lnTo>
                  <a:lnTo>
                    <a:pt x="256" y="5"/>
                  </a:lnTo>
                  <a:lnTo>
                    <a:pt x="259" y="1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7" name="Freeform 569"/>
            <p:cNvSpPr>
              <a:spLocks/>
            </p:cNvSpPr>
            <p:nvPr/>
          </p:nvSpPr>
          <p:spPr bwMode="auto">
            <a:xfrm>
              <a:off x="5819" y="4937"/>
              <a:ext cx="190" cy="156"/>
            </a:xfrm>
            <a:custGeom>
              <a:avLst/>
              <a:gdLst>
                <a:gd name="T0" fmla="*/ 190 w 190"/>
                <a:gd name="T1" fmla="*/ 54 h 156"/>
                <a:gd name="T2" fmla="*/ 190 w 190"/>
                <a:gd name="T3" fmla="*/ 71 h 156"/>
                <a:gd name="T4" fmla="*/ 185 w 190"/>
                <a:gd name="T5" fmla="*/ 93 h 156"/>
                <a:gd name="T6" fmla="*/ 169 w 190"/>
                <a:gd name="T7" fmla="*/ 122 h 156"/>
                <a:gd name="T8" fmla="*/ 144 w 190"/>
                <a:gd name="T9" fmla="*/ 144 h 156"/>
                <a:gd name="T10" fmla="*/ 128 w 190"/>
                <a:gd name="T11" fmla="*/ 153 h 156"/>
                <a:gd name="T12" fmla="*/ 126 w 190"/>
                <a:gd name="T13" fmla="*/ 154 h 156"/>
                <a:gd name="T14" fmla="*/ 124 w 190"/>
                <a:gd name="T15" fmla="*/ 155 h 156"/>
                <a:gd name="T16" fmla="*/ 120 w 190"/>
                <a:gd name="T17" fmla="*/ 156 h 156"/>
                <a:gd name="T18" fmla="*/ 112 w 190"/>
                <a:gd name="T19" fmla="*/ 150 h 156"/>
                <a:gd name="T20" fmla="*/ 124 w 190"/>
                <a:gd name="T21" fmla="*/ 136 h 156"/>
                <a:gd name="T22" fmla="*/ 133 w 190"/>
                <a:gd name="T23" fmla="*/ 124 h 156"/>
                <a:gd name="T24" fmla="*/ 142 w 190"/>
                <a:gd name="T25" fmla="*/ 109 h 156"/>
                <a:gd name="T26" fmla="*/ 144 w 190"/>
                <a:gd name="T27" fmla="*/ 91 h 156"/>
                <a:gd name="T28" fmla="*/ 141 w 190"/>
                <a:gd name="T29" fmla="*/ 87 h 156"/>
                <a:gd name="T30" fmla="*/ 137 w 190"/>
                <a:gd name="T31" fmla="*/ 81 h 156"/>
                <a:gd name="T32" fmla="*/ 131 w 190"/>
                <a:gd name="T33" fmla="*/ 80 h 156"/>
                <a:gd name="T34" fmla="*/ 126 w 190"/>
                <a:gd name="T35" fmla="*/ 81 h 156"/>
                <a:gd name="T36" fmla="*/ 124 w 190"/>
                <a:gd name="T37" fmla="*/ 88 h 156"/>
                <a:gd name="T38" fmla="*/ 121 w 190"/>
                <a:gd name="T39" fmla="*/ 92 h 156"/>
                <a:gd name="T40" fmla="*/ 120 w 190"/>
                <a:gd name="T41" fmla="*/ 98 h 156"/>
                <a:gd name="T42" fmla="*/ 117 w 190"/>
                <a:gd name="T43" fmla="*/ 105 h 156"/>
                <a:gd name="T44" fmla="*/ 107 w 190"/>
                <a:gd name="T45" fmla="*/ 122 h 156"/>
                <a:gd name="T46" fmla="*/ 92 w 190"/>
                <a:gd name="T47" fmla="*/ 136 h 156"/>
                <a:gd name="T48" fmla="*/ 74 w 190"/>
                <a:gd name="T49" fmla="*/ 147 h 156"/>
                <a:gd name="T50" fmla="*/ 55 w 190"/>
                <a:gd name="T51" fmla="*/ 153 h 156"/>
                <a:gd name="T52" fmla="*/ 41 w 190"/>
                <a:gd name="T53" fmla="*/ 153 h 156"/>
                <a:gd name="T54" fmla="*/ 30 w 190"/>
                <a:gd name="T55" fmla="*/ 149 h 156"/>
                <a:gd name="T56" fmla="*/ 18 w 190"/>
                <a:gd name="T57" fmla="*/ 140 h 156"/>
                <a:gd name="T58" fmla="*/ 7 w 190"/>
                <a:gd name="T59" fmla="*/ 129 h 156"/>
                <a:gd name="T60" fmla="*/ 3 w 190"/>
                <a:gd name="T61" fmla="*/ 114 h 156"/>
                <a:gd name="T62" fmla="*/ 0 w 190"/>
                <a:gd name="T63" fmla="*/ 96 h 156"/>
                <a:gd name="T64" fmla="*/ 1 w 190"/>
                <a:gd name="T65" fmla="*/ 78 h 156"/>
                <a:gd name="T66" fmla="*/ 4 w 190"/>
                <a:gd name="T67" fmla="*/ 71 h 156"/>
                <a:gd name="T68" fmla="*/ 11 w 190"/>
                <a:gd name="T69" fmla="*/ 63 h 156"/>
                <a:gd name="T70" fmla="*/ 12 w 190"/>
                <a:gd name="T71" fmla="*/ 62 h 156"/>
                <a:gd name="T72" fmla="*/ 14 w 190"/>
                <a:gd name="T73" fmla="*/ 61 h 156"/>
                <a:gd name="T74" fmla="*/ 19 w 190"/>
                <a:gd name="T75" fmla="*/ 65 h 156"/>
                <a:gd name="T76" fmla="*/ 23 w 190"/>
                <a:gd name="T77" fmla="*/ 75 h 156"/>
                <a:gd name="T78" fmla="*/ 27 w 190"/>
                <a:gd name="T79" fmla="*/ 84 h 156"/>
                <a:gd name="T80" fmla="*/ 36 w 190"/>
                <a:gd name="T81" fmla="*/ 91 h 156"/>
                <a:gd name="T82" fmla="*/ 46 w 190"/>
                <a:gd name="T83" fmla="*/ 95 h 156"/>
                <a:gd name="T84" fmla="*/ 54 w 190"/>
                <a:gd name="T85" fmla="*/ 97 h 156"/>
                <a:gd name="T86" fmla="*/ 65 w 190"/>
                <a:gd name="T87" fmla="*/ 95 h 156"/>
                <a:gd name="T88" fmla="*/ 79 w 190"/>
                <a:gd name="T89" fmla="*/ 87 h 156"/>
                <a:gd name="T90" fmla="*/ 90 w 190"/>
                <a:gd name="T91" fmla="*/ 74 h 156"/>
                <a:gd name="T92" fmla="*/ 94 w 190"/>
                <a:gd name="T93" fmla="*/ 63 h 156"/>
                <a:gd name="T94" fmla="*/ 96 w 190"/>
                <a:gd name="T95" fmla="*/ 53 h 156"/>
                <a:gd name="T96" fmla="*/ 102 w 190"/>
                <a:gd name="T97" fmla="*/ 44 h 156"/>
                <a:gd name="T98" fmla="*/ 117 w 190"/>
                <a:gd name="T99" fmla="*/ 35 h 156"/>
                <a:gd name="T100" fmla="*/ 129 w 190"/>
                <a:gd name="T101" fmla="*/ 23 h 156"/>
                <a:gd name="T102" fmla="*/ 141 w 190"/>
                <a:gd name="T103" fmla="*/ 16 h 156"/>
                <a:gd name="T104" fmla="*/ 151 w 190"/>
                <a:gd name="T105" fmla="*/ 8 h 156"/>
                <a:gd name="T106" fmla="*/ 161 w 190"/>
                <a:gd name="T107" fmla="*/ 1 h 156"/>
                <a:gd name="T108" fmla="*/ 169 w 190"/>
                <a:gd name="T109" fmla="*/ 1 h 156"/>
                <a:gd name="T110" fmla="*/ 175 w 190"/>
                <a:gd name="T111" fmla="*/ 3 h 156"/>
                <a:gd name="T112" fmla="*/ 190 w 190"/>
                <a:gd name="T113" fmla="*/ 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0"/>
                <a:gd name="T172" fmla="*/ 0 h 156"/>
                <a:gd name="T173" fmla="*/ 190 w 190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0" h="156">
                  <a:moveTo>
                    <a:pt x="190" y="47"/>
                  </a:moveTo>
                  <a:lnTo>
                    <a:pt x="190" y="54"/>
                  </a:lnTo>
                  <a:lnTo>
                    <a:pt x="190" y="63"/>
                  </a:lnTo>
                  <a:lnTo>
                    <a:pt x="190" y="71"/>
                  </a:lnTo>
                  <a:lnTo>
                    <a:pt x="189" y="79"/>
                  </a:lnTo>
                  <a:lnTo>
                    <a:pt x="185" y="93"/>
                  </a:lnTo>
                  <a:lnTo>
                    <a:pt x="177" y="108"/>
                  </a:lnTo>
                  <a:lnTo>
                    <a:pt x="169" y="122"/>
                  </a:lnTo>
                  <a:lnTo>
                    <a:pt x="158" y="133"/>
                  </a:lnTo>
                  <a:lnTo>
                    <a:pt x="144" y="144"/>
                  </a:lnTo>
                  <a:lnTo>
                    <a:pt x="131" y="153"/>
                  </a:lnTo>
                  <a:lnTo>
                    <a:pt x="128" y="153"/>
                  </a:lnTo>
                  <a:lnTo>
                    <a:pt x="127" y="153"/>
                  </a:lnTo>
                  <a:lnTo>
                    <a:pt x="126" y="154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1" y="156"/>
                  </a:lnTo>
                  <a:lnTo>
                    <a:pt x="120" y="156"/>
                  </a:lnTo>
                  <a:lnTo>
                    <a:pt x="117" y="155"/>
                  </a:lnTo>
                  <a:lnTo>
                    <a:pt x="112" y="150"/>
                  </a:lnTo>
                  <a:lnTo>
                    <a:pt x="117" y="143"/>
                  </a:lnTo>
                  <a:lnTo>
                    <a:pt x="124" y="136"/>
                  </a:lnTo>
                  <a:lnTo>
                    <a:pt x="128" y="129"/>
                  </a:lnTo>
                  <a:lnTo>
                    <a:pt x="133" y="124"/>
                  </a:lnTo>
                  <a:lnTo>
                    <a:pt x="138" y="117"/>
                  </a:lnTo>
                  <a:lnTo>
                    <a:pt x="142" y="109"/>
                  </a:lnTo>
                  <a:lnTo>
                    <a:pt x="144" y="100"/>
                  </a:lnTo>
                  <a:lnTo>
                    <a:pt x="144" y="91"/>
                  </a:lnTo>
                  <a:lnTo>
                    <a:pt x="143" y="89"/>
                  </a:lnTo>
                  <a:lnTo>
                    <a:pt x="141" y="87"/>
                  </a:lnTo>
                  <a:lnTo>
                    <a:pt x="138" y="83"/>
                  </a:lnTo>
                  <a:lnTo>
                    <a:pt x="137" y="81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28" y="80"/>
                  </a:lnTo>
                  <a:lnTo>
                    <a:pt x="126" y="81"/>
                  </a:lnTo>
                  <a:lnTo>
                    <a:pt x="125" y="83"/>
                  </a:lnTo>
                  <a:lnTo>
                    <a:pt x="124" y="88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19" y="102"/>
                  </a:lnTo>
                  <a:lnTo>
                    <a:pt x="117" y="105"/>
                  </a:lnTo>
                  <a:lnTo>
                    <a:pt x="112" y="114"/>
                  </a:lnTo>
                  <a:lnTo>
                    <a:pt x="107" y="122"/>
                  </a:lnTo>
                  <a:lnTo>
                    <a:pt x="99" y="129"/>
                  </a:lnTo>
                  <a:lnTo>
                    <a:pt x="92" y="136"/>
                  </a:lnTo>
                  <a:lnTo>
                    <a:pt x="83" y="141"/>
                  </a:lnTo>
                  <a:lnTo>
                    <a:pt x="74" y="147"/>
                  </a:lnTo>
                  <a:lnTo>
                    <a:pt x="65" y="150"/>
                  </a:lnTo>
                  <a:lnTo>
                    <a:pt x="55" y="153"/>
                  </a:lnTo>
                  <a:lnTo>
                    <a:pt x="49" y="154"/>
                  </a:lnTo>
                  <a:lnTo>
                    <a:pt x="41" y="153"/>
                  </a:lnTo>
                  <a:lnTo>
                    <a:pt x="36" y="152"/>
                  </a:lnTo>
                  <a:lnTo>
                    <a:pt x="30" y="149"/>
                  </a:lnTo>
                  <a:lnTo>
                    <a:pt x="23" y="145"/>
                  </a:lnTo>
                  <a:lnTo>
                    <a:pt x="18" y="140"/>
                  </a:lnTo>
                  <a:lnTo>
                    <a:pt x="12" y="136"/>
                  </a:lnTo>
                  <a:lnTo>
                    <a:pt x="7" y="129"/>
                  </a:lnTo>
                  <a:lnTo>
                    <a:pt x="5" y="123"/>
                  </a:lnTo>
                  <a:lnTo>
                    <a:pt x="3" y="114"/>
                  </a:lnTo>
                  <a:lnTo>
                    <a:pt x="1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2" y="74"/>
                  </a:lnTo>
                  <a:lnTo>
                    <a:pt x="4" y="71"/>
                  </a:lnTo>
                  <a:lnTo>
                    <a:pt x="7" y="66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2" y="62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9" y="65"/>
                  </a:lnTo>
                  <a:lnTo>
                    <a:pt x="21" y="71"/>
                  </a:lnTo>
                  <a:lnTo>
                    <a:pt x="23" y="75"/>
                  </a:lnTo>
                  <a:lnTo>
                    <a:pt x="24" y="80"/>
                  </a:lnTo>
                  <a:lnTo>
                    <a:pt x="27" y="84"/>
                  </a:lnTo>
                  <a:lnTo>
                    <a:pt x="31" y="89"/>
                  </a:lnTo>
                  <a:lnTo>
                    <a:pt x="36" y="91"/>
                  </a:lnTo>
                  <a:lnTo>
                    <a:pt x="40" y="93"/>
                  </a:lnTo>
                  <a:lnTo>
                    <a:pt x="46" y="95"/>
                  </a:lnTo>
                  <a:lnTo>
                    <a:pt x="49" y="96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65" y="95"/>
                  </a:lnTo>
                  <a:lnTo>
                    <a:pt x="72" y="91"/>
                  </a:lnTo>
                  <a:lnTo>
                    <a:pt x="79" y="87"/>
                  </a:lnTo>
                  <a:lnTo>
                    <a:pt x="84" y="80"/>
                  </a:lnTo>
                  <a:lnTo>
                    <a:pt x="90" y="74"/>
                  </a:lnTo>
                  <a:lnTo>
                    <a:pt x="94" y="68"/>
                  </a:lnTo>
                  <a:lnTo>
                    <a:pt x="94" y="63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8" y="49"/>
                  </a:lnTo>
                  <a:lnTo>
                    <a:pt x="102" y="44"/>
                  </a:lnTo>
                  <a:lnTo>
                    <a:pt x="110" y="38"/>
                  </a:lnTo>
                  <a:lnTo>
                    <a:pt x="117" y="35"/>
                  </a:lnTo>
                  <a:lnTo>
                    <a:pt x="125" y="30"/>
                  </a:lnTo>
                  <a:lnTo>
                    <a:pt x="129" y="23"/>
                  </a:lnTo>
                  <a:lnTo>
                    <a:pt x="136" y="17"/>
                  </a:lnTo>
                  <a:lnTo>
                    <a:pt x="141" y="16"/>
                  </a:lnTo>
                  <a:lnTo>
                    <a:pt x="145" y="12"/>
                  </a:lnTo>
                  <a:lnTo>
                    <a:pt x="151" y="8"/>
                  </a:lnTo>
                  <a:lnTo>
                    <a:pt x="156" y="4"/>
                  </a:lnTo>
                  <a:lnTo>
                    <a:pt x="161" y="1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2" y="2"/>
                  </a:lnTo>
                  <a:lnTo>
                    <a:pt x="175" y="3"/>
                  </a:lnTo>
                  <a:lnTo>
                    <a:pt x="177" y="7"/>
                  </a:lnTo>
                  <a:lnTo>
                    <a:pt x="190" y="47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8" name="Freeform 570"/>
            <p:cNvSpPr>
              <a:spLocks/>
            </p:cNvSpPr>
            <p:nvPr/>
          </p:nvSpPr>
          <p:spPr bwMode="auto">
            <a:xfrm>
              <a:off x="6204" y="4949"/>
              <a:ext cx="128" cy="440"/>
            </a:xfrm>
            <a:custGeom>
              <a:avLst/>
              <a:gdLst>
                <a:gd name="T0" fmla="*/ 126 w 128"/>
                <a:gd name="T1" fmla="*/ 0 h 440"/>
                <a:gd name="T2" fmla="*/ 128 w 128"/>
                <a:gd name="T3" fmla="*/ 18 h 440"/>
                <a:gd name="T4" fmla="*/ 128 w 128"/>
                <a:gd name="T5" fmla="*/ 37 h 440"/>
                <a:gd name="T6" fmla="*/ 128 w 128"/>
                <a:gd name="T7" fmla="*/ 57 h 440"/>
                <a:gd name="T8" fmla="*/ 126 w 128"/>
                <a:gd name="T9" fmla="*/ 78 h 440"/>
                <a:gd name="T10" fmla="*/ 121 w 128"/>
                <a:gd name="T11" fmla="*/ 98 h 440"/>
                <a:gd name="T12" fmla="*/ 118 w 128"/>
                <a:gd name="T13" fmla="*/ 117 h 440"/>
                <a:gd name="T14" fmla="*/ 115 w 128"/>
                <a:gd name="T15" fmla="*/ 138 h 440"/>
                <a:gd name="T16" fmla="*/ 112 w 128"/>
                <a:gd name="T17" fmla="*/ 158 h 440"/>
                <a:gd name="T18" fmla="*/ 105 w 128"/>
                <a:gd name="T19" fmla="*/ 181 h 440"/>
                <a:gd name="T20" fmla="*/ 98 w 128"/>
                <a:gd name="T21" fmla="*/ 204 h 440"/>
                <a:gd name="T22" fmla="*/ 89 w 128"/>
                <a:gd name="T23" fmla="*/ 226 h 440"/>
                <a:gd name="T24" fmla="*/ 82 w 128"/>
                <a:gd name="T25" fmla="*/ 249 h 440"/>
                <a:gd name="T26" fmla="*/ 74 w 128"/>
                <a:gd name="T27" fmla="*/ 272 h 440"/>
                <a:gd name="T28" fmla="*/ 67 w 128"/>
                <a:gd name="T29" fmla="*/ 295 h 440"/>
                <a:gd name="T30" fmla="*/ 59 w 128"/>
                <a:gd name="T31" fmla="*/ 319 h 440"/>
                <a:gd name="T32" fmla="*/ 51 w 128"/>
                <a:gd name="T33" fmla="*/ 340 h 440"/>
                <a:gd name="T34" fmla="*/ 45 w 128"/>
                <a:gd name="T35" fmla="*/ 352 h 440"/>
                <a:gd name="T36" fmla="*/ 39 w 128"/>
                <a:gd name="T37" fmla="*/ 365 h 440"/>
                <a:gd name="T38" fmla="*/ 32 w 128"/>
                <a:gd name="T39" fmla="*/ 378 h 440"/>
                <a:gd name="T40" fmla="*/ 28 w 128"/>
                <a:gd name="T41" fmla="*/ 390 h 440"/>
                <a:gd name="T42" fmla="*/ 24 w 128"/>
                <a:gd name="T43" fmla="*/ 403 h 440"/>
                <a:gd name="T44" fmla="*/ 17 w 128"/>
                <a:gd name="T45" fmla="*/ 415 h 440"/>
                <a:gd name="T46" fmla="*/ 12 w 128"/>
                <a:gd name="T47" fmla="*/ 428 h 440"/>
                <a:gd name="T48" fmla="*/ 6 w 128"/>
                <a:gd name="T49" fmla="*/ 440 h 440"/>
                <a:gd name="T50" fmla="*/ 0 w 128"/>
                <a:gd name="T51" fmla="*/ 440 h 440"/>
                <a:gd name="T52" fmla="*/ 18 w 128"/>
                <a:gd name="T53" fmla="*/ 387 h 440"/>
                <a:gd name="T54" fmla="*/ 39 w 128"/>
                <a:gd name="T55" fmla="*/ 335 h 440"/>
                <a:gd name="T56" fmla="*/ 58 w 128"/>
                <a:gd name="T57" fmla="*/ 282 h 440"/>
                <a:gd name="T58" fmla="*/ 77 w 128"/>
                <a:gd name="T59" fmla="*/ 230 h 440"/>
                <a:gd name="T60" fmla="*/ 85 w 128"/>
                <a:gd name="T61" fmla="*/ 203 h 440"/>
                <a:gd name="T62" fmla="*/ 92 w 128"/>
                <a:gd name="T63" fmla="*/ 176 h 440"/>
                <a:gd name="T64" fmla="*/ 100 w 128"/>
                <a:gd name="T65" fmla="*/ 148 h 440"/>
                <a:gd name="T66" fmla="*/ 105 w 128"/>
                <a:gd name="T67" fmla="*/ 121 h 440"/>
                <a:gd name="T68" fmla="*/ 108 w 128"/>
                <a:gd name="T69" fmla="*/ 94 h 440"/>
                <a:gd name="T70" fmla="*/ 111 w 128"/>
                <a:gd name="T71" fmla="*/ 64 h 440"/>
                <a:gd name="T72" fmla="*/ 111 w 128"/>
                <a:gd name="T73" fmla="*/ 36 h 440"/>
                <a:gd name="T74" fmla="*/ 109 w 128"/>
                <a:gd name="T75" fmla="*/ 7 h 440"/>
                <a:gd name="T76" fmla="*/ 111 w 128"/>
                <a:gd name="T77" fmla="*/ 5 h 440"/>
                <a:gd name="T78" fmla="*/ 112 w 128"/>
                <a:gd name="T79" fmla="*/ 4 h 440"/>
                <a:gd name="T80" fmla="*/ 115 w 128"/>
                <a:gd name="T81" fmla="*/ 2 h 440"/>
                <a:gd name="T82" fmla="*/ 116 w 128"/>
                <a:gd name="T83" fmla="*/ 1 h 440"/>
                <a:gd name="T84" fmla="*/ 118 w 128"/>
                <a:gd name="T85" fmla="*/ 0 h 440"/>
                <a:gd name="T86" fmla="*/ 120 w 128"/>
                <a:gd name="T87" fmla="*/ 0 h 440"/>
                <a:gd name="T88" fmla="*/ 123 w 128"/>
                <a:gd name="T89" fmla="*/ 0 h 440"/>
                <a:gd name="T90" fmla="*/ 126 w 128"/>
                <a:gd name="T91" fmla="*/ 0 h 4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440"/>
                <a:gd name="T140" fmla="*/ 128 w 128"/>
                <a:gd name="T141" fmla="*/ 440 h 4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440">
                  <a:moveTo>
                    <a:pt x="126" y="0"/>
                  </a:moveTo>
                  <a:lnTo>
                    <a:pt x="128" y="18"/>
                  </a:lnTo>
                  <a:lnTo>
                    <a:pt x="128" y="37"/>
                  </a:lnTo>
                  <a:lnTo>
                    <a:pt x="128" y="57"/>
                  </a:lnTo>
                  <a:lnTo>
                    <a:pt x="126" y="78"/>
                  </a:lnTo>
                  <a:lnTo>
                    <a:pt x="121" y="98"/>
                  </a:lnTo>
                  <a:lnTo>
                    <a:pt x="118" y="117"/>
                  </a:lnTo>
                  <a:lnTo>
                    <a:pt x="115" y="138"/>
                  </a:lnTo>
                  <a:lnTo>
                    <a:pt x="112" y="158"/>
                  </a:lnTo>
                  <a:lnTo>
                    <a:pt x="105" y="181"/>
                  </a:lnTo>
                  <a:lnTo>
                    <a:pt x="98" y="204"/>
                  </a:lnTo>
                  <a:lnTo>
                    <a:pt x="89" y="226"/>
                  </a:lnTo>
                  <a:lnTo>
                    <a:pt x="82" y="249"/>
                  </a:lnTo>
                  <a:lnTo>
                    <a:pt x="74" y="272"/>
                  </a:lnTo>
                  <a:lnTo>
                    <a:pt x="67" y="295"/>
                  </a:lnTo>
                  <a:lnTo>
                    <a:pt x="59" y="319"/>
                  </a:lnTo>
                  <a:lnTo>
                    <a:pt x="51" y="340"/>
                  </a:lnTo>
                  <a:lnTo>
                    <a:pt x="45" y="352"/>
                  </a:lnTo>
                  <a:lnTo>
                    <a:pt x="39" y="365"/>
                  </a:lnTo>
                  <a:lnTo>
                    <a:pt x="32" y="378"/>
                  </a:lnTo>
                  <a:lnTo>
                    <a:pt x="28" y="390"/>
                  </a:lnTo>
                  <a:lnTo>
                    <a:pt x="24" y="403"/>
                  </a:lnTo>
                  <a:lnTo>
                    <a:pt x="17" y="415"/>
                  </a:lnTo>
                  <a:lnTo>
                    <a:pt x="12" y="428"/>
                  </a:lnTo>
                  <a:lnTo>
                    <a:pt x="6" y="440"/>
                  </a:lnTo>
                  <a:lnTo>
                    <a:pt x="0" y="440"/>
                  </a:lnTo>
                  <a:lnTo>
                    <a:pt x="18" y="387"/>
                  </a:lnTo>
                  <a:lnTo>
                    <a:pt x="39" y="335"/>
                  </a:lnTo>
                  <a:lnTo>
                    <a:pt x="58" y="282"/>
                  </a:lnTo>
                  <a:lnTo>
                    <a:pt x="77" y="230"/>
                  </a:lnTo>
                  <a:lnTo>
                    <a:pt x="85" y="203"/>
                  </a:lnTo>
                  <a:lnTo>
                    <a:pt x="92" y="176"/>
                  </a:lnTo>
                  <a:lnTo>
                    <a:pt x="100" y="148"/>
                  </a:lnTo>
                  <a:lnTo>
                    <a:pt x="105" y="121"/>
                  </a:lnTo>
                  <a:lnTo>
                    <a:pt x="108" y="94"/>
                  </a:lnTo>
                  <a:lnTo>
                    <a:pt x="111" y="64"/>
                  </a:lnTo>
                  <a:lnTo>
                    <a:pt x="111" y="36"/>
                  </a:lnTo>
                  <a:lnTo>
                    <a:pt x="109" y="7"/>
                  </a:lnTo>
                  <a:lnTo>
                    <a:pt x="111" y="5"/>
                  </a:lnTo>
                  <a:lnTo>
                    <a:pt x="112" y="4"/>
                  </a:lnTo>
                  <a:lnTo>
                    <a:pt x="115" y="2"/>
                  </a:lnTo>
                  <a:lnTo>
                    <a:pt x="116" y="1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29" name="Freeform 571"/>
            <p:cNvSpPr>
              <a:spLocks/>
            </p:cNvSpPr>
            <p:nvPr/>
          </p:nvSpPr>
          <p:spPr bwMode="auto">
            <a:xfrm>
              <a:off x="5805" y="4965"/>
              <a:ext cx="80" cy="17"/>
            </a:xfrm>
            <a:custGeom>
              <a:avLst/>
              <a:gdLst>
                <a:gd name="T0" fmla="*/ 80 w 80"/>
                <a:gd name="T1" fmla="*/ 9 h 17"/>
                <a:gd name="T2" fmla="*/ 73 w 80"/>
                <a:gd name="T3" fmla="*/ 13 h 17"/>
                <a:gd name="T4" fmla="*/ 64 w 80"/>
                <a:gd name="T5" fmla="*/ 16 h 17"/>
                <a:gd name="T6" fmla="*/ 55 w 80"/>
                <a:gd name="T7" fmla="*/ 17 h 17"/>
                <a:gd name="T8" fmla="*/ 47 w 80"/>
                <a:gd name="T9" fmla="*/ 16 h 17"/>
                <a:gd name="T10" fmla="*/ 37 w 80"/>
                <a:gd name="T11" fmla="*/ 15 h 17"/>
                <a:gd name="T12" fmla="*/ 29 w 80"/>
                <a:gd name="T13" fmla="*/ 13 h 17"/>
                <a:gd name="T14" fmla="*/ 19 w 80"/>
                <a:gd name="T15" fmla="*/ 11 h 17"/>
                <a:gd name="T16" fmla="*/ 10 w 80"/>
                <a:gd name="T17" fmla="*/ 11 h 17"/>
                <a:gd name="T18" fmla="*/ 0 w 80"/>
                <a:gd name="T19" fmla="*/ 0 h 17"/>
                <a:gd name="T20" fmla="*/ 9 w 80"/>
                <a:gd name="T21" fmla="*/ 3 h 17"/>
                <a:gd name="T22" fmla="*/ 20 w 80"/>
                <a:gd name="T23" fmla="*/ 6 h 17"/>
                <a:gd name="T24" fmla="*/ 30 w 80"/>
                <a:gd name="T25" fmla="*/ 8 h 17"/>
                <a:gd name="T26" fmla="*/ 41 w 80"/>
                <a:gd name="T27" fmla="*/ 9 h 17"/>
                <a:gd name="T28" fmla="*/ 51 w 80"/>
                <a:gd name="T29" fmla="*/ 9 h 17"/>
                <a:gd name="T30" fmla="*/ 62 w 80"/>
                <a:gd name="T31" fmla="*/ 9 h 17"/>
                <a:gd name="T32" fmla="*/ 71 w 80"/>
                <a:gd name="T33" fmla="*/ 9 h 17"/>
                <a:gd name="T34" fmla="*/ 80 w 80"/>
                <a:gd name="T35" fmla="*/ 9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7"/>
                <a:gd name="T56" fmla="*/ 80 w 80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7">
                  <a:moveTo>
                    <a:pt x="80" y="9"/>
                  </a:moveTo>
                  <a:lnTo>
                    <a:pt x="73" y="13"/>
                  </a:lnTo>
                  <a:lnTo>
                    <a:pt x="64" y="16"/>
                  </a:lnTo>
                  <a:lnTo>
                    <a:pt x="55" y="17"/>
                  </a:lnTo>
                  <a:lnTo>
                    <a:pt x="47" y="16"/>
                  </a:lnTo>
                  <a:lnTo>
                    <a:pt x="37" y="15"/>
                  </a:lnTo>
                  <a:lnTo>
                    <a:pt x="29" y="13"/>
                  </a:lnTo>
                  <a:lnTo>
                    <a:pt x="19" y="1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6"/>
                  </a:lnTo>
                  <a:lnTo>
                    <a:pt x="30" y="8"/>
                  </a:lnTo>
                  <a:lnTo>
                    <a:pt x="41" y="9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71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0" name="Freeform 572"/>
            <p:cNvSpPr>
              <a:spLocks/>
            </p:cNvSpPr>
            <p:nvPr/>
          </p:nvSpPr>
          <p:spPr bwMode="auto">
            <a:xfrm>
              <a:off x="5859" y="4993"/>
              <a:ext cx="34" cy="20"/>
            </a:xfrm>
            <a:custGeom>
              <a:avLst/>
              <a:gdLst>
                <a:gd name="T0" fmla="*/ 34 w 34"/>
                <a:gd name="T1" fmla="*/ 0 h 20"/>
                <a:gd name="T2" fmla="*/ 32 w 34"/>
                <a:gd name="T3" fmla="*/ 4 h 20"/>
                <a:gd name="T4" fmla="*/ 31 w 34"/>
                <a:gd name="T5" fmla="*/ 6 h 20"/>
                <a:gd name="T6" fmla="*/ 30 w 34"/>
                <a:gd name="T7" fmla="*/ 9 h 20"/>
                <a:gd name="T8" fmla="*/ 27 w 34"/>
                <a:gd name="T9" fmla="*/ 12 h 20"/>
                <a:gd name="T10" fmla="*/ 25 w 34"/>
                <a:gd name="T11" fmla="*/ 15 h 20"/>
                <a:gd name="T12" fmla="*/ 23 w 34"/>
                <a:gd name="T13" fmla="*/ 17 h 20"/>
                <a:gd name="T14" fmla="*/ 20 w 34"/>
                <a:gd name="T15" fmla="*/ 19 h 20"/>
                <a:gd name="T16" fmla="*/ 16 w 34"/>
                <a:gd name="T17" fmla="*/ 20 h 20"/>
                <a:gd name="T18" fmla="*/ 14 w 34"/>
                <a:gd name="T19" fmla="*/ 20 h 20"/>
                <a:gd name="T20" fmla="*/ 12 w 34"/>
                <a:gd name="T21" fmla="*/ 20 h 20"/>
                <a:gd name="T22" fmla="*/ 9 w 34"/>
                <a:gd name="T23" fmla="*/ 20 h 20"/>
                <a:gd name="T24" fmla="*/ 7 w 34"/>
                <a:gd name="T25" fmla="*/ 20 h 20"/>
                <a:gd name="T26" fmla="*/ 5 w 34"/>
                <a:gd name="T27" fmla="*/ 19 h 20"/>
                <a:gd name="T28" fmla="*/ 4 w 34"/>
                <a:gd name="T29" fmla="*/ 18 h 20"/>
                <a:gd name="T30" fmla="*/ 1 w 34"/>
                <a:gd name="T31" fmla="*/ 17 h 20"/>
                <a:gd name="T32" fmla="*/ 0 w 34"/>
                <a:gd name="T33" fmla="*/ 15 h 20"/>
                <a:gd name="T34" fmla="*/ 5 w 34"/>
                <a:gd name="T35" fmla="*/ 10 h 20"/>
                <a:gd name="T36" fmla="*/ 7 w 34"/>
                <a:gd name="T37" fmla="*/ 8 h 20"/>
                <a:gd name="T38" fmla="*/ 12 w 34"/>
                <a:gd name="T39" fmla="*/ 7 h 20"/>
                <a:gd name="T40" fmla="*/ 16 w 34"/>
                <a:gd name="T41" fmla="*/ 6 h 20"/>
                <a:gd name="T42" fmla="*/ 20 w 34"/>
                <a:gd name="T43" fmla="*/ 5 h 20"/>
                <a:gd name="T44" fmla="*/ 25 w 34"/>
                <a:gd name="T45" fmla="*/ 4 h 20"/>
                <a:gd name="T46" fmla="*/ 30 w 34"/>
                <a:gd name="T47" fmla="*/ 2 h 20"/>
                <a:gd name="T48" fmla="*/ 34 w 34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20"/>
                <a:gd name="T77" fmla="*/ 34 w 3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20">
                  <a:moveTo>
                    <a:pt x="34" y="0"/>
                  </a:moveTo>
                  <a:lnTo>
                    <a:pt x="32" y="4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0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0" y="5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1" name="Freeform 573"/>
            <p:cNvSpPr>
              <a:spLocks/>
            </p:cNvSpPr>
            <p:nvPr/>
          </p:nvSpPr>
          <p:spPr bwMode="auto">
            <a:xfrm>
              <a:off x="6119" y="5000"/>
              <a:ext cx="109" cy="266"/>
            </a:xfrm>
            <a:custGeom>
              <a:avLst/>
              <a:gdLst>
                <a:gd name="T0" fmla="*/ 109 w 109"/>
                <a:gd name="T1" fmla="*/ 0 h 266"/>
                <a:gd name="T2" fmla="*/ 109 w 109"/>
                <a:gd name="T3" fmla="*/ 10 h 266"/>
                <a:gd name="T4" fmla="*/ 109 w 109"/>
                <a:gd name="T5" fmla="*/ 19 h 266"/>
                <a:gd name="T6" fmla="*/ 106 w 109"/>
                <a:gd name="T7" fmla="*/ 28 h 266"/>
                <a:gd name="T8" fmla="*/ 103 w 109"/>
                <a:gd name="T9" fmla="*/ 37 h 266"/>
                <a:gd name="T10" fmla="*/ 100 w 109"/>
                <a:gd name="T11" fmla="*/ 46 h 266"/>
                <a:gd name="T12" fmla="*/ 97 w 109"/>
                <a:gd name="T13" fmla="*/ 56 h 266"/>
                <a:gd name="T14" fmla="*/ 95 w 109"/>
                <a:gd name="T15" fmla="*/ 64 h 266"/>
                <a:gd name="T16" fmla="*/ 93 w 109"/>
                <a:gd name="T17" fmla="*/ 74 h 266"/>
                <a:gd name="T18" fmla="*/ 83 w 109"/>
                <a:gd name="T19" fmla="*/ 94 h 266"/>
                <a:gd name="T20" fmla="*/ 73 w 109"/>
                <a:gd name="T21" fmla="*/ 117 h 266"/>
                <a:gd name="T22" fmla="*/ 64 w 109"/>
                <a:gd name="T23" fmla="*/ 138 h 266"/>
                <a:gd name="T24" fmla="*/ 55 w 109"/>
                <a:gd name="T25" fmla="*/ 160 h 266"/>
                <a:gd name="T26" fmla="*/ 47 w 109"/>
                <a:gd name="T27" fmla="*/ 181 h 266"/>
                <a:gd name="T28" fmla="*/ 38 w 109"/>
                <a:gd name="T29" fmla="*/ 203 h 266"/>
                <a:gd name="T30" fmla="*/ 29 w 109"/>
                <a:gd name="T31" fmla="*/ 223 h 266"/>
                <a:gd name="T32" fmla="*/ 23 w 109"/>
                <a:gd name="T33" fmla="*/ 245 h 266"/>
                <a:gd name="T34" fmla="*/ 20 w 109"/>
                <a:gd name="T35" fmla="*/ 247 h 266"/>
                <a:gd name="T36" fmla="*/ 17 w 109"/>
                <a:gd name="T37" fmla="*/ 251 h 266"/>
                <a:gd name="T38" fmla="*/ 16 w 109"/>
                <a:gd name="T39" fmla="*/ 254 h 266"/>
                <a:gd name="T40" fmla="*/ 13 w 109"/>
                <a:gd name="T41" fmla="*/ 256 h 266"/>
                <a:gd name="T42" fmla="*/ 12 w 109"/>
                <a:gd name="T43" fmla="*/ 259 h 266"/>
                <a:gd name="T44" fmla="*/ 9 w 109"/>
                <a:gd name="T45" fmla="*/ 261 h 266"/>
                <a:gd name="T46" fmla="*/ 7 w 109"/>
                <a:gd name="T47" fmla="*/ 263 h 266"/>
                <a:gd name="T48" fmla="*/ 4 w 109"/>
                <a:gd name="T49" fmla="*/ 266 h 266"/>
                <a:gd name="T50" fmla="*/ 3 w 109"/>
                <a:gd name="T51" fmla="*/ 264 h 266"/>
                <a:gd name="T52" fmla="*/ 1 w 109"/>
                <a:gd name="T53" fmla="*/ 263 h 266"/>
                <a:gd name="T54" fmla="*/ 0 w 109"/>
                <a:gd name="T55" fmla="*/ 263 h 266"/>
                <a:gd name="T56" fmla="*/ 0 w 109"/>
                <a:gd name="T57" fmla="*/ 262 h 266"/>
                <a:gd name="T58" fmla="*/ 0 w 109"/>
                <a:gd name="T59" fmla="*/ 261 h 266"/>
                <a:gd name="T60" fmla="*/ 1 w 109"/>
                <a:gd name="T61" fmla="*/ 259 h 266"/>
                <a:gd name="T62" fmla="*/ 4 w 109"/>
                <a:gd name="T63" fmla="*/ 257 h 266"/>
                <a:gd name="T64" fmla="*/ 5 w 109"/>
                <a:gd name="T65" fmla="*/ 256 h 266"/>
                <a:gd name="T66" fmla="*/ 7 w 109"/>
                <a:gd name="T67" fmla="*/ 254 h 266"/>
                <a:gd name="T68" fmla="*/ 8 w 109"/>
                <a:gd name="T69" fmla="*/ 253 h 266"/>
                <a:gd name="T70" fmla="*/ 8 w 109"/>
                <a:gd name="T71" fmla="*/ 251 h 266"/>
                <a:gd name="T72" fmla="*/ 13 w 109"/>
                <a:gd name="T73" fmla="*/ 234 h 266"/>
                <a:gd name="T74" fmla="*/ 20 w 109"/>
                <a:gd name="T75" fmla="*/ 218 h 266"/>
                <a:gd name="T76" fmla="*/ 25 w 109"/>
                <a:gd name="T77" fmla="*/ 205 h 266"/>
                <a:gd name="T78" fmla="*/ 32 w 109"/>
                <a:gd name="T79" fmla="*/ 190 h 266"/>
                <a:gd name="T80" fmla="*/ 47 w 109"/>
                <a:gd name="T81" fmla="*/ 161 h 266"/>
                <a:gd name="T82" fmla="*/ 61 w 109"/>
                <a:gd name="T83" fmla="*/ 131 h 266"/>
                <a:gd name="T84" fmla="*/ 67 w 109"/>
                <a:gd name="T85" fmla="*/ 117 h 266"/>
                <a:gd name="T86" fmla="*/ 74 w 109"/>
                <a:gd name="T87" fmla="*/ 101 h 266"/>
                <a:gd name="T88" fmla="*/ 79 w 109"/>
                <a:gd name="T89" fmla="*/ 86 h 266"/>
                <a:gd name="T90" fmla="*/ 85 w 109"/>
                <a:gd name="T91" fmla="*/ 70 h 266"/>
                <a:gd name="T92" fmla="*/ 89 w 109"/>
                <a:gd name="T93" fmla="*/ 55 h 266"/>
                <a:gd name="T94" fmla="*/ 93 w 109"/>
                <a:gd name="T95" fmla="*/ 39 h 266"/>
                <a:gd name="T96" fmla="*/ 94 w 109"/>
                <a:gd name="T97" fmla="*/ 21 h 266"/>
                <a:gd name="T98" fmla="*/ 95 w 109"/>
                <a:gd name="T99" fmla="*/ 5 h 266"/>
                <a:gd name="T100" fmla="*/ 96 w 109"/>
                <a:gd name="T101" fmla="*/ 2 h 266"/>
                <a:gd name="T102" fmla="*/ 97 w 109"/>
                <a:gd name="T103" fmla="*/ 1 h 266"/>
                <a:gd name="T104" fmla="*/ 99 w 109"/>
                <a:gd name="T105" fmla="*/ 1 h 266"/>
                <a:gd name="T106" fmla="*/ 101 w 109"/>
                <a:gd name="T107" fmla="*/ 0 h 266"/>
                <a:gd name="T108" fmla="*/ 102 w 109"/>
                <a:gd name="T109" fmla="*/ 0 h 266"/>
                <a:gd name="T110" fmla="*/ 104 w 109"/>
                <a:gd name="T111" fmla="*/ 0 h 266"/>
                <a:gd name="T112" fmla="*/ 108 w 109"/>
                <a:gd name="T113" fmla="*/ 0 h 266"/>
                <a:gd name="T114" fmla="*/ 109 w 109"/>
                <a:gd name="T115" fmla="*/ 0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9"/>
                <a:gd name="T175" fmla="*/ 0 h 266"/>
                <a:gd name="T176" fmla="*/ 109 w 109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9" h="266">
                  <a:moveTo>
                    <a:pt x="109" y="0"/>
                  </a:moveTo>
                  <a:lnTo>
                    <a:pt x="109" y="10"/>
                  </a:lnTo>
                  <a:lnTo>
                    <a:pt x="109" y="19"/>
                  </a:lnTo>
                  <a:lnTo>
                    <a:pt x="106" y="28"/>
                  </a:lnTo>
                  <a:lnTo>
                    <a:pt x="103" y="37"/>
                  </a:lnTo>
                  <a:lnTo>
                    <a:pt x="100" y="46"/>
                  </a:lnTo>
                  <a:lnTo>
                    <a:pt x="97" y="56"/>
                  </a:lnTo>
                  <a:lnTo>
                    <a:pt x="95" y="64"/>
                  </a:lnTo>
                  <a:lnTo>
                    <a:pt x="93" y="74"/>
                  </a:lnTo>
                  <a:lnTo>
                    <a:pt x="83" y="94"/>
                  </a:lnTo>
                  <a:lnTo>
                    <a:pt x="73" y="117"/>
                  </a:lnTo>
                  <a:lnTo>
                    <a:pt x="64" y="138"/>
                  </a:lnTo>
                  <a:lnTo>
                    <a:pt x="55" y="160"/>
                  </a:lnTo>
                  <a:lnTo>
                    <a:pt x="47" y="181"/>
                  </a:lnTo>
                  <a:lnTo>
                    <a:pt x="38" y="203"/>
                  </a:lnTo>
                  <a:lnTo>
                    <a:pt x="29" y="223"/>
                  </a:lnTo>
                  <a:lnTo>
                    <a:pt x="23" y="245"/>
                  </a:lnTo>
                  <a:lnTo>
                    <a:pt x="20" y="247"/>
                  </a:lnTo>
                  <a:lnTo>
                    <a:pt x="17" y="251"/>
                  </a:lnTo>
                  <a:lnTo>
                    <a:pt x="16" y="254"/>
                  </a:lnTo>
                  <a:lnTo>
                    <a:pt x="13" y="256"/>
                  </a:lnTo>
                  <a:lnTo>
                    <a:pt x="12" y="259"/>
                  </a:lnTo>
                  <a:lnTo>
                    <a:pt x="9" y="261"/>
                  </a:lnTo>
                  <a:lnTo>
                    <a:pt x="7" y="263"/>
                  </a:lnTo>
                  <a:lnTo>
                    <a:pt x="4" y="266"/>
                  </a:lnTo>
                  <a:lnTo>
                    <a:pt x="3" y="264"/>
                  </a:lnTo>
                  <a:lnTo>
                    <a:pt x="1" y="263"/>
                  </a:lnTo>
                  <a:lnTo>
                    <a:pt x="0" y="263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1" y="259"/>
                  </a:lnTo>
                  <a:lnTo>
                    <a:pt x="4" y="257"/>
                  </a:lnTo>
                  <a:lnTo>
                    <a:pt x="5" y="256"/>
                  </a:lnTo>
                  <a:lnTo>
                    <a:pt x="7" y="254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13" y="234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32" y="190"/>
                  </a:lnTo>
                  <a:lnTo>
                    <a:pt x="47" y="161"/>
                  </a:lnTo>
                  <a:lnTo>
                    <a:pt x="61" y="131"/>
                  </a:lnTo>
                  <a:lnTo>
                    <a:pt x="67" y="117"/>
                  </a:lnTo>
                  <a:lnTo>
                    <a:pt x="74" y="101"/>
                  </a:lnTo>
                  <a:lnTo>
                    <a:pt x="79" y="86"/>
                  </a:lnTo>
                  <a:lnTo>
                    <a:pt x="85" y="70"/>
                  </a:lnTo>
                  <a:lnTo>
                    <a:pt x="89" y="55"/>
                  </a:lnTo>
                  <a:lnTo>
                    <a:pt x="93" y="39"/>
                  </a:lnTo>
                  <a:lnTo>
                    <a:pt x="94" y="21"/>
                  </a:lnTo>
                  <a:lnTo>
                    <a:pt x="95" y="5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98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5583" y="5054"/>
              <a:ext cx="1245" cy="1203"/>
            </a:xfrm>
            <a:custGeom>
              <a:avLst/>
              <a:gdLst>
                <a:gd name="T0" fmla="*/ 1202 w 1245"/>
                <a:gd name="T1" fmla="*/ 123 h 1203"/>
                <a:gd name="T2" fmla="*/ 1226 w 1245"/>
                <a:gd name="T3" fmla="*/ 333 h 1203"/>
                <a:gd name="T4" fmla="*/ 1245 w 1245"/>
                <a:gd name="T5" fmla="*/ 567 h 1203"/>
                <a:gd name="T6" fmla="*/ 1143 w 1245"/>
                <a:gd name="T7" fmla="*/ 722 h 1203"/>
                <a:gd name="T8" fmla="*/ 965 w 1245"/>
                <a:gd name="T9" fmla="*/ 791 h 1203"/>
                <a:gd name="T10" fmla="*/ 990 w 1245"/>
                <a:gd name="T11" fmla="*/ 701 h 1203"/>
                <a:gd name="T12" fmla="*/ 1020 w 1245"/>
                <a:gd name="T13" fmla="*/ 627 h 1203"/>
                <a:gd name="T14" fmla="*/ 1051 w 1245"/>
                <a:gd name="T15" fmla="*/ 498 h 1203"/>
                <a:gd name="T16" fmla="*/ 1096 w 1245"/>
                <a:gd name="T17" fmla="*/ 356 h 1203"/>
                <a:gd name="T18" fmla="*/ 1100 w 1245"/>
                <a:gd name="T19" fmla="*/ 316 h 1203"/>
                <a:gd name="T20" fmla="*/ 1031 w 1245"/>
                <a:gd name="T21" fmla="*/ 457 h 1203"/>
                <a:gd name="T22" fmla="*/ 934 w 1245"/>
                <a:gd name="T23" fmla="*/ 758 h 1203"/>
                <a:gd name="T24" fmla="*/ 802 w 1245"/>
                <a:gd name="T25" fmla="*/ 904 h 1203"/>
                <a:gd name="T26" fmla="*/ 573 w 1245"/>
                <a:gd name="T27" fmla="*/ 1002 h 1203"/>
                <a:gd name="T28" fmla="*/ 440 w 1245"/>
                <a:gd name="T29" fmla="*/ 1060 h 1203"/>
                <a:gd name="T30" fmla="*/ 404 w 1245"/>
                <a:gd name="T31" fmla="*/ 961 h 1203"/>
                <a:gd name="T32" fmla="*/ 348 w 1245"/>
                <a:gd name="T33" fmla="*/ 790 h 1203"/>
                <a:gd name="T34" fmla="*/ 326 w 1245"/>
                <a:gd name="T35" fmla="*/ 660 h 1203"/>
                <a:gd name="T36" fmla="*/ 307 w 1245"/>
                <a:gd name="T37" fmla="*/ 557 h 1203"/>
                <a:gd name="T38" fmla="*/ 290 w 1245"/>
                <a:gd name="T39" fmla="*/ 643 h 1203"/>
                <a:gd name="T40" fmla="*/ 350 w 1245"/>
                <a:gd name="T41" fmla="*/ 894 h 1203"/>
                <a:gd name="T42" fmla="*/ 390 w 1245"/>
                <a:gd name="T43" fmla="*/ 1123 h 1203"/>
                <a:gd name="T44" fmla="*/ 260 w 1245"/>
                <a:gd name="T45" fmla="*/ 1203 h 1203"/>
                <a:gd name="T46" fmla="*/ 156 w 1245"/>
                <a:gd name="T47" fmla="*/ 1180 h 1203"/>
                <a:gd name="T48" fmla="*/ 116 w 1245"/>
                <a:gd name="T49" fmla="*/ 1080 h 1203"/>
                <a:gd name="T50" fmla="*/ 120 w 1245"/>
                <a:gd name="T51" fmla="*/ 1000 h 1203"/>
                <a:gd name="T52" fmla="*/ 84 w 1245"/>
                <a:gd name="T53" fmla="*/ 835 h 1203"/>
                <a:gd name="T54" fmla="*/ 20 w 1245"/>
                <a:gd name="T55" fmla="*/ 678 h 1203"/>
                <a:gd name="T56" fmla="*/ 17 w 1245"/>
                <a:gd name="T57" fmla="*/ 631 h 1203"/>
                <a:gd name="T58" fmla="*/ 48 w 1245"/>
                <a:gd name="T59" fmla="*/ 652 h 1203"/>
                <a:gd name="T60" fmla="*/ 181 w 1245"/>
                <a:gd name="T61" fmla="*/ 1027 h 1203"/>
                <a:gd name="T62" fmla="*/ 194 w 1245"/>
                <a:gd name="T63" fmla="*/ 1155 h 1203"/>
                <a:gd name="T64" fmla="*/ 210 w 1245"/>
                <a:gd name="T65" fmla="*/ 1038 h 1203"/>
                <a:gd name="T66" fmla="*/ 166 w 1245"/>
                <a:gd name="T67" fmla="*/ 875 h 1203"/>
                <a:gd name="T68" fmla="*/ 95 w 1245"/>
                <a:gd name="T69" fmla="*/ 694 h 1203"/>
                <a:gd name="T70" fmla="*/ 62 w 1245"/>
                <a:gd name="T71" fmla="*/ 524 h 1203"/>
                <a:gd name="T72" fmla="*/ 107 w 1245"/>
                <a:gd name="T73" fmla="*/ 383 h 1203"/>
                <a:gd name="T74" fmla="*/ 231 w 1245"/>
                <a:gd name="T75" fmla="*/ 407 h 1203"/>
                <a:gd name="T76" fmla="*/ 277 w 1245"/>
                <a:gd name="T77" fmla="*/ 429 h 1203"/>
                <a:gd name="T78" fmla="*/ 353 w 1245"/>
                <a:gd name="T79" fmla="*/ 476 h 1203"/>
                <a:gd name="T80" fmla="*/ 420 w 1245"/>
                <a:gd name="T81" fmla="*/ 454 h 1203"/>
                <a:gd name="T82" fmla="*/ 556 w 1245"/>
                <a:gd name="T83" fmla="*/ 450 h 1203"/>
                <a:gd name="T84" fmla="*/ 679 w 1245"/>
                <a:gd name="T85" fmla="*/ 550 h 1203"/>
                <a:gd name="T86" fmla="*/ 721 w 1245"/>
                <a:gd name="T87" fmla="*/ 549 h 1203"/>
                <a:gd name="T88" fmla="*/ 667 w 1245"/>
                <a:gd name="T89" fmla="*/ 462 h 1203"/>
                <a:gd name="T90" fmla="*/ 799 w 1245"/>
                <a:gd name="T91" fmla="*/ 561 h 1203"/>
                <a:gd name="T92" fmla="*/ 808 w 1245"/>
                <a:gd name="T93" fmla="*/ 525 h 1203"/>
                <a:gd name="T94" fmla="*/ 642 w 1245"/>
                <a:gd name="T95" fmla="*/ 424 h 1203"/>
                <a:gd name="T96" fmla="*/ 597 w 1245"/>
                <a:gd name="T97" fmla="*/ 405 h 1203"/>
                <a:gd name="T98" fmla="*/ 670 w 1245"/>
                <a:gd name="T99" fmla="*/ 363 h 1203"/>
                <a:gd name="T100" fmla="*/ 713 w 1245"/>
                <a:gd name="T101" fmla="*/ 318 h 1203"/>
                <a:gd name="T102" fmla="*/ 801 w 1245"/>
                <a:gd name="T103" fmla="*/ 180 h 1203"/>
                <a:gd name="T104" fmla="*/ 864 w 1245"/>
                <a:gd name="T105" fmla="*/ 142 h 1203"/>
                <a:gd name="T106" fmla="*/ 934 w 1245"/>
                <a:gd name="T107" fmla="*/ 85 h 1203"/>
                <a:gd name="T108" fmla="*/ 860 w 1245"/>
                <a:gd name="T109" fmla="*/ 210 h 1203"/>
                <a:gd name="T110" fmla="*/ 921 w 1245"/>
                <a:gd name="T111" fmla="*/ 207 h 1203"/>
                <a:gd name="T112" fmla="*/ 1040 w 1245"/>
                <a:gd name="T113" fmla="*/ 111 h 1203"/>
                <a:gd name="T114" fmla="*/ 1044 w 1245"/>
                <a:gd name="T115" fmla="*/ 183 h 1203"/>
                <a:gd name="T116" fmla="*/ 1091 w 1245"/>
                <a:gd name="T117" fmla="*/ 151 h 1203"/>
                <a:gd name="T118" fmla="*/ 1155 w 1245"/>
                <a:gd name="T119" fmla="*/ 5 h 12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5"/>
                <a:gd name="T181" fmla="*/ 0 h 1203"/>
                <a:gd name="T182" fmla="*/ 1245 w 1245"/>
                <a:gd name="T183" fmla="*/ 1203 h 12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5" h="1203">
                  <a:moveTo>
                    <a:pt x="1158" y="12"/>
                  </a:moveTo>
                  <a:lnTo>
                    <a:pt x="1161" y="22"/>
                  </a:lnTo>
                  <a:lnTo>
                    <a:pt x="1162" y="33"/>
                  </a:lnTo>
                  <a:lnTo>
                    <a:pt x="1164" y="43"/>
                  </a:lnTo>
                  <a:lnTo>
                    <a:pt x="1165" y="53"/>
                  </a:lnTo>
                  <a:lnTo>
                    <a:pt x="1170" y="62"/>
                  </a:lnTo>
                  <a:lnTo>
                    <a:pt x="1173" y="70"/>
                  </a:lnTo>
                  <a:lnTo>
                    <a:pt x="1179" y="79"/>
                  </a:lnTo>
                  <a:lnTo>
                    <a:pt x="1187" y="84"/>
                  </a:lnTo>
                  <a:lnTo>
                    <a:pt x="1192" y="97"/>
                  </a:lnTo>
                  <a:lnTo>
                    <a:pt x="1197" y="110"/>
                  </a:lnTo>
                  <a:lnTo>
                    <a:pt x="1202" y="123"/>
                  </a:lnTo>
                  <a:lnTo>
                    <a:pt x="1206" y="136"/>
                  </a:lnTo>
                  <a:lnTo>
                    <a:pt x="1210" y="163"/>
                  </a:lnTo>
                  <a:lnTo>
                    <a:pt x="1215" y="191"/>
                  </a:lnTo>
                  <a:lnTo>
                    <a:pt x="1217" y="220"/>
                  </a:lnTo>
                  <a:lnTo>
                    <a:pt x="1217" y="249"/>
                  </a:lnTo>
                  <a:lnTo>
                    <a:pt x="1215" y="277"/>
                  </a:lnTo>
                  <a:lnTo>
                    <a:pt x="1212" y="303"/>
                  </a:lnTo>
                  <a:lnTo>
                    <a:pt x="1217" y="307"/>
                  </a:lnTo>
                  <a:lnTo>
                    <a:pt x="1219" y="311"/>
                  </a:lnTo>
                  <a:lnTo>
                    <a:pt x="1223" y="316"/>
                  </a:lnTo>
                  <a:lnTo>
                    <a:pt x="1224" y="321"/>
                  </a:lnTo>
                  <a:lnTo>
                    <a:pt x="1226" y="333"/>
                  </a:lnTo>
                  <a:lnTo>
                    <a:pt x="1226" y="344"/>
                  </a:lnTo>
                  <a:lnTo>
                    <a:pt x="1226" y="356"/>
                  </a:lnTo>
                  <a:lnTo>
                    <a:pt x="1225" y="369"/>
                  </a:lnTo>
                  <a:lnTo>
                    <a:pt x="1226" y="381"/>
                  </a:lnTo>
                  <a:lnTo>
                    <a:pt x="1227" y="394"/>
                  </a:lnTo>
                  <a:lnTo>
                    <a:pt x="1232" y="425"/>
                  </a:lnTo>
                  <a:lnTo>
                    <a:pt x="1237" y="456"/>
                  </a:lnTo>
                  <a:lnTo>
                    <a:pt x="1240" y="488"/>
                  </a:lnTo>
                  <a:lnTo>
                    <a:pt x="1243" y="520"/>
                  </a:lnTo>
                  <a:lnTo>
                    <a:pt x="1245" y="535"/>
                  </a:lnTo>
                  <a:lnTo>
                    <a:pt x="1245" y="551"/>
                  </a:lnTo>
                  <a:lnTo>
                    <a:pt x="1245" y="567"/>
                  </a:lnTo>
                  <a:lnTo>
                    <a:pt x="1243" y="581"/>
                  </a:lnTo>
                  <a:lnTo>
                    <a:pt x="1240" y="596"/>
                  </a:lnTo>
                  <a:lnTo>
                    <a:pt x="1238" y="612"/>
                  </a:lnTo>
                  <a:lnTo>
                    <a:pt x="1235" y="627"/>
                  </a:lnTo>
                  <a:lnTo>
                    <a:pt x="1230" y="643"/>
                  </a:lnTo>
                  <a:lnTo>
                    <a:pt x="1219" y="643"/>
                  </a:lnTo>
                  <a:lnTo>
                    <a:pt x="1208" y="658"/>
                  </a:lnTo>
                  <a:lnTo>
                    <a:pt x="1196" y="673"/>
                  </a:lnTo>
                  <a:lnTo>
                    <a:pt x="1183" y="688"/>
                  </a:lnTo>
                  <a:lnTo>
                    <a:pt x="1171" y="700"/>
                  </a:lnTo>
                  <a:lnTo>
                    <a:pt x="1157" y="712"/>
                  </a:lnTo>
                  <a:lnTo>
                    <a:pt x="1143" y="722"/>
                  </a:lnTo>
                  <a:lnTo>
                    <a:pt x="1128" y="734"/>
                  </a:lnTo>
                  <a:lnTo>
                    <a:pt x="1112" y="744"/>
                  </a:lnTo>
                  <a:lnTo>
                    <a:pt x="1096" y="752"/>
                  </a:lnTo>
                  <a:lnTo>
                    <a:pt x="1080" y="759"/>
                  </a:lnTo>
                  <a:lnTo>
                    <a:pt x="1064" y="766"/>
                  </a:lnTo>
                  <a:lnTo>
                    <a:pt x="1046" y="774"/>
                  </a:lnTo>
                  <a:lnTo>
                    <a:pt x="1012" y="786"/>
                  </a:lnTo>
                  <a:lnTo>
                    <a:pt x="978" y="796"/>
                  </a:lnTo>
                  <a:lnTo>
                    <a:pt x="974" y="795"/>
                  </a:lnTo>
                  <a:lnTo>
                    <a:pt x="969" y="795"/>
                  </a:lnTo>
                  <a:lnTo>
                    <a:pt x="966" y="792"/>
                  </a:lnTo>
                  <a:lnTo>
                    <a:pt x="965" y="791"/>
                  </a:lnTo>
                  <a:lnTo>
                    <a:pt x="964" y="786"/>
                  </a:lnTo>
                  <a:lnTo>
                    <a:pt x="965" y="780"/>
                  </a:lnTo>
                  <a:lnTo>
                    <a:pt x="967" y="773"/>
                  </a:lnTo>
                  <a:lnTo>
                    <a:pt x="969" y="765"/>
                  </a:lnTo>
                  <a:lnTo>
                    <a:pt x="972" y="759"/>
                  </a:lnTo>
                  <a:lnTo>
                    <a:pt x="971" y="753"/>
                  </a:lnTo>
                  <a:lnTo>
                    <a:pt x="975" y="745"/>
                  </a:lnTo>
                  <a:lnTo>
                    <a:pt x="978" y="736"/>
                  </a:lnTo>
                  <a:lnTo>
                    <a:pt x="981" y="728"/>
                  </a:lnTo>
                  <a:lnTo>
                    <a:pt x="983" y="719"/>
                  </a:lnTo>
                  <a:lnTo>
                    <a:pt x="985" y="709"/>
                  </a:lnTo>
                  <a:lnTo>
                    <a:pt x="990" y="701"/>
                  </a:lnTo>
                  <a:lnTo>
                    <a:pt x="992" y="692"/>
                  </a:lnTo>
                  <a:lnTo>
                    <a:pt x="996" y="684"/>
                  </a:lnTo>
                  <a:lnTo>
                    <a:pt x="996" y="678"/>
                  </a:lnTo>
                  <a:lnTo>
                    <a:pt x="998" y="672"/>
                  </a:lnTo>
                  <a:lnTo>
                    <a:pt x="1000" y="666"/>
                  </a:lnTo>
                  <a:lnTo>
                    <a:pt x="1002" y="661"/>
                  </a:lnTo>
                  <a:lnTo>
                    <a:pt x="1007" y="656"/>
                  </a:lnTo>
                  <a:lnTo>
                    <a:pt x="1010" y="652"/>
                  </a:lnTo>
                  <a:lnTo>
                    <a:pt x="1013" y="645"/>
                  </a:lnTo>
                  <a:lnTo>
                    <a:pt x="1015" y="640"/>
                  </a:lnTo>
                  <a:lnTo>
                    <a:pt x="1017" y="633"/>
                  </a:lnTo>
                  <a:lnTo>
                    <a:pt x="1020" y="627"/>
                  </a:lnTo>
                  <a:lnTo>
                    <a:pt x="1022" y="621"/>
                  </a:lnTo>
                  <a:lnTo>
                    <a:pt x="1025" y="613"/>
                  </a:lnTo>
                  <a:lnTo>
                    <a:pt x="1026" y="608"/>
                  </a:lnTo>
                  <a:lnTo>
                    <a:pt x="1027" y="600"/>
                  </a:lnTo>
                  <a:lnTo>
                    <a:pt x="1028" y="594"/>
                  </a:lnTo>
                  <a:lnTo>
                    <a:pt x="1027" y="586"/>
                  </a:lnTo>
                  <a:lnTo>
                    <a:pt x="1031" y="572"/>
                  </a:lnTo>
                  <a:lnTo>
                    <a:pt x="1036" y="558"/>
                  </a:lnTo>
                  <a:lnTo>
                    <a:pt x="1039" y="543"/>
                  </a:lnTo>
                  <a:lnTo>
                    <a:pt x="1043" y="528"/>
                  </a:lnTo>
                  <a:lnTo>
                    <a:pt x="1046" y="513"/>
                  </a:lnTo>
                  <a:lnTo>
                    <a:pt x="1051" y="498"/>
                  </a:lnTo>
                  <a:lnTo>
                    <a:pt x="1056" y="486"/>
                  </a:lnTo>
                  <a:lnTo>
                    <a:pt x="1064" y="472"/>
                  </a:lnTo>
                  <a:lnTo>
                    <a:pt x="1066" y="459"/>
                  </a:lnTo>
                  <a:lnTo>
                    <a:pt x="1069" y="445"/>
                  </a:lnTo>
                  <a:lnTo>
                    <a:pt x="1072" y="432"/>
                  </a:lnTo>
                  <a:lnTo>
                    <a:pt x="1074" y="419"/>
                  </a:lnTo>
                  <a:lnTo>
                    <a:pt x="1079" y="405"/>
                  </a:lnTo>
                  <a:lnTo>
                    <a:pt x="1082" y="391"/>
                  </a:lnTo>
                  <a:lnTo>
                    <a:pt x="1085" y="379"/>
                  </a:lnTo>
                  <a:lnTo>
                    <a:pt x="1088" y="365"/>
                  </a:lnTo>
                  <a:lnTo>
                    <a:pt x="1092" y="360"/>
                  </a:lnTo>
                  <a:lnTo>
                    <a:pt x="1096" y="356"/>
                  </a:lnTo>
                  <a:lnTo>
                    <a:pt x="1100" y="352"/>
                  </a:lnTo>
                  <a:lnTo>
                    <a:pt x="1103" y="346"/>
                  </a:lnTo>
                  <a:lnTo>
                    <a:pt x="1107" y="341"/>
                  </a:lnTo>
                  <a:lnTo>
                    <a:pt x="1110" y="336"/>
                  </a:lnTo>
                  <a:lnTo>
                    <a:pt x="1110" y="329"/>
                  </a:lnTo>
                  <a:lnTo>
                    <a:pt x="1110" y="324"/>
                  </a:lnTo>
                  <a:lnTo>
                    <a:pt x="1109" y="323"/>
                  </a:lnTo>
                  <a:lnTo>
                    <a:pt x="1107" y="320"/>
                  </a:lnTo>
                  <a:lnTo>
                    <a:pt x="1105" y="319"/>
                  </a:lnTo>
                  <a:lnTo>
                    <a:pt x="1103" y="318"/>
                  </a:lnTo>
                  <a:lnTo>
                    <a:pt x="1102" y="316"/>
                  </a:lnTo>
                  <a:lnTo>
                    <a:pt x="1100" y="316"/>
                  </a:lnTo>
                  <a:lnTo>
                    <a:pt x="1099" y="316"/>
                  </a:lnTo>
                  <a:lnTo>
                    <a:pt x="1096" y="316"/>
                  </a:lnTo>
                  <a:lnTo>
                    <a:pt x="1087" y="324"/>
                  </a:lnTo>
                  <a:lnTo>
                    <a:pt x="1082" y="330"/>
                  </a:lnTo>
                  <a:lnTo>
                    <a:pt x="1075" y="339"/>
                  </a:lnTo>
                  <a:lnTo>
                    <a:pt x="1070" y="348"/>
                  </a:lnTo>
                  <a:lnTo>
                    <a:pt x="1060" y="365"/>
                  </a:lnTo>
                  <a:lnTo>
                    <a:pt x="1053" y="382"/>
                  </a:lnTo>
                  <a:lnTo>
                    <a:pt x="1046" y="402"/>
                  </a:lnTo>
                  <a:lnTo>
                    <a:pt x="1042" y="420"/>
                  </a:lnTo>
                  <a:lnTo>
                    <a:pt x="1037" y="439"/>
                  </a:lnTo>
                  <a:lnTo>
                    <a:pt x="1031" y="457"/>
                  </a:lnTo>
                  <a:lnTo>
                    <a:pt x="1022" y="486"/>
                  </a:lnTo>
                  <a:lnTo>
                    <a:pt x="1013" y="513"/>
                  </a:lnTo>
                  <a:lnTo>
                    <a:pt x="1005" y="541"/>
                  </a:lnTo>
                  <a:lnTo>
                    <a:pt x="996" y="569"/>
                  </a:lnTo>
                  <a:lnTo>
                    <a:pt x="987" y="597"/>
                  </a:lnTo>
                  <a:lnTo>
                    <a:pt x="978" y="627"/>
                  </a:lnTo>
                  <a:lnTo>
                    <a:pt x="968" y="655"/>
                  </a:lnTo>
                  <a:lnTo>
                    <a:pt x="956" y="682"/>
                  </a:lnTo>
                  <a:lnTo>
                    <a:pt x="952" y="701"/>
                  </a:lnTo>
                  <a:lnTo>
                    <a:pt x="947" y="720"/>
                  </a:lnTo>
                  <a:lnTo>
                    <a:pt x="940" y="738"/>
                  </a:lnTo>
                  <a:lnTo>
                    <a:pt x="934" y="758"/>
                  </a:lnTo>
                  <a:lnTo>
                    <a:pt x="925" y="776"/>
                  </a:lnTo>
                  <a:lnTo>
                    <a:pt x="915" y="793"/>
                  </a:lnTo>
                  <a:lnTo>
                    <a:pt x="909" y="801"/>
                  </a:lnTo>
                  <a:lnTo>
                    <a:pt x="902" y="810"/>
                  </a:lnTo>
                  <a:lnTo>
                    <a:pt x="894" y="818"/>
                  </a:lnTo>
                  <a:lnTo>
                    <a:pt x="887" y="825"/>
                  </a:lnTo>
                  <a:lnTo>
                    <a:pt x="890" y="835"/>
                  </a:lnTo>
                  <a:lnTo>
                    <a:pt x="874" y="852"/>
                  </a:lnTo>
                  <a:lnTo>
                    <a:pt x="857" y="867"/>
                  </a:lnTo>
                  <a:lnTo>
                    <a:pt x="840" y="881"/>
                  </a:lnTo>
                  <a:lnTo>
                    <a:pt x="821" y="892"/>
                  </a:lnTo>
                  <a:lnTo>
                    <a:pt x="802" y="904"/>
                  </a:lnTo>
                  <a:lnTo>
                    <a:pt x="783" y="915"/>
                  </a:lnTo>
                  <a:lnTo>
                    <a:pt x="763" y="924"/>
                  </a:lnTo>
                  <a:lnTo>
                    <a:pt x="742" y="932"/>
                  </a:lnTo>
                  <a:lnTo>
                    <a:pt x="700" y="948"/>
                  </a:lnTo>
                  <a:lnTo>
                    <a:pt x="659" y="963"/>
                  </a:lnTo>
                  <a:lnTo>
                    <a:pt x="638" y="972"/>
                  </a:lnTo>
                  <a:lnTo>
                    <a:pt x="619" y="980"/>
                  </a:lnTo>
                  <a:lnTo>
                    <a:pt x="600" y="990"/>
                  </a:lnTo>
                  <a:lnTo>
                    <a:pt x="579" y="1001"/>
                  </a:lnTo>
                  <a:lnTo>
                    <a:pt x="576" y="1000"/>
                  </a:lnTo>
                  <a:lnTo>
                    <a:pt x="574" y="1001"/>
                  </a:lnTo>
                  <a:lnTo>
                    <a:pt x="573" y="1002"/>
                  </a:lnTo>
                  <a:lnTo>
                    <a:pt x="571" y="1003"/>
                  </a:lnTo>
                  <a:lnTo>
                    <a:pt x="570" y="1006"/>
                  </a:lnTo>
                  <a:lnTo>
                    <a:pt x="568" y="1007"/>
                  </a:lnTo>
                  <a:lnTo>
                    <a:pt x="567" y="1008"/>
                  </a:lnTo>
                  <a:lnTo>
                    <a:pt x="562" y="1008"/>
                  </a:lnTo>
                  <a:lnTo>
                    <a:pt x="545" y="1016"/>
                  </a:lnTo>
                  <a:lnTo>
                    <a:pt x="527" y="1023"/>
                  </a:lnTo>
                  <a:lnTo>
                    <a:pt x="510" y="1030"/>
                  </a:lnTo>
                  <a:lnTo>
                    <a:pt x="493" y="1037"/>
                  </a:lnTo>
                  <a:lnTo>
                    <a:pt x="476" y="1045"/>
                  </a:lnTo>
                  <a:lnTo>
                    <a:pt x="458" y="1052"/>
                  </a:lnTo>
                  <a:lnTo>
                    <a:pt x="440" y="1060"/>
                  </a:lnTo>
                  <a:lnTo>
                    <a:pt x="422" y="1067"/>
                  </a:lnTo>
                  <a:lnTo>
                    <a:pt x="420" y="1057"/>
                  </a:lnTo>
                  <a:lnTo>
                    <a:pt x="418" y="1049"/>
                  </a:lnTo>
                  <a:lnTo>
                    <a:pt x="418" y="1040"/>
                  </a:lnTo>
                  <a:lnTo>
                    <a:pt x="418" y="1030"/>
                  </a:lnTo>
                  <a:lnTo>
                    <a:pt x="418" y="1021"/>
                  </a:lnTo>
                  <a:lnTo>
                    <a:pt x="418" y="1011"/>
                  </a:lnTo>
                  <a:lnTo>
                    <a:pt x="418" y="1002"/>
                  </a:lnTo>
                  <a:lnTo>
                    <a:pt x="416" y="991"/>
                  </a:lnTo>
                  <a:lnTo>
                    <a:pt x="409" y="983"/>
                  </a:lnTo>
                  <a:lnTo>
                    <a:pt x="406" y="972"/>
                  </a:lnTo>
                  <a:lnTo>
                    <a:pt x="404" y="961"/>
                  </a:lnTo>
                  <a:lnTo>
                    <a:pt x="401" y="950"/>
                  </a:lnTo>
                  <a:lnTo>
                    <a:pt x="399" y="940"/>
                  </a:lnTo>
                  <a:lnTo>
                    <a:pt x="397" y="928"/>
                  </a:lnTo>
                  <a:lnTo>
                    <a:pt x="394" y="918"/>
                  </a:lnTo>
                  <a:lnTo>
                    <a:pt x="388" y="909"/>
                  </a:lnTo>
                  <a:lnTo>
                    <a:pt x="382" y="891"/>
                  </a:lnTo>
                  <a:lnTo>
                    <a:pt x="378" y="873"/>
                  </a:lnTo>
                  <a:lnTo>
                    <a:pt x="372" y="856"/>
                  </a:lnTo>
                  <a:lnTo>
                    <a:pt x="365" y="841"/>
                  </a:lnTo>
                  <a:lnTo>
                    <a:pt x="361" y="824"/>
                  </a:lnTo>
                  <a:lnTo>
                    <a:pt x="355" y="807"/>
                  </a:lnTo>
                  <a:lnTo>
                    <a:pt x="348" y="790"/>
                  </a:lnTo>
                  <a:lnTo>
                    <a:pt x="345" y="773"/>
                  </a:lnTo>
                  <a:lnTo>
                    <a:pt x="343" y="765"/>
                  </a:lnTo>
                  <a:lnTo>
                    <a:pt x="340" y="759"/>
                  </a:lnTo>
                  <a:lnTo>
                    <a:pt x="338" y="752"/>
                  </a:lnTo>
                  <a:lnTo>
                    <a:pt x="338" y="745"/>
                  </a:lnTo>
                  <a:lnTo>
                    <a:pt x="337" y="738"/>
                  </a:lnTo>
                  <a:lnTo>
                    <a:pt x="336" y="731"/>
                  </a:lnTo>
                  <a:lnTo>
                    <a:pt x="334" y="725"/>
                  </a:lnTo>
                  <a:lnTo>
                    <a:pt x="330" y="719"/>
                  </a:lnTo>
                  <a:lnTo>
                    <a:pt x="330" y="699"/>
                  </a:lnTo>
                  <a:lnTo>
                    <a:pt x="329" y="679"/>
                  </a:lnTo>
                  <a:lnTo>
                    <a:pt x="326" y="660"/>
                  </a:lnTo>
                  <a:lnTo>
                    <a:pt x="321" y="642"/>
                  </a:lnTo>
                  <a:lnTo>
                    <a:pt x="318" y="622"/>
                  </a:lnTo>
                  <a:lnTo>
                    <a:pt x="315" y="602"/>
                  </a:lnTo>
                  <a:lnTo>
                    <a:pt x="313" y="592"/>
                  </a:lnTo>
                  <a:lnTo>
                    <a:pt x="313" y="582"/>
                  </a:lnTo>
                  <a:lnTo>
                    <a:pt x="313" y="572"/>
                  </a:lnTo>
                  <a:lnTo>
                    <a:pt x="315" y="562"/>
                  </a:lnTo>
                  <a:lnTo>
                    <a:pt x="313" y="561"/>
                  </a:lnTo>
                  <a:lnTo>
                    <a:pt x="312" y="560"/>
                  </a:lnTo>
                  <a:lnTo>
                    <a:pt x="311" y="558"/>
                  </a:lnTo>
                  <a:lnTo>
                    <a:pt x="310" y="558"/>
                  </a:lnTo>
                  <a:lnTo>
                    <a:pt x="307" y="557"/>
                  </a:lnTo>
                  <a:lnTo>
                    <a:pt x="306" y="557"/>
                  </a:lnTo>
                  <a:lnTo>
                    <a:pt x="304" y="557"/>
                  </a:lnTo>
                  <a:lnTo>
                    <a:pt x="302" y="557"/>
                  </a:lnTo>
                  <a:lnTo>
                    <a:pt x="299" y="564"/>
                  </a:lnTo>
                  <a:lnTo>
                    <a:pt x="295" y="567"/>
                  </a:lnTo>
                  <a:lnTo>
                    <a:pt x="292" y="573"/>
                  </a:lnTo>
                  <a:lnTo>
                    <a:pt x="290" y="578"/>
                  </a:lnTo>
                  <a:lnTo>
                    <a:pt x="288" y="592"/>
                  </a:lnTo>
                  <a:lnTo>
                    <a:pt x="288" y="603"/>
                  </a:lnTo>
                  <a:lnTo>
                    <a:pt x="288" y="617"/>
                  </a:lnTo>
                  <a:lnTo>
                    <a:pt x="289" y="630"/>
                  </a:lnTo>
                  <a:lnTo>
                    <a:pt x="290" y="643"/>
                  </a:lnTo>
                  <a:lnTo>
                    <a:pt x="291" y="656"/>
                  </a:lnTo>
                  <a:lnTo>
                    <a:pt x="291" y="671"/>
                  </a:lnTo>
                  <a:lnTo>
                    <a:pt x="291" y="686"/>
                  </a:lnTo>
                  <a:lnTo>
                    <a:pt x="292" y="699"/>
                  </a:lnTo>
                  <a:lnTo>
                    <a:pt x="293" y="713"/>
                  </a:lnTo>
                  <a:lnTo>
                    <a:pt x="299" y="739"/>
                  </a:lnTo>
                  <a:lnTo>
                    <a:pt x="304" y="766"/>
                  </a:lnTo>
                  <a:lnTo>
                    <a:pt x="312" y="792"/>
                  </a:lnTo>
                  <a:lnTo>
                    <a:pt x="321" y="818"/>
                  </a:lnTo>
                  <a:lnTo>
                    <a:pt x="330" y="843"/>
                  </a:lnTo>
                  <a:lnTo>
                    <a:pt x="340" y="868"/>
                  </a:lnTo>
                  <a:lnTo>
                    <a:pt x="350" y="894"/>
                  </a:lnTo>
                  <a:lnTo>
                    <a:pt x="360" y="919"/>
                  </a:lnTo>
                  <a:lnTo>
                    <a:pt x="367" y="946"/>
                  </a:lnTo>
                  <a:lnTo>
                    <a:pt x="374" y="972"/>
                  </a:lnTo>
                  <a:lnTo>
                    <a:pt x="380" y="998"/>
                  </a:lnTo>
                  <a:lnTo>
                    <a:pt x="386" y="1025"/>
                  </a:lnTo>
                  <a:lnTo>
                    <a:pt x="387" y="1040"/>
                  </a:lnTo>
                  <a:lnTo>
                    <a:pt x="388" y="1053"/>
                  </a:lnTo>
                  <a:lnTo>
                    <a:pt x="388" y="1068"/>
                  </a:lnTo>
                  <a:lnTo>
                    <a:pt x="388" y="1082"/>
                  </a:lnTo>
                  <a:lnTo>
                    <a:pt x="389" y="1096"/>
                  </a:lnTo>
                  <a:lnTo>
                    <a:pt x="389" y="1110"/>
                  </a:lnTo>
                  <a:lnTo>
                    <a:pt x="390" y="1123"/>
                  </a:lnTo>
                  <a:lnTo>
                    <a:pt x="390" y="1137"/>
                  </a:lnTo>
                  <a:lnTo>
                    <a:pt x="390" y="1151"/>
                  </a:lnTo>
                  <a:lnTo>
                    <a:pt x="390" y="1164"/>
                  </a:lnTo>
                  <a:lnTo>
                    <a:pt x="389" y="1178"/>
                  </a:lnTo>
                  <a:lnTo>
                    <a:pt x="390" y="1190"/>
                  </a:lnTo>
                  <a:lnTo>
                    <a:pt x="376" y="1200"/>
                  </a:lnTo>
                  <a:lnTo>
                    <a:pt x="357" y="1202"/>
                  </a:lnTo>
                  <a:lnTo>
                    <a:pt x="337" y="1203"/>
                  </a:lnTo>
                  <a:lnTo>
                    <a:pt x="318" y="1203"/>
                  </a:lnTo>
                  <a:lnTo>
                    <a:pt x="300" y="1203"/>
                  </a:lnTo>
                  <a:lnTo>
                    <a:pt x="281" y="1203"/>
                  </a:lnTo>
                  <a:lnTo>
                    <a:pt x="260" y="1203"/>
                  </a:lnTo>
                  <a:lnTo>
                    <a:pt x="242" y="1202"/>
                  </a:lnTo>
                  <a:lnTo>
                    <a:pt x="223" y="1200"/>
                  </a:lnTo>
                  <a:lnTo>
                    <a:pt x="217" y="1198"/>
                  </a:lnTo>
                  <a:lnTo>
                    <a:pt x="211" y="1195"/>
                  </a:lnTo>
                  <a:lnTo>
                    <a:pt x="203" y="1194"/>
                  </a:lnTo>
                  <a:lnTo>
                    <a:pt x="197" y="1193"/>
                  </a:lnTo>
                  <a:lnTo>
                    <a:pt x="190" y="1191"/>
                  </a:lnTo>
                  <a:lnTo>
                    <a:pt x="182" y="1190"/>
                  </a:lnTo>
                  <a:lnTo>
                    <a:pt x="175" y="1188"/>
                  </a:lnTo>
                  <a:lnTo>
                    <a:pt x="168" y="1187"/>
                  </a:lnTo>
                  <a:lnTo>
                    <a:pt x="163" y="1183"/>
                  </a:lnTo>
                  <a:lnTo>
                    <a:pt x="156" y="1180"/>
                  </a:lnTo>
                  <a:lnTo>
                    <a:pt x="150" y="1178"/>
                  </a:lnTo>
                  <a:lnTo>
                    <a:pt x="145" y="1176"/>
                  </a:lnTo>
                  <a:lnTo>
                    <a:pt x="138" y="1173"/>
                  </a:lnTo>
                  <a:lnTo>
                    <a:pt x="133" y="1170"/>
                  </a:lnTo>
                  <a:lnTo>
                    <a:pt x="130" y="1164"/>
                  </a:lnTo>
                  <a:lnTo>
                    <a:pt x="126" y="1159"/>
                  </a:lnTo>
                  <a:lnTo>
                    <a:pt x="124" y="1145"/>
                  </a:lnTo>
                  <a:lnTo>
                    <a:pt x="123" y="1132"/>
                  </a:lnTo>
                  <a:lnTo>
                    <a:pt x="121" y="1121"/>
                  </a:lnTo>
                  <a:lnTo>
                    <a:pt x="120" y="1107"/>
                  </a:lnTo>
                  <a:lnTo>
                    <a:pt x="118" y="1094"/>
                  </a:lnTo>
                  <a:lnTo>
                    <a:pt x="116" y="1080"/>
                  </a:lnTo>
                  <a:lnTo>
                    <a:pt x="115" y="1068"/>
                  </a:lnTo>
                  <a:lnTo>
                    <a:pt x="112" y="1054"/>
                  </a:lnTo>
                  <a:lnTo>
                    <a:pt x="114" y="1052"/>
                  </a:lnTo>
                  <a:lnTo>
                    <a:pt x="114" y="1049"/>
                  </a:lnTo>
                  <a:lnTo>
                    <a:pt x="114" y="1045"/>
                  </a:lnTo>
                  <a:lnTo>
                    <a:pt x="114" y="1042"/>
                  </a:lnTo>
                  <a:lnTo>
                    <a:pt x="115" y="1038"/>
                  </a:lnTo>
                  <a:lnTo>
                    <a:pt x="116" y="1036"/>
                  </a:lnTo>
                  <a:lnTo>
                    <a:pt x="119" y="1034"/>
                  </a:lnTo>
                  <a:lnTo>
                    <a:pt x="122" y="1032"/>
                  </a:lnTo>
                  <a:lnTo>
                    <a:pt x="120" y="1016"/>
                  </a:lnTo>
                  <a:lnTo>
                    <a:pt x="120" y="1000"/>
                  </a:lnTo>
                  <a:lnTo>
                    <a:pt x="120" y="985"/>
                  </a:lnTo>
                  <a:lnTo>
                    <a:pt x="120" y="971"/>
                  </a:lnTo>
                  <a:lnTo>
                    <a:pt x="120" y="958"/>
                  </a:lnTo>
                  <a:lnTo>
                    <a:pt x="119" y="943"/>
                  </a:lnTo>
                  <a:lnTo>
                    <a:pt x="116" y="936"/>
                  </a:lnTo>
                  <a:lnTo>
                    <a:pt x="115" y="929"/>
                  </a:lnTo>
                  <a:lnTo>
                    <a:pt x="111" y="922"/>
                  </a:lnTo>
                  <a:lnTo>
                    <a:pt x="107" y="915"/>
                  </a:lnTo>
                  <a:lnTo>
                    <a:pt x="104" y="894"/>
                  </a:lnTo>
                  <a:lnTo>
                    <a:pt x="99" y="874"/>
                  </a:lnTo>
                  <a:lnTo>
                    <a:pt x="92" y="854"/>
                  </a:lnTo>
                  <a:lnTo>
                    <a:pt x="84" y="835"/>
                  </a:lnTo>
                  <a:lnTo>
                    <a:pt x="75" y="816"/>
                  </a:lnTo>
                  <a:lnTo>
                    <a:pt x="66" y="797"/>
                  </a:lnTo>
                  <a:lnTo>
                    <a:pt x="58" y="779"/>
                  </a:lnTo>
                  <a:lnTo>
                    <a:pt x="49" y="761"/>
                  </a:lnTo>
                  <a:lnTo>
                    <a:pt x="46" y="751"/>
                  </a:lnTo>
                  <a:lnTo>
                    <a:pt x="41" y="739"/>
                  </a:lnTo>
                  <a:lnTo>
                    <a:pt x="37" y="730"/>
                  </a:lnTo>
                  <a:lnTo>
                    <a:pt x="32" y="719"/>
                  </a:lnTo>
                  <a:lnTo>
                    <a:pt x="29" y="709"/>
                  </a:lnTo>
                  <a:lnTo>
                    <a:pt x="26" y="699"/>
                  </a:lnTo>
                  <a:lnTo>
                    <a:pt x="22" y="689"/>
                  </a:lnTo>
                  <a:lnTo>
                    <a:pt x="20" y="678"/>
                  </a:lnTo>
                  <a:lnTo>
                    <a:pt x="17" y="672"/>
                  </a:lnTo>
                  <a:lnTo>
                    <a:pt x="13" y="667"/>
                  </a:lnTo>
                  <a:lnTo>
                    <a:pt x="10" y="662"/>
                  </a:lnTo>
                  <a:lnTo>
                    <a:pt x="6" y="656"/>
                  </a:lnTo>
                  <a:lnTo>
                    <a:pt x="3" y="649"/>
                  </a:lnTo>
                  <a:lnTo>
                    <a:pt x="1" y="644"/>
                  </a:lnTo>
                  <a:lnTo>
                    <a:pt x="0" y="638"/>
                  </a:lnTo>
                  <a:lnTo>
                    <a:pt x="0" y="630"/>
                  </a:lnTo>
                  <a:lnTo>
                    <a:pt x="4" y="628"/>
                  </a:lnTo>
                  <a:lnTo>
                    <a:pt x="9" y="628"/>
                  </a:lnTo>
                  <a:lnTo>
                    <a:pt x="13" y="629"/>
                  </a:lnTo>
                  <a:lnTo>
                    <a:pt x="17" y="631"/>
                  </a:lnTo>
                  <a:lnTo>
                    <a:pt x="20" y="634"/>
                  </a:lnTo>
                  <a:lnTo>
                    <a:pt x="26" y="638"/>
                  </a:lnTo>
                  <a:lnTo>
                    <a:pt x="29" y="640"/>
                  </a:lnTo>
                  <a:lnTo>
                    <a:pt x="34" y="643"/>
                  </a:lnTo>
                  <a:lnTo>
                    <a:pt x="35" y="644"/>
                  </a:lnTo>
                  <a:lnTo>
                    <a:pt x="35" y="646"/>
                  </a:lnTo>
                  <a:lnTo>
                    <a:pt x="36" y="647"/>
                  </a:lnTo>
                  <a:lnTo>
                    <a:pt x="39" y="649"/>
                  </a:lnTo>
                  <a:lnTo>
                    <a:pt x="40" y="652"/>
                  </a:lnTo>
                  <a:lnTo>
                    <a:pt x="43" y="653"/>
                  </a:lnTo>
                  <a:lnTo>
                    <a:pt x="45" y="653"/>
                  </a:lnTo>
                  <a:lnTo>
                    <a:pt x="48" y="652"/>
                  </a:lnTo>
                  <a:lnTo>
                    <a:pt x="49" y="649"/>
                  </a:lnTo>
                  <a:lnTo>
                    <a:pt x="61" y="690"/>
                  </a:lnTo>
                  <a:lnTo>
                    <a:pt x="73" y="729"/>
                  </a:lnTo>
                  <a:lnTo>
                    <a:pt x="87" y="767"/>
                  </a:lnTo>
                  <a:lnTo>
                    <a:pt x="103" y="806"/>
                  </a:lnTo>
                  <a:lnTo>
                    <a:pt x="119" y="844"/>
                  </a:lnTo>
                  <a:lnTo>
                    <a:pt x="136" y="882"/>
                  </a:lnTo>
                  <a:lnTo>
                    <a:pt x="151" y="919"/>
                  </a:lnTo>
                  <a:lnTo>
                    <a:pt x="168" y="958"/>
                  </a:lnTo>
                  <a:lnTo>
                    <a:pt x="173" y="979"/>
                  </a:lnTo>
                  <a:lnTo>
                    <a:pt x="177" y="1002"/>
                  </a:lnTo>
                  <a:lnTo>
                    <a:pt x="181" y="1027"/>
                  </a:lnTo>
                  <a:lnTo>
                    <a:pt x="182" y="1053"/>
                  </a:lnTo>
                  <a:lnTo>
                    <a:pt x="182" y="1079"/>
                  </a:lnTo>
                  <a:lnTo>
                    <a:pt x="181" y="1103"/>
                  </a:lnTo>
                  <a:lnTo>
                    <a:pt x="179" y="1127"/>
                  </a:lnTo>
                  <a:lnTo>
                    <a:pt x="173" y="1149"/>
                  </a:lnTo>
                  <a:lnTo>
                    <a:pt x="176" y="1153"/>
                  </a:lnTo>
                  <a:lnTo>
                    <a:pt x="179" y="1155"/>
                  </a:lnTo>
                  <a:lnTo>
                    <a:pt x="181" y="1156"/>
                  </a:lnTo>
                  <a:lnTo>
                    <a:pt x="184" y="1156"/>
                  </a:lnTo>
                  <a:lnTo>
                    <a:pt x="188" y="1156"/>
                  </a:lnTo>
                  <a:lnTo>
                    <a:pt x="192" y="1155"/>
                  </a:lnTo>
                  <a:lnTo>
                    <a:pt x="194" y="1155"/>
                  </a:lnTo>
                  <a:lnTo>
                    <a:pt x="199" y="1154"/>
                  </a:lnTo>
                  <a:lnTo>
                    <a:pt x="200" y="1149"/>
                  </a:lnTo>
                  <a:lnTo>
                    <a:pt x="202" y="1144"/>
                  </a:lnTo>
                  <a:lnTo>
                    <a:pt x="203" y="1139"/>
                  </a:lnTo>
                  <a:lnTo>
                    <a:pt x="207" y="1134"/>
                  </a:lnTo>
                  <a:lnTo>
                    <a:pt x="208" y="1129"/>
                  </a:lnTo>
                  <a:lnTo>
                    <a:pt x="209" y="1125"/>
                  </a:lnTo>
                  <a:lnTo>
                    <a:pt x="209" y="1121"/>
                  </a:lnTo>
                  <a:lnTo>
                    <a:pt x="210" y="1115"/>
                  </a:lnTo>
                  <a:lnTo>
                    <a:pt x="210" y="1089"/>
                  </a:lnTo>
                  <a:lnTo>
                    <a:pt x="210" y="1064"/>
                  </a:lnTo>
                  <a:lnTo>
                    <a:pt x="210" y="1038"/>
                  </a:lnTo>
                  <a:lnTo>
                    <a:pt x="209" y="1015"/>
                  </a:lnTo>
                  <a:lnTo>
                    <a:pt x="208" y="1002"/>
                  </a:lnTo>
                  <a:lnTo>
                    <a:pt x="207" y="990"/>
                  </a:lnTo>
                  <a:lnTo>
                    <a:pt x="206" y="978"/>
                  </a:lnTo>
                  <a:lnTo>
                    <a:pt x="201" y="967"/>
                  </a:lnTo>
                  <a:lnTo>
                    <a:pt x="198" y="955"/>
                  </a:lnTo>
                  <a:lnTo>
                    <a:pt x="194" y="944"/>
                  </a:lnTo>
                  <a:lnTo>
                    <a:pt x="188" y="933"/>
                  </a:lnTo>
                  <a:lnTo>
                    <a:pt x="182" y="922"/>
                  </a:lnTo>
                  <a:lnTo>
                    <a:pt x="179" y="906"/>
                  </a:lnTo>
                  <a:lnTo>
                    <a:pt x="173" y="891"/>
                  </a:lnTo>
                  <a:lnTo>
                    <a:pt x="166" y="875"/>
                  </a:lnTo>
                  <a:lnTo>
                    <a:pt x="160" y="861"/>
                  </a:lnTo>
                  <a:lnTo>
                    <a:pt x="153" y="846"/>
                  </a:lnTo>
                  <a:lnTo>
                    <a:pt x="147" y="833"/>
                  </a:lnTo>
                  <a:lnTo>
                    <a:pt x="140" y="818"/>
                  </a:lnTo>
                  <a:lnTo>
                    <a:pt x="136" y="801"/>
                  </a:lnTo>
                  <a:lnTo>
                    <a:pt x="130" y="786"/>
                  </a:lnTo>
                  <a:lnTo>
                    <a:pt x="123" y="771"/>
                  </a:lnTo>
                  <a:lnTo>
                    <a:pt x="118" y="755"/>
                  </a:lnTo>
                  <a:lnTo>
                    <a:pt x="111" y="740"/>
                  </a:lnTo>
                  <a:lnTo>
                    <a:pt x="105" y="725"/>
                  </a:lnTo>
                  <a:lnTo>
                    <a:pt x="99" y="709"/>
                  </a:lnTo>
                  <a:lnTo>
                    <a:pt x="95" y="694"/>
                  </a:lnTo>
                  <a:lnTo>
                    <a:pt x="92" y="678"/>
                  </a:lnTo>
                  <a:lnTo>
                    <a:pt x="87" y="669"/>
                  </a:lnTo>
                  <a:lnTo>
                    <a:pt x="85" y="660"/>
                  </a:lnTo>
                  <a:lnTo>
                    <a:pt x="82" y="649"/>
                  </a:lnTo>
                  <a:lnTo>
                    <a:pt x="79" y="642"/>
                  </a:lnTo>
                  <a:lnTo>
                    <a:pt x="78" y="631"/>
                  </a:lnTo>
                  <a:lnTo>
                    <a:pt x="76" y="622"/>
                  </a:lnTo>
                  <a:lnTo>
                    <a:pt x="75" y="612"/>
                  </a:lnTo>
                  <a:lnTo>
                    <a:pt x="74" y="602"/>
                  </a:lnTo>
                  <a:lnTo>
                    <a:pt x="67" y="576"/>
                  </a:lnTo>
                  <a:lnTo>
                    <a:pt x="63" y="550"/>
                  </a:lnTo>
                  <a:lnTo>
                    <a:pt x="62" y="524"/>
                  </a:lnTo>
                  <a:lnTo>
                    <a:pt x="61" y="498"/>
                  </a:lnTo>
                  <a:lnTo>
                    <a:pt x="59" y="472"/>
                  </a:lnTo>
                  <a:lnTo>
                    <a:pt x="59" y="445"/>
                  </a:lnTo>
                  <a:lnTo>
                    <a:pt x="58" y="417"/>
                  </a:lnTo>
                  <a:lnTo>
                    <a:pt x="57" y="388"/>
                  </a:lnTo>
                  <a:lnTo>
                    <a:pt x="64" y="385"/>
                  </a:lnTo>
                  <a:lnTo>
                    <a:pt x="72" y="382"/>
                  </a:lnTo>
                  <a:lnTo>
                    <a:pt x="78" y="382"/>
                  </a:lnTo>
                  <a:lnTo>
                    <a:pt x="86" y="382"/>
                  </a:lnTo>
                  <a:lnTo>
                    <a:pt x="93" y="383"/>
                  </a:lnTo>
                  <a:lnTo>
                    <a:pt x="101" y="383"/>
                  </a:lnTo>
                  <a:lnTo>
                    <a:pt x="107" y="383"/>
                  </a:lnTo>
                  <a:lnTo>
                    <a:pt x="115" y="381"/>
                  </a:lnTo>
                  <a:lnTo>
                    <a:pt x="129" y="386"/>
                  </a:lnTo>
                  <a:lnTo>
                    <a:pt x="140" y="389"/>
                  </a:lnTo>
                  <a:lnTo>
                    <a:pt x="154" y="390"/>
                  </a:lnTo>
                  <a:lnTo>
                    <a:pt x="167" y="394"/>
                  </a:lnTo>
                  <a:lnTo>
                    <a:pt x="181" y="396"/>
                  </a:lnTo>
                  <a:lnTo>
                    <a:pt x="194" y="398"/>
                  </a:lnTo>
                  <a:lnTo>
                    <a:pt x="207" y="402"/>
                  </a:lnTo>
                  <a:lnTo>
                    <a:pt x="220" y="407"/>
                  </a:lnTo>
                  <a:lnTo>
                    <a:pt x="223" y="406"/>
                  </a:lnTo>
                  <a:lnTo>
                    <a:pt x="227" y="406"/>
                  </a:lnTo>
                  <a:lnTo>
                    <a:pt x="231" y="407"/>
                  </a:lnTo>
                  <a:lnTo>
                    <a:pt x="236" y="409"/>
                  </a:lnTo>
                  <a:lnTo>
                    <a:pt x="239" y="412"/>
                  </a:lnTo>
                  <a:lnTo>
                    <a:pt x="243" y="413"/>
                  </a:lnTo>
                  <a:lnTo>
                    <a:pt x="247" y="415"/>
                  </a:lnTo>
                  <a:lnTo>
                    <a:pt x="251" y="416"/>
                  </a:lnTo>
                  <a:lnTo>
                    <a:pt x="255" y="416"/>
                  </a:lnTo>
                  <a:lnTo>
                    <a:pt x="258" y="417"/>
                  </a:lnTo>
                  <a:lnTo>
                    <a:pt x="262" y="420"/>
                  </a:lnTo>
                  <a:lnTo>
                    <a:pt x="267" y="421"/>
                  </a:lnTo>
                  <a:lnTo>
                    <a:pt x="271" y="424"/>
                  </a:lnTo>
                  <a:lnTo>
                    <a:pt x="274" y="426"/>
                  </a:lnTo>
                  <a:lnTo>
                    <a:pt x="277" y="429"/>
                  </a:lnTo>
                  <a:lnTo>
                    <a:pt x="282" y="429"/>
                  </a:lnTo>
                  <a:lnTo>
                    <a:pt x="288" y="430"/>
                  </a:lnTo>
                  <a:lnTo>
                    <a:pt x="293" y="433"/>
                  </a:lnTo>
                  <a:lnTo>
                    <a:pt x="299" y="436"/>
                  </a:lnTo>
                  <a:lnTo>
                    <a:pt x="303" y="440"/>
                  </a:lnTo>
                  <a:lnTo>
                    <a:pt x="312" y="448"/>
                  </a:lnTo>
                  <a:lnTo>
                    <a:pt x="319" y="459"/>
                  </a:lnTo>
                  <a:lnTo>
                    <a:pt x="328" y="467"/>
                  </a:lnTo>
                  <a:lnTo>
                    <a:pt x="336" y="473"/>
                  </a:lnTo>
                  <a:lnTo>
                    <a:pt x="342" y="476"/>
                  </a:lnTo>
                  <a:lnTo>
                    <a:pt x="347" y="476"/>
                  </a:lnTo>
                  <a:lnTo>
                    <a:pt x="353" y="476"/>
                  </a:lnTo>
                  <a:lnTo>
                    <a:pt x="361" y="474"/>
                  </a:lnTo>
                  <a:lnTo>
                    <a:pt x="364" y="474"/>
                  </a:lnTo>
                  <a:lnTo>
                    <a:pt x="369" y="474"/>
                  </a:lnTo>
                  <a:lnTo>
                    <a:pt x="376" y="473"/>
                  </a:lnTo>
                  <a:lnTo>
                    <a:pt x="380" y="472"/>
                  </a:lnTo>
                  <a:lnTo>
                    <a:pt x="386" y="470"/>
                  </a:lnTo>
                  <a:lnTo>
                    <a:pt x="391" y="468"/>
                  </a:lnTo>
                  <a:lnTo>
                    <a:pt x="396" y="468"/>
                  </a:lnTo>
                  <a:lnTo>
                    <a:pt x="401" y="470"/>
                  </a:lnTo>
                  <a:lnTo>
                    <a:pt x="406" y="463"/>
                  </a:lnTo>
                  <a:lnTo>
                    <a:pt x="413" y="457"/>
                  </a:lnTo>
                  <a:lnTo>
                    <a:pt x="420" y="454"/>
                  </a:lnTo>
                  <a:lnTo>
                    <a:pt x="426" y="451"/>
                  </a:lnTo>
                  <a:lnTo>
                    <a:pt x="435" y="448"/>
                  </a:lnTo>
                  <a:lnTo>
                    <a:pt x="442" y="447"/>
                  </a:lnTo>
                  <a:lnTo>
                    <a:pt x="451" y="445"/>
                  </a:lnTo>
                  <a:lnTo>
                    <a:pt x="459" y="444"/>
                  </a:lnTo>
                  <a:lnTo>
                    <a:pt x="473" y="442"/>
                  </a:lnTo>
                  <a:lnTo>
                    <a:pt x="486" y="440"/>
                  </a:lnTo>
                  <a:lnTo>
                    <a:pt x="501" y="440"/>
                  </a:lnTo>
                  <a:lnTo>
                    <a:pt x="514" y="442"/>
                  </a:lnTo>
                  <a:lnTo>
                    <a:pt x="527" y="443"/>
                  </a:lnTo>
                  <a:lnTo>
                    <a:pt x="542" y="446"/>
                  </a:lnTo>
                  <a:lnTo>
                    <a:pt x="556" y="450"/>
                  </a:lnTo>
                  <a:lnTo>
                    <a:pt x="569" y="455"/>
                  </a:lnTo>
                  <a:lnTo>
                    <a:pt x="582" y="460"/>
                  </a:lnTo>
                  <a:lnTo>
                    <a:pt x="594" y="467"/>
                  </a:lnTo>
                  <a:lnTo>
                    <a:pt x="606" y="473"/>
                  </a:lnTo>
                  <a:lnTo>
                    <a:pt x="619" y="481"/>
                  </a:lnTo>
                  <a:lnTo>
                    <a:pt x="630" y="490"/>
                  </a:lnTo>
                  <a:lnTo>
                    <a:pt x="640" y="500"/>
                  </a:lnTo>
                  <a:lnTo>
                    <a:pt x="651" y="509"/>
                  </a:lnTo>
                  <a:lnTo>
                    <a:pt x="661" y="521"/>
                  </a:lnTo>
                  <a:lnTo>
                    <a:pt x="666" y="531"/>
                  </a:lnTo>
                  <a:lnTo>
                    <a:pt x="672" y="540"/>
                  </a:lnTo>
                  <a:lnTo>
                    <a:pt x="679" y="550"/>
                  </a:lnTo>
                  <a:lnTo>
                    <a:pt x="687" y="560"/>
                  </a:lnTo>
                  <a:lnTo>
                    <a:pt x="694" y="567"/>
                  </a:lnTo>
                  <a:lnTo>
                    <a:pt x="703" y="574"/>
                  </a:lnTo>
                  <a:lnTo>
                    <a:pt x="712" y="581"/>
                  </a:lnTo>
                  <a:lnTo>
                    <a:pt x="723" y="584"/>
                  </a:lnTo>
                  <a:lnTo>
                    <a:pt x="724" y="581"/>
                  </a:lnTo>
                  <a:lnTo>
                    <a:pt x="726" y="574"/>
                  </a:lnTo>
                  <a:lnTo>
                    <a:pt x="726" y="569"/>
                  </a:lnTo>
                  <a:lnTo>
                    <a:pt x="724" y="565"/>
                  </a:lnTo>
                  <a:lnTo>
                    <a:pt x="724" y="560"/>
                  </a:lnTo>
                  <a:lnTo>
                    <a:pt x="722" y="553"/>
                  </a:lnTo>
                  <a:lnTo>
                    <a:pt x="721" y="549"/>
                  </a:lnTo>
                  <a:lnTo>
                    <a:pt x="719" y="543"/>
                  </a:lnTo>
                  <a:lnTo>
                    <a:pt x="711" y="534"/>
                  </a:lnTo>
                  <a:lnTo>
                    <a:pt x="705" y="523"/>
                  </a:lnTo>
                  <a:lnTo>
                    <a:pt x="697" y="513"/>
                  </a:lnTo>
                  <a:lnTo>
                    <a:pt x="692" y="504"/>
                  </a:lnTo>
                  <a:lnTo>
                    <a:pt x="684" y="494"/>
                  </a:lnTo>
                  <a:lnTo>
                    <a:pt x="677" y="485"/>
                  </a:lnTo>
                  <a:lnTo>
                    <a:pt x="668" y="476"/>
                  </a:lnTo>
                  <a:lnTo>
                    <a:pt x="659" y="467"/>
                  </a:lnTo>
                  <a:lnTo>
                    <a:pt x="661" y="463"/>
                  </a:lnTo>
                  <a:lnTo>
                    <a:pt x="663" y="462"/>
                  </a:lnTo>
                  <a:lnTo>
                    <a:pt x="667" y="462"/>
                  </a:lnTo>
                  <a:lnTo>
                    <a:pt x="670" y="463"/>
                  </a:lnTo>
                  <a:lnTo>
                    <a:pt x="675" y="464"/>
                  </a:lnTo>
                  <a:lnTo>
                    <a:pt x="678" y="465"/>
                  </a:lnTo>
                  <a:lnTo>
                    <a:pt x="683" y="465"/>
                  </a:lnTo>
                  <a:lnTo>
                    <a:pt x="687" y="467"/>
                  </a:lnTo>
                  <a:lnTo>
                    <a:pt x="705" y="476"/>
                  </a:lnTo>
                  <a:lnTo>
                    <a:pt x="723" y="487"/>
                  </a:lnTo>
                  <a:lnTo>
                    <a:pt x="740" y="498"/>
                  </a:lnTo>
                  <a:lnTo>
                    <a:pt x="757" y="512"/>
                  </a:lnTo>
                  <a:lnTo>
                    <a:pt x="772" y="528"/>
                  </a:lnTo>
                  <a:lnTo>
                    <a:pt x="786" y="543"/>
                  </a:lnTo>
                  <a:lnTo>
                    <a:pt x="799" y="561"/>
                  </a:lnTo>
                  <a:lnTo>
                    <a:pt x="811" y="577"/>
                  </a:lnTo>
                  <a:lnTo>
                    <a:pt x="813" y="577"/>
                  </a:lnTo>
                  <a:lnTo>
                    <a:pt x="816" y="577"/>
                  </a:lnTo>
                  <a:lnTo>
                    <a:pt x="819" y="577"/>
                  </a:lnTo>
                  <a:lnTo>
                    <a:pt x="821" y="577"/>
                  </a:lnTo>
                  <a:lnTo>
                    <a:pt x="824" y="576"/>
                  </a:lnTo>
                  <a:lnTo>
                    <a:pt x="825" y="574"/>
                  </a:lnTo>
                  <a:lnTo>
                    <a:pt x="827" y="573"/>
                  </a:lnTo>
                  <a:lnTo>
                    <a:pt x="828" y="570"/>
                  </a:lnTo>
                  <a:lnTo>
                    <a:pt x="823" y="555"/>
                  </a:lnTo>
                  <a:lnTo>
                    <a:pt x="816" y="540"/>
                  </a:lnTo>
                  <a:lnTo>
                    <a:pt x="808" y="525"/>
                  </a:lnTo>
                  <a:lnTo>
                    <a:pt x="798" y="512"/>
                  </a:lnTo>
                  <a:lnTo>
                    <a:pt x="788" y="500"/>
                  </a:lnTo>
                  <a:lnTo>
                    <a:pt x="776" y="488"/>
                  </a:lnTo>
                  <a:lnTo>
                    <a:pt x="764" y="477"/>
                  </a:lnTo>
                  <a:lnTo>
                    <a:pt x="750" y="467"/>
                  </a:lnTo>
                  <a:lnTo>
                    <a:pt x="736" y="459"/>
                  </a:lnTo>
                  <a:lnTo>
                    <a:pt x="721" y="451"/>
                  </a:lnTo>
                  <a:lnTo>
                    <a:pt x="705" y="444"/>
                  </a:lnTo>
                  <a:lnTo>
                    <a:pt x="689" y="437"/>
                  </a:lnTo>
                  <a:lnTo>
                    <a:pt x="674" y="432"/>
                  </a:lnTo>
                  <a:lnTo>
                    <a:pt x="658" y="428"/>
                  </a:lnTo>
                  <a:lnTo>
                    <a:pt x="642" y="424"/>
                  </a:lnTo>
                  <a:lnTo>
                    <a:pt x="627" y="421"/>
                  </a:lnTo>
                  <a:lnTo>
                    <a:pt x="621" y="420"/>
                  </a:lnTo>
                  <a:lnTo>
                    <a:pt x="617" y="419"/>
                  </a:lnTo>
                  <a:lnTo>
                    <a:pt x="612" y="419"/>
                  </a:lnTo>
                  <a:lnTo>
                    <a:pt x="606" y="417"/>
                  </a:lnTo>
                  <a:lnTo>
                    <a:pt x="602" y="416"/>
                  </a:lnTo>
                  <a:lnTo>
                    <a:pt x="597" y="415"/>
                  </a:lnTo>
                  <a:lnTo>
                    <a:pt x="592" y="414"/>
                  </a:lnTo>
                  <a:lnTo>
                    <a:pt x="588" y="412"/>
                  </a:lnTo>
                  <a:lnTo>
                    <a:pt x="591" y="407"/>
                  </a:lnTo>
                  <a:lnTo>
                    <a:pt x="593" y="406"/>
                  </a:lnTo>
                  <a:lnTo>
                    <a:pt x="597" y="405"/>
                  </a:lnTo>
                  <a:lnTo>
                    <a:pt x="600" y="404"/>
                  </a:lnTo>
                  <a:lnTo>
                    <a:pt x="603" y="403"/>
                  </a:lnTo>
                  <a:lnTo>
                    <a:pt x="606" y="403"/>
                  </a:lnTo>
                  <a:lnTo>
                    <a:pt x="609" y="402"/>
                  </a:lnTo>
                  <a:lnTo>
                    <a:pt x="612" y="400"/>
                  </a:lnTo>
                  <a:lnTo>
                    <a:pt x="620" y="396"/>
                  </a:lnTo>
                  <a:lnTo>
                    <a:pt x="629" y="389"/>
                  </a:lnTo>
                  <a:lnTo>
                    <a:pt x="636" y="383"/>
                  </a:lnTo>
                  <a:lnTo>
                    <a:pt x="645" y="377"/>
                  </a:lnTo>
                  <a:lnTo>
                    <a:pt x="652" y="372"/>
                  </a:lnTo>
                  <a:lnTo>
                    <a:pt x="661" y="368"/>
                  </a:lnTo>
                  <a:lnTo>
                    <a:pt x="670" y="363"/>
                  </a:lnTo>
                  <a:lnTo>
                    <a:pt x="679" y="358"/>
                  </a:lnTo>
                  <a:lnTo>
                    <a:pt x="681" y="355"/>
                  </a:lnTo>
                  <a:lnTo>
                    <a:pt x="683" y="353"/>
                  </a:lnTo>
                  <a:lnTo>
                    <a:pt x="684" y="351"/>
                  </a:lnTo>
                  <a:lnTo>
                    <a:pt x="687" y="346"/>
                  </a:lnTo>
                  <a:lnTo>
                    <a:pt x="689" y="344"/>
                  </a:lnTo>
                  <a:lnTo>
                    <a:pt x="692" y="343"/>
                  </a:lnTo>
                  <a:lnTo>
                    <a:pt x="694" y="342"/>
                  </a:lnTo>
                  <a:lnTo>
                    <a:pt x="697" y="342"/>
                  </a:lnTo>
                  <a:lnTo>
                    <a:pt x="704" y="335"/>
                  </a:lnTo>
                  <a:lnTo>
                    <a:pt x="709" y="326"/>
                  </a:lnTo>
                  <a:lnTo>
                    <a:pt x="713" y="318"/>
                  </a:lnTo>
                  <a:lnTo>
                    <a:pt x="718" y="309"/>
                  </a:lnTo>
                  <a:lnTo>
                    <a:pt x="722" y="300"/>
                  </a:lnTo>
                  <a:lnTo>
                    <a:pt x="727" y="293"/>
                  </a:lnTo>
                  <a:lnTo>
                    <a:pt x="732" y="286"/>
                  </a:lnTo>
                  <a:lnTo>
                    <a:pt x="740" y="279"/>
                  </a:lnTo>
                  <a:lnTo>
                    <a:pt x="749" y="264"/>
                  </a:lnTo>
                  <a:lnTo>
                    <a:pt x="757" y="251"/>
                  </a:lnTo>
                  <a:lnTo>
                    <a:pt x="767" y="236"/>
                  </a:lnTo>
                  <a:lnTo>
                    <a:pt x="775" y="223"/>
                  </a:lnTo>
                  <a:lnTo>
                    <a:pt x="784" y="208"/>
                  </a:lnTo>
                  <a:lnTo>
                    <a:pt x="793" y="194"/>
                  </a:lnTo>
                  <a:lnTo>
                    <a:pt x="801" y="180"/>
                  </a:lnTo>
                  <a:lnTo>
                    <a:pt x="810" y="165"/>
                  </a:lnTo>
                  <a:lnTo>
                    <a:pt x="814" y="164"/>
                  </a:lnTo>
                  <a:lnTo>
                    <a:pt x="820" y="161"/>
                  </a:lnTo>
                  <a:lnTo>
                    <a:pt x="825" y="157"/>
                  </a:lnTo>
                  <a:lnTo>
                    <a:pt x="830" y="153"/>
                  </a:lnTo>
                  <a:lnTo>
                    <a:pt x="834" y="149"/>
                  </a:lnTo>
                  <a:lnTo>
                    <a:pt x="840" y="145"/>
                  </a:lnTo>
                  <a:lnTo>
                    <a:pt x="845" y="143"/>
                  </a:lnTo>
                  <a:lnTo>
                    <a:pt x="850" y="143"/>
                  </a:lnTo>
                  <a:lnTo>
                    <a:pt x="856" y="144"/>
                  </a:lnTo>
                  <a:lnTo>
                    <a:pt x="860" y="144"/>
                  </a:lnTo>
                  <a:lnTo>
                    <a:pt x="864" y="142"/>
                  </a:lnTo>
                  <a:lnTo>
                    <a:pt x="866" y="137"/>
                  </a:lnTo>
                  <a:lnTo>
                    <a:pt x="869" y="132"/>
                  </a:lnTo>
                  <a:lnTo>
                    <a:pt x="872" y="127"/>
                  </a:lnTo>
                  <a:lnTo>
                    <a:pt x="875" y="124"/>
                  </a:lnTo>
                  <a:lnTo>
                    <a:pt x="878" y="119"/>
                  </a:lnTo>
                  <a:lnTo>
                    <a:pt x="886" y="114"/>
                  </a:lnTo>
                  <a:lnTo>
                    <a:pt x="893" y="109"/>
                  </a:lnTo>
                  <a:lnTo>
                    <a:pt x="902" y="106"/>
                  </a:lnTo>
                  <a:lnTo>
                    <a:pt x="910" y="101"/>
                  </a:lnTo>
                  <a:lnTo>
                    <a:pt x="919" y="98"/>
                  </a:lnTo>
                  <a:lnTo>
                    <a:pt x="926" y="93"/>
                  </a:lnTo>
                  <a:lnTo>
                    <a:pt x="934" y="85"/>
                  </a:lnTo>
                  <a:lnTo>
                    <a:pt x="938" y="79"/>
                  </a:lnTo>
                  <a:lnTo>
                    <a:pt x="935" y="94"/>
                  </a:lnTo>
                  <a:lnTo>
                    <a:pt x="928" y="111"/>
                  </a:lnTo>
                  <a:lnTo>
                    <a:pt x="919" y="128"/>
                  </a:lnTo>
                  <a:lnTo>
                    <a:pt x="909" y="144"/>
                  </a:lnTo>
                  <a:lnTo>
                    <a:pt x="898" y="159"/>
                  </a:lnTo>
                  <a:lnTo>
                    <a:pt x="885" y="175"/>
                  </a:lnTo>
                  <a:lnTo>
                    <a:pt x="873" y="190"/>
                  </a:lnTo>
                  <a:lnTo>
                    <a:pt x="859" y="206"/>
                  </a:lnTo>
                  <a:lnTo>
                    <a:pt x="859" y="207"/>
                  </a:lnTo>
                  <a:lnTo>
                    <a:pt x="859" y="209"/>
                  </a:lnTo>
                  <a:lnTo>
                    <a:pt x="860" y="210"/>
                  </a:lnTo>
                  <a:lnTo>
                    <a:pt x="862" y="214"/>
                  </a:lnTo>
                  <a:lnTo>
                    <a:pt x="863" y="215"/>
                  </a:lnTo>
                  <a:lnTo>
                    <a:pt x="864" y="216"/>
                  </a:lnTo>
                  <a:lnTo>
                    <a:pt x="865" y="218"/>
                  </a:lnTo>
                  <a:lnTo>
                    <a:pt x="866" y="219"/>
                  </a:lnTo>
                  <a:lnTo>
                    <a:pt x="873" y="220"/>
                  </a:lnTo>
                  <a:lnTo>
                    <a:pt x="878" y="221"/>
                  </a:lnTo>
                  <a:lnTo>
                    <a:pt x="885" y="221"/>
                  </a:lnTo>
                  <a:lnTo>
                    <a:pt x="891" y="220"/>
                  </a:lnTo>
                  <a:lnTo>
                    <a:pt x="901" y="218"/>
                  </a:lnTo>
                  <a:lnTo>
                    <a:pt x="911" y="214"/>
                  </a:lnTo>
                  <a:lnTo>
                    <a:pt x="921" y="207"/>
                  </a:lnTo>
                  <a:lnTo>
                    <a:pt x="931" y="201"/>
                  </a:lnTo>
                  <a:lnTo>
                    <a:pt x="941" y="198"/>
                  </a:lnTo>
                  <a:lnTo>
                    <a:pt x="952" y="193"/>
                  </a:lnTo>
                  <a:lnTo>
                    <a:pt x="965" y="185"/>
                  </a:lnTo>
                  <a:lnTo>
                    <a:pt x="977" y="175"/>
                  </a:lnTo>
                  <a:lnTo>
                    <a:pt x="990" y="164"/>
                  </a:lnTo>
                  <a:lnTo>
                    <a:pt x="999" y="153"/>
                  </a:lnTo>
                  <a:lnTo>
                    <a:pt x="1010" y="141"/>
                  </a:lnTo>
                  <a:lnTo>
                    <a:pt x="1020" y="127"/>
                  </a:lnTo>
                  <a:lnTo>
                    <a:pt x="1029" y="115"/>
                  </a:lnTo>
                  <a:lnTo>
                    <a:pt x="1040" y="104"/>
                  </a:lnTo>
                  <a:lnTo>
                    <a:pt x="1040" y="111"/>
                  </a:lnTo>
                  <a:lnTo>
                    <a:pt x="1039" y="119"/>
                  </a:lnTo>
                  <a:lnTo>
                    <a:pt x="1038" y="129"/>
                  </a:lnTo>
                  <a:lnTo>
                    <a:pt x="1036" y="138"/>
                  </a:lnTo>
                  <a:lnTo>
                    <a:pt x="1035" y="148"/>
                  </a:lnTo>
                  <a:lnTo>
                    <a:pt x="1031" y="157"/>
                  </a:lnTo>
                  <a:lnTo>
                    <a:pt x="1030" y="165"/>
                  </a:lnTo>
                  <a:lnTo>
                    <a:pt x="1029" y="175"/>
                  </a:lnTo>
                  <a:lnTo>
                    <a:pt x="1030" y="179"/>
                  </a:lnTo>
                  <a:lnTo>
                    <a:pt x="1034" y="180"/>
                  </a:lnTo>
                  <a:lnTo>
                    <a:pt x="1037" y="182"/>
                  </a:lnTo>
                  <a:lnTo>
                    <a:pt x="1040" y="183"/>
                  </a:lnTo>
                  <a:lnTo>
                    <a:pt x="1044" y="183"/>
                  </a:lnTo>
                  <a:lnTo>
                    <a:pt x="1047" y="182"/>
                  </a:lnTo>
                  <a:lnTo>
                    <a:pt x="1052" y="180"/>
                  </a:lnTo>
                  <a:lnTo>
                    <a:pt x="1054" y="180"/>
                  </a:lnTo>
                  <a:lnTo>
                    <a:pt x="1060" y="177"/>
                  </a:lnTo>
                  <a:lnTo>
                    <a:pt x="1065" y="174"/>
                  </a:lnTo>
                  <a:lnTo>
                    <a:pt x="1070" y="169"/>
                  </a:lnTo>
                  <a:lnTo>
                    <a:pt x="1074" y="165"/>
                  </a:lnTo>
                  <a:lnTo>
                    <a:pt x="1079" y="161"/>
                  </a:lnTo>
                  <a:lnTo>
                    <a:pt x="1083" y="156"/>
                  </a:lnTo>
                  <a:lnTo>
                    <a:pt x="1086" y="151"/>
                  </a:lnTo>
                  <a:lnTo>
                    <a:pt x="1088" y="148"/>
                  </a:lnTo>
                  <a:lnTo>
                    <a:pt x="1091" y="151"/>
                  </a:lnTo>
                  <a:lnTo>
                    <a:pt x="1101" y="132"/>
                  </a:lnTo>
                  <a:lnTo>
                    <a:pt x="1110" y="114"/>
                  </a:lnTo>
                  <a:lnTo>
                    <a:pt x="1117" y="96"/>
                  </a:lnTo>
                  <a:lnTo>
                    <a:pt x="1122" y="76"/>
                  </a:lnTo>
                  <a:lnTo>
                    <a:pt x="1129" y="56"/>
                  </a:lnTo>
                  <a:lnTo>
                    <a:pt x="1135" y="37"/>
                  </a:lnTo>
                  <a:lnTo>
                    <a:pt x="1140" y="19"/>
                  </a:lnTo>
                  <a:lnTo>
                    <a:pt x="1147" y="0"/>
                  </a:lnTo>
                  <a:lnTo>
                    <a:pt x="1149" y="0"/>
                  </a:lnTo>
                  <a:lnTo>
                    <a:pt x="1152" y="0"/>
                  </a:lnTo>
                  <a:lnTo>
                    <a:pt x="1153" y="2"/>
                  </a:lnTo>
                  <a:lnTo>
                    <a:pt x="1155" y="5"/>
                  </a:lnTo>
                  <a:lnTo>
                    <a:pt x="1155" y="7"/>
                  </a:lnTo>
                  <a:lnTo>
                    <a:pt x="1156" y="9"/>
                  </a:lnTo>
                  <a:lnTo>
                    <a:pt x="1157" y="11"/>
                  </a:lnTo>
                  <a:lnTo>
                    <a:pt x="1158" y="12"/>
                  </a:lnTo>
                  <a:close/>
                </a:path>
              </a:pathLst>
            </a:custGeom>
            <a:solidFill>
              <a:srgbClr val="0C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3" name="Freeform 575"/>
            <p:cNvSpPr>
              <a:spLocks/>
            </p:cNvSpPr>
            <p:nvPr/>
          </p:nvSpPr>
          <p:spPr bwMode="auto">
            <a:xfrm>
              <a:off x="4944" y="5141"/>
              <a:ext cx="678" cy="521"/>
            </a:xfrm>
            <a:custGeom>
              <a:avLst/>
              <a:gdLst>
                <a:gd name="T0" fmla="*/ 580 w 678"/>
                <a:gd name="T1" fmla="*/ 30 h 521"/>
                <a:gd name="T2" fmla="*/ 549 w 678"/>
                <a:gd name="T3" fmla="*/ 54 h 521"/>
                <a:gd name="T4" fmla="*/ 555 w 678"/>
                <a:gd name="T5" fmla="*/ 95 h 521"/>
                <a:gd name="T6" fmla="*/ 596 w 678"/>
                <a:gd name="T7" fmla="*/ 106 h 521"/>
                <a:gd name="T8" fmla="*/ 610 w 678"/>
                <a:gd name="T9" fmla="*/ 189 h 521"/>
                <a:gd name="T10" fmla="*/ 639 w 678"/>
                <a:gd name="T11" fmla="*/ 248 h 521"/>
                <a:gd name="T12" fmla="*/ 670 w 678"/>
                <a:gd name="T13" fmla="*/ 352 h 521"/>
                <a:gd name="T14" fmla="*/ 657 w 678"/>
                <a:gd name="T15" fmla="*/ 515 h 521"/>
                <a:gd name="T16" fmla="*/ 623 w 678"/>
                <a:gd name="T17" fmla="*/ 502 h 521"/>
                <a:gd name="T18" fmla="*/ 592 w 678"/>
                <a:gd name="T19" fmla="*/ 491 h 521"/>
                <a:gd name="T20" fmla="*/ 461 w 678"/>
                <a:gd name="T21" fmla="*/ 468 h 521"/>
                <a:gd name="T22" fmla="*/ 291 w 678"/>
                <a:gd name="T23" fmla="*/ 460 h 521"/>
                <a:gd name="T24" fmla="*/ 153 w 678"/>
                <a:gd name="T25" fmla="*/ 403 h 521"/>
                <a:gd name="T26" fmla="*/ 108 w 678"/>
                <a:gd name="T27" fmla="*/ 383 h 521"/>
                <a:gd name="T28" fmla="*/ 75 w 678"/>
                <a:gd name="T29" fmla="*/ 365 h 521"/>
                <a:gd name="T30" fmla="*/ 191 w 678"/>
                <a:gd name="T31" fmla="*/ 399 h 521"/>
                <a:gd name="T32" fmla="*/ 223 w 678"/>
                <a:gd name="T33" fmla="*/ 405 h 521"/>
                <a:gd name="T34" fmla="*/ 219 w 678"/>
                <a:gd name="T35" fmla="*/ 384 h 521"/>
                <a:gd name="T36" fmla="*/ 174 w 678"/>
                <a:gd name="T37" fmla="*/ 345 h 521"/>
                <a:gd name="T38" fmla="*/ 157 w 678"/>
                <a:gd name="T39" fmla="*/ 339 h 521"/>
                <a:gd name="T40" fmla="*/ 151 w 678"/>
                <a:gd name="T41" fmla="*/ 343 h 521"/>
                <a:gd name="T42" fmla="*/ 118 w 678"/>
                <a:gd name="T43" fmla="*/ 342 h 521"/>
                <a:gd name="T44" fmla="*/ 86 w 678"/>
                <a:gd name="T45" fmla="*/ 312 h 521"/>
                <a:gd name="T46" fmla="*/ 66 w 678"/>
                <a:gd name="T47" fmla="*/ 303 h 521"/>
                <a:gd name="T48" fmla="*/ 61 w 678"/>
                <a:gd name="T49" fmla="*/ 320 h 521"/>
                <a:gd name="T50" fmla="*/ 42 w 678"/>
                <a:gd name="T51" fmla="*/ 332 h 521"/>
                <a:gd name="T52" fmla="*/ 1 w 678"/>
                <a:gd name="T53" fmla="*/ 317 h 521"/>
                <a:gd name="T54" fmla="*/ 36 w 678"/>
                <a:gd name="T55" fmla="*/ 300 h 521"/>
                <a:gd name="T56" fmla="*/ 136 w 678"/>
                <a:gd name="T57" fmla="*/ 303 h 521"/>
                <a:gd name="T58" fmla="*/ 216 w 678"/>
                <a:gd name="T59" fmla="*/ 327 h 521"/>
                <a:gd name="T60" fmla="*/ 272 w 678"/>
                <a:gd name="T61" fmla="*/ 358 h 521"/>
                <a:gd name="T62" fmla="*/ 254 w 678"/>
                <a:gd name="T63" fmla="*/ 333 h 521"/>
                <a:gd name="T64" fmla="*/ 202 w 678"/>
                <a:gd name="T65" fmla="*/ 283 h 521"/>
                <a:gd name="T66" fmla="*/ 184 w 678"/>
                <a:gd name="T67" fmla="*/ 269 h 521"/>
                <a:gd name="T68" fmla="*/ 168 w 678"/>
                <a:gd name="T69" fmla="*/ 280 h 521"/>
                <a:gd name="T70" fmla="*/ 173 w 678"/>
                <a:gd name="T71" fmla="*/ 261 h 521"/>
                <a:gd name="T72" fmla="*/ 155 w 678"/>
                <a:gd name="T73" fmla="*/ 271 h 521"/>
                <a:gd name="T74" fmla="*/ 99 w 678"/>
                <a:gd name="T75" fmla="*/ 268 h 521"/>
                <a:gd name="T76" fmla="*/ 128 w 678"/>
                <a:gd name="T77" fmla="*/ 239 h 521"/>
                <a:gd name="T78" fmla="*/ 219 w 678"/>
                <a:gd name="T79" fmla="*/ 264 h 521"/>
                <a:gd name="T80" fmla="*/ 284 w 678"/>
                <a:gd name="T81" fmla="*/ 307 h 521"/>
                <a:gd name="T82" fmla="*/ 306 w 678"/>
                <a:gd name="T83" fmla="*/ 295 h 521"/>
                <a:gd name="T84" fmla="*/ 223 w 678"/>
                <a:gd name="T85" fmla="*/ 206 h 521"/>
                <a:gd name="T86" fmla="*/ 201 w 678"/>
                <a:gd name="T87" fmla="*/ 223 h 521"/>
                <a:gd name="T88" fmla="*/ 187 w 678"/>
                <a:gd name="T89" fmla="*/ 213 h 521"/>
                <a:gd name="T90" fmla="*/ 171 w 678"/>
                <a:gd name="T91" fmla="*/ 204 h 521"/>
                <a:gd name="T92" fmla="*/ 133 w 678"/>
                <a:gd name="T93" fmla="*/ 217 h 521"/>
                <a:gd name="T94" fmla="*/ 118 w 678"/>
                <a:gd name="T95" fmla="*/ 182 h 521"/>
                <a:gd name="T96" fmla="*/ 100 w 678"/>
                <a:gd name="T97" fmla="*/ 184 h 521"/>
                <a:gd name="T98" fmla="*/ 108 w 678"/>
                <a:gd name="T99" fmla="*/ 214 h 521"/>
                <a:gd name="T100" fmla="*/ 54 w 678"/>
                <a:gd name="T101" fmla="*/ 211 h 521"/>
                <a:gd name="T102" fmla="*/ 72 w 678"/>
                <a:gd name="T103" fmla="*/ 181 h 521"/>
                <a:gd name="T104" fmla="*/ 133 w 678"/>
                <a:gd name="T105" fmla="*/ 155 h 521"/>
                <a:gd name="T106" fmla="*/ 254 w 678"/>
                <a:gd name="T107" fmla="*/ 180 h 521"/>
                <a:gd name="T108" fmla="*/ 321 w 678"/>
                <a:gd name="T109" fmla="*/ 212 h 521"/>
                <a:gd name="T110" fmla="*/ 399 w 678"/>
                <a:gd name="T111" fmla="*/ 251 h 521"/>
                <a:gd name="T112" fmla="*/ 479 w 678"/>
                <a:gd name="T113" fmla="*/ 247 h 521"/>
                <a:gd name="T114" fmla="*/ 517 w 678"/>
                <a:gd name="T115" fmla="*/ 228 h 521"/>
                <a:gd name="T116" fmla="*/ 527 w 678"/>
                <a:gd name="T117" fmla="*/ 197 h 521"/>
                <a:gd name="T118" fmla="*/ 506 w 678"/>
                <a:gd name="T119" fmla="*/ 92 h 521"/>
                <a:gd name="T120" fmla="*/ 539 w 678"/>
                <a:gd name="T121" fmla="*/ 26 h 521"/>
                <a:gd name="T122" fmla="*/ 583 w 678"/>
                <a:gd name="T123" fmla="*/ 0 h 521"/>
                <a:gd name="T124" fmla="*/ 614 w 678"/>
                <a:gd name="T125" fmla="*/ 21 h 5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8"/>
                <a:gd name="T190" fmla="*/ 0 h 521"/>
                <a:gd name="T191" fmla="*/ 678 w 678"/>
                <a:gd name="T192" fmla="*/ 521 h 5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8" h="521">
                  <a:moveTo>
                    <a:pt x="616" y="28"/>
                  </a:moveTo>
                  <a:lnTo>
                    <a:pt x="614" y="31"/>
                  </a:lnTo>
                  <a:lnTo>
                    <a:pt x="612" y="34"/>
                  </a:lnTo>
                  <a:lnTo>
                    <a:pt x="608" y="36"/>
                  </a:lnTo>
                  <a:lnTo>
                    <a:pt x="606" y="36"/>
                  </a:lnTo>
                  <a:lnTo>
                    <a:pt x="599" y="36"/>
                  </a:lnTo>
                  <a:lnTo>
                    <a:pt x="593" y="32"/>
                  </a:lnTo>
                  <a:lnTo>
                    <a:pt x="588" y="30"/>
                  </a:lnTo>
                  <a:lnTo>
                    <a:pt x="580" y="30"/>
                  </a:lnTo>
                  <a:lnTo>
                    <a:pt x="578" y="30"/>
                  </a:lnTo>
                  <a:lnTo>
                    <a:pt x="574" y="30"/>
                  </a:lnTo>
                  <a:lnTo>
                    <a:pt x="572" y="32"/>
                  </a:lnTo>
                  <a:lnTo>
                    <a:pt x="568" y="36"/>
                  </a:lnTo>
                  <a:lnTo>
                    <a:pt x="565" y="39"/>
                  </a:lnTo>
                  <a:lnTo>
                    <a:pt x="561" y="42"/>
                  </a:lnTo>
                  <a:lnTo>
                    <a:pt x="558" y="46"/>
                  </a:lnTo>
                  <a:lnTo>
                    <a:pt x="552" y="50"/>
                  </a:lnTo>
                  <a:lnTo>
                    <a:pt x="549" y="54"/>
                  </a:lnTo>
                  <a:lnTo>
                    <a:pt x="547" y="57"/>
                  </a:lnTo>
                  <a:lnTo>
                    <a:pt x="544" y="62"/>
                  </a:lnTo>
                  <a:lnTo>
                    <a:pt x="543" y="67"/>
                  </a:lnTo>
                  <a:lnTo>
                    <a:pt x="542" y="72"/>
                  </a:lnTo>
                  <a:lnTo>
                    <a:pt x="543" y="77"/>
                  </a:lnTo>
                  <a:lnTo>
                    <a:pt x="544" y="82"/>
                  </a:lnTo>
                  <a:lnTo>
                    <a:pt x="547" y="87"/>
                  </a:lnTo>
                  <a:lnTo>
                    <a:pt x="550" y="90"/>
                  </a:lnTo>
                  <a:lnTo>
                    <a:pt x="555" y="95"/>
                  </a:lnTo>
                  <a:lnTo>
                    <a:pt x="560" y="97"/>
                  </a:lnTo>
                  <a:lnTo>
                    <a:pt x="564" y="99"/>
                  </a:lnTo>
                  <a:lnTo>
                    <a:pt x="568" y="98"/>
                  </a:lnTo>
                  <a:lnTo>
                    <a:pt x="573" y="99"/>
                  </a:lnTo>
                  <a:lnTo>
                    <a:pt x="578" y="101"/>
                  </a:lnTo>
                  <a:lnTo>
                    <a:pt x="581" y="102"/>
                  </a:lnTo>
                  <a:lnTo>
                    <a:pt x="587" y="104"/>
                  </a:lnTo>
                  <a:lnTo>
                    <a:pt x="591" y="105"/>
                  </a:lnTo>
                  <a:lnTo>
                    <a:pt x="596" y="106"/>
                  </a:lnTo>
                  <a:lnTo>
                    <a:pt x="600" y="106"/>
                  </a:lnTo>
                  <a:lnTo>
                    <a:pt x="597" y="116"/>
                  </a:lnTo>
                  <a:lnTo>
                    <a:pt x="595" y="128"/>
                  </a:lnTo>
                  <a:lnTo>
                    <a:pt x="593" y="138"/>
                  </a:lnTo>
                  <a:lnTo>
                    <a:pt x="593" y="149"/>
                  </a:lnTo>
                  <a:lnTo>
                    <a:pt x="596" y="160"/>
                  </a:lnTo>
                  <a:lnTo>
                    <a:pt x="598" y="171"/>
                  </a:lnTo>
                  <a:lnTo>
                    <a:pt x="604" y="180"/>
                  </a:lnTo>
                  <a:lnTo>
                    <a:pt x="610" y="189"/>
                  </a:lnTo>
                  <a:lnTo>
                    <a:pt x="610" y="195"/>
                  </a:lnTo>
                  <a:lnTo>
                    <a:pt x="613" y="203"/>
                  </a:lnTo>
                  <a:lnTo>
                    <a:pt x="615" y="210"/>
                  </a:lnTo>
                  <a:lnTo>
                    <a:pt x="619" y="216"/>
                  </a:lnTo>
                  <a:lnTo>
                    <a:pt x="623" y="223"/>
                  </a:lnTo>
                  <a:lnTo>
                    <a:pt x="626" y="229"/>
                  </a:lnTo>
                  <a:lnTo>
                    <a:pt x="629" y="237"/>
                  </a:lnTo>
                  <a:lnTo>
                    <a:pt x="631" y="243"/>
                  </a:lnTo>
                  <a:lnTo>
                    <a:pt x="639" y="248"/>
                  </a:lnTo>
                  <a:lnTo>
                    <a:pt x="644" y="252"/>
                  </a:lnTo>
                  <a:lnTo>
                    <a:pt x="651" y="258"/>
                  </a:lnTo>
                  <a:lnTo>
                    <a:pt x="657" y="266"/>
                  </a:lnTo>
                  <a:lnTo>
                    <a:pt x="661" y="273"/>
                  </a:lnTo>
                  <a:lnTo>
                    <a:pt x="667" y="281"/>
                  </a:lnTo>
                  <a:lnTo>
                    <a:pt x="671" y="286"/>
                  </a:lnTo>
                  <a:lnTo>
                    <a:pt x="675" y="294"/>
                  </a:lnTo>
                  <a:lnTo>
                    <a:pt x="673" y="324"/>
                  </a:lnTo>
                  <a:lnTo>
                    <a:pt x="670" y="352"/>
                  </a:lnTo>
                  <a:lnTo>
                    <a:pt x="670" y="383"/>
                  </a:lnTo>
                  <a:lnTo>
                    <a:pt x="671" y="411"/>
                  </a:lnTo>
                  <a:lnTo>
                    <a:pt x="673" y="439"/>
                  </a:lnTo>
                  <a:lnTo>
                    <a:pt x="674" y="469"/>
                  </a:lnTo>
                  <a:lnTo>
                    <a:pt x="675" y="495"/>
                  </a:lnTo>
                  <a:lnTo>
                    <a:pt x="678" y="521"/>
                  </a:lnTo>
                  <a:lnTo>
                    <a:pt x="670" y="519"/>
                  </a:lnTo>
                  <a:lnTo>
                    <a:pt x="665" y="516"/>
                  </a:lnTo>
                  <a:lnTo>
                    <a:pt x="657" y="515"/>
                  </a:lnTo>
                  <a:lnTo>
                    <a:pt x="650" y="513"/>
                  </a:lnTo>
                  <a:lnTo>
                    <a:pt x="643" y="510"/>
                  </a:lnTo>
                  <a:lnTo>
                    <a:pt x="637" y="507"/>
                  </a:lnTo>
                  <a:lnTo>
                    <a:pt x="631" y="504"/>
                  </a:lnTo>
                  <a:lnTo>
                    <a:pt x="626" y="499"/>
                  </a:lnTo>
                  <a:lnTo>
                    <a:pt x="626" y="500"/>
                  </a:lnTo>
                  <a:lnTo>
                    <a:pt x="625" y="500"/>
                  </a:lnTo>
                  <a:lnTo>
                    <a:pt x="624" y="502"/>
                  </a:lnTo>
                  <a:lnTo>
                    <a:pt x="623" y="502"/>
                  </a:lnTo>
                  <a:lnTo>
                    <a:pt x="622" y="502"/>
                  </a:lnTo>
                  <a:lnTo>
                    <a:pt x="621" y="502"/>
                  </a:lnTo>
                  <a:lnTo>
                    <a:pt x="619" y="502"/>
                  </a:lnTo>
                  <a:lnTo>
                    <a:pt x="616" y="497"/>
                  </a:lnTo>
                  <a:lnTo>
                    <a:pt x="613" y="494"/>
                  </a:lnTo>
                  <a:lnTo>
                    <a:pt x="608" y="492"/>
                  </a:lnTo>
                  <a:lnTo>
                    <a:pt x="604" y="491"/>
                  </a:lnTo>
                  <a:lnTo>
                    <a:pt x="597" y="491"/>
                  </a:lnTo>
                  <a:lnTo>
                    <a:pt x="592" y="491"/>
                  </a:lnTo>
                  <a:lnTo>
                    <a:pt x="588" y="491"/>
                  </a:lnTo>
                  <a:lnTo>
                    <a:pt x="582" y="490"/>
                  </a:lnTo>
                  <a:lnTo>
                    <a:pt x="567" y="485"/>
                  </a:lnTo>
                  <a:lnTo>
                    <a:pt x="550" y="481"/>
                  </a:lnTo>
                  <a:lnTo>
                    <a:pt x="533" y="479"/>
                  </a:lnTo>
                  <a:lnTo>
                    <a:pt x="515" y="477"/>
                  </a:lnTo>
                  <a:lnTo>
                    <a:pt x="497" y="474"/>
                  </a:lnTo>
                  <a:lnTo>
                    <a:pt x="478" y="471"/>
                  </a:lnTo>
                  <a:lnTo>
                    <a:pt x="461" y="468"/>
                  </a:lnTo>
                  <a:lnTo>
                    <a:pt x="444" y="463"/>
                  </a:lnTo>
                  <a:lnTo>
                    <a:pt x="425" y="465"/>
                  </a:lnTo>
                  <a:lnTo>
                    <a:pt x="406" y="466"/>
                  </a:lnTo>
                  <a:lnTo>
                    <a:pt x="386" y="468"/>
                  </a:lnTo>
                  <a:lnTo>
                    <a:pt x="367" y="466"/>
                  </a:lnTo>
                  <a:lnTo>
                    <a:pt x="348" y="466"/>
                  </a:lnTo>
                  <a:lnTo>
                    <a:pt x="328" y="464"/>
                  </a:lnTo>
                  <a:lnTo>
                    <a:pt x="310" y="462"/>
                  </a:lnTo>
                  <a:lnTo>
                    <a:pt x="291" y="460"/>
                  </a:lnTo>
                  <a:lnTo>
                    <a:pt x="275" y="455"/>
                  </a:lnTo>
                  <a:lnTo>
                    <a:pt x="256" y="451"/>
                  </a:lnTo>
                  <a:lnTo>
                    <a:pt x="237" y="445"/>
                  </a:lnTo>
                  <a:lnTo>
                    <a:pt x="220" y="438"/>
                  </a:lnTo>
                  <a:lnTo>
                    <a:pt x="203" y="431"/>
                  </a:lnTo>
                  <a:lnTo>
                    <a:pt x="188" y="422"/>
                  </a:lnTo>
                  <a:lnTo>
                    <a:pt x="172" y="413"/>
                  </a:lnTo>
                  <a:lnTo>
                    <a:pt x="156" y="403"/>
                  </a:lnTo>
                  <a:lnTo>
                    <a:pt x="153" y="403"/>
                  </a:lnTo>
                  <a:lnTo>
                    <a:pt x="147" y="402"/>
                  </a:lnTo>
                  <a:lnTo>
                    <a:pt x="144" y="401"/>
                  </a:lnTo>
                  <a:lnTo>
                    <a:pt x="140" y="400"/>
                  </a:lnTo>
                  <a:lnTo>
                    <a:pt x="135" y="395"/>
                  </a:lnTo>
                  <a:lnTo>
                    <a:pt x="128" y="391"/>
                  </a:lnTo>
                  <a:lnTo>
                    <a:pt x="123" y="386"/>
                  </a:lnTo>
                  <a:lnTo>
                    <a:pt x="115" y="383"/>
                  </a:lnTo>
                  <a:lnTo>
                    <a:pt x="111" y="383"/>
                  </a:lnTo>
                  <a:lnTo>
                    <a:pt x="108" y="383"/>
                  </a:lnTo>
                  <a:lnTo>
                    <a:pt x="102" y="383"/>
                  </a:lnTo>
                  <a:lnTo>
                    <a:pt x="98" y="385"/>
                  </a:lnTo>
                  <a:lnTo>
                    <a:pt x="66" y="383"/>
                  </a:lnTo>
                  <a:lnTo>
                    <a:pt x="65" y="377"/>
                  </a:lnTo>
                  <a:lnTo>
                    <a:pt x="65" y="374"/>
                  </a:lnTo>
                  <a:lnTo>
                    <a:pt x="66" y="372"/>
                  </a:lnTo>
                  <a:lnTo>
                    <a:pt x="69" y="369"/>
                  </a:lnTo>
                  <a:lnTo>
                    <a:pt x="71" y="368"/>
                  </a:lnTo>
                  <a:lnTo>
                    <a:pt x="75" y="365"/>
                  </a:lnTo>
                  <a:lnTo>
                    <a:pt x="78" y="363"/>
                  </a:lnTo>
                  <a:lnTo>
                    <a:pt x="80" y="361"/>
                  </a:lnTo>
                  <a:lnTo>
                    <a:pt x="97" y="364"/>
                  </a:lnTo>
                  <a:lnTo>
                    <a:pt x="113" y="368"/>
                  </a:lnTo>
                  <a:lnTo>
                    <a:pt x="130" y="372"/>
                  </a:lnTo>
                  <a:lnTo>
                    <a:pt x="145" y="376"/>
                  </a:lnTo>
                  <a:lnTo>
                    <a:pt x="161" y="384"/>
                  </a:lnTo>
                  <a:lnTo>
                    <a:pt x="176" y="390"/>
                  </a:lnTo>
                  <a:lnTo>
                    <a:pt x="191" y="399"/>
                  </a:lnTo>
                  <a:lnTo>
                    <a:pt x="205" y="408"/>
                  </a:lnTo>
                  <a:lnTo>
                    <a:pt x="208" y="408"/>
                  </a:lnTo>
                  <a:lnTo>
                    <a:pt x="211" y="408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17" y="404"/>
                  </a:lnTo>
                  <a:lnTo>
                    <a:pt x="219" y="403"/>
                  </a:lnTo>
                  <a:lnTo>
                    <a:pt x="222" y="404"/>
                  </a:lnTo>
                  <a:lnTo>
                    <a:pt x="223" y="405"/>
                  </a:lnTo>
                  <a:lnTo>
                    <a:pt x="225" y="403"/>
                  </a:lnTo>
                  <a:lnTo>
                    <a:pt x="227" y="401"/>
                  </a:lnTo>
                  <a:lnTo>
                    <a:pt x="228" y="399"/>
                  </a:lnTo>
                  <a:lnTo>
                    <a:pt x="229" y="395"/>
                  </a:lnTo>
                  <a:lnTo>
                    <a:pt x="231" y="393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6" y="387"/>
                  </a:lnTo>
                  <a:lnTo>
                    <a:pt x="219" y="384"/>
                  </a:lnTo>
                  <a:lnTo>
                    <a:pt x="211" y="380"/>
                  </a:lnTo>
                  <a:lnTo>
                    <a:pt x="202" y="376"/>
                  </a:lnTo>
                  <a:lnTo>
                    <a:pt x="193" y="373"/>
                  </a:lnTo>
                  <a:lnTo>
                    <a:pt x="187" y="368"/>
                  </a:lnTo>
                  <a:lnTo>
                    <a:pt x="180" y="361"/>
                  </a:lnTo>
                  <a:lnTo>
                    <a:pt x="178" y="358"/>
                  </a:lnTo>
                  <a:lnTo>
                    <a:pt x="175" y="355"/>
                  </a:lnTo>
                  <a:lnTo>
                    <a:pt x="174" y="349"/>
                  </a:lnTo>
                  <a:lnTo>
                    <a:pt x="174" y="345"/>
                  </a:lnTo>
                  <a:lnTo>
                    <a:pt x="173" y="343"/>
                  </a:lnTo>
                  <a:lnTo>
                    <a:pt x="172" y="342"/>
                  </a:lnTo>
                  <a:lnTo>
                    <a:pt x="170" y="341"/>
                  </a:lnTo>
                  <a:lnTo>
                    <a:pt x="168" y="341"/>
                  </a:lnTo>
                  <a:lnTo>
                    <a:pt x="166" y="339"/>
                  </a:lnTo>
                  <a:lnTo>
                    <a:pt x="163" y="338"/>
                  </a:lnTo>
                  <a:lnTo>
                    <a:pt x="161" y="338"/>
                  </a:lnTo>
                  <a:lnTo>
                    <a:pt x="158" y="339"/>
                  </a:lnTo>
                  <a:lnTo>
                    <a:pt x="157" y="339"/>
                  </a:lnTo>
                  <a:lnTo>
                    <a:pt x="157" y="341"/>
                  </a:lnTo>
                  <a:lnTo>
                    <a:pt x="156" y="342"/>
                  </a:lnTo>
                  <a:lnTo>
                    <a:pt x="155" y="343"/>
                  </a:lnTo>
                  <a:lnTo>
                    <a:pt x="155" y="345"/>
                  </a:lnTo>
                  <a:lnTo>
                    <a:pt x="155" y="346"/>
                  </a:lnTo>
                  <a:lnTo>
                    <a:pt x="154" y="347"/>
                  </a:lnTo>
                  <a:lnTo>
                    <a:pt x="150" y="347"/>
                  </a:lnTo>
                  <a:lnTo>
                    <a:pt x="151" y="343"/>
                  </a:lnTo>
                  <a:lnTo>
                    <a:pt x="151" y="341"/>
                  </a:lnTo>
                  <a:lnTo>
                    <a:pt x="150" y="337"/>
                  </a:lnTo>
                  <a:lnTo>
                    <a:pt x="148" y="333"/>
                  </a:lnTo>
                  <a:lnTo>
                    <a:pt x="146" y="330"/>
                  </a:lnTo>
                  <a:lnTo>
                    <a:pt x="142" y="328"/>
                  </a:lnTo>
                  <a:lnTo>
                    <a:pt x="139" y="326"/>
                  </a:lnTo>
                  <a:lnTo>
                    <a:pt x="136" y="325"/>
                  </a:lnTo>
                  <a:lnTo>
                    <a:pt x="125" y="342"/>
                  </a:lnTo>
                  <a:lnTo>
                    <a:pt x="118" y="342"/>
                  </a:lnTo>
                  <a:lnTo>
                    <a:pt x="113" y="341"/>
                  </a:lnTo>
                  <a:lnTo>
                    <a:pt x="108" y="338"/>
                  </a:lnTo>
                  <a:lnTo>
                    <a:pt x="101" y="335"/>
                  </a:lnTo>
                  <a:lnTo>
                    <a:pt x="97" y="332"/>
                  </a:lnTo>
                  <a:lnTo>
                    <a:pt x="93" y="328"/>
                  </a:lnTo>
                  <a:lnTo>
                    <a:pt x="90" y="324"/>
                  </a:lnTo>
                  <a:lnTo>
                    <a:pt x="87" y="317"/>
                  </a:lnTo>
                  <a:lnTo>
                    <a:pt x="87" y="315"/>
                  </a:lnTo>
                  <a:lnTo>
                    <a:pt x="86" y="312"/>
                  </a:lnTo>
                  <a:lnTo>
                    <a:pt x="83" y="310"/>
                  </a:lnTo>
                  <a:lnTo>
                    <a:pt x="82" y="308"/>
                  </a:lnTo>
                  <a:lnTo>
                    <a:pt x="80" y="307"/>
                  </a:lnTo>
                  <a:lnTo>
                    <a:pt x="78" y="303"/>
                  </a:lnTo>
                  <a:lnTo>
                    <a:pt x="75" y="302"/>
                  </a:lnTo>
                  <a:lnTo>
                    <a:pt x="73" y="301"/>
                  </a:lnTo>
                  <a:lnTo>
                    <a:pt x="70" y="301"/>
                  </a:lnTo>
                  <a:lnTo>
                    <a:pt x="69" y="302"/>
                  </a:lnTo>
                  <a:lnTo>
                    <a:pt x="66" y="303"/>
                  </a:lnTo>
                  <a:lnTo>
                    <a:pt x="65" y="307"/>
                  </a:lnTo>
                  <a:lnTo>
                    <a:pt x="64" y="308"/>
                  </a:lnTo>
                  <a:lnTo>
                    <a:pt x="63" y="310"/>
                  </a:lnTo>
                  <a:lnTo>
                    <a:pt x="62" y="311"/>
                  </a:lnTo>
                  <a:lnTo>
                    <a:pt x="58" y="313"/>
                  </a:lnTo>
                  <a:lnTo>
                    <a:pt x="58" y="315"/>
                  </a:lnTo>
                  <a:lnTo>
                    <a:pt x="58" y="317"/>
                  </a:lnTo>
                  <a:lnTo>
                    <a:pt x="58" y="318"/>
                  </a:lnTo>
                  <a:lnTo>
                    <a:pt x="61" y="320"/>
                  </a:lnTo>
                  <a:lnTo>
                    <a:pt x="62" y="322"/>
                  </a:lnTo>
                  <a:lnTo>
                    <a:pt x="63" y="324"/>
                  </a:lnTo>
                  <a:lnTo>
                    <a:pt x="64" y="325"/>
                  </a:lnTo>
                  <a:lnTo>
                    <a:pt x="66" y="325"/>
                  </a:lnTo>
                  <a:lnTo>
                    <a:pt x="69" y="325"/>
                  </a:lnTo>
                  <a:lnTo>
                    <a:pt x="69" y="332"/>
                  </a:lnTo>
                  <a:lnTo>
                    <a:pt x="61" y="330"/>
                  </a:lnTo>
                  <a:lnTo>
                    <a:pt x="52" y="330"/>
                  </a:lnTo>
                  <a:lnTo>
                    <a:pt x="42" y="332"/>
                  </a:lnTo>
                  <a:lnTo>
                    <a:pt x="34" y="333"/>
                  </a:lnTo>
                  <a:lnTo>
                    <a:pt x="23" y="334"/>
                  </a:lnTo>
                  <a:lnTo>
                    <a:pt x="15" y="333"/>
                  </a:lnTo>
                  <a:lnTo>
                    <a:pt x="11" y="333"/>
                  </a:lnTo>
                  <a:lnTo>
                    <a:pt x="8" y="332"/>
                  </a:lnTo>
                  <a:lnTo>
                    <a:pt x="4" y="329"/>
                  </a:lnTo>
                  <a:lnTo>
                    <a:pt x="1" y="327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2" y="312"/>
                  </a:lnTo>
                  <a:lnTo>
                    <a:pt x="4" y="309"/>
                  </a:lnTo>
                  <a:lnTo>
                    <a:pt x="8" y="304"/>
                  </a:lnTo>
                  <a:lnTo>
                    <a:pt x="11" y="300"/>
                  </a:lnTo>
                  <a:lnTo>
                    <a:pt x="15" y="298"/>
                  </a:lnTo>
                  <a:lnTo>
                    <a:pt x="20" y="294"/>
                  </a:lnTo>
                  <a:lnTo>
                    <a:pt x="25" y="296"/>
                  </a:lnTo>
                  <a:lnTo>
                    <a:pt x="30" y="299"/>
                  </a:lnTo>
                  <a:lnTo>
                    <a:pt x="36" y="300"/>
                  </a:lnTo>
                  <a:lnTo>
                    <a:pt x="40" y="301"/>
                  </a:lnTo>
                  <a:lnTo>
                    <a:pt x="53" y="302"/>
                  </a:lnTo>
                  <a:lnTo>
                    <a:pt x="65" y="302"/>
                  </a:lnTo>
                  <a:lnTo>
                    <a:pt x="79" y="301"/>
                  </a:lnTo>
                  <a:lnTo>
                    <a:pt x="91" y="301"/>
                  </a:lnTo>
                  <a:lnTo>
                    <a:pt x="102" y="301"/>
                  </a:lnTo>
                  <a:lnTo>
                    <a:pt x="115" y="303"/>
                  </a:lnTo>
                  <a:lnTo>
                    <a:pt x="125" y="303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6" y="304"/>
                  </a:lnTo>
                  <a:lnTo>
                    <a:pt x="166" y="308"/>
                  </a:lnTo>
                  <a:lnTo>
                    <a:pt x="174" y="312"/>
                  </a:lnTo>
                  <a:lnTo>
                    <a:pt x="183" y="317"/>
                  </a:lnTo>
                  <a:lnTo>
                    <a:pt x="191" y="325"/>
                  </a:lnTo>
                  <a:lnTo>
                    <a:pt x="195" y="317"/>
                  </a:lnTo>
                  <a:lnTo>
                    <a:pt x="206" y="322"/>
                  </a:lnTo>
                  <a:lnTo>
                    <a:pt x="216" y="327"/>
                  </a:lnTo>
                  <a:lnTo>
                    <a:pt x="225" y="334"/>
                  </a:lnTo>
                  <a:lnTo>
                    <a:pt x="232" y="342"/>
                  </a:lnTo>
                  <a:lnTo>
                    <a:pt x="241" y="347"/>
                  </a:lnTo>
                  <a:lnTo>
                    <a:pt x="249" y="353"/>
                  </a:lnTo>
                  <a:lnTo>
                    <a:pt x="253" y="356"/>
                  </a:lnTo>
                  <a:lnTo>
                    <a:pt x="259" y="357"/>
                  </a:lnTo>
                  <a:lnTo>
                    <a:pt x="264" y="358"/>
                  </a:lnTo>
                  <a:lnTo>
                    <a:pt x="271" y="359"/>
                  </a:lnTo>
                  <a:lnTo>
                    <a:pt x="272" y="358"/>
                  </a:lnTo>
                  <a:lnTo>
                    <a:pt x="273" y="357"/>
                  </a:lnTo>
                  <a:lnTo>
                    <a:pt x="273" y="356"/>
                  </a:lnTo>
                  <a:lnTo>
                    <a:pt x="275" y="355"/>
                  </a:lnTo>
                  <a:lnTo>
                    <a:pt x="275" y="352"/>
                  </a:lnTo>
                  <a:lnTo>
                    <a:pt x="276" y="350"/>
                  </a:lnTo>
                  <a:lnTo>
                    <a:pt x="276" y="349"/>
                  </a:lnTo>
                  <a:lnTo>
                    <a:pt x="275" y="347"/>
                  </a:lnTo>
                  <a:lnTo>
                    <a:pt x="264" y="341"/>
                  </a:lnTo>
                  <a:lnTo>
                    <a:pt x="254" y="333"/>
                  </a:lnTo>
                  <a:lnTo>
                    <a:pt x="246" y="327"/>
                  </a:lnTo>
                  <a:lnTo>
                    <a:pt x="236" y="319"/>
                  </a:lnTo>
                  <a:lnTo>
                    <a:pt x="227" y="312"/>
                  </a:lnTo>
                  <a:lnTo>
                    <a:pt x="216" y="304"/>
                  </a:lnTo>
                  <a:lnTo>
                    <a:pt x="206" y="300"/>
                  </a:lnTo>
                  <a:lnTo>
                    <a:pt x="195" y="294"/>
                  </a:lnTo>
                  <a:lnTo>
                    <a:pt x="198" y="290"/>
                  </a:lnTo>
                  <a:lnTo>
                    <a:pt x="200" y="286"/>
                  </a:lnTo>
                  <a:lnTo>
                    <a:pt x="202" y="283"/>
                  </a:lnTo>
                  <a:lnTo>
                    <a:pt x="203" y="280"/>
                  </a:lnTo>
                  <a:lnTo>
                    <a:pt x="203" y="274"/>
                  </a:lnTo>
                  <a:lnTo>
                    <a:pt x="202" y="272"/>
                  </a:lnTo>
                  <a:lnTo>
                    <a:pt x="199" y="268"/>
                  </a:lnTo>
                  <a:lnTo>
                    <a:pt x="193" y="266"/>
                  </a:lnTo>
                  <a:lnTo>
                    <a:pt x="190" y="266"/>
                  </a:lnTo>
                  <a:lnTo>
                    <a:pt x="188" y="267"/>
                  </a:lnTo>
                  <a:lnTo>
                    <a:pt x="187" y="268"/>
                  </a:lnTo>
                  <a:lnTo>
                    <a:pt x="184" y="269"/>
                  </a:lnTo>
                  <a:lnTo>
                    <a:pt x="182" y="274"/>
                  </a:lnTo>
                  <a:lnTo>
                    <a:pt x="181" y="280"/>
                  </a:lnTo>
                  <a:lnTo>
                    <a:pt x="178" y="283"/>
                  </a:lnTo>
                  <a:lnTo>
                    <a:pt x="175" y="285"/>
                  </a:lnTo>
                  <a:lnTo>
                    <a:pt x="174" y="285"/>
                  </a:lnTo>
                  <a:lnTo>
                    <a:pt x="173" y="285"/>
                  </a:lnTo>
                  <a:lnTo>
                    <a:pt x="171" y="284"/>
                  </a:lnTo>
                  <a:lnTo>
                    <a:pt x="168" y="283"/>
                  </a:lnTo>
                  <a:lnTo>
                    <a:pt x="168" y="280"/>
                  </a:lnTo>
                  <a:lnTo>
                    <a:pt x="168" y="277"/>
                  </a:lnTo>
                  <a:lnTo>
                    <a:pt x="170" y="274"/>
                  </a:lnTo>
                  <a:lnTo>
                    <a:pt x="170" y="272"/>
                  </a:lnTo>
                  <a:lnTo>
                    <a:pt x="171" y="269"/>
                  </a:lnTo>
                  <a:lnTo>
                    <a:pt x="172" y="267"/>
                  </a:lnTo>
                  <a:lnTo>
                    <a:pt x="174" y="266"/>
                  </a:lnTo>
                  <a:lnTo>
                    <a:pt x="176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2" y="258"/>
                  </a:lnTo>
                  <a:lnTo>
                    <a:pt x="170" y="256"/>
                  </a:lnTo>
                  <a:lnTo>
                    <a:pt x="167" y="255"/>
                  </a:lnTo>
                  <a:lnTo>
                    <a:pt x="166" y="255"/>
                  </a:lnTo>
                  <a:lnTo>
                    <a:pt x="163" y="255"/>
                  </a:lnTo>
                  <a:lnTo>
                    <a:pt x="161" y="257"/>
                  </a:lnTo>
                  <a:lnTo>
                    <a:pt x="159" y="263"/>
                  </a:lnTo>
                  <a:lnTo>
                    <a:pt x="157" y="267"/>
                  </a:lnTo>
                  <a:lnTo>
                    <a:pt x="155" y="271"/>
                  </a:lnTo>
                  <a:lnTo>
                    <a:pt x="151" y="273"/>
                  </a:lnTo>
                  <a:lnTo>
                    <a:pt x="144" y="277"/>
                  </a:lnTo>
                  <a:lnTo>
                    <a:pt x="137" y="278"/>
                  </a:lnTo>
                  <a:lnTo>
                    <a:pt x="127" y="278"/>
                  </a:lnTo>
                  <a:lnTo>
                    <a:pt x="118" y="278"/>
                  </a:lnTo>
                  <a:lnTo>
                    <a:pt x="109" y="277"/>
                  </a:lnTo>
                  <a:lnTo>
                    <a:pt x="100" y="276"/>
                  </a:lnTo>
                  <a:lnTo>
                    <a:pt x="100" y="272"/>
                  </a:lnTo>
                  <a:lnTo>
                    <a:pt x="99" y="268"/>
                  </a:lnTo>
                  <a:lnTo>
                    <a:pt x="98" y="265"/>
                  </a:lnTo>
                  <a:lnTo>
                    <a:pt x="97" y="259"/>
                  </a:lnTo>
                  <a:lnTo>
                    <a:pt x="94" y="256"/>
                  </a:lnTo>
                  <a:lnTo>
                    <a:pt x="93" y="252"/>
                  </a:lnTo>
                  <a:lnTo>
                    <a:pt x="91" y="249"/>
                  </a:lnTo>
                  <a:lnTo>
                    <a:pt x="90" y="246"/>
                  </a:lnTo>
                  <a:lnTo>
                    <a:pt x="102" y="241"/>
                  </a:lnTo>
                  <a:lnTo>
                    <a:pt x="116" y="239"/>
                  </a:lnTo>
                  <a:lnTo>
                    <a:pt x="128" y="239"/>
                  </a:lnTo>
                  <a:lnTo>
                    <a:pt x="139" y="239"/>
                  </a:lnTo>
                  <a:lnTo>
                    <a:pt x="151" y="240"/>
                  </a:lnTo>
                  <a:lnTo>
                    <a:pt x="163" y="241"/>
                  </a:lnTo>
                  <a:lnTo>
                    <a:pt x="175" y="243"/>
                  </a:lnTo>
                  <a:lnTo>
                    <a:pt x="189" y="246"/>
                  </a:lnTo>
                  <a:lnTo>
                    <a:pt x="197" y="250"/>
                  </a:lnTo>
                  <a:lnTo>
                    <a:pt x="205" y="254"/>
                  </a:lnTo>
                  <a:lnTo>
                    <a:pt x="212" y="258"/>
                  </a:lnTo>
                  <a:lnTo>
                    <a:pt x="219" y="264"/>
                  </a:lnTo>
                  <a:lnTo>
                    <a:pt x="228" y="267"/>
                  </a:lnTo>
                  <a:lnTo>
                    <a:pt x="235" y="272"/>
                  </a:lnTo>
                  <a:lnTo>
                    <a:pt x="243" y="277"/>
                  </a:lnTo>
                  <a:lnTo>
                    <a:pt x="250" y="283"/>
                  </a:lnTo>
                  <a:lnTo>
                    <a:pt x="256" y="286"/>
                  </a:lnTo>
                  <a:lnTo>
                    <a:pt x="263" y="292"/>
                  </a:lnTo>
                  <a:lnTo>
                    <a:pt x="271" y="296"/>
                  </a:lnTo>
                  <a:lnTo>
                    <a:pt x="278" y="301"/>
                  </a:lnTo>
                  <a:lnTo>
                    <a:pt x="284" y="307"/>
                  </a:lnTo>
                  <a:lnTo>
                    <a:pt x="292" y="310"/>
                  </a:lnTo>
                  <a:lnTo>
                    <a:pt x="301" y="313"/>
                  </a:lnTo>
                  <a:lnTo>
                    <a:pt x="309" y="315"/>
                  </a:lnTo>
                  <a:lnTo>
                    <a:pt x="312" y="312"/>
                  </a:lnTo>
                  <a:lnTo>
                    <a:pt x="314" y="309"/>
                  </a:lnTo>
                  <a:lnTo>
                    <a:pt x="312" y="304"/>
                  </a:lnTo>
                  <a:lnTo>
                    <a:pt x="311" y="301"/>
                  </a:lnTo>
                  <a:lnTo>
                    <a:pt x="309" y="299"/>
                  </a:lnTo>
                  <a:lnTo>
                    <a:pt x="306" y="295"/>
                  </a:lnTo>
                  <a:lnTo>
                    <a:pt x="303" y="293"/>
                  </a:lnTo>
                  <a:lnTo>
                    <a:pt x="302" y="290"/>
                  </a:lnTo>
                  <a:lnTo>
                    <a:pt x="222" y="239"/>
                  </a:lnTo>
                  <a:lnTo>
                    <a:pt x="220" y="233"/>
                  </a:lnTo>
                  <a:lnTo>
                    <a:pt x="220" y="228"/>
                  </a:lnTo>
                  <a:lnTo>
                    <a:pt x="222" y="222"/>
                  </a:lnTo>
                  <a:lnTo>
                    <a:pt x="223" y="217"/>
                  </a:lnTo>
                  <a:lnTo>
                    <a:pt x="223" y="211"/>
                  </a:lnTo>
                  <a:lnTo>
                    <a:pt x="223" y="206"/>
                  </a:lnTo>
                  <a:lnTo>
                    <a:pt x="222" y="203"/>
                  </a:lnTo>
                  <a:lnTo>
                    <a:pt x="217" y="199"/>
                  </a:lnTo>
                  <a:lnTo>
                    <a:pt x="214" y="202"/>
                  </a:lnTo>
                  <a:lnTo>
                    <a:pt x="210" y="204"/>
                  </a:lnTo>
                  <a:lnTo>
                    <a:pt x="207" y="207"/>
                  </a:lnTo>
                  <a:lnTo>
                    <a:pt x="205" y="211"/>
                  </a:lnTo>
                  <a:lnTo>
                    <a:pt x="203" y="214"/>
                  </a:lnTo>
                  <a:lnTo>
                    <a:pt x="202" y="219"/>
                  </a:lnTo>
                  <a:lnTo>
                    <a:pt x="201" y="223"/>
                  </a:lnTo>
                  <a:lnTo>
                    <a:pt x="201" y="227"/>
                  </a:lnTo>
                  <a:lnTo>
                    <a:pt x="198" y="225"/>
                  </a:lnTo>
                  <a:lnTo>
                    <a:pt x="195" y="225"/>
                  </a:lnTo>
                  <a:lnTo>
                    <a:pt x="191" y="224"/>
                  </a:lnTo>
                  <a:lnTo>
                    <a:pt x="188" y="223"/>
                  </a:lnTo>
                  <a:lnTo>
                    <a:pt x="185" y="222"/>
                  </a:lnTo>
                  <a:lnTo>
                    <a:pt x="184" y="220"/>
                  </a:lnTo>
                  <a:lnTo>
                    <a:pt x="184" y="216"/>
                  </a:lnTo>
                  <a:lnTo>
                    <a:pt x="187" y="213"/>
                  </a:lnTo>
                  <a:lnTo>
                    <a:pt x="193" y="206"/>
                  </a:lnTo>
                  <a:lnTo>
                    <a:pt x="191" y="203"/>
                  </a:lnTo>
                  <a:lnTo>
                    <a:pt x="189" y="201"/>
                  </a:lnTo>
                  <a:lnTo>
                    <a:pt x="187" y="199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5" y="199"/>
                  </a:lnTo>
                  <a:lnTo>
                    <a:pt x="173" y="202"/>
                  </a:lnTo>
                  <a:lnTo>
                    <a:pt x="171" y="204"/>
                  </a:lnTo>
                  <a:lnTo>
                    <a:pt x="170" y="210"/>
                  </a:lnTo>
                  <a:lnTo>
                    <a:pt x="167" y="214"/>
                  </a:lnTo>
                  <a:lnTo>
                    <a:pt x="165" y="217"/>
                  </a:lnTo>
                  <a:lnTo>
                    <a:pt x="159" y="220"/>
                  </a:lnTo>
                  <a:lnTo>
                    <a:pt x="155" y="220"/>
                  </a:lnTo>
                  <a:lnTo>
                    <a:pt x="150" y="220"/>
                  </a:lnTo>
                  <a:lnTo>
                    <a:pt x="145" y="219"/>
                  </a:lnTo>
                  <a:lnTo>
                    <a:pt x="140" y="217"/>
                  </a:lnTo>
                  <a:lnTo>
                    <a:pt x="133" y="217"/>
                  </a:lnTo>
                  <a:lnTo>
                    <a:pt x="133" y="213"/>
                  </a:lnTo>
                  <a:lnTo>
                    <a:pt x="133" y="208"/>
                  </a:lnTo>
                  <a:lnTo>
                    <a:pt x="133" y="205"/>
                  </a:lnTo>
                  <a:lnTo>
                    <a:pt x="132" y="201"/>
                  </a:lnTo>
                  <a:lnTo>
                    <a:pt x="131" y="195"/>
                  </a:lnTo>
                  <a:lnTo>
                    <a:pt x="128" y="192"/>
                  </a:lnTo>
                  <a:lnTo>
                    <a:pt x="126" y="189"/>
                  </a:lnTo>
                  <a:lnTo>
                    <a:pt x="123" y="186"/>
                  </a:lnTo>
                  <a:lnTo>
                    <a:pt x="118" y="182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3" y="177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5" y="179"/>
                  </a:lnTo>
                  <a:lnTo>
                    <a:pt x="100" y="179"/>
                  </a:lnTo>
                  <a:lnTo>
                    <a:pt x="100" y="182"/>
                  </a:lnTo>
                  <a:lnTo>
                    <a:pt x="100" y="184"/>
                  </a:lnTo>
                  <a:lnTo>
                    <a:pt x="100" y="187"/>
                  </a:lnTo>
                  <a:lnTo>
                    <a:pt x="101" y="191"/>
                  </a:lnTo>
                  <a:lnTo>
                    <a:pt x="106" y="195"/>
                  </a:lnTo>
                  <a:lnTo>
                    <a:pt x="109" y="199"/>
                  </a:lnTo>
                  <a:lnTo>
                    <a:pt x="113" y="204"/>
                  </a:lnTo>
                  <a:lnTo>
                    <a:pt x="113" y="207"/>
                  </a:lnTo>
                  <a:lnTo>
                    <a:pt x="113" y="210"/>
                  </a:lnTo>
                  <a:lnTo>
                    <a:pt x="110" y="212"/>
                  </a:lnTo>
                  <a:lnTo>
                    <a:pt x="108" y="214"/>
                  </a:lnTo>
                  <a:lnTo>
                    <a:pt x="105" y="217"/>
                  </a:lnTo>
                  <a:lnTo>
                    <a:pt x="97" y="220"/>
                  </a:lnTo>
                  <a:lnTo>
                    <a:pt x="91" y="220"/>
                  </a:lnTo>
                  <a:lnTo>
                    <a:pt x="84" y="220"/>
                  </a:lnTo>
                  <a:lnTo>
                    <a:pt x="79" y="219"/>
                  </a:lnTo>
                  <a:lnTo>
                    <a:pt x="72" y="217"/>
                  </a:lnTo>
                  <a:lnTo>
                    <a:pt x="66" y="216"/>
                  </a:lnTo>
                  <a:lnTo>
                    <a:pt x="61" y="213"/>
                  </a:lnTo>
                  <a:lnTo>
                    <a:pt x="54" y="211"/>
                  </a:lnTo>
                  <a:lnTo>
                    <a:pt x="53" y="207"/>
                  </a:lnTo>
                  <a:lnTo>
                    <a:pt x="53" y="203"/>
                  </a:lnTo>
                  <a:lnTo>
                    <a:pt x="54" y="199"/>
                  </a:lnTo>
                  <a:lnTo>
                    <a:pt x="56" y="195"/>
                  </a:lnTo>
                  <a:lnTo>
                    <a:pt x="57" y="192"/>
                  </a:lnTo>
                  <a:lnTo>
                    <a:pt x="62" y="189"/>
                  </a:lnTo>
                  <a:lnTo>
                    <a:pt x="64" y="184"/>
                  </a:lnTo>
                  <a:lnTo>
                    <a:pt x="66" y="181"/>
                  </a:lnTo>
                  <a:lnTo>
                    <a:pt x="72" y="181"/>
                  </a:lnTo>
                  <a:lnTo>
                    <a:pt x="78" y="180"/>
                  </a:lnTo>
                  <a:lnTo>
                    <a:pt x="81" y="177"/>
                  </a:lnTo>
                  <a:lnTo>
                    <a:pt x="84" y="174"/>
                  </a:lnTo>
                  <a:lnTo>
                    <a:pt x="88" y="171"/>
                  </a:lnTo>
                  <a:lnTo>
                    <a:pt x="92" y="167"/>
                  </a:lnTo>
                  <a:lnTo>
                    <a:pt x="96" y="164"/>
                  </a:lnTo>
                  <a:lnTo>
                    <a:pt x="100" y="163"/>
                  </a:lnTo>
                  <a:lnTo>
                    <a:pt x="117" y="158"/>
                  </a:lnTo>
                  <a:lnTo>
                    <a:pt x="133" y="155"/>
                  </a:lnTo>
                  <a:lnTo>
                    <a:pt x="150" y="153"/>
                  </a:lnTo>
                  <a:lnTo>
                    <a:pt x="166" y="155"/>
                  </a:lnTo>
                  <a:lnTo>
                    <a:pt x="182" y="157"/>
                  </a:lnTo>
                  <a:lnTo>
                    <a:pt x="198" y="160"/>
                  </a:lnTo>
                  <a:lnTo>
                    <a:pt x="214" y="166"/>
                  </a:lnTo>
                  <a:lnTo>
                    <a:pt x="228" y="174"/>
                  </a:lnTo>
                  <a:lnTo>
                    <a:pt x="237" y="175"/>
                  </a:lnTo>
                  <a:lnTo>
                    <a:pt x="246" y="177"/>
                  </a:lnTo>
                  <a:lnTo>
                    <a:pt x="254" y="180"/>
                  </a:lnTo>
                  <a:lnTo>
                    <a:pt x="263" y="184"/>
                  </a:lnTo>
                  <a:lnTo>
                    <a:pt x="272" y="189"/>
                  </a:lnTo>
                  <a:lnTo>
                    <a:pt x="280" y="193"/>
                  </a:lnTo>
                  <a:lnTo>
                    <a:pt x="289" y="197"/>
                  </a:lnTo>
                  <a:lnTo>
                    <a:pt x="298" y="199"/>
                  </a:lnTo>
                  <a:lnTo>
                    <a:pt x="303" y="205"/>
                  </a:lnTo>
                  <a:lnTo>
                    <a:pt x="308" y="208"/>
                  </a:lnTo>
                  <a:lnTo>
                    <a:pt x="314" y="211"/>
                  </a:lnTo>
                  <a:lnTo>
                    <a:pt x="321" y="212"/>
                  </a:lnTo>
                  <a:lnTo>
                    <a:pt x="327" y="213"/>
                  </a:lnTo>
                  <a:lnTo>
                    <a:pt x="334" y="216"/>
                  </a:lnTo>
                  <a:lnTo>
                    <a:pt x="339" y="221"/>
                  </a:lnTo>
                  <a:lnTo>
                    <a:pt x="344" y="227"/>
                  </a:lnTo>
                  <a:lnTo>
                    <a:pt x="354" y="233"/>
                  </a:lnTo>
                  <a:lnTo>
                    <a:pt x="365" y="239"/>
                  </a:lnTo>
                  <a:lnTo>
                    <a:pt x="377" y="243"/>
                  </a:lnTo>
                  <a:lnTo>
                    <a:pt x="388" y="248"/>
                  </a:lnTo>
                  <a:lnTo>
                    <a:pt x="399" y="251"/>
                  </a:lnTo>
                  <a:lnTo>
                    <a:pt x="412" y="255"/>
                  </a:lnTo>
                  <a:lnTo>
                    <a:pt x="424" y="256"/>
                  </a:lnTo>
                  <a:lnTo>
                    <a:pt x="437" y="257"/>
                  </a:lnTo>
                  <a:lnTo>
                    <a:pt x="444" y="257"/>
                  </a:lnTo>
                  <a:lnTo>
                    <a:pt x="452" y="256"/>
                  </a:lnTo>
                  <a:lnTo>
                    <a:pt x="459" y="254"/>
                  </a:lnTo>
                  <a:lnTo>
                    <a:pt x="465" y="251"/>
                  </a:lnTo>
                  <a:lnTo>
                    <a:pt x="472" y="249"/>
                  </a:lnTo>
                  <a:lnTo>
                    <a:pt x="479" y="247"/>
                  </a:lnTo>
                  <a:lnTo>
                    <a:pt x="486" y="247"/>
                  </a:lnTo>
                  <a:lnTo>
                    <a:pt x="492" y="248"/>
                  </a:lnTo>
                  <a:lnTo>
                    <a:pt x="499" y="249"/>
                  </a:lnTo>
                  <a:lnTo>
                    <a:pt x="504" y="248"/>
                  </a:lnTo>
                  <a:lnTo>
                    <a:pt x="507" y="246"/>
                  </a:lnTo>
                  <a:lnTo>
                    <a:pt x="509" y="240"/>
                  </a:lnTo>
                  <a:lnTo>
                    <a:pt x="513" y="237"/>
                  </a:lnTo>
                  <a:lnTo>
                    <a:pt x="515" y="232"/>
                  </a:lnTo>
                  <a:lnTo>
                    <a:pt x="517" y="228"/>
                  </a:lnTo>
                  <a:lnTo>
                    <a:pt x="520" y="224"/>
                  </a:lnTo>
                  <a:lnTo>
                    <a:pt x="518" y="221"/>
                  </a:lnTo>
                  <a:lnTo>
                    <a:pt x="520" y="219"/>
                  </a:lnTo>
                  <a:lnTo>
                    <a:pt x="520" y="214"/>
                  </a:lnTo>
                  <a:lnTo>
                    <a:pt x="522" y="211"/>
                  </a:lnTo>
                  <a:lnTo>
                    <a:pt x="523" y="207"/>
                  </a:lnTo>
                  <a:lnTo>
                    <a:pt x="525" y="204"/>
                  </a:lnTo>
                  <a:lnTo>
                    <a:pt x="527" y="201"/>
                  </a:lnTo>
                  <a:lnTo>
                    <a:pt x="527" y="197"/>
                  </a:lnTo>
                  <a:lnTo>
                    <a:pt x="527" y="187"/>
                  </a:lnTo>
                  <a:lnTo>
                    <a:pt x="525" y="177"/>
                  </a:lnTo>
                  <a:lnTo>
                    <a:pt x="523" y="168"/>
                  </a:lnTo>
                  <a:lnTo>
                    <a:pt x="521" y="159"/>
                  </a:lnTo>
                  <a:lnTo>
                    <a:pt x="516" y="140"/>
                  </a:lnTo>
                  <a:lnTo>
                    <a:pt x="509" y="121"/>
                  </a:lnTo>
                  <a:lnTo>
                    <a:pt x="508" y="112"/>
                  </a:lnTo>
                  <a:lnTo>
                    <a:pt x="506" y="102"/>
                  </a:lnTo>
                  <a:lnTo>
                    <a:pt x="506" y="92"/>
                  </a:lnTo>
                  <a:lnTo>
                    <a:pt x="506" y="84"/>
                  </a:lnTo>
                  <a:lnTo>
                    <a:pt x="507" y="74"/>
                  </a:lnTo>
                  <a:lnTo>
                    <a:pt x="509" y="64"/>
                  </a:lnTo>
                  <a:lnTo>
                    <a:pt x="514" y="56"/>
                  </a:lnTo>
                  <a:lnTo>
                    <a:pt x="520" y="46"/>
                  </a:lnTo>
                  <a:lnTo>
                    <a:pt x="525" y="42"/>
                  </a:lnTo>
                  <a:lnTo>
                    <a:pt x="531" y="38"/>
                  </a:lnTo>
                  <a:lnTo>
                    <a:pt x="534" y="31"/>
                  </a:lnTo>
                  <a:lnTo>
                    <a:pt x="539" y="26"/>
                  </a:lnTo>
                  <a:lnTo>
                    <a:pt x="543" y="20"/>
                  </a:lnTo>
                  <a:lnTo>
                    <a:pt x="548" y="14"/>
                  </a:lnTo>
                  <a:lnTo>
                    <a:pt x="552" y="11"/>
                  </a:lnTo>
                  <a:lnTo>
                    <a:pt x="560" y="10"/>
                  </a:lnTo>
                  <a:lnTo>
                    <a:pt x="564" y="5"/>
                  </a:lnTo>
                  <a:lnTo>
                    <a:pt x="567" y="1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2"/>
                  </a:lnTo>
                  <a:lnTo>
                    <a:pt x="593" y="4"/>
                  </a:lnTo>
                  <a:lnTo>
                    <a:pt x="598" y="5"/>
                  </a:lnTo>
                  <a:lnTo>
                    <a:pt x="600" y="7"/>
                  </a:lnTo>
                  <a:lnTo>
                    <a:pt x="604" y="11"/>
                  </a:lnTo>
                  <a:lnTo>
                    <a:pt x="607" y="13"/>
                  </a:lnTo>
                  <a:lnTo>
                    <a:pt x="609" y="15"/>
                  </a:lnTo>
                  <a:lnTo>
                    <a:pt x="612" y="19"/>
                  </a:lnTo>
                  <a:lnTo>
                    <a:pt x="614" y="21"/>
                  </a:lnTo>
                  <a:lnTo>
                    <a:pt x="615" y="24"/>
                  </a:lnTo>
                  <a:lnTo>
                    <a:pt x="616" y="28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4" name="Freeform 576"/>
            <p:cNvSpPr>
              <a:spLocks/>
            </p:cNvSpPr>
            <p:nvPr/>
          </p:nvSpPr>
          <p:spPr bwMode="auto">
            <a:xfrm>
              <a:off x="6635" y="5183"/>
              <a:ext cx="7" cy="28"/>
            </a:xfrm>
            <a:custGeom>
              <a:avLst/>
              <a:gdLst>
                <a:gd name="T0" fmla="*/ 2 w 7"/>
                <a:gd name="T1" fmla="*/ 28 h 28"/>
                <a:gd name="T2" fmla="*/ 2 w 7"/>
                <a:gd name="T3" fmla="*/ 25 h 28"/>
                <a:gd name="T4" fmla="*/ 1 w 7"/>
                <a:gd name="T5" fmla="*/ 22 h 28"/>
                <a:gd name="T6" fmla="*/ 0 w 7"/>
                <a:gd name="T7" fmla="*/ 19 h 28"/>
                <a:gd name="T8" fmla="*/ 0 w 7"/>
                <a:gd name="T9" fmla="*/ 14 h 28"/>
                <a:gd name="T10" fmla="*/ 1 w 7"/>
                <a:gd name="T11" fmla="*/ 11 h 28"/>
                <a:gd name="T12" fmla="*/ 1 w 7"/>
                <a:gd name="T13" fmla="*/ 7 h 28"/>
                <a:gd name="T14" fmla="*/ 3 w 7"/>
                <a:gd name="T15" fmla="*/ 3 h 28"/>
                <a:gd name="T16" fmla="*/ 4 w 7"/>
                <a:gd name="T17" fmla="*/ 0 h 28"/>
                <a:gd name="T18" fmla="*/ 4 w 7"/>
                <a:gd name="T19" fmla="*/ 3 h 28"/>
                <a:gd name="T20" fmla="*/ 4 w 7"/>
                <a:gd name="T21" fmla="*/ 7 h 28"/>
                <a:gd name="T22" fmla="*/ 5 w 7"/>
                <a:gd name="T23" fmla="*/ 11 h 28"/>
                <a:gd name="T24" fmla="*/ 7 w 7"/>
                <a:gd name="T25" fmla="*/ 14 h 28"/>
                <a:gd name="T26" fmla="*/ 7 w 7"/>
                <a:gd name="T27" fmla="*/ 17 h 28"/>
                <a:gd name="T28" fmla="*/ 7 w 7"/>
                <a:gd name="T29" fmla="*/ 22 h 28"/>
                <a:gd name="T30" fmla="*/ 5 w 7"/>
                <a:gd name="T31" fmla="*/ 25 h 28"/>
                <a:gd name="T32" fmla="*/ 2 w 7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8"/>
                <a:gd name="T53" fmla="*/ 7 w 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8">
                  <a:moveTo>
                    <a:pt x="2" y="28"/>
                  </a:moveTo>
                  <a:lnTo>
                    <a:pt x="2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5" name="Freeform 577"/>
            <p:cNvSpPr>
              <a:spLocks/>
            </p:cNvSpPr>
            <p:nvPr/>
          </p:nvSpPr>
          <p:spPr bwMode="auto">
            <a:xfrm>
              <a:off x="5512" y="5192"/>
              <a:ext cx="51" cy="35"/>
            </a:xfrm>
            <a:custGeom>
              <a:avLst/>
              <a:gdLst>
                <a:gd name="T0" fmla="*/ 51 w 51"/>
                <a:gd name="T1" fmla="*/ 0 h 35"/>
                <a:gd name="T2" fmla="*/ 48 w 51"/>
                <a:gd name="T3" fmla="*/ 5 h 35"/>
                <a:gd name="T4" fmla="*/ 47 w 51"/>
                <a:gd name="T5" fmla="*/ 10 h 35"/>
                <a:gd name="T6" fmla="*/ 46 w 51"/>
                <a:gd name="T7" fmla="*/ 13 h 35"/>
                <a:gd name="T8" fmla="*/ 44 w 51"/>
                <a:gd name="T9" fmla="*/ 18 h 35"/>
                <a:gd name="T10" fmla="*/ 42 w 51"/>
                <a:gd name="T11" fmla="*/ 23 h 35"/>
                <a:gd name="T12" fmla="*/ 40 w 51"/>
                <a:gd name="T13" fmla="*/ 26 h 35"/>
                <a:gd name="T14" fmla="*/ 38 w 51"/>
                <a:gd name="T15" fmla="*/ 31 h 35"/>
                <a:gd name="T16" fmla="*/ 36 w 51"/>
                <a:gd name="T17" fmla="*/ 35 h 35"/>
                <a:gd name="T18" fmla="*/ 36 w 51"/>
                <a:gd name="T19" fmla="*/ 33 h 35"/>
                <a:gd name="T20" fmla="*/ 0 w 51"/>
                <a:gd name="T21" fmla="*/ 27 h 35"/>
                <a:gd name="T22" fmla="*/ 0 w 51"/>
                <a:gd name="T23" fmla="*/ 24 h 35"/>
                <a:gd name="T24" fmla="*/ 1 w 51"/>
                <a:gd name="T25" fmla="*/ 21 h 35"/>
                <a:gd name="T26" fmla="*/ 4 w 51"/>
                <a:gd name="T27" fmla="*/ 18 h 35"/>
                <a:gd name="T28" fmla="*/ 6 w 51"/>
                <a:gd name="T29" fmla="*/ 16 h 35"/>
                <a:gd name="T30" fmla="*/ 9 w 51"/>
                <a:gd name="T31" fmla="*/ 13 h 35"/>
                <a:gd name="T32" fmla="*/ 11 w 51"/>
                <a:gd name="T33" fmla="*/ 11 h 35"/>
                <a:gd name="T34" fmla="*/ 13 w 51"/>
                <a:gd name="T35" fmla="*/ 8 h 35"/>
                <a:gd name="T36" fmla="*/ 14 w 51"/>
                <a:gd name="T37" fmla="*/ 5 h 35"/>
                <a:gd name="T38" fmla="*/ 16 w 51"/>
                <a:gd name="T39" fmla="*/ 5 h 35"/>
                <a:gd name="T40" fmla="*/ 19 w 51"/>
                <a:gd name="T41" fmla="*/ 5 h 35"/>
                <a:gd name="T42" fmla="*/ 21 w 51"/>
                <a:gd name="T43" fmla="*/ 5 h 35"/>
                <a:gd name="T44" fmla="*/ 23 w 51"/>
                <a:gd name="T45" fmla="*/ 5 h 35"/>
                <a:gd name="T46" fmla="*/ 25 w 51"/>
                <a:gd name="T47" fmla="*/ 5 h 35"/>
                <a:gd name="T48" fmla="*/ 27 w 51"/>
                <a:gd name="T49" fmla="*/ 5 h 35"/>
                <a:gd name="T50" fmla="*/ 29 w 51"/>
                <a:gd name="T51" fmla="*/ 4 h 35"/>
                <a:gd name="T52" fmla="*/ 30 w 51"/>
                <a:gd name="T53" fmla="*/ 3 h 35"/>
                <a:gd name="T54" fmla="*/ 32 w 51"/>
                <a:gd name="T55" fmla="*/ 5 h 35"/>
                <a:gd name="T56" fmla="*/ 36 w 51"/>
                <a:gd name="T57" fmla="*/ 6 h 35"/>
                <a:gd name="T58" fmla="*/ 38 w 51"/>
                <a:gd name="T59" fmla="*/ 6 h 35"/>
                <a:gd name="T60" fmla="*/ 40 w 51"/>
                <a:gd name="T61" fmla="*/ 5 h 35"/>
                <a:gd name="T62" fmla="*/ 42 w 51"/>
                <a:gd name="T63" fmla="*/ 4 h 35"/>
                <a:gd name="T64" fmla="*/ 46 w 51"/>
                <a:gd name="T65" fmla="*/ 3 h 35"/>
                <a:gd name="T66" fmla="*/ 48 w 51"/>
                <a:gd name="T67" fmla="*/ 2 h 35"/>
                <a:gd name="T68" fmla="*/ 51 w 51"/>
                <a:gd name="T69" fmla="*/ 0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"/>
                <a:gd name="T106" fmla="*/ 0 h 35"/>
                <a:gd name="T107" fmla="*/ 51 w 51"/>
                <a:gd name="T108" fmla="*/ 35 h 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" h="35">
                  <a:moveTo>
                    <a:pt x="51" y="0"/>
                  </a:moveTo>
                  <a:lnTo>
                    <a:pt x="48" y="5"/>
                  </a:lnTo>
                  <a:lnTo>
                    <a:pt x="47" y="10"/>
                  </a:lnTo>
                  <a:lnTo>
                    <a:pt x="46" y="13"/>
                  </a:lnTo>
                  <a:lnTo>
                    <a:pt x="44" y="18"/>
                  </a:lnTo>
                  <a:lnTo>
                    <a:pt x="42" y="23"/>
                  </a:lnTo>
                  <a:lnTo>
                    <a:pt x="40" y="26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6" name="Freeform 578"/>
            <p:cNvSpPr>
              <a:spLocks/>
            </p:cNvSpPr>
            <p:nvPr/>
          </p:nvSpPr>
          <p:spPr bwMode="auto">
            <a:xfrm>
              <a:off x="4964" y="5379"/>
              <a:ext cx="56" cy="40"/>
            </a:xfrm>
            <a:custGeom>
              <a:avLst/>
              <a:gdLst>
                <a:gd name="T0" fmla="*/ 42 w 56"/>
                <a:gd name="T1" fmla="*/ 2 h 40"/>
                <a:gd name="T2" fmla="*/ 43 w 56"/>
                <a:gd name="T3" fmla="*/ 5 h 40"/>
                <a:gd name="T4" fmla="*/ 43 w 56"/>
                <a:gd name="T5" fmla="*/ 10 h 40"/>
                <a:gd name="T6" fmla="*/ 42 w 56"/>
                <a:gd name="T7" fmla="*/ 14 h 40"/>
                <a:gd name="T8" fmla="*/ 41 w 56"/>
                <a:gd name="T9" fmla="*/ 18 h 40"/>
                <a:gd name="T10" fmla="*/ 38 w 56"/>
                <a:gd name="T11" fmla="*/ 21 h 40"/>
                <a:gd name="T12" fmla="*/ 41 w 56"/>
                <a:gd name="T13" fmla="*/ 26 h 40"/>
                <a:gd name="T14" fmla="*/ 43 w 56"/>
                <a:gd name="T15" fmla="*/ 28 h 40"/>
                <a:gd name="T16" fmla="*/ 49 w 56"/>
                <a:gd name="T17" fmla="*/ 28 h 40"/>
                <a:gd name="T18" fmla="*/ 50 w 56"/>
                <a:gd name="T19" fmla="*/ 28 h 40"/>
                <a:gd name="T20" fmla="*/ 51 w 56"/>
                <a:gd name="T21" fmla="*/ 28 h 40"/>
                <a:gd name="T22" fmla="*/ 52 w 56"/>
                <a:gd name="T23" fmla="*/ 28 h 40"/>
                <a:gd name="T24" fmla="*/ 53 w 56"/>
                <a:gd name="T25" fmla="*/ 29 h 40"/>
                <a:gd name="T26" fmla="*/ 55 w 56"/>
                <a:gd name="T27" fmla="*/ 30 h 40"/>
                <a:gd name="T28" fmla="*/ 56 w 56"/>
                <a:gd name="T29" fmla="*/ 30 h 40"/>
                <a:gd name="T30" fmla="*/ 56 w 56"/>
                <a:gd name="T31" fmla="*/ 31 h 40"/>
                <a:gd name="T32" fmla="*/ 56 w 56"/>
                <a:gd name="T33" fmla="*/ 33 h 40"/>
                <a:gd name="T34" fmla="*/ 55 w 56"/>
                <a:gd name="T35" fmla="*/ 34 h 40"/>
                <a:gd name="T36" fmla="*/ 55 w 56"/>
                <a:gd name="T37" fmla="*/ 35 h 40"/>
                <a:gd name="T38" fmla="*/ 53 w 56"/>
                <a:gd name="T39" fmla="*/ 35 h 40"/>
                <a:gd name="T40" fmla="*/ 52 w 56"/>
                <a:gd name="T41" fmla="*/ 36 h 40"/>
                <a:gd name="T42" fmla="*/ 51 w 56"/>
                <a:gd name="T43" fmla="*/ 38 h 40"/>
                <a:gd name="T44" fmla="*/ 50 w 56"/>
                <a:gd name="T45" fmla="*/ 38 h 40"/>
                <a:gd name="T46" fmla="*/ 44 w 56"/>
                <a:gd name="T47" fmla="*/ 39 h 40"/>
                <a:gd name="T48" fmla="*/ 36 w 56"/>
                <a:gd name="T49" fmla="*/ 40 h 40"/>
                <a:gd name="T50" fmla="*/ 29 w 56"/>
                <a:gd name="T51" fmla="*/ 40 h 40"/>
                <a:gd name="T52" fmla="*/ 22 w 56"/>
                <a:gd name="T53" fmla="*/ 40 h 40"/>
                <a:gd name="T54" fmla="*/ 15 w 56"/>
                <a:gd name="T55" fmla="*/ 39 h 40"/>
                <a:gd name="T56" fmla="*/ 9 w 56"/>
                <a:gd name="T57" fmla="*/ 35 h 40"/>
                <a:gd name="T58" fmla="*/ 6 w 56"/>
                <a:gd name="T59" fmla="*/ 34 h 40"/>
                <a:gd name="T60" fmla="*/ 3 w 56"/>
                <a:gd name="T61" fmla="*/ 30 h 40"/>
                <a:gd name="T62" fmla="*/ 1 w 56"/>
                <a:gd name="T63" fmla="*/ 28 h 40"/>
                <a:gd name="T64" fmla="*/ 0 w 56"/>
                <a:gd name="T65" fmla="*/ 25 h 40"/>
                <a:gd name="T66" fmla="*/ 2 w 56"/>
                <a:gd name="T67" fmla="*/ 18 h 40"/>
                <a:gd name="T68" fmla="*/ 6 w 56"/>
                <a:gd name="T69" fmla="*/ 13 h 40"/>
                <a:gd name="T70" fmla="*/ 10 w 56"/>
                <a:gd name="T71" fmla="*/ 9 h 40"/>
                <a:gd name="T72" fmla="*/ 16 w 56"/>
                <a:gd name="T73" fmla="*/ 4 h 40"/>
                <a:gd name="T74" fmla="*/ 22 w 56"/>
                <a:gd name="T75" fmla="*/ 1 h 40"/>
                <a:gd name="T76" fmla="*/ 28 w 56"/>
                <a:gd name="T77" fmla="*/ 0 h 40"/>
                <a:gd name="T78" fmla="*/ 34 w 56"/>
                <a:gd name="T79" fmla="*/ 0 h 40"/>
                <a:gd name="T80" fmla="*/ 42 w 56"/>
                <a:gd name="T81" fmla="*/ 2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40"/>
                <a:gd name="T125" fmla="*/ 56 w 5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40">
                  <a:moveTo>
                    <a:pt x="42" y="2"/>
                  </a:moveTo>
                  <a:lnTo>
                    <a:pt x="43" y="5"/>
                  </a:lnTo>
                  <a:lnTo>
                    <a:pt x="43" y="10"/>
                  </a:lnTo>
                  <a:lnTo>
                    <a:pt x="42" y="14"/>
                  </a:lnTo>
                  <a:lnTo>
                    <a:pt x="41" y="18"/>
                  </a:lnTo>
                  <a:lnTo>
                    <a:pt x="38" y="21"/>
                  </a:lnTo>
                  <a:lnTo>
                    <a:pt x="41" y="26"/>
                  </a:lnTo>
                  <a:lnTo>
                    <a:pt x="43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1" y="38"/>
                  </a:lnTo>
                  <a:lnTo>
                    <a:pt x="50" y="38"/>
                  </a:lnTo>
                  <a:lnTo>
                    <a:pt x="44" y="39"/>
                  </a:lnTo>
                  <a:lnTo>
                    <a:pt x="36" y="40"/>
                  </a:lnTo>
                  <a:lnTo>
                    <a:pt x="29" y="40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9" y="35"/>
                  </a:lnTo>
                  <a:lnTo>
                    <a:pt x="6" y="34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7" name="Freeform 579"/>
            <p:cNvSpPr>
              <a:spLocks/>
            </p:cNvSpPr>
            <p:nvPr/>
          </p:nvSpPr>
          <p:spPr bwMode="auto">
            <a:xfrm>
              <a:off x="6232" y="5440"/>
              <a:ext cx="297" cy="166"/>
            </a:xfrm>
            <a:custGeom>
              <a:avLst/>
              <a:gdLst>
                <a:gd name="T0" fmla="*/ 297 w 297"/>
                <a:gd name="T1" fmla="*/ 161 h 166"/>
                <a:gd name="T2" fmla="*/ 294 w 297"/>
                <a:gd name="T3" fmla="*/ 164 h 166"/>
                <a:gd name="T4" fmla="*/ 290 w 297"/>
                <a:gd name="T5" fmla="*/ 166 h 166"/>
                <a:gd name="T6" fmla="*/ 286 w 297"/>
                <a:gd name="T7" fmla="*/ 166 h 166"/>
                <a:gd name="T8" fmla="*/ 281 w 297"/>
                <a:gd name="T9" fmla="*/ 166 h 166"/>
                <a:gd name="T10" fmla="*/ 276 w 297"/>
                <a:gd name="T11" fmla="*/ 165 h 166"/>
                <a:gd name="T12" fmla="*/ 271 w 297"/>
                <a:gd name="T13" fmla="*/ 164 h 166"/>
                <a:gd name="T14" fmla="*/ 267 w 297"/>
                <a:gd name="T15" fmla="*/ 163 h 166"/>
                <a:gd name="T16" fmla="*/ 261 w 297"/>
                <a:gd name="T17" fmla="*/ 162 h 166"/>
                <a:gd name="T18" fmla="*/ 244 w 297"/>
                <a:gd name="T19" fmla="*/ 142 h 166"/>
                <a:gd name="T20" fmla="*/ 225 w 297"/>
                <a:gd name="T21" fmla="*/ 123 h 166"/>
                <a:gd name="T22" fmla="*/ 205 w 297"/>
                <a:gd name="T23" fmla="*/ 105 h 166"/>
                <a:gd name="T24" fmla="*/ 183 w 297"/>
                <a:gd name="T25" fmla="*/ 90 h 166"/>
                <a:gd name="T26" fmla="*/ 162 w 297"/>
                <a:gd name="T27" fmla="*/ 75 h 166"/>
                <a:gd name="T28" fmla="*/ 139 w 297"/>
                <a:gd name="T29" fmla="*/ 61 h 166"/>
                <a:gd name="T30" fmla="*/ 116 w 297"/>
                <a:gd name="T31" fmla="*/ 49 h 166"/>
                <a:gd name="T32" fmla="*/ 92 w 297"/>
                <a:gd name="T33" fmla="*/ 40 h 166"/>
                <a:gd name="T34" fmla="*/ 90 w 297"/>
                <a:gd name="T35" fmla="*/ 40 h 166"/>
                <a:gd name="T36" fmla="*/ 88 w 297"/>
                <a:gd name="T37" fmla="*/ 40 h 166"/>
                <a:gd name="T38" fmla="*/ 85 w 297"/>
                <a:gd name="T39" fmla="*/ 39 h 166"/>
                <a:gd name="T40" fmla="*/ 83 w 297"/>
                <a:gd name="T41" fmla="*/ 39 h 166"/>
                <a:gd name="T42" fmla="*/ 80 w 297"/>
                <a:gd name="T43" fmla="*/ 38 h 166"/>
                <a:gd name="T44" fmla="*/ 78 w 297"/>
                <a:gd name="T45" fmla="*/ 36 h 166"/>
                <a:gd name="T46" fmla="*/ 77 w 297"/>
                <a:gd name="T47" fmla="*/ 35 h 166"/>
                <a:gd name="T48" fmla="*/ 74 w 297"/>
                <a:gd name="T49" fmla="*/ 33 h 166"/>
                <a:gd name="T50" fmla="*/ 65 w 297"/>
                <a:gd name="T51" fmla="*/ 29 h 166"/>
                <a:gd name="T52" fmla="*/ 55 w 297"/>
                <a:gd name="T53" fmla="*/ 28 h 166"/>
                <a:gd name="T54" fmla="*/ 45 w 297"/>
                <a:gd name="T55" fmla="*/ 28 h 166"/>
                <a:gd name="T56" fmla="*/ 35 w 297"/>
                <a:gd name="T57" fmla="*/ 27 h 166"/>
                <a:gd name="T58" fmla="*/ 25 w 297"/>
                <a:gd name="T59" fmla="*/ 27 h 166"/>
                <a:gd name="T60" fmla="*/ 16 w 297"/>
                <a:gd name="T61" fmla="*/ 25 h 166"/>
                <a:gd name="T62" fmla="*/ 11 w 297"/>
                <a:gd name="T63" fmla="*/ 23 h 166"/>
                <a:gd name="T64" fmla="*/ 8 w 297"/>
                <a:gd name="T65" fmla="*/ 20 h 166"/>
                <a:gd name="T66" fmla="*/ 3 w 297"/>
                <a:gd name="T67" fmla="*/ 18 h 166"/>
                <a:gd name="T68" fmla="*/ 0 w 297"/>
                <a:gd name="T69" fmla="*/ 14 h 166"/>
                <a:gd name="T70" fmla="*/ 2 w 297"/>
                <a:gd name="T71" fmla="*/ 10 h 166"/>
                <a:gd name="T72" fmla="*/ 4 w 297"/>
                <a:gd name="T73" fmla="*/ 5 h 166"/>
                <a:gd name="T74" fmla="*/ 8 w 297"/>
                <a:gd name="T75" fmla="*/ 3 h 166"/>
                <a:gd name="T76" fmla="*/ 11 w 297"/>
                <a:gd name="T77" fmla="*/ 1 h 166"/>
                <a:gd name="T78" fmla="*/ 18 w 297"/>
                <a:gd name="T79" fmla="*/ 0 h 166"/>
                <a:gd name="T80" fmla="*/ 27 w 297"/>
                <a:gd name="T81" fmla="*/ 0 h 166"/>
                <a:gd name="T82" fmla="*/ 35 w 297"/>
                <a:gd name="T83" fmla="*/ 2 h 166"/>
                <a:gd name="T84" fmla="*/ 44 w 297"/>
                <a:gd name="T85" fmla="*/ 3 h 166"/>
                <a:gd name="T86" fmla="*/ 53 w 297"/>
                <a:gd name="T87" fmla="*/ 3 h 166"/>
                <a:gd name="T88" fmla="*/ 61 w 297"/>
                <a:gd name="T89" fmla="*/ 2 h 166"/>
                <a:gd name="T90" fmla="*/ 65 w 297"/>
                <a:gd name="T91" fmla="*/ 3 h 166"/>
                <a:gd name="T92" fmla="*/ 72 w 297"/>
                <a:gd name="T93" fmla="*/ 5 h 166"/>
                <a:gd name="T94" fmla="*/ 78 w 297"/>
                <a:gd name="T95" fmla="*/ 8 h 166"/>
                <a:gd name="T96" fmla="*/ 84 w 297"/>
                <a:gd name="T97" fmla="*/ 10 h 166"/>
                <a:gd name="T98" fmla="*/ 89 w 297"/>
                <a:gd name="T99" fmla="*/ 11 h 166"/>
                <a:gd name="T100" fmla="*/ 95 w 297"/>
                <a:gd name="T101" fmla="*/ 13 h 166"/>
                <a:gd name="T102" fmla="*/ 101 w 297"/>
                <a:gd name="T103" fmla="*/ 14 h 166"/>
                <a:gd name="T104" fmla="*/ 107 w 297"/>
                <a:gd name="T105" fmla="*/ 16 h 166"/>
                <a:gd name="T106" fmla="*/ 121 w 297"/>
                <a:gd name="T107" fmla="*/ 20 h 166"/>
                <a:gd name="T108" fmla="*/ 134 w 297"/>
                <a:gd name="T109" fmla="*/ 27 h 166"/>
                <a:gd name="T110" fmla="*/ 147 w 297"/>
                <a:gd name="T111" fmla="*/ 33 h 166"/>
                <a:gd name="T112" fmla="*/ 161 w 297"/>
                <a:gd name="T113" fmla="*/ 40 h 166"/>
                <a:gd name="T114" fmla="*/ 187 w 297"/>
                <a:gd name="T115" fmla="*/ 57 h 166"/>
                <a:gd name="T116" fmla="*/ 211 w 297"/>
                <a:gd name="T117" fmla="*/ 75 h 166"/>
                <a:gd name="T118" fmla="*/ 236 w 297"/>
                <a:gd name="T119" fmla="*/ 94 h 166"/>
                <a:gd name="T120" fmla="*/ 258 w 297"/>
                <a:gd name="T121" fmla="*/ 115 h 166"/>
                <a:gd name="T122" fmla="*/ 279 w 297"/>
                <a:gd name="T123" fmla="*/ 137 h 166"/>
                <a:gd name="T124" fmla="*/ 297 w 297"/>
                <a:gd name="T125" fmla="*/ 161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7"/>
                <a:gd name="T190" fmla="*/ 0 h 166"/>
                <a:gd name="T191" fmla="*/ 297 w 297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7" h="166">
                  <a:moveTo>
                    <a:pt x="297" y="161"/>
                  </a:moveTo>
                  <a:lnTo>
                    <a:pt x="294" y="164"/>
                  </a:lnTo>
                  <a:lnTo>
                    <a:pt x="290" y="166"/>
                  </a:lnTo>
                  <a:lnTo>
                    <a:pt x="286" y="166"/>
                  </a:lnTo>
                  <a:lnTo>
                    <a:pt x="281" y="166"/>
                  </a:lnTo>
                  <a:lnTo>
                    <a:pt x="276" y="165"/>
                  </a:lnTo>
                  <a:lnTo>
                    <a:pt x="271" y="164"/>
                  </a:lnTo>
                  <a:lnTo>
                    <a:pt x="267" y="163"/>
                  </a:lnTo>
                  <a:lnTo>
                    <a:pt x="261" y="162"/>
                  </a:lnTo>
                  <a:lnTo>
                    <a:pt x="244" y="142"/>
                  </a:lnTo>
                  <a:lnTo>
                    <a:pt x="225" y="123"/>
                  </a:lnTo>
                  <a:lnTo>
                    <a:pt x="205" y="105"/>
                  </a:lnTo>
                  <a:lnTo>
                    <a:pt x="183" y="90"/>
                  </a:lnTo>
                  <a:lnTo>
                    <a:pt x="162" y="75"/>
                  </a:lnTo>
                  <a:lnTo>
                    <a:pt x="139" y="61"/>
                  </a:lnTo>
                  <a:lnTo>
                    <a:pt x="116" y="49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39"/>
                  </a:lnTo>
                  <a:lnTo>
                    <a:pt x="83" y="39"/>
                  </a:lnTo>
                  <a:lnTo>
                    <a:pt x="80" y="38"/>
                  </a:lnTo>
                  <a:lnTo>
                    <a:pt x="78" y="36"/>
                  </a:lnTo>
                  <a:lnTo>
                    <a:pt x="77" y="35"/>
                  </a:lnTo>
                  <a:lnTo>
                    <a:pt x="74" y="33"/>
                  </a:lnTo>
                  <a:lnTo>
                    <a:pt x="65" y="29"/>
                  </a:lnTo>
                  <a:lnTo>
                    <a:pt x="55" y="28"/>
                  </a:lnTo>
                  <a:lnTo>
                    <a:pt x="45" y="28"/>
                  </a:lnTo>
                  <a:lnTo>
                    <a:pt x="35" y="27"/>
                  </a:lnTo>
                  <a:lnTo>
                    <a:pt x="25" y="27"/>
                  </a:lnTo>
                  <a:lnTo>
                    <a:pt x="16" y="25"/>
                  </a:lnTo>
                  <a:lnTo>
                    <a:pt x="11" y="23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4" y="3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5" y="3"/>
                  </a:lnTo>
                  <a:lnTo>
                    <a:pt x="72" y="5"/>
                  </a:lnTo>
                  <a:lnTo>
                    <a:pt x="78" y="8"/>
                  </a:lnTo>
                  <a:lnTo>
                    <a:pt x="84" y="10"/>
                  </a:lnTo>
                  <a:lnTo>
                    <a:pt x="89" y="11"/>
                  </a:lnTo>
                  <a:lnTo>
                    <a:pt x="95" y="13"/>
                  </a:lnTo>
                  <a:lnTo>
                    <a:pt x="101" y="14"/>
                  </a:lnTo>
                  <a:lnTo>
                    <a:pt x="107" y="16"/>
                  </a:lnTo>
                  <a:lnTo>
                    <a:pt x="121" y="20"/>
                  </a:lnTo>
                  <a:lnTo>
                    <a:pt x="134" y="27"/>
                  </a:lnTo>
                  <a:lnTo>
                    <a:pt x="147" y="33"/>
                  </a:lnTo>
                  <a:lnTo>
                    <a:pt x="161" y="40"/>
                  </a:lnTo>
                  <a:lnTo>
                    <a:pt x="187" y="57"/>
                  </a:lnTo>
                  <a:lnTo>
                    <a:pt x="211" y="75"/>
                  </a:lnTo>
                  <a:lnTo>
                    <a:pt x="236" y="94"/>
                  </a:lnTo>
                  <a:lnTo>
                    <a:pt x="258" y="115"/>
                  </a:lnTo>
                  <a:lnTo>
                    <a:pt x="279" y="137"/>
                  </a:lnTo>
                  <a:lnTo>
                    <a:pt x="297" y="161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8" name="Freeform 580"/>
            <p:cNvSpPr>
              <a:spLocks/>
            </p:cNvSpPr>
            <p:nvPr/>
          </p:nvSpPr>
          <p:spPr bwMode="auto">
            <a:xfrm>
              <a:off x="5283" y="5454"/>
              <a:ext cx="55" cy="34"/>
            </a:xfrm>
            <a:custGeom>
              <a:avLst/>
              <a:gdLst>
                <a:gd name="T0" fmla="*/ 55 w 55"/>
                <a:gd name="T1" fmla="*/ 29 h 34"/>
                <a:gd name="T2" fmla="*/ 49 w 55"/>
                <a:gd name="T3" fmla="*/ 33 h 34"/>
                <a:gd name="T4" fmla="*/ 45 w 55"/>
                <a:gd name="T5" fmla="*/ 34 h 34"/>
                <a:gd name="T6" fmla="*/ 40 w 55"/>
                <a:gd name="T7" fmla="*/ 34 h 34"/>
                <a:gd name="T8" fmla="*/ 33 w 55"/>
                <a:gd name="T9" fmla="*/ 33 h 34"/>
                <a:gd name="T10" fmla="*/ 29 w 55"/>
                <a:gd name="T11" fmla="*/ 32 h 34"/>
                <a:gd name="T12" fmla="*/ 24 w 55"/>
                <a:gd name="T13" fmla="*/ 30 h 34"/>
                <a:gd name="T14" fmla="*/ 19 w 55"/>
                <a:gd name="T15" fmla="*/ 29 h 34"/>
                <a:gd name="T16" fmla="*/ 14 w 55"/>
                <a:gd name="T17" fmla="*/ 29 h 34"/>
                <a:gd name="T18" fmla="*/ 11 w 55"/>
                <a:gd name="T19" fmla="*/ 26 h 34"/>
                <a:gd name="T20" fmla="*/ 8 w 55"/>
                <a:gd name="T21" fmla="*/ 25 h 34"/>
                <a:gd name="T22" fmla="*/ 7 w 55"/>
                <a:gd name="T23" fmla="*/ 22 h 34"/>
                <a:gd name="T24" fmla="*/ 5 w 55"/>
                <a:gd name="T25" fmla="*/ 19 h 34"/>
                <a:gd name="T26" fmla="*/ 4 w 55"/>
                <a:gd name="T27" fmla="*/ 16 h 34"/>
                <a:gd name="T28" fmla="*/ 3 w 55"/>
                <a:gd name="T29" fmla="*/ 13 h 34"/>
                <a:gd name="T30" fmla="*/ 2 w 55"/>
                <a:gd name="T31" fmla="*/ 11 h 34"/>
                <a:gd name="T32" fmla="*/ 0 w 55"/>
                <a:gd name="T33" fmla="*/ 7 h 34"/>
                <a:gd name="T34" fmla="*/ 8 w 55"/>
                <a:gd name="T35" fmla="*/ 0 h 34"/>
                <a:gd name="T36" fmla="*/ 12 w 55"/>
                <a:gd name="T37" fmla="*/ 6 h 34"/>
                <a:gd name="T38" fmla="*/ 16 w 55"/>
                <a:gd name="T39" fmla="*/ 11 h 34"/>
                <a:gd name="T40" fmla="*/ 23 w 55"/>
                <a:gd name="T41" fmla="*/ 14 h 34"/>
                <a:gd name="T42" fmla="*/ 29 w 55"/>
                <a:gd name="T43" fmla="*/ 17 h 34"/>
                <a:gd name="T44" fmla="*/ 34 w 55"/>
                <a:gd name="T45" fmla="*/ 20 h 34"/>
                <a:gd name="T46" fmla="*/ 42 w 55"/>
                <a:gd name="T47" fmla="*/ 22 h 34"/>
                <a:gd name="T48" fmla="*/ 48 w 55"/>
                <a:gd name="T49" fmla="*/ 26 h 34"/>
                <a:gd name="T50" fmla="*/ 55 w 55"/>
                <a:gd name="T51" fmla="*/ 29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34"/>
                <a:gd name="T80" fmla="*/ 55 w 55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34">
                  <a:moveTo>
                    <a:pt x="55" y="29"/>
                  </a:moveTo>
                  <a:lnTo>
                    <a:pt x="49" y="33"/>
                  </a:lnTo>
                  <a:lnTo>
                    <a:pt x="45" y="34"/>
                  </a:lnTo>
                  <a:lnTo>
                    <a:pt x="40" y="34"/>
                  </a:lnTo>
                  <a:lnTo>
                    <a:pt x="33" y="33"/>
                  </a:lnTo>
                  <a:lnTo>
                    <a:pt x="29" y="32"/>
                  </a:lnTo>
                  <a:lnTo>
                    <a:pt x="24" y="30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11" y="26"/>
                  </a:lnTo>
                  <a:lnTo>
                    <a:pt x="8" y="25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8" y="0"/>
                  </a:lnTo>
                  <a:lnTo>
                    <a:pt x="12" y="6"/>
                  </a:lnTo>
                  <a:lnTo>
                    <a:pt x="16" y="11"/>
                  </a:lnTo>
                  <a:lnTo>
                    <a:pt x="23" y="14"/>
                  </a:lnTo>
                  <a:lnTo>
                    <a:pt x="29" y="17"/>
                  </a:lnTo>
                  <a:lnTo>
                    <a:pt x="34" y="20"/>
                  </a:lnTo>
                  <a:lnTo>
                    <a:pt x="42" y="22"/>
                  </a:lnTo>
                  <a:lnTo>
                    <a:pt x="48" y="26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39" name="Freeform 581"/>
            <p:cNvSpPr>
              <a:spLocks/>
            </p:cNvSpPr>
            <p:nvPr/>
          </p:nvSpPr>
          <p:spPr bwMode="auto">
            <a:xfrm>
              <a:off x="5261" y="5518"/>
              <a:ext cx="46" cy="24"/>
            </a:xfrm>
            <a:custGeom>
              <a:avLst/>
              <a:gdLst>
                <a:gd name="T0" fmla="*/ 46 w 46"/>
                <a:gd name="T1" fmla="*/ 18 h 24"/>
                <a:gd name="T2" fmla="*/ 42 w 46"/>
                <a:gd name="T3" fmla="*/ 23 h 24"/>
                <a:gd name="T4" fmla="*/ 37 w 46"/>
                <a:gd name="T5" fmla="*/ 24 h 24"/>
                <a:gd name="T6" fmla="*/ 33 w 46"/>
                <a:gd name="T7" fmla="*/ 24 h 24"/>
                <a:gd name="T8" fmla="*/ 29 w 46"/>
                <a:gd name="T9" fmla="*/ 23 h 24"/>
                <a:gd name="T10" fmla="*/ 24 w 46"/>
                <a:gd name="T11" fmla="*/ 22 h 24"/>
                <a:gd name="T12" fmla="*/ 19 w 46"/>
                <a:gd name="T13" fmla="*/ 22 h 24"/>
                <a:gd name="T14" fmla="*/ 16 w 46"/>
                <a:gd name="T15" fmla="*/ 21 h 24"/>
                <a:gd name="T16" fmla="*/ 10 w 46"/>
                <a:gd name="T17" fmla="*/ 22 h 24"/>
                <a:gd name="T18" fmla="*/ 8 w 46"/>
                <a:gd name="T19" fmla="*/ 18 h 24"/>
                <a:gd name="T20" fmla="*/ 6 w 46"/>
                <a:gd name="T21" fmla="*/ 16 h 24"/>
                <a:gd name="T22" fmla="*/ 3 w 46"/>
                <a:gd name="T23" fmla="*/ 14 h 24"/>
                <a:gd name="T24" fmla="*/ 1 w 46"/>
                <a:gd name="T25" fmla="*/ 12 h 24"/>
                <a:gd name="T26" fmla="*/ 0 w 46"/>
                <a:gd name="T27" fmla="*/ 9 h 24"/>
                <a:gd name="T28" fmla="*/ 0 w 46"/>
                <a:gd name="T29" fmla="*/ 7 h 24"/>
                <a:gd name="T30" fmla="*/ 1 w 46"/>
                <a:gd name="T31" fmla="*/ 3 h 24"/>
                <a:gd name="T32" fmla="*/ 3 w 46"/>
                <a:gd name="T33" fmla="*/ 0 h 24"/>
                <a:gd name="T34" fmla="*/ 9 w 46"/>
                <a:gd name="T35" fmla="*/ 4 h 24"/>
                <a:gd name="T36" fmla="*/ 15 w 46"/>
                <a:gd name="T37" fmla="*/ 7 h 24"/>
                <a:gd name="T38" fmla="*/ 20 w 46"/>
                <a:gd name="T39" fmla="*/ 8 h 24"/>
                <a:gd name="T40" fmla="*/ 26 w 46"/>
                <a:gd name="T41" fmla="*/ 9 h 24"/>
                <a:gd name="T42" fmla="*/ 31 w 46"/>
                <a:gd name="T43" fmla="*/ 10 h 24"/>
                <a:gd name="T44" fmla="*/ 37 w 46"/>
                <a:gd name="T45" fmla="*/ 12 h 24"/>
                <a:gd name="T46" fmla="*/ 42 w 46"/>
                <a:gd name="T47" fmla="*/ 14 h 24"/>
                <a:gd name="T48" fmla="*/ 46 w 46"/>
                <a:gd name="T49" fmla="*/ 18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24"/>
                <a:gd name="T77" fmla="*/ 46 w 46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24">
                  <a:moveTo>
                    <a:pt x="46" y="18"/>
                  </a:moveTo>
                  <a:lnTo>
                    <a:pt x="42" y="23"/>
                  </a:lnTo>
                  <a:lnTo>
                    <a:pt x="37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4" y="22"/>
                  </a:lnTo>
                  <a:lnTo>
                    <a:pt x="19" y="22"/>
                  </a:lnTo>
                  <a:lnTo>
                    <a:pt x="16" y="21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9" y="4"/>
                  </a:lnTo>
                  <a:lnTo>
                    <a:pt x="15" y="7"/>
                  </a:lnTo>
                  <a:lnTo>
                    <a:pt x="20" y="8"/>
                  </a:lnTo>
                  <a:lnTo>
                    <a:pt x="26" y="9"/>
                  </a:lnTo>
                  <a:lnTo>
                    <a:pt x="31" y="10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0" name="Freeform 582"/>
            <p:cNvSpPr>
              <a:spLocks/>
            </p:cNvSpPr>
            <p:nvPr/>
          </p:nvSpPr>
          <p:spPr bwMode="auto">
            <a:xfrm>
              <a:off x="5239" y="5562"/>
              <a:ext cx="32" cy="15"/>
            </a:xfrm>
            <a:custGeom>
              <a:avLst/>
              <a:gdLst>
                <a:gd name="T0" fmla="*/ 32 w 32"/>
                <a:gd name="T1" fmla="*/ 15 h 15"/>
                <a:gd name="T2" fmla="*/ 0 w 32"/>
                <a:gd name="T3" fmla="*/ 15 h 15"/>
                <a:gd name="T4" fmla="*/ 0 w 32"/>
                <a:gd name="T5" fmla="*/ 0 h 15"/>
                <a:gd name="T6" fmla="*/ 32 w 32"/>
                <a:gd name="T7" fmla="*/ 3 h 15"/>
                <a:gd name="T8" fmla="*/ 32 w 32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"/>
                <a:gd name="T17" fmla="*/ 32 w 3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">
                  <a:moveTo>
                    <a:pt x="3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32" y="3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1" name="Freeform 583"/>
            <p:cNvSpPr>
              <a:spLocks/>
            </p:cNvSpPr>
            <p:nvPr/>
          </p:nvSpPr>
          <p:spPr bwMode="auto">
            <a:xfrm>
              <a:off x="6422" y="5738"/>
              <a:ext cx="396" cy="265"/>
            </a:xfrm>
            <a:custGeom>
              <a:avLst/>
              <a:gdLst>
                <a:gd name="T0" fmla="*/ 387 w 396"/>
                <a:gd name="T1" fmla="*/ 36 h 265"/>
                <a:gd name="T2" fmla="*/ 376 w 396"/>
                <a:gd name="T3" fmla="*/ 51 h 265"/>
                <a:gd name="T4" fmla="*/ 363 w 396"/>
                <a:gd name="T5" fmla="*/ 65 h 265"/>
                <a:gd name="T6" fmla="*/ 358 w 396"/>
                <a:gd name="T7" fmla="*/ 78 h 265"/>
                <a:gd name="T8" fmla="*/ 358 w 396"/>
                <a:gd name="T9" fmla="*/ 87 h 265"/>
                <a:gd name="T10" fmla="*/ 363 w 396"/>
                <a:gd name="T11" fmla="*/ 95 h 265"/>
                <a:gd name="T12" fmla="*/ 370 w 396"/>
                <a:gd name="T13" fmla="*/ 98 h 265"/>
                <a:gd name="T14" fmla="*/ 378 w 396"/>
                <a:gd name="T15" fmla="*/ 104 h 265"/>
                <a:gd name="T16" fmla="*/ 385 w 396"/>
                <a:gd name="T17" fmla="*/ 109 h 265"/>
                <a:gd name="T18" fmla="*/ 388 w 396"/>
                <a:gd name="T19" fmla="*/ 120 h 265"/>
                <a:gd name="T20" fmla="*/ 388 w 396"/>
                <a:gd name="T21" fmla="*/ 130 h 265"/>
                <a:gd name="T22" fmla="*/ 383 w 396"/>
                <a:gd name="T23" fmla="*/ 143 h 265"/>
                <a:gd name="T24" fmla="*/ 370 w 396"/>
                <a:gd name="T25" fmla="*/ 158 h 265"/>
                <a:gd name="T26" fmla="*/ 354 w 396"/>
                <a:gd name="T27" fmla="*/ 171 h 265"/>
                <a:gd name="T28" fmla="*/ 336 w 396"/>
                <a:gd name="T29" fmla="*/ 187 h 265"/>
                <a:gd name="T30" fmla="*/ 312 w 396"/>
                <a:gd name="T31" fmla="*/ 203 h 265"/>
                <a:gd name="T32" fmla="*/ 274 w 396"/>
                <a:gd name="T33" fmla="*/ 221 h 265"/>
                <a:gd name="T34" fmla="*/ 221 w 396"/>
                <a:gd name="T35" fmla="*/ 238 h 265"/>
                <a:gd name="T36" fmla="*/ 166 w 396"/>
                <a:gd name="T37" fmla="*/ 250 h 265"/>
                <a:gd name="T38" fmla="*/ 121 w 396"/>
                <a:gd name="T39" fmla="*/ 258 h 265"/>
                <a:gd name="T40" fmla="*/ 89 w 396"/>
                <a:gd name="T41" fmla="*/ 262 h 265"/>
                <a:gd name="T42" fmla="*/ 55 w 396"/>
                <a:gd name="T43" fmla="*/ 265 h 265"/>
                <a:gd name="T44" fmla="*/ 21 w 396"/>
                <a:gd name="T45" fmla="*/ 262 h 265"/>
                <a:gd name="T46" fmla="*/ 3 w 396"/>
                <a:gd name="T47" fmla="*/ 258 h 265"/>
                <a:gd name="T48" fmla="*/ 2 w 396"/>
                <a:gd name="T49" fmla="*/ 253 h 265"/>
                <a:gd name="T50" fmla="*/ 1 w 396"/>
                <a:gd name="T51" fmla="*/ 251 h 265"/>
                <a:gd name="T52" fmla="*/ 0 w 396"/>
                <a:gd name="T53" fmla="*/ 248 h 265"/>
                <a:gd name="T54" fmla="*/ 37 w 396"/>
                <a:gd name="T55" fmla="*/ 225 h 265"/>
                <a:gd name="T56" fmla="*/ 63 w 396"/>
                <a:gd name="T57" fmla="*/ 226 h 265"/>
                <a:gd name="T58" fmla="*/ 87 w 396"/>
                <a:gd name="T59" fmla="*/ 223 h 265"/>
                <a:gd name="T60" fmla="*/ 135 w 396"/>
                <a:gd name="T61" fmla="*/ 212 h 265"/>
                <a:gd name="T62" fmla="*/ 180 w 396"/>
                <a:gd name="T63" fmla="*/ 191 h 265"/>
                <a:gd name="T64" fmla="*/ 222 w 396"/>
                <a:gd name="T65" fmla="*/ 169 h 265"/>
                <a:gd name="T66" fmla="*/ 222 w 396"/>
                <a:gd name="T67" fmla="*/ 164 h 265"/>
                <a:gd name="T68" fmla="*/ 223 w 396"/>
                <a:gd name="T69" fmla="*/ 159 h 265"/>
                <a:gd name="T70" fmla="*/ 223 w 396"/>
                <a:gd name="T71" fmla="*/ 155 h 265"/>
                <a:gd name="T72" fmla="*/ 217 w 396"/>
                <a:gd name="T73" fmla="*/ 151 h 265"/>
                <a:gd name="T74" fmla="*/ 181 w 396"/>
                <a:gd name="T75" fmla="*/ 166 h 265"/>
                <a:gd name="T76" fmla="*/ 143 w 396"/>
                <a:gd name="T77" fmla="*/ 182 h 265"/>
                <a:gd name="T78" fmla="*/ 104 w 396"/>
                <a:gd name="T79" fmla="*/ 192 h 265"/>
                <a:gd name="T80" fmla="*/ 85 w 396"/>
                <a:gd name="T81" fmla="*/ 195 h 265"/>
                <a:gd name="T82" fmla="*/ 65 w 396"/>
                <a:gd name="T83" fmla="*/ 195 h 265"/>
                <a:gd name="T84" fmla="*/ 76 w 396"/>
                <a:gd name="T85" fmla="*/ 179 h 265"/>
                <a:gd name="T86" fmla="*/ 89 w 396"/>
                <a:gd name="T87" fmla="*/ 166 h 265"/>
                <a:gd name="T88" fmla="*/ 102 w 396"/>
                <a:gd name="T89" fmla="*/ 157 h 265"/>
                <a:gd name="T90" fmla="*/ 120 w 396"/>
                <a:gd name="T91" fmla="*/ 151 h 265"/>
                <a:gd name="T92" fmla="*/ 156 w 396"/>
                <a:gd name="T93" fmla="*/ 141 h 265"/>
                <a:gd name="T94" fmla="*/ 192 w 396"/>
                <a:gd name="T95" fmla="*/ 132 h 265"/>
                <a:gd name="T96" fmla="*/ 244 w 396"/>
                <a:gd name="T97" fmla="*/ 108 h 265"/>
                <a:gd name="T98" fmla="*/ 293 w 396"/>
                <a:gd name="T99" fmla="*/ 80 h 265"/>
                <a:gd name="T100" fmla="*/ 340 w 396"/>
                <a:gd name="T101" fmla="*/ 45 h 265"/>
                <a:gd name="T102" fmla="*/ 361 w 396"/>
                <a:gd name="T103" fmla="*/ 22 h 265"/>
                <a:gd name="T104" fmla="*/ 380 w 396"/>
                <a:gd name="T105" fmla="*/ 0 h 265"/>
                <a:gd name="T106" fmla="*/ 388 w 396"/>
                <a:gd name="T107" fmla="*/ 5 h 265"/>
                <a:gd name="T108" fmla="*/ 394 w 396"/>
                <a:gd name="T109" fmla="*/ 11 h 265"/>
                <a:gd name="T110" fmla="*/ 396 w 396"/>
                <a:gd name="T111" fmla="*/ 20 h 265"/>
                <a:gd name="T112" fmla="*/ 391 w 396"/>
                <a:gd name="T113" fmla="*/ 28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6"/>
                <a:gd name="T172" fmla="*/ 0 h 265"/>
                <a:gd name="T173" fmla="*/ 396 w 396"/>
                <a:gd name="T174" fmla="*/ 265 h 2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6" h="265">
                  <a:moveTo>
                    <a:pt x="391" y="28"/>
                  </a:moveTo>
                  <a:lnTo>
                    <a:pt x="387" y="36"/>
                  </a:lnTo>
                  <a:lnTo>
                    <a:pt x="382" y="44"/>
                  </a:lnTo>
                  <a:lnTo>
                    <a:pt x="376" y="51"/>
                  </a:lnTo>
                  <a:lnTo>
                    <a:pt x="369" y="59"/>
                  </a:lnTo>
                  <a:lnTo>
                    <a:pt x="363" y="65"/>
                  </a:lnTo>
                  <a:lnTo>
                    <a:pt x="359" y="74"/>
                  </a:lnTo>
                  <a:lnTo>
                    <a:pt x="358" y="78"/>
                  </a:lnTo>
                  <a:lnTo>
                    <a:pt x="357" y="82"/>
                  </a:lnTo>
                  <a:lnTo>
                    <a:pt x="358" y="87"/>
                  </a:lnTo>
                  <a:lnTo>
                    <a:pt x="359" y="92"/>
                  </a:lnTo>
                  <a:lnTo>
                    <a:pt x="363" y="95"/>
                  </a:lnTo>
                  <a:lnTo>
                    <a:pt x="367" y="97"/>
                  </a:lnTo>
                  <a:lnTo>
                    <a:pt x="370" y="98"/>
                  </a:lnTo>
                  <a:lnTo>
                    <a:pt x="374" y="100"/>
                  </a:lnTo>
                  <a:lnTo>
                    <a:pt x="378" y="104"/>
                  </a:lnTo>
                  <a:lnTo>
                    <a:pt x="382" y="106"/>
                  </a:lnTo>
                  <a:lnTo>
                    <a:pt x="385" y="109"/>
                  </a:lnTo>
                  <a:lnTo>
                    <a:pt x="387" y="113"/>
                  </a:lnTo>
                  <a:lnTo>
                    <a:pt x="388" y="120"/>
                  </a:lnTo>
                  <a:lnTo>
                    <a:pt x="388" y="124"/>
                  </a:lnTo>
                  <a:lnTo>
                    <a:pt x="388" y="130"/>
                  </a:lnTo>
                  <a:lnTo>
                    <a:pt x="387" y="134"/>
                  </a:lnTo>
                  <a:lnTo>
                    <a:pt x="383" y="143"/>
                  </a:lnTo>
                  <a:lnTo>
                    <a:pt x="378" y="151"/>
                  </a:lnTo>
                  <a:lnTo>
                    <a:pt x="370" y="158"/>
                  </a:lnTo>
                  <a:lnTo>
                    <a:pt x="362" y="165"/>
                  </a:lnTo>
                  <a:lnTo>
                    <a:pt x="354" y="171"/>
                  </a:lnTo>
                  <a:lnTo>
                    <a:pt x="348" y="179"/>
                  </a:lnTo>
                  <a:lnTo>
                    <a:pt x="336" y="187"/>
                  </a:lnTo>
                  <a:lnTo>
                    <a:pt x="324" y="196"/>
                  </a:lnTo>
                  <a:lnTo>
                    <a:pt x="312" y="203"/>
                  </a:lnTo>
                  <a:lnTo>
                    <a:pt x="299" y="210"/>
                  </a:lnTo>
                  <a:lnTo>
                    <a:pt x="274" y="221"/>
                  </a:lnTo>
                  <a:lnTo>
                    <a:pt x="247" y="231"/>
                  </a:lnTo>
                  <a:lnTo>
                    <a:pt x="221" y="238"/>
                  </a:lnTo>
                  <a:lnTo>
                    <a:pt x="195" y="245"/>
                  </a:lnTo>
                  <a:lnTo>
                    <a:pt x="166" y="250"/>
                  </a:lnTo>
                  <a:lnTo>
                    <a:pt x="139" y="256"/>
                  </a:lnTo>
                  <a:lnTo>
                    <a:pt x="121" y="258"/>
                  </a:lnTo>
                  <a:lnTo>
                    <a:pt x="104" y="260"/>
                  </a:lnTo>
                  <a:lnTo>
                    <a:pt x="89" y="262"/>
                  </a:lnTo>
                  <a:lnTo>
                    <a:pt x="71" y="264"/>
                  </a:lnTo>
                  <a:lnTo>
                    <a:pt x="55" y="265"/>
                  </a:lnTo>
                  <a:lnTo>
                    <a:pt x="38" y="265"/>
                  </a:lnTo>
                  <a:lnTo>
                    <a:pt x="21" y="262"/>
                  </a:lnTo>
                  <a:lnTo>
                    <a:pt x="4" y="259"/>
                  </a:lnTo>
                  <a:lnTo>
                    <a:pt x="3" y="258"/>
                  </a:lnTo>
                  <a:lnTo>
                    <a:pt x="3" y="257"/>
                  </a:lnTo>
                  <a:lnTo>
                    <a:pt x="2" y="253"/>
                  </a:lnTo>
                  <a:lnTo>
                    <a:pt x="1" y="252"/>
                  </a:lnTo>
                  <a:lnTo>
                    <a:pt x="1" y="251"/>
                  </a:lnTo>
                  <a:lnTo>
                    <a:pt x="0" y="249"/>
                  </a:lnTo>
                  <a:lnTo>
                    <a:pt x="0" y="248"/>
                  </a:lnTo>
                  <a:lnTo>
                    <a:pt x="0" y="245"/>
                  </a:lnTo>
                  <a:lnTo>
                    <a:pt x="37" y="225"/>
                  </a:lnTo>
                  <a:lnTo>
                    <a:pt x="50" y="226"/>
                  </a:lnTo>
                  <a:lnTo>
                    <a:pt x="63" y="226"/>
                  </a:lnTo>
                  <a:lnTo>
                    <a:pt x="76" y="225"/>
                  </a:lnTo>
                  <a:lnTo>
                    <a:pt x="87" y="223"/>
                  </a:lnTo>
                  <a:lnTo>
                    <a:pt x="111" y="218"/>
                  </a:lnTo>
                  <a:lnTo>
                    <a:pt x="135" y="212"/>
                  </a:lnTo>
                  <a:lnTo>
                    <a:pt x="157" y="203"/>
                  </a:lnTo>
                  <a:lnTo>
                    <a:pt x="180" y="191"/>
                  </a:lnTo>
                  <a:lnTo>
                    <a:pt x="201" y="181"/>
                  </a:lnTo>
                  <a:lnTo>
                    <a:pt x="222" y="169"/>
                  </a:lnTo>
                  <a:lnTo>
                    <a:pt x="222" y="166"/>
                  </a:lnTo>
                  <a:lnTo>
                    <a:pt x="222" y="164"/>
                  </a:lnTo>
                  <a:lnTo>
                    <a:pt x="223" y="161"/>
                  </a:lnTo>
                  <a:lnTo>
                    <a:pt x="223" y="159"/>
                  </a:lnTo>
                  <a:lnTo>
                    <a:pt x="223" y="157"/>
                  </a:lnTo>
                  <a:lnTo>
                    <a:pt x="223" y="155"/>
                  </a:lnTo>
                  <a:lnTo>
                    <a:pt x="221" y="153"/>
                  </a:lnTo>
                  <a:lnTo>
                    <a:pt x="217" y="151"/>
                  </a:lnTo>
                  <a:lnTo>
                    <a:pt x="199" y="158"/>
                  </a:lnTo>
                  <a:lnTo>
                    <a:pt x="181" y="166"/>
                  </a:lnTo>
                  <a:lnTo>
                    <a:pt x="162" y="174"/>
                  </a:lnTo>
                  <a:lnTo>
                    <a:pt x="143" y="182"/>
                  </a:lnTo>
                  <a:lnTo>
                    <a:pt x="124" y="188"/>
                  </a:lnTo>
                  <a:lnTo>
                    <a:pt x="104" y="192"/>
                  </a:lnTo>
                  <a:lnTo>
                    <a:pt x="95" y="195"/>
                  </a:lnTo>
                  <a:lnTo>
                    <a:pt x="85" y="195"/>
                  </a:lnTo>
                  <a:lnTo>
                    <a:pt x="76" y="196"/>
                  </a:lnTo>
                  <a:lnTo>
                    <a:pt x="65" y="195"/>
                  </a:lnTo>
                  <a:lnTo>
                    <a:pt x="69" y="186"/>
                  </a:lnTo>
                  <a:lnTo>
                    <a:pt x="76" y="179"/>
                  </a:lnTo>
                  <a:lnTo>
                    <a:pt x="81" y="171"/>
                  </a:lnTo>
                  <a:lnTo>
                    <a:pt x="89" y="166"/>
                  </a:lnTo>
                  <a:lnTo>
                    <a:pt x="96" y="161"/>
                  </a:lnTo>
                  <a:lnTo>
                    <a:pt x="102" y="157"/>
                  </a:lnTo>
                  <a:lnTo>
                    <a:pt x="111" y="153"/>
                  </a:lnTo>
                  <a:lnTo>
                    <a:pt x="120" y="151"/>
                  </a:lnTo>
                  <a:lnTo>
                    <a:pt x="138" y="144"/>
                  </a:lnTo>
                  <a:lnTo>
                    <a:pt x="156" y="141"/>
                  </a:lnTo>
                  <a:lnTo>
                    <a:pt x="174" y="138"/>
                  </a:lnTo>
                  <a:lnTo>
                    <a:pt x="192" y="132"/>
                  </a:lnTo>
                  <a:lnTo>
                    <a:pt x="218" y="122"/>
                  </a:lnTo>
                  <a:lnTo>
                    <a:pt x="244" y="108"/>
                  </a:lnTo>
                  <a:lnTo>
                    <a:pt x="270" y="95"/>
                  </a:lnTo>
                  <a:lnTo>
                    <a:pt x="293" y="80"/>
                  </a:lnTo>
                  <a:lnTo>
                    <a:pt x="318" y="63"/>
                  </a:lnTo>
                  <a:lnTo>
                    <a:pt x="340" y="45"/>
                  </a:lnTo>
                  <a:lnTo>
                    <a:pt x="351" y="34"/>
                  </a:lnTo>
                  <a:lnTo>
                    <a:pt x="361" y="22"/>
                  </a:lnTo>
                  <a:lnTo>
                    <a:pt x="370" y="13"/>
                  </a:lnTo>
                  <a:lnTo>
                    <a:pt x="380" y="0"/>
                  </a:lnTo>
                  <a:lnTo>
                    <a:pt x="384" y="3"/>
                  </a:lnTo>
                  <a:lnTo>
                    <a:pt x="388" y="5"/>
                  </a:lnTo>
                  <a:lnTo>
                    <a:pt x="392" y="8"/>
                  </a:lnTo>
                  <a:lnTo>
                    <a:pt x="394" y="11"/>
                  </a:lnTo>
                  <a:lnTo>
                    <a:pt x="396" y="15"/>
                  </a:lnTo>
                  <a:lnTo>
                    <a:pt x="396" y="20"/>
                  </a:lnTo>
                  <a:lnTo>
                    <a:pt x="394" y="22"/>
                  </a:lnTo>
                  <a:lnTo>
                    <a:pt x="391" y="28"/>
                  </a:lnTo>
                  <a:close/>
                </a:path>
              </a:pathLst>
            </a:custGeom>
            <a:solidFill>
              <a:srgbClr val="C73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2" name="Freeform 584"/>
            <p:cNvSpPr>
              <a:spLocks/>
            </p:cNvSpPr>
            <p:nvPr/>
          </p:nvSpPr>
          <p:spPr bwMode="auto">
            <a:xfrm>
              <a:off x="5535" y="5768"/>
              <a:ext cx="120" cy="204"/>
            </a:xfrm>
            <a:custGeom>
              <a:avLst/>
              <a:gdLst>
                <a:gd name="T0" fmla="*/ 120 w 120"/>
                <a:gd name="T1" fmla="*/ 165 h 204"/>
                <a:gd name="T2" fmla="*/ 119 w 120"/>
                <a:gd name="T3" fmla="*/ 169 h 204"/>
                <a:gd name="T4" fmla="*/ 118 w 120"/>
                <a:gd name="T5" fmla="*/ 174 h 204"/>
                <a:gd name="T6" fmla="*/ 118 w 120"/>
                <a:gd name="T7" fmla="*/ 180 h 204"/>
                <a:gd name="T8" fmla="*/ 115 w 120"/>
                <a:gd name="T9" fmla="*/ 185 h 204"/>
                <a:gd name="T10" fmla="*/ 114 w 120"/>
                <a:gd name="T11" fmla="*/ 190 h 204"/>
                <a:gd name="T12" fmla="*/ 113 w 120"/>
                <a:gd name="T13" fmla="*/ 195 h 204"/>
                <a:gd name="T14" fmla="*/ 112 w 120"/>
                <a:gd name="T15" fmla="*/ 200 h 204"/>
                <a:gd name="T16" fmla="*/ 110 w 120"/>
                <a:gd name="T17" fmla="*/ 204 h 204"/>
                <a:gd name="T18" fmla="*/ 100 w 120"/>
                <a:gd name="T19" fmla="*/ 193 h 204"/>
                <a:gd name="T20" fmla="*/ 91 w 120"/>
                <a:gd name="T21" fmla="*/ 184 h 204"/>
                <a:gd name="T22" fmla="*/ 82 w 120"/>
                <a:gd name="T23" fmla="*/ 175 h 204"/>
                <a:gd name="T24" fmla="*/ 72 w 120"/>
                <a:gd name="T25" fmla="*/ 166 h 204"/>
                <a:gd name="T26" fmla="*/ 63 w 120"/>
                <a:gd name="T27" fmla="*/ 157 h 204"/>
                <a:gd name="T28" fmla="*/ 53 w 120"/>
                <a:gd name="T29" fmla="*/ 147 h 204"/>
                <a:gd name="T30" fmla="*/ 45 w 120"/>
                <a:gd name="T31" fmla="*/ 138 h 204"/>
                <a:gd name="T32" fmla="*/ 35 w 120"/>
                <a:gd name="T33" fmla="*/ 128 h 204"/>
                <a:gd name="T34" fmla="*/ 31 w 120"/>
                <a:gd name="T35" fmla="*/ 123 h 204"/>
                <a:gd name="T36" fmla="*/ 23 w 120"/>
                <a:gd name="T37" fmla="*/ 119 h 204"/>
                <a:gd name="T38" fmla="*/ 16 w 120"/>
                <a:gd name="T39" fmla="*/ 113 h 204"/>
                <a:gd name="T40" fmla="*/ 9 w 120"/>
                <a:gd name="T41" fmla="*/ 109 h 204"/>
                <a:gd name="T42" fmla="*/ 4 w 120"/>
                <a:gd name="T43" fmla="*/ 104 h 204"/>
                <a:gd name="T44" fmla="*/ 0 w 120"/>
                <a:gd name="T45" fmla="*/ 97 h 204"/>
                <a:gd name="T46" fmla="*/ 0 w 120"/>
                <a:gd name="T47" fmla="*/ 94 h 204"/>
                <a:gd name="T48" fmla="*/ 0 w 120"/>
                <a:gd name="T49" fmla="*/ 91 h 204"/>
                <a:gd name="T50" fmla="*/ 1 w 120"/>
                <a:gd name="T51" fmla="*/ 85 h 204"/>
                <a:gd name="T52" fmla="*/ 2 w 120"/>
                <a:gd name="T53" fmla="*/ 82 h 204"/>
                <a:gd name="T54" fmla="*/ 8 w 120"/>
                <a:gd name="T55" fmla="*/ 70 h 204"/>
                <a:gd name="T56" fmla="*/ 15 w 120"/>
                <a:gd name="T57" fmla="*/ 61 h 204"/>
                <a:gd name="T58" fmla="*/ 21 w 120"/>
                <a:gd name="T59" fmla="*/ 51 h 204"/>
                <a:gd name="T60" fmla="*/ 25 w 120"/>
                <a:gd name="T61" fmla="*/ 41 h 204"/>
                <a:gd name="T62" fmla="*/ 32 w 120"/>
                <a:gd name="T63" fmla="*/ 31 h 204"/>
                <a:gd name="T64" fmla="*/ 36 w 120"/>
                <a:gd name="T65" fmla="*/ 21 h 204"/>
                <a:gd name="T66" fmla="*/ 43 w 120"/>
                <a:gd name="T67" fmla="*/ 11 h 204"/>
                <a:gd name="T68" fmla="*/ 49 w 120"/>
                <a:gd name="T69" fmla="*/ 0 h 204"/>
                <a:gd name="T70" fmla="*/ 59 w 120"/>
                <a:gd name="T71" fmla="*/ 20 h 204"/>
                <a:gd name="T72" fmla="*/ 67 w 120"/>
                <a:gd name="T73" fmla="*/ 40 h 204"/>
                <a:gd name="T74" fmla="*/ 76 w 120"/>
                <a:gd name="T75" fmla="*/ 61 h 204"/>
                <a:gd name="T76" fmla="*/ 84 w 120"/>
                <a:gd name="T77" fmla="*/ 82 h 204"/>
                <a:gd name="T78" fmla="*/ 93 w 120"/>
                <a:gd name="T79" fmla="*/ 102 h 204"/>
                <a:gd name="T80" fmla="*/ 102 w 120"/>
                <a:gd name="T81" fmla="*/ 123 h 204"/>
                <a:gd name="T82" fmla="*/ 110 w 120"/>
                <a:gd name="T83" fmla="*/ 143 h 204"/>
                <a:gd name="T84" fmla="*/ 120 w 120"/>
                <a:gd name="T85" fmla="*/ 165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204"/>
                <a:gd name="T131" fmla="*/ 120 w 120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204">
                  <a:moveTo>
                    <a:pt x="120" y="165"/>
                  </a:moveTo>
                  <a:lnTo>
                    <a:pt x="119" y="169"/>
                  </a:lnTo>
                  <a:lnTo>
                    <a:pt x="118" y="174"/>
                  </a:lnTo>
                  <a:lnTo>
                    <a:pt x="118" y="180"/>
                  </a:lnTo>
                  <a:lnTo>
                    <a:pt x="115" y="185"/>
                  </a:lnTo>
                  <a:lnTo>
                    <a:pt x="114" y="190"/>
                  </a:lnTo>
                  <a:lnTo>
                    <a:pt x="113" y="195"/>
                  </a:lnTo>
                  <a:lnTo>
                    <a:pt x="112" y="200"/>
                  </a:lnTo>
                  <a:lnTo>
                    <a:pt x="110" y="204"/>
                  </a:lnTo>
                  <a:lnTo>
                    <a:pt x="100" y="193"/>
                  </a:lnTo>
                  <a:lnTo>
                    <a:pt x="91" y="184"/>
                  </a:lnTo>
                  <a:lnTo>
                    <a:pt x="82" y="175"/>
                  </a:lnTo>
                  <a:lnTo>
                    <a:pt x="72" y="166"/>
                  </a:lnTo>
                  <a:lnTo>
                    <a:pt x="63" y="157"/>
                  </a:lnTo>
                  <a:lnTo>
                    <a:pt x="53" y="147"/>
                  </a:lnTo>
                  <a:lnTo>
                    <a:pt x="45" y="138"/>
                  </a:lnTo>
                  <a:lnTo>
                    <a:pt x="35" y="128"/>
                  </a:lnTo>
                  <a:lnTo>
                    <a:pt x="31" y="123"/>
                  </a:lnTo>
                  <a:lnTo>
                    <a:pt x="23" y="119"/>
                  </a:lnTo>
                  <a:lnTo>
                    <a:pt x="16" y="113"/>
                  </a:lnTo>
                  <a:lnTo>
                    <a:pt x="9" y="109"/>
                  </a:lnTo>
                  <a:lnTo>
                    <a:pt x="4" y="104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1" y="85"/>
                  </a:lnTo>
                  <a:lnTo>
                    <a:pt x="2" y="82"/>
                  </a:lnTo>
                  <a:lnTo>
                    <a:pt x="8" y="70"/>
                  </a:lnTo>
                  <a:lnTo>
                    <a:pt x="15" y="61"/>
                  </a:lnTo>
                  <a:lnTo>
                    <a:pt x="21" y="51"/>
                  </a:lnTo>
                  <a:lnTo>
                    <a:pt x="25" y="41"/>
                  </a:lnTo>
                  <a:lnTo>
                    <a:pt x="32" y="31"/>
                  </a:lnTo>
                  <a:lnTo>
                    <a:pt x="36" y="21"/>
                  </a:lnTo>
                  <a:lnTo>
                    <a:pt x="43" y="11"/>
                  </a:lnTo>
                  <a:lnTo>
                    <a:pt x="49" y="0"/>
                  </a:lnTo>
                  <a:lnTo>
                    <a:pt x="59" y="20"/>
                  </a:lnTo>
                  <a:lnTo>
                    <a:pt x="67" y="40"/>
                  </a:lnTo>
                  <a:lnTo>
                    <a:pt x="76" y="61"/>
                  </a:lnTo>
                  <a:lnTo>
                    <a:pt x="84" y="82"/>
                  </a:lnTo>
                  <a:lnTo>
                    <a:pt x="93" y="102"/>
                  </a:lnTo>
                  <a:lnTo>
                    <a:pt x="102" y="123"/>
                  </a:lnTo>
                  <a:lnTo>
                    <a:pt x="110" y="143"/>
                  </a:lnTo>
                  <a:lnTo>
                    <a:pt x="120" y="165"/>
                  </a:lnTo>
                  <a:close/>
                </a:path>
              </a:pathLst>
            </a:custGeom>
            <a:solidFill>
              <a:srgbClr val="26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3" name="Freeform 585"/>
            <p:cNvSpPr>
              <a:spLocks/>
            </p:cNvSpPr>
            <p:nvPr/>
          </p:nvSpPr>
          <p:spPr bwMode="auto">
            <a:xfrm>
              <a:off x="6255" y="5784"/>
              <a:ext cx="143" cy="100"/>
            </a:xfrm>
            <a:custGeom>
              <a:avLst/>
              <a:gdLst>
                <a:gd name="T0" fmla="*/ 143 w 143"/>
                <a:gd name="T1" fmla="*/ 0 h 100"/>
                <a:gd name="T2" fmla="*/ 143 w 143"/>
                <a:gd name="T3" fmla="*/ 13 h 100"/>
                <a:gd name="T4" fmla="*/ 141 w 143"/>
                <a:gd name="T5" fmla="*/ 23 h 100"/>
                <a:gd name="T6" fmla="*/ 136 w 143"/>
                <a:gd name="T7" fmla="*/ 35 h 100"/>
                <a:gd name="T8" fmla="*/ 131 w 143"/>
                <a:gd name="T9" fmla="*/ 48 h 100"/>
                <a:gd name="T10" fmla="*/ 124 w 143"/>
                <a:gd name="T11" fmla="*/ 59 h 100"/>
                <a:gd name="T12" fmla="*/ 117 w 143"/>
                <a:gd name="T13" fmla="*/ 68 h 100"/>
                <a:gd name="T14" fmla="*/ 108 w 143"/>
                <a:gd name="T15" fmla="*/ 78 h 100"/>
                <a:gd name="T16" fmla="*/ 98 w 143"/>
                <a:gd name="T17" fmla="*/ 86 h 100"/>
                <a:gd name="T18" fmla="*/ 95 w 143"/>
                <a:gd name="T19" fmla="*/ 89 h 100"/>
                <a:gd name="T20" fmla="*/ 92 w 143"/>
                <a:gd name="T21" fmla="*/ 92 h 100"/>
                <a:gd name="T22" fmla="*/ 89 w 143"/>
                <a:gd name="T23" fmla="*/ 93 h 100"/>
                <a:gd name="T24" fmla="*/ 85 w 143"/>
                <a:gd name="T25" fmla="*/ 93 h 100"/>
                <a:gd name="T26" fmla="*/ 82 w 143"/>
                <a:gd name="T27" fmla="*/ 93 h 100"/>
                <a:gd name="T28" fmla="*/ 79 w 143"/>
                <a:gd name="T29" fmla="*/ 94 h 100"/>
                <a:gd name="T30" fmla="*/ 76 w 143"/>
                <a:gd name="T31" fmla="*/ 95 h 100"/>
                <a:gd name="T32" fmla="*/ 72 w 143"/>
                <a:gd name="T33" fmla="*/ 97 h 100"/>
                <a:gd name="T34" fmla="*/ 70 w 143"/>
                <a:gd name="T35" fmla="*/ 97 h 100"/>
                <a:gd name="T36" fmla="*/ 68 w 143"/>
                <a:gd name="T37" fmla="*/ 97 h 100"/>
                <a:gd name="T38" fmla="*/ 67 w 143"/>
                <a:gd name="T39" fmla="*/ 97 h 100"/>
                <a:gd name="T40" fmla="*/ 65 w 143"/>
                <a:gd name="T41" fmla="*/ 97 h 100"/>
                <a:gd name="T42" fmla="*/ 64 w 143"/>
                <a:gd name="T43" fmla="*/ 97 h 100"/>
                <a:gd name="T44" fmla="*/ 61 w 143"/>
                <a:gd name="T45" fmla="*/ 97 h 100"/>
                <a:gd name="T46" fmla="*/ 60 w 143"/>
                <a:gd name="T47" fmla="*/ 98 h 100"/>
                <a:gd name="T48" fmla="*/ 58 w 143"/>
                <a:gd name="T49" fmla="*/ 100 h 100"/>
                <a:gd name="T50" fmla="*/ 55 w 143"/>
                <a:gd name="T51" fmla="*/ 96 h 100"/>
                <a:gd name="T52" fmla="*/ 51 w 143"/>
                <a:gd name="T53" fmla="*/ 94 h 100"/>
                <a:gd name="T54" fmla="*/ 48 w 143"/>
                <a:gd name="T55" fmla="*/ 92 h 100"/>
                <a:gd name="T56" fmla="*/ 42 w 143"/>
                <a:gd name="T57" fmla="*/ 90 h 100"/>
                <a:gd name="T58" fmla="*/ 34 w 143"/>
                <a:gd name="T59" fmla="*/ 88 h 100"/>
                <a:gd name="T60" fmla="*/ 24 w 143"/>
                <a:gd name="T61" fmla="*/ 85 h 100"/>
                <a:gd name="T62" fmla="*/ 15 w 143"/>
                <a:gd name="T63" fmla="*/ 83 h 100"/>
                <a:gd name="T64" fmla="*/ 7 w 143"/>
                <a:gd name="T65" fmla="*/ 78 h 100"/>
                <a:gd name="T66" fmla="*/ 5 w 143"/>
                <a:gd name="T67" fmla="*/ 76 h 100"/>
                <a:gd name="T68" fmla="*/ 3 w 143"/>
                <a:gd name="T69" fmla="*/ 71 h 100"/>
                <a:gd name="T70" fmla="*/ 2 w 143"/>
                <a:gd name="T71" fmla="*/ 67 h 100"/>
                <a:gd name="T72" fmla="*/ 0 w 143"/>
                <a:gd name="T73" fmla="*/ 61 h 100"/>
                <a:gd name="T74" fmla="*/ 4 w 143"/>
                <a:gd name="T75" fmla="*/ 54 h 100"/>
                <a:gd name="T76" fmla="*/ 8 w 143"/>
                <a:gd name="T77" fmla="*/ 49 h 100"/>
                <a:gd name="T78" fmla="*/ 13 w 143"/>
                <a:gd name="T79" fmla="*/ 45 h 100"/>
                <a:gd name="T80" fmla="*/ 18 w 143"/>
                <a:gd name="T81" fmla="*/ 43 h 100"/>
                <a:gd name="T82" fmla="*/ 31 w 143"/>
                <a:gd name="T83" fmla="*/ 37 h 100"/>
                <a:gd name="T84" fmla="*/ 42 w 143"/>
                <a:gd name="T85" fmla="*/ 36 h 100"/>
                <a:gd name="T86" fmla="*/ 55 w 143"/>
                <a:gd name="T87" fmla="*/ 35 h 100"/>
                <a:gd name="T88" fmla="*/ 67 w 143"/>
                <a:gd name="T89" fmla="*/ 34 h 100"/>
                <a:gd name="T90" fmla="*/ 73 w 143"/>
                <a:gd name="T91" fmla="*/ 32 h 100"/>
                <a:gd name="T92" fmla="*/ 78 w 143"/>
                <a:gd name="T93" fmla="*/ 31 h 100"/>
                <a:gd name="T94" fmla="*/ 84 w 143"/>
                <a:gd name="T95" fmla="*/ 27 h 100"/>
                <a:gd name="T96" fmla="*/ 89 w 143"/>
                <a:gd name="T97" fmla="*/ 23 h 100"/>
                <a:gd name="T98" fmla="*/ 96 w 143"/>
                <a:gd name="T99" fmla="*/ 22 h 100"/>
                <a:gd name="T100" fmla="*/ 103 w 143"/>
                <a:gd name="T101" fmla="*/ 18 h 100"/>
                <a:gd name="T102" fmla="*/ 110 w 143"/>
                <a:gd name="T103" fmla="*/ 15 h 100"/>
                <a:gd name="T104" fmla="*/ 116 w 143"/>
                <a:gd name="T105" fmla="*/ 9 h 100"/>
                <a:gd name="T106" fmla="*/ 123 w 143"/>
                <a:gd name="T107" fmla="*/ 5 h 100"/>
                <a:gd name="T108" fmla="*/ 129 w 143"/>
                <a:gd name="T109" fmla="*/ 1 h 100"/>
                <a:gd name="T110" fmla="*/ 132 w 143"/>
                <a:gd name="T111" fmla="*/ 0 h 100"/>
                <a:gd name="T112" fmla="*/ 136 w 143"/>
                <a:gd name="T113" fmla="*/ 0 h 100"/>
                <a:gd name="T114" fmla="*/ 140 w 143"/>
                <a:gd name="T115" fmla="*/ 0 h 100"/>
                <a:gd name="T116" fmla="*/ 143 w 143"/>
                <a:gd name="T117" fmla="*/ 0 h 1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"/>
                <a:gd name="T178" fmla="*/ 0 h 100"/>
                <a:gd name="T179" fmla="*/ 143 w 143"/>
                <a:gd name="T180" fmla="*/ 100 h 1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" h="100">
                  <a:moveTo>
                    <a:pt x="143" y="0"/>
                  </a:moveTo>
                  <a:lnTo>
                    <a:pt x="143" y="13"/>
                  </a:lnTo>
                  <a:lnTo>
                    <a:pt x="141" y="23"/>
                  </a:lnTo>
                  <a:lnTo>
                    <a:pt x="136" y="35"/>
                  </a:lnTo>
                  <a:lnTo>
                    <a:pt x="131" y="48"/>
                  </a:lnTo>
                  <a:lnTo>
                    <a:pt x="124" y="59"/>
                  </a:lnTo>
                  <a:lnTo>
                    <a:pt x="117" y="68"/>
                  </a:lnTo>
                  <a:lnTo>
                    <a:pt x="108" y="78"/>
                  </a:lnTo>
                  <a:lnTo>
                    <a:pt x="98" y="86"/>
                  </a:lnTo>
                  <a:lnTo>
                    <a:pt x="95" y="89"/>
                  </a:lnTo>
                  <a:lnTo>
                    <a:pt x="92" y="92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2" y="93"/>
                  </a:lnTo>
                  <a:lnTo>
                    <a:pt x="79" y="94"/>
                  </a:lnTo>
                  <a:lnTo>
                    <a:pt x="76" y="95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7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4" y="97"/>
                  </a:lnTo>
                  <a:lnTo>
                    <a:pt x="61" y="97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5" y="96"/>
                  </a:lnTo>
                  <a:lnTo>
                    <a:pt x="51" y="94"/>
                  </a:lnTo>
                  <a:lnTo>
                    <a:pt x="48" y="92"/>
                  </a:lnTo>
                  <a:lnTo>
                    <a:pt x="42" y="90"/>
                  </a:lnTo>
                  <a:lnTo>
                    <a:pt x="34" y="88"/>
                  </a:lnTo>
                  <a:lnTo>
                    <a:pt x="24" y="85"/>
                  </a:lnTo>
                  <a:lnTo>
                    <a:pt x="15" y="83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3" y="71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4" y="54"/>
                  </a:lnTo>
                  <a:lnTo>
                    <a:pt x="8" y="49"/>
                  </a:lnTo>
                  <a:lnTo>
                    <a:pt x="13" y="45"/>
                  </a:lnTo>
                  <a:lnTo>
                    <a:pt x="18" y="43"/>
                  </a:lnTo>
                  <a:lnTo>
                    <a:pt x="31" y="37"/>
                  </a:lnTo>
                  <a:lnTo>
                    <a:pt x="42" y="36"/>
                  </a:lnTo>
                  <a:lnTo>
                    <a:pt x="55" y="35"/>
                  </a:lnTo>
                  <a:lnTo>
                    <a:pt x="67" y="34"/>
                  </a:lnTo>
                  <a:lnTo>
                    <a:pt x="73" y="32"/>
                  </a:lnTo>
                  <a:lnTo>
                    <a:pt x="78" y="31"/>
                  </a:lnTo>
                  <a:lnTo>
                    <a:pt x="84" y="27"/>
                  </a:lnTo>
                  <a:lnTo>
                    <a:pt x="89" y="23"/>
                  </a:lnTo>
                  <a:lnTo>
                    <a:pt x="96" y="22"/>
                  </a:lnTo>
                  <a:lnTo>
                    <a:pt x="103" y="18"/>
                  </a:lnTo>
                  <a:lnTo>
                    <a:pt x="110" y="15"/>
                  </a:lnTo>
                  <a:lnTo>
                    <a:pt x="116" y="9"/>
                  </a:lnTo>
                  <a:lnTo>
                    <a:pt x="123" y="5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4" name="Freeform 586"/>
            <p:cNvSpPr>
              <a:spLocks/>
            </p:cNvSpPr>
            <p:nvPr/>
          </p:nvSpPr>
          <p:spPr bwMode="auto">
            <a:xfrm>
              <a:off x="5434" y="5902"/>
              <a:ext cx="206" cy="401"/>
            </a:xfrm>
            <a:custGeom>
              <a:avLst/>
              <a:gdLst>
                <a:gd name="T0" fmla="*/ 203 w 206"/>
                <a:gd name="T1" fmla="*/ 121 h 401"/>
                <a:gd name="T2" fmla="*/ 194 w 206"/>
                <a:gd name="T3" fmla="*/ 148 h 401"/>
                <a:gd name="T4" fmla="*/ 190 w 206"/>
                <a:gd name="T5" fmla="*/ 135 h 401"/>
                <a:gd name="T6" fmla="*/ 186 w 206"/>
                <a:gd name="T7" fmla="*/ 112 h 401"/>
                <a:gd name="T8" fmla="*/ 175 w 206"/>
                <a:gd name="T9" fmla="*/ 107 h 401"/>
                <a:gd name="T10" fmla="*/ 166 w 206"/>
                <a:gd name="T11" fmla="*/ 112 h 401"/>
                <a:gd name="T12" fmla="*/ 168 w 206"/>
                <a:gd name="T13" fmla="*/ 144 h 401"/>
                <a:gd name="T14" fmla="*/ 159 w 206"/>
                <a:gd name="T15" fmla="*/ 207 h 401"/>
                <a:gd name="T16" fmla="*/ 140 w 206"/>
                <a:gd name="T17" fmla="*/ 246 h 401"/>
                <a:gd name="T18" fmla="*/ 112 w 206"/>
                <a:gd name="T19" fmla="*/ 274 h 401"/>
                <a:gd name="T20" fmla="*/ 83 w 206"/>
                <a:gd name="T21" fmla="*/ 284 h 401"/>
                <a:gd name="T22" fmla="*/ 63 w 206"/>
                <a:gd name="T23" fmla="*/ 279 h 401"/>
                <a:gd name="T24" fmla="*/ 53 w 206"/>
                <a:gd name="T25" fmla="*/ 268 h 401"/>
                <a:gd name="T26" fmla="*/ 48 w 206"/>
                <a:gd name="T27" fmla="*/ 256 h 401"/>
                <a:gd name="T28" fmla="*/ 60 w 206"/>
                <a:gd name="T29" fmla="*/ 243 h 401"/>
                <a:gd name="T30" fmla="*/ 78 w 206"/>
                <a:gd name="T31" fmla="*/ 243 h 401"/>
                <a:gd name="T32" fmla="*/ 78 w 206"/>
                <a:gd name="T33" fmla="*/ 253 h 401"/>
                <a:gd name="T34" fmla="*/ 71 w 206"/>
                <a:gd name="T35" fmla="*/ 263 h 401"/>
                <a:gd name="T36" fmla="*/ 76 w 206"/>
                <a:gd name="T37" fmla="*/ 273 h 401"/>
                <a:gd name="T38" fmla="*/ 89 w 206"/>
                <a:gd name="T39" fmla="*/ 275 h 401"/>
                <a:gd name="T40" fmla="*/ 103 w 206"/>
                <a:gd name="T41" fmla="*/ 263 h 401"/>
                <a:gd name="T42" fmla="*/ 112 w 206"/>
                <a:gd name="T43" fmla="*/ 248 h 401"/>
                <a:gd name="T44" fmla="*/ 94 w 206"/>
                <a:gd name="T45" fmla="*/ 229 h 401"/>
                <a:gd name="T46" fmla="*/ 75 w 206"/>
                <a:gd name="T47" fmla="*/ 221 h 401"/>
                <a:gd name="T48" fmla="*/ 80 w 206"/>
                <a:gd name="T49" fmla="*/ 179 h 401"/>
                <a:gd name="T50" fmla="*/ 91 w 206"/>
                <a:gd name="T51" fmla="*/ 127 h 401"/>
                <a:gd name="T52" fmla="*/ 92 w 206"/>
                <a:gd name="T53" fmla="*/ 110 h 401"/>
                <a:gd name="T54" fmla="*/ 85 w 206"/>
                <a:gd name="T55" fmla="*/ 104 h 401"/>
                <a:gd name="T56" fmla="*/ 69 w 206"/>
                <a:gd name="T57" fmla="*/ 129 h 401"/>
                <a:gd name="T58" fmla="*/ 53 w 206"/>
                <a:gd name="T59" fmla="*/ 193 h 401"/>
                <a:gd name="T60" fmla="*/ 35 w 206"/>
                <a:gd name="T61" fmla="*/ 236 h 401"/>
                <a:gd name="T62" fmla="*/ 24 w 206"/>
                <a:gd name="T63" fmla="*/ 254 h 401"/>
                <a:gd name="T64" fmla="*/ 27 w 206"/>
                <a:gd name="T65" fmla="*/ 270 h 401"/>
                <a:gd name="T66" fmla="*/ 45 w 206"/>
                <a:gd name="T67" fmla="*/ 290 h 401"/>
                <a:gd name="T68" fmla="*/ 76 w 206"/>
                <a:gd name="T69" fmla="*/ 304 h 401"/>
                <a:gd name="T70" fmla="*/ 91 w 206"/>
                <a:gd name="T71" fmla="*/ 304 h 401"/>
                <a:gd name="T72" fmla="*/ 102 w 206"/>
                <a:gd name="T73" fmla="*/ 304 h 401"/>
                <a:gd name="T74" fmla="*/ 114 w 206"/>
                <a:gd name="T75" fmla="*/ 319 h 401"/>
                <a:gd name="T76" fmla="*/ 126 w 206"/>
                <a:gd name="T77" fmla="*/ 335 h 401"/>
                <a:gd name="T78" fmla="*/ 123 w 206"/>
                <a:gd name="T79" fmla="*/ 364 h 401"/>
                <a:gd name="T80" fmla="*/ 105 w 206"/>
                <a:gd name="T81" fmla="*/ 394 h 401"/>
                <a:gd name="T82" fmla="*/ 94 w 206"/>
                <a:gd name="T83" fmla="*/ 394 h 401"/>
                <a:gd name="T84" fmla="*/ 91 w 206"/>
                <a:gd name="T85" fmla="*/ 375 h 401"/>
                <a:gd name="T86" fmla="*/ 46 w 206"/>
                <a:gd name="T87" fmla="*/ 327 h 401"/>
                <a:gd name="T88" fmla="*/ 14 w 206"/>
                <a:gd name="T89" fmla="*/ 266 h 401"/>
                <a:gd name="T90" fmla="*/ 4 w 206"/>
                <a:gd name="T91" fmla="*/ 230 h 401"/>
                <a:gd name="T92" fmla="*/ 2 w 206"/>
                <a:gd name="T93" fmla="*/ 198 h 401"/>
                <a:gd name="T94" fmla="*/ 19 w 206"/>
                <a:gd name="T95" fmla="*/ 154 h 401"/>
                <a:gd name="T96" fmla="*/ 30 w 206"/>
                <a:gd name="T97" fmla="*/ 123 h 401"/>
                <a:gd name="T98" fmla="*/ 55 w 206"/>
                <a:gd name="T99" fmla="*/ 71 h 401"/>
                <a:gd name="T100" fmla="*/ 84 w 206"/>
                <a:gd name="T101" fmla="*/ 33 h 401"/>
                <a:gd name="T102" fmla="*/ 98 w 206"/>
                <a:gd name="T103" fmla="*/ 12 h 401"/>
                <a:gd name="T104" fmla="*/ 122 w 206"/>
                <a:gd name="T105" fmla="*/ 13 h 401"/>
                <a:gd name="T106" fmla="*/ 170 w 206"/>
                <a:gd name="T107" fmla="*/ 65 h 4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01"/>
                <a:gd name="T164" fmla="*/ 206 w 206"/>
                <a:gd name="T165" fmla="*/ 401 h 4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01">
                  <a:moveTo>
                    <a:pt x="206" y="97"/>
                  </a:moveTo>
                  <a:lnTo>
                    <a:pt x="205" y="106"/>
                  </a:lnTo>
                  <a:lnTo>
                    <a:pt x="204" y="113"/>
                  </a:lnTo>
                  <a:lnTo>
                    <a:pt x="203" y="121"/>
                  </a:lnTo>
                  <a:lnTo>
                    <a:pt x="199" y="128"/>
                  </a:lnTo>
                  <a:lnTo>
                    <a:pt x="198" y="133"/>
                  </a:lnTo>
                  <a:lnTo>
                    <a:pt x="196" y="141"/>
                  </a:lnTo>
                  <a:lnTo>
                    <a:pt x="194" y="148"/>
                  </a:lnTo>
                  <a:lnTo>
                    <a:pt x="193" y="155"/>
                  </a:lnTo>
                  <a:lnTo>
                    <a:pt x="190" y="149"/>
                  </a:lnTo>
                  <a:lnTo>
                    <a:pt x="190" y="142"/>
                  </a:lnTo>
                  <a:lnTo>
                    <a:pt x="190" y="135"/>
                  </a:lnTo>
                  <a:lnTo>
                    <a:pt x="190" y="130"/>
                  </a:lnTo>
                  <a:lnTo>
                    <a:pt x="190" y="124"/>
                  </a:lnTo>
                  <a:lnTo>
                    <a:pt x="189" y="118"/>
                  </a:lnTo>
                  <a:lnTo>
                    <a:pt x="186" y="112"/>
                  </a:lnTo>
                  <a:lnTo>
                    <a:pt x="180" y="107"/>
                  </a:lnTo>
                  <a:lnTo>
                    <a:pt x="178" y="107"/>
                  </a:lnTo>
                  <a:lnTo>
                    <a:pt x="176" y="107"/>
                  </a:lnTo>
                  <a:lnTo>
                    <a:pt x="175" y="107"/>
                  </a:lnTo>
                  <a:lnTo>
                    <a:pt x="171" y="109"/>
                  </a:lnTo>
                  <a:lnTo>
                    <a:pt x="169" y="110"/>
                  </a:lnTo>
                  <a:lnTo>
                    <a:pt x="168" y="111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7" y="124"/>
                  </a:lnTo>
                  <a:lnTo>
                    <a:pt x="167" y="135"/>
                  </a:lnTo>
                  <a:lnTo>
                    <a:pt x="168" y="144"/>
                  </a:lnTo>
                  <a:lnTo>
                    <a:pt x="168" y="155"/>
                  </a:lnTo>
                  <a:lnTo>
                    <a:pt x="166" y="176"/>
                  </a:lnTo>
                  <a:lnTo>
                    <a:pt x="161" y="197"/>
                  </a:lnTo>
                  <a:lnTo>
                    <a:pt x="159" y="207"/>
                  </a:lnTo>
                  <a:lnTo>
                    <a:pt x="154" y="218"/>
                  </a:lnTo>
                  <a:lnTo>
                    <a:pt x="150" y="228"/>
                  </a:lnTo>
                  <a:lnTo>
                    <a:pt x="145" y="237"/>
                  </a:lnTo>
                  <a:lnTo>
                    <a:pt x="140" y="246"/>
                  </a:lnTo>
                  <a:lnTo>
                    <a:pt x="134" y="255"/>
                  </a:lnTo>
                  <a:lnTo>
                    <a:pt x="128" y="264"/>
                  </a:lnTo>
                  <a:lnTo>
                    <a:pt x="120" y="271"/>
                  </a:lnTo>
                  <a:lnTo>
                    <a:pt x="112" y="274"/>
                  </a:lnTo>
                  <a:lnTo>
                    <a:pt x="105" y="276"/>
                  </a:lnTo>
                  <a:lnTo>
                    <a:pt x="98" y="279"/>
                  </a:lnTo>
                  <a:lnTo>
                    <a:pt x="90" y="281"/>
                  </a:lnTo>
                  <a:lnTo>
                    <a:pt x="83" y="284"/>
                  </a:lnTo>
                  <a:lnTo>
                    <a:pt x="75" y="284"/>
                  </a:lnTo>
                  <a:lnTo>
                    <a:pt x="71" y="282"/>
                  </a:lnTo>
                  <a:lnTo>
                    <a:pt x="68" y="281"/>
                  </a:lnTo>
                  <a:lnTo>
                    <a:pt x="63" y="279"/>
                  </a:lnTo>
                  <a:lnTo>
                    <a:pt x="60" y="276"/>
                  </a:lnTo>
                  <a:lnTo>
                    <a:pt x="58" y="274"/>
                  </a:lnTo>
                  <a:lnTo>
                    <a:pt x="55" y="271"/>
                  </a:lnTo>
                  <a:lnTo>
                    <a:pt x="53" y="268"/>
                  </a:lnTo>
                  <a:lnTo>
                    <a:pt x="50" y="266"/>
                  </a:lnTo>
                  <a:lnTo>
                    <a:pt x="49" y="264"/>
                  </a:lnTo>
                  <a:lnTo>
                    <a:pt x="48" y="260"/>
                  </a:lnTo>
                  <a:lnTo>
                    <a:pt x="48" y="256"/>
                  </a:lnTo>
                  <a:lnTo>
                    <a:pt x="49" y="253"/>
                  </a:lnTo>
                  <a:lnTo>
                    <a:pt x="53" y="248"/>
                  </a:lnTo>
                  <a:lnTo>
                    <a:pt x="57" y="245"/>
                  </a:lnTo>
                  <a:lnTo>
                    <a:pt x="60" y="243"/>
                  </a:lnTo>
                  <a:lnTo>
                    <a:pt x="63" y="241"/>
                  </a:lnTo>
                  <a:lnTo>
                    <a:pt x="69" y="241"/>
                  </a:lnTo>
                  <a:lnTo>
                    <a:pt x="74" y="241"/>
                  </a:lnTo>
                  <a:lnTo>
                    <a:pt x="78" y="243"/>
                  </a:lnTo>
                  <a:lnTo>
                    <a:pt x="83" y="246"/>
                  </a:lnTo>
                  <a:lnTo>
                    <a:pt x="82" y="248"/>
                  </a:lnTo>
                  <a:lnTo>
                    <a:pt x="80" y="250"/>
                  </a:lnTo>
                  <a:lnTo>
                    <a:pt x="78" y="253"/>
                  </a:lnTo>
                  <a:lnTo>
                    <a:pt x="77" y="255"/>
                  </a:lnTo>
                  <a:lnTo>
                    <a:pt x="75" y="258"/>
                  </a:lnTo>
                  <a:lnTo>
                    <a:pt x="72" y="260"/>
                  </a:lnTo>
                  <a:lnTo>
                    <a:pt x="71" y="263"/>
                  </a:lnTo>
                  <a:lnTo>
                    <a:pt x="70" y="265"/>
                  </a:lnTo>
                  <a:lnTo>
                    <a:pt x="71" y="267"/>
                  </a:lnTo>
                  <a:lnTo>
                    <a:pt x="74" y="270"/>
                  </a:lnTo>
                  <a:lnTo>
                    <a:pt x="76" y="273"/>
                  </a:lnTo>
                  <a:lnTo>
                    <a:pt x="79" y="274"/>
                  </a:lnTo>
                  <a:lnTo>
                    <a:pt x="83" y="275"/>
                  </a:lnTo>
                  <a:lnTo>
                    <a:pt x="87" y="275"/>
                  </a:lnTo>
                  <a:lnTo>
                    <a:pt x="89" y="275"/>
                  </a:lnTo>
                  <a:lnTo>
                    <a:pt x="92" y="274"/>
                  </a:lnTo>
                  <a:lnTo>
                    <a:pt x="94" y="270"/>
                  </a:lnTo>
                  <a:lnTo>
                    <a:pt x="99" y="266"/>
                  </a:lnTo>
                  <a:lnTo>
                    <a:pt x="103" y="263"/>
                  </a:lnTo>
                  <a:lnTo>
                    <a:pt x="107" y="260"/>
                  </a:lnTo>
                  <a:lnTo>
                    <a:pt x="109" y="256"/>
                  </a:lnTo>
                  <a:lnTo>
                    <a:pt x="112" y="253"/>
                  </a:lnTo>
                  <a:lnTo>
                    <a:pt x="112" y="248"/>
                  </a:lnTo>
                  <a:lnTo>
                    <a:pt x="108" y="240"/>
                  </a:lnTo>
                  <a:lnTo>
                    <a:pt x="105" y="236"/>
                  </a:lnTo>
                  <a:lnTo>
                    <a:pt x="100" y="232"/>
                  </a:lnTo>
                  <a:lnTo>
                    <a:pt x="94" y="229"/>
                  </a:lnTo>
                  <a:lnTo>
                    <a:pt x="90" y="228"/>
                  </a:lnTo>
                  <a:lnTo>
                    <a:pt x="84" y="227"/>
                  </a:lnTo>
                  <a:lnTo>
                    <a:pt x="79" y="223"/>
                  </a:lnTo>
                  <a:lnTo>
                    <a:pt x="75" y="221"/>
                  </a:lnTo>
                  <a:lnTo>
                    <a:pt x="70" y="219"/>
                  </a:lnTo>
                  <a:lnTo>
                    <a:pt x="75" y="206"/>
                  </a:lnTo>
                  <a:lnTo>
                    <a:pt x="78" y="193"/>
                  </a:lnTo>
                  <a:lnTo>
                    <a:pt x="80" y="179"/>
                  </a:lnTo>
                  <a:lnTo>
                    <a:pt x="83" y="165"/>
                  </a:lnTo>
                  <a:lnTo>
                    <a:pt x="84" y="152"/>
                  </a:lnTo>
                  <a:lnTo>
                    <a:pt x="88" y="138"/>
                  </a:lnTo>
                  <a:lnTo>
                    <a:pt x="91" y="127"/>
                  </a:lnTo>
                  <a:lnTo>
                    <a:pt x="98" y="114"/>
                  </a:lnTo>
                  <a:lnTo>
                    <a:pt x="94" y="113"/>
                  </a:lnTo>
                  <a:lnTo>
                    <a:pt x="93" y="111"/>
                  </a:lnTo>
                  <a:lnTo>
                    <a:pt x="92" y="110"/>
                  </a:lnTo>
                  <a:lnTo>
                    <a:pt x="91" y="109"/>
                  </a:lnTo>
                  <a:lnTo>
                    <a:pt x="89" y="106"/>
                  </a:lnTo>
                  <a:lnTo>
                    <a:pt x="88" y="104"/>
                  </a:lnTo>
                  <a:lnTo>
                    <a:pt x="85" y="104"/>
                  </a:lnTo>
                  <a:lnTo>
                    <a:pt x="83" y="104"/>
                  </a:lnTo>
                  <a:lnTo>
                    <a:pt x="78" y="113"/>
                  </a:lnTo>
                  <a:lnTo>
                    <a:pt x="74" y="121"/>
                  </a:lnTo>
                  <a:lnTo>
                    <a:pt x="69" y="129"/>
                  </a:lnTo>
                  <a:lnTo>
                    <a:pt x="67" y="137"/>
                  </a:lnTo>
                  <a:lnTo>
                    <a:pt x="61" y="155"/>
                  </a:lnTo>
                  <a:lnTo>
                    <a:pt x="57" y="173"/>
                  </a:lnTo>
                  <a:lnTo>
                    <a:pt x="53" y="193"/>
                  </a:lnTo>
                  <a:lnTo>
                    <a:pt x="48" y="212"/>
                  </a:lnTo>
                  <a:lnTo>
                    <a:pt x="44" y="220"/>
                  </a:lnTo>
                  <a:lnTo>
                    <a:pt x="41" y="229"/>
                  </a:lnTo>
                  <a:lnTo>
                    <a:pt x="35" y="236"/>
                  </a:lnTo>
                  <a:lnTo>
                    <a:pt x="30" y="245"/>
                  </a:lnTo>
                  <a:lnTo>
                    <a:pt x="26" y="247"/>
                  </a:lnTo>
                  <a:lnTo>
                    <a:pt x="24" y="250"/>
                  </a:lnTo>
                  <a:lnTo>
                    <a:pt x="24" y="254"/>
                  </a:lnTo>
                  <a:lnTo>
                    <a:pt x="24" y="258"/>
                  </a:lnTo>
                  <a:lnTo>
                    <a:pt x="25" y="262"/>
                  </a:lnTo>
                  <a:lnTo>
                    <a:pt x="26" y="266"/>
                  </a:lnTo>
                  <a:lnTo>
                    <a:pt x="27" y="270"/>
                  </a:lnTo>
                  <a:lnTo>
                    <a:pt x="28" y="274"/>
                  </a:lnTo>
                  <a:lnTo>
                    <a:pt x="33" y="280"/>
                  </a:lnTo>
                  <a:lnTo>
                    <a:pt x="40" y="285"/>
                  </a:lnTo>
                  <a:lnTo>
                    <a:pt x="45" y="290"/>
                  </a:lnTo>
                  <a:lnTo>
                    <a:pt x="53" y="295"/>
                  </a:lnTo>
                  <a:lnTo>
                    <a:pt x="60" y="297"/>
                  </a:lnTo>
                  <a:lnTo>
                    <a:pt x="69" y="301"/>
                  </a:lnTo>
                  <a:lnTo>
                    <a:pt x="76" y="304"/>
                  </a:lnTo>
                  <a:lnTo>
                    <a:pt x="83" y="306"/>
                  </a:lnTo>
                  <a:lnTo>
                    <a:pt x="85" y="305"/>
                  </a:lnTo>
                  <a:lnTo>
                    <a:pt x="88" y="304"/>
                  </a:lnTo>
                  <a:lnTo>
                    <a:pt x="91" y="304"/>
                  </a:lnTo>
                  <a:lnTo>
                    <a:pt x="93" y="303"/>
                  </a:lnTo>
                  <a:lnTo>
                    <a:pt x="98" y="303"/>
                  </a:lnTo>
                  <a:lnTo>
                    <a:pt x="100" y="303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7" y="308"/>
                  </a:lnTo>
                  <a:lnTo>
                    <a:pt x="109" y="313"/>
                  </a:lnTo>
                  <a:lnTo>
                    <a:pt x="114" y="319"/>
                  </a:lnTo>
                  <a:lnTo>
                    <a:pt x="116" y="323"/>
                  </a:lnTo>
                  <a:lnTo>
                    <a:pt x="119" y="328"/>
                  </a:lnTo>
                  <a:lnTo>
                    <a:pt x="123" y="331"/>
                  </a:lnTo>
                  <a:lnTo>
                    <a:pt x="126" y="335"/>
                  </a:lnTo>
                  <a:lnTo>
                    <a:pt x="132" y="339"/>
                  </a:lnTo>
                  <a:lnTo>
                    <a:pt x="129" y="347"/>
                  </a:lnTo>
                  <a:lnTo>
                    <a:pt x="126" y="355"/>
                  </a:lnTo>
                  <a:lnTo>
                    <a:pt x="123" y="364"/>
                  </a:lnTo>
                  <a:lnTo>
                    <a:pt x="118" y="371"/>
                  </a:lnTo>
                  <a:lnTo>
                    <a:pt x="115" y="380"/>
                  </a:lnTo>
                  <a:lnTo>
                    <a:pt x="109" y="386"/>
                  </a:lnTo>
                  <a:lnTo>
                    <a:pt x="105" y="394"/>
                  </a:lnTo>
                  <a:lnTo>
                    <a:pt x="100" y="401"/>
                  </a:lnTo>
                  <a:lnTo>
                    <a:pt x="97" y="400"/>
                  </a:lnTo>
                  <a:lnTo>
                    <a:pt x="94" y="398"/>
                  </a:lnTo>
                  <a:lnTo>
                    <a:pt x="94" y="394"/>
                  </a:lnTo>
                  <a:lnTo>
                    <a:pt x="94" y="389"/>
                  </a:lnTo>
                  <a:lnTo>
                    <a:pt x="94" y="384"/>
                  </a:lnTo>
                  <a:lnTo>
                    <a:pt x="93" y="380"/>
                  </a:lnTo>
                  <a:lnTo>
                    <a:pt x="91" y="375"/>
                  </a:lnTo>
                  <a:lnTo>
                    <a:pt x="88" y="373"/>
                  </a:lnTo>
                  <a:lnTo>
                    <a:pt x="74" y="358"/>
                  </a:lnTo>
                  <a:lnTo>
                    <a:pt x="60" y="342"/>
                  </a:lnTo>
                  <a:lnTo>
                    <a:pt x="46" y="327"/>
                  </a:lnTo>
                  <a:lnTo>
                    <a:pt x="35" y="310"/>
                  </a:lnTo>
                  <a:lnTo>
                    <a:pt x="25" y="293"/>
                  </a:lnTo>
                  <a:lnTo>
                    <a:pt x="17" y="275"/>
                  </a:lnTo>
                  <a:lnTo>
                    <a:pt x="14" y="266"/>
                  </a:lnTo>
                  <a:lnTo>
                    <a:pt x="11" y="256"/>
                  </a:lnTo>
                  <a:lnTo>
                    <a:pt x="9" y="247"/>
                  </a:lnTo>
                  <a:lnTo>
                    <a:pt x="7" y="237"/>
                  </a:lnTo>
                  <a:lnTo>
                    <a:pt x="4" y="230"/>
                  </a:lnTo>
                  <a:lnTo>
                    <a:pt x="1" y="223"/>
                  </a:lnTo>
                  <a:lnTo>
                    <a:pt x="0" y="216"/>
                  </a:lnTo>
                  <a:lnTo>
                    <a:pt x="1" y="210"/>
                  </a:lnTo>
                  <a:lnTo>
                    <a:pt x="2" y="198"/>
                  </a:lnTo>
                  <a:lnTo>
                    <a:pt x="8" y="186"/>
                  </a:lnTo>
                  <a:lnTo>
                    <a:pt x="13" y="172"/>
                  </a:lnTo>
                  <a:lnTo>
                    <a:pt x="17" y="160"/>
                  </a:lnTo>
                  <a:lnTo>
                    <a:pt x="19" y="154"/>
                  </a:lnTo>
                  <a:lnTo>
                    <a:pt x="22" y="148"/>
                  </a:lnTo>
                  <a:lnTo>
                    <a:pt x="22" y="141"/>
                  </a:lnTo>
                  <a:lnTo>
                    <a:pt x="22" y="135"/>
                  </a:lnTo>
                  <a:lnTo>
                    <a:pt x="30" y="123"/>
                  </a:lnTo>
                  <a:lnTo>
                    <a:pt x="37" y="111"/>
                  </a:lnTo>
                  <a:lnTo>
                    <a:pt x="44" y="98"/>
                  </a:lnTo>
                  <a:lnTo>
                    <a:pt x="49" y="85"/>
                  </a:lnTo>
                  <a:lnTo>
                    <a:pt x="55" y="71"/>
                  </a:lnTo>
                  <a:lnTo>
                    <a:pt x="62" y="59"/>
                  </a:lnTo>
                  <a:lnTo>
                    <a:pt x="71" y="48"/>
                  </a:lnTo>
                  <a:lnTo>
                    <a:pt x="80" y="37"/>
                  </a:lnTo>
                  <a:lnTo>
                    <a:pt x="84" y="33"/>
                  </a:lnTo>
                  <a:lnTo>
                    <a:pt x="88" y="27"/>
                  </a:lnTo>
                  <a:lnTo>
                    <a:pt x="90" y="22"/>
                  </a:lnTo>
                  <a:lnTo>
                    <a:pt x="93" y="17"/>
                  </a:lnTo>
                  <a:lnTo>
                    <a:pt x="98" y="12"/>
                  </a:lnTo>
                  <a:lnTo>
                    <a:pt x="101" y="7"/>
                  </a:lnTo>
                  <a:lnTo>
                    <a:pt x="106" y="4"/>
                  </a:lnTo>
                  <a:lnTo>
                    <a:pt x="110" y="0"/>
                  </a:lnTo>
                  <a:lnTo>
                    <a:pt x="122" y="13"/>
                  </a:lnTo>
                  <a:lnTo>
                    <a:pt x="133" y="26"/>
                  </a:lnTo>
                  <a:lnTo>
                    <a:pt x="145" y="40"/>
                  </a:lnTo>
                  <a:lnTo>
                    <a:pt x="159" y="52"/>
                  </a:lnTo>
                  <a:lnTo>
                    <a:pt x="170" y="65"/>
                  </a:lnTo>
                  <a:lnTo>
                    <a:pt x="183" y="77"/>
                  </a:lnTo>
                  <a:lnTo>
                    <a:pt x="195" y="87"/>
                  </a:lnTo>
                  <a:lnTo>
                    <a:pt x="206" y="97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5" name="Freeform 587"/>
            <p:cNvSpPr>
              <a:spLocks/>
            </p:cNvSpPr>
            <p:nvPr/>
          </p:nvSpPr>
          <p:spPr bwMode="auto">
            <a:xfrm>
              <a:off x="5297" y="5917"/>
              <a:ext cx="1775" cy="1126"/>
            </a:xfrm>
            <a:custGeom>
              <a:avLst/>
              <a:gdLst>
                <a:gd name="T0" fmla="*/ 1635 w 1775"/>
                <a:gd name="T1" fmla="*/ 178 h 1126"/>
                <a:gd name="T2" fmla="*/ 1632 w 1775"/>
                <a:gd name="T3" fmla="*/ 416 h 1126"/>
                <a:gd name="T4" fmla="*/ 1584 w 1775"/>
                <a:gd name="T5" fmla="*/ 603 h 1126"/>
                <a:gd name="T6" fmla="*/ 1607 w 1775"/>
                <a:gd name="T7" fmla="*/ 570 h 1126"/>
                <a:gd name="T8" fmla="*/ 1624 w 1775"/>
                <a:gd name="T9" fmla="*/ 635 h 1126"/>
                <a:gd name="T10" fmla="*/ 1702 w 1775"/>
                <a:gd name="T11" fmla="*/ 708 h 1126"/>
                <a:gd name="T12" fmla="*/ 1774 w 1775"/>
                <a:gd name="T13" fmla="*/ 792 h 1126"/>
                <a:gd name="T14" fmla="*/ 1700 w 1775"/>
                <a:gd name="T15" fmla="*/ 874 h 1126"/>
                <a:gd name="T16" fmla="*/ 1655 w 1775"/>
                <a:gd name="T17" fmla="*/ 913 h 1126"/>
                <a:gd name="T18" fmla="*/ 1491 w 1775"/>
                <a:gd name="T19" fmla="*/ 995 h 1126"/>
                <a:gd name="T20" fmla="*/ 1377 w 1775"/>
                <a:gd name="T21" fmla="*/ 1035 h 1126"/>
                <a:gd name="T22" fmla="*/ 1265 w 1775"/>
                <a:gd name="T23" fmla="*/ 1051 h 1126"/>
                <a:gd name="T24" fmla="*/ 1314 w 1775"/>
                <a:gd name="T25" fmla="*/ 1034 h 1126"/>
                <a:gd name="T26" fmla="*/ 1434 w 1775"/>
                <a:gd name="T27" fmla="*/ 992 h 1126"/>
                <a:gd name="T28" fmla="*/ 1519 w 1775"/>
                <a:gd name="T29" fmla="*/ 948 h 1126"/>
                <a:gd name="T30" fmla="*/ 1626 w 1775"/>
                <a:gd name="T31" fmla="*/ 889 h 1126"/>
                <a:gd name="T32" fmla="*/ 1710 w 1775"/>
                <a:gd name="T33" fmla="*/ 829 h 1126"/>
                <a:gd name="T34" fmla="*/ 1703 w 1775"/>
                <a:gd name="T35" fmla="*/ 808 h 1126"/>
                <a:gd name="T36" fmla="*/ 1542 w 1775"/>
                <a:gd name="T37" fmla="*/ 912 h 1126"/>
                <a:gd name="T38" fmla="*/ 1331 w 1775"/>
                <a:gd name="T39" fmla="*/ 1003 h 1126"/>
                <a:gd name="T40" fmla="*/ 1193 w 1775"/>
                <a:gd name="T41" fmla="*/ 1042 h 1126"/>
                <a:gd name="T42" fmla="*/ 1104 w 1775"/>
                <a:gd name="T43" fmla="*/ 1062 h 1126"/>
                <a:gd name="T44" fmla="*/ 1039 w 1775"/>
                <a:gd name="T45" fmla="*/ 1103 h 1126"/>
                <a:gd name="T46" fmla="*/ 745 w 1775"/>
                <a:gd name="T47" fmla="*/ 1126 h 1126"/>
                <a:gd name="T48" fmla="*/ 459 w 1775"/>
                <a:gd name="T49" fmla="*/ 1087 h 1126"/>
                <a:gd name="T50" fmla="*/ 187 w 1775"/>
                <a:gd name="T51" fmla="*/ 966 h 1126"/>
                <a:gd name="T52" fmla="*/ 6 w 1775"/>
                <a:gd name="T53" fmla="*/ 852 h 1126"/>
                <a:gd name="T54" fmla="*/ 50 w 1775"/>
                <a:gd name="T55" fmla="*/ 838 h 1126"/>
                <a:gd name="T56" fmla="*/ 118 w 1775"/>
                <a:gd name="T57" fmla="*/ 879 h 1126"/>
                <a:gd name="T58" fmla="*/ 284 w 1775"/>
                <a:gd name="T59" fmla="*/ 964 h 1126"/>
                <a:gd name="T60" fmla="*/ 200 w 1775"/>
                <a:gd name="T61" fmla="*/ 894 h 1126"/>
                <a:gd name="T62" fmla="*/ 90 w 1775"/>
                <a:gd name="T63" fmla="*/ 740 h 1126"/>
                <a:gd name="T64" fmla="*/ 138 w 1775"/>
                <a:gd name="T65" fmla="*/ 652 h 1126"/>
                <a:gd name="T66" fmla="*/ 171 w 1775"/>
                <a:gd name="T67" fmla="*/ 593 h 1126"/>
                <a:gd name="T68" fmla="*/ 235 w 1775"/>
                <a:gd name="T69" fmla="*/ 445 h 1126"/>
                <a:gd name="T70" fmla="*/ 313 w 1775"/>
                <a:gd name="T71" fmla="*/ 296 h 1126"/>
                <a:gd name="T72" fmla="*/ 340 w 1775"/>
                <a:gd name="T73" fmla="*/ 205 h 1126"/>
                <a:gd name="T74" fmla="*/ 364 w 1775"/>
                <a:gd name="T75" fmla="*/ 108 h 1126"/>
                <a:gd name="T76" fmla="*/ 392 w 1775"/>
                <a:gd name="T77" fmla="*/ 317 h 1126"/>
                <a:gd name="T78" fmla="*/ 543 w 1775"/>
                <a:gd name="T79" fmla="*/ 374 h 1126"/>
                <a:gd name="T80" fmla="*/ 711 w 1775"/>
                <a:gd name="T81" fmla="*/ 334 h 1126"/>
                <a:gd name="T82" fmla="*/ 717 w 1775"/>
                <a:gd name="T83" fmla="*/ 243 h 1126"/>
                <a:gd name="T84" fmla="*/ 817 w 1775"/>
                <a:gd name="T85" fmla="*/ 194 h 1126"/>
                <a:gd name="T86" fmla="*/ 856 w 1775"/>
                <a:gd name="T87" fmla="*/ 233 h 1126"/>
                <a:gd name="T88" fmla="*/ 771 w 1775"/>
                <a:gd name="T89" fmla="*/ 498 h 1126"/>
                <a:gd name="T90" fmla="*/ 838 w 1775"/>
                <a:gd name="T91" fmla="*/ 606 h 1126"/>
                <a:gd name="T92" fmla="*/ 1061 w 1775"/>
                <a:gd name="T93" fmla="*/ 616 h 1126"/>
                <a:gd name="T94" fmla="*/ 1160 w 1775"/>
                <a:gd name="T95" fmla="*/ 583 h 1126"/>
                <a:gd name="T96" fmla="*/ 1210 w 1775"/>
                <a:gd name="T97" fmla="*/ 516 h 1126"/>
                <a:gd name="T98" fmla="*/ 1250 w 1775"/>
                <a:gd name="T99" fmla="*/ 594 h 1126"/>
                <a:gd name="T100" fmla="*/ 1206 w 1775"/>
                <a:gd name="T101" fmla="*/ 777 h 1126"/>
                <a:gd name="T102" fmla="*/ 1278 w 1775"/>
                <a:gd name="T103" fmla="*/ 761 h 1126"/>
                <a:gd name="T104" fmla="*/ 1374 w 1775"/>
                <a:gd name="T105" fmla="*/ 663 h 1126"/>
                <a:gd name="T106" fmla="*/ 1411 w 1775"/>
                <a:gd name="T107" fmla="*/ 760 h 1126"/>
                <a:gd name="T108" fmla="*/ 1466 w 1775"/>
                <a:gd name="T109" fmla="*/ 704 h 1126"/>
                <a:gd name="T110" fmla="*/ 1488 w 1775"/>
                <a:gd name="T111" fmla="*/ 566 h 1126"/>
                <a:gd name="T112" fmla="*/ 1447 w 1775"/>
                <a:gd name="T113" fmla="*/ 421 h 1126"/>
                <a:gd name="T114" fmla="*/ 1335 w 1775"/>
                <a:gd name="T115" fmla="*/ 289 h 1126"/>
                <a:gd name="T116" fmla="*/ 1294 w 1775"/>
                <a:gd name="T117" fmla="*/ 252 h 1126"/>
                <a:gd name="T118" fmla="*/ 1210 w 1775"/>
                <a:gd name="T119" fmla="*/ 167 h 1126"/>
                <a:gd name="T120" fmla="*/ 1268 w 1775"/>
                <a:gd name="T121" fmla="*/ 112 h 1126"/>
                <a:gd name="T122" fmla="*/ 1422 w 1775"/>
                <a:gd name="T123" fmla="*/ 78 h 1126"/>
                <a:gd name="T124" fmla="*/ 1508 w 1775"/>
                <a:gd name="T125" fmla="*/ 12 h 1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75"/>
                <a:gd name="T190" fmla="*/ 0 h 1126"/>
                <a:gd name="T191" fmla="*/ 1775 w 1775"/>
                <a:gd name="T192" fmla="*/ 1126 h 11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75" h="1126">
                  <a:moveTo>
                    <a:pt x="1561" y="51"/>
                  </a:moveTo>
                  <a:lnTo>
                    <a:pt x="1567" y="55"/>
                  </a:lnTo>
                  <a:lnTo>
                    <a:pt x="1571" y="62"/>
                  </a:lnTo>
                  <a:lnTo>
                    <a:pt x="1578" y="68"/>
                  </a:lnTo>
                  <a:lnTo>
                    <a:pt x="1582" y="74"/>
                  </a:lnTo>
                  <a:lnTo>
                    <a:pt x="1586" y="82"/>
                  </a:lnTo>
                  <a:lnTo>
                    <a:pt x="1592" y="89"/>
                  </a:lnTo>
                  <a:lnTo>
                    <a:pt x="1596" y="97"/>
                  </a:lnTo>
                  <a:lnTo>
                    <a:pt x="1602" y="104"/>
                  </a:lnTo>
                  <a:lnTo>
                    <a:pt x="1614" y="128"/>
                  </a:lnTo>
                  <a:lnTo>
                    <a:pt x="1626" y="153"/>
                  </a:lnTo>
                  <a:lnTo>
                    <a:pt x="1635" y="178"/>
                  </a:lnTo>
                  <a:lnTo>
                    <a:pt x="1644" y="205"/>
                  </a:lnTo>
                  <a:lnTo>
                    <a:pt x="1647" y="218"/>
                  </a:lnTo>
                  <a:lnTo>
                    <a:pt x="1649" y="232"/>
                  </a:lnTo>
                  <a:lnTo>
                    <a:pt x="1652" y="245"/>
                  </a:lnTo>
                  <a:lnTo>
                    <a:pt x="1653" y="260"/>
                  </a:lnTo>
                  <a:lnTo>
                    <a:pt x="1654" y="273"/>
                  </a:lnTo>
                  <a:lnTo>
                    <a:pt x="1653" y="288"/>
                  </a:lnTo>
                  <a:lnTo>
                    <a:pt x="1652" y="301"/>
                  </a:lnTo>
                  <a:lnTo>
                    <a:pt x="1648" y="316"/>
                  </a:lnTo>
                  <a:lnTo>
                    <a:pt x="1645" y="351"/>
                  </a:lnTo>
                  <a:lnTo>
                    <a:pt x="1639" y="384"/>
                  </a:lnTo>
                  <a:lnTo>
                    <a:pt x="1632" y="416"/>
                  </a:lnTo>
                  <a:lnTo>
                    <a:pt x="1624" y="448"/>
                  </a:lnTo>
                  <a:lnTo>
                    <a:pt x="1614" y="479"/>
                  </a:lnTo>
                  <a:lnTo>
                    <a:pt x="1603" y="511"/>
                  </a:lnTo>
                  <a:lnTo>
                    <a:pt x="1593" y="541"/>
                  </a:lnTo>
                  <a:lnTo>
                    <a:pt x="1579" y="571"/>
                  </a:lnTo>
                  <a:lnTo>
                    <a:pt x="1580" y="574"/>
                  </a:lnTo>
                  <a:lnTo>
                    <a:pt x="1582" y="577"/>
                  </a:lnTo>
                  <a:lnTo>
                    <a:pt x="1583" y="580"/>
                  </a:lnTo>
                  <a:lnTo>
                    <a:pt x="1583" y="584"/>
                  </a:lnTo>
                  <a:lnTo>
                    <a:pt x="1584" y="589"/>
                  </a:lnTo>
                  <a:lnTo>
                    <a:pt x="1583" y="597"/>
                  </a:lnTo>
                  <a:lnTo>
                    <a:pt x="1584" y="603"/>
                  </a:lnTo>
                  <a:lnTo>
                    <a:pt x="1586" y="607"/>
                  </a:lnTo>
                  <a:lnTo>
                    <a:pt x="1588" y="607"/>
                  </a:lnTo>
                  <a:lnTo>
                    <a:pt x="1592" y="607"/>
                  </a:lnTo>
                  <a:lnTo>
                    <a:pt x="1595" y="606"/>
                  </a:lnTo>
                  <a:lnTo>
                    <a:pt x="1600" y="603"/>
                  </a:lnTo>
                  <a:lnTo>
                    <a:pt x="1601" y="599"/>
                  </a:lnTo>
                  <a:lnTo>
                    <a:pt x="1601" y="595"/>
                  </a:lnTo>
                  <a:lnTo>
                    <a:pt x="1602" y="589"/>
                  </a:lnTo>
                  <a:lnTo>
                    <a:pt x="1603" y="585"/>
                  </a:lnTo>
                  <a:lnTo>
                    <a:pt x="1603" y="580"/>
                  </a:lnTo>
                  <a:lnTo>
                    <a:pt x="1606" y="576"/>
                  </a:lnTo>
                  <a:lnTo>
                    <a:pt x="1607" y="570"/>
                  </a:lnTo>
                  <a:lnTo>
                    <a:pt x="1610" y="567"/>
                  </a:lnTo>
                  <a:lnTo>
                    <a:pt x="1611" y="570"/>
                  </a:lnTo>
                  <a:lnTo>
                    <a:pt x="1612" y="574"/>
                  </a:lnTo>
                  <a:lnTo>
                    <a:pt x="1612" y="579"/>
                  </a:lnTo>
                  <a:lnTo>
                    <a:pt x="1613" y="583"/>
                  </a:lnTo>
                  <a:lnTo>
                    <a:pt x="1612" y="587"/>
                  </a:lnTo>
                  <a:lnTo>
                    <a:pt x="1612" y="591"/>
                  </a:lnTo>
                  <a:lnTo>
                    <a:pt x="1613" y="596"/>
                  </a:lnTo>
                  <a:lnTo>
                    <a:pt x="1613" y="601"/>
                  </a:lnTo>
                  <a:lnTo>
                    <a:pt x="1617" y="613"/>
                  </a:lnTo>
                  <a:lnTo>
                    <a:pt x="1620" y="624"/>
                  </a:lnTo>
                  <a:lnTo>
                    <a:pt x="1624" y="635"/>
                  </a:lnTo>
                  <a:lnTo>
                    <a:pt x="1630" y="646"/>
                  </a:lnTo>
                  <a:lnTo>
                    <a:pt x="1637" y="656"/>
                  </a:lnTo>
                  <a:lnTo>
                    <a:pt x="1645" y="664"/>
                  </a:lnTo>
                  <a:lnTo>
                    <a:pt x="1648" y="668"/>
                  </a:lnTo>
                  <a:lnTo>
                    <a:pt x="1654" y="672"/>
                  </a:lnTo>
                  <a:lnTo>
                    <a:pt x="1659" y="674"/>
                  </a:lnTo>
                  <a:lnTo>
                    <a:pt x="1665" y="675"/>
                  </a:lnTo>
                  <a:lnTo>
                    <a:pt x="1674" y="678"/>
                  </a:lnTo>
                  <a:lnTo>
                    <a:pt x="1680" y="682"/>
                  </a:lnTo>
                  <a:lnTo>
                    <a:pt x="1687" y="688"/>
                  </a:lnTo>
                  <a:lnTo>
                    <a:pt x="1693" y="694"/>
                  </a:lnTo>
                  <a:lnTo>
                    <a:pt x="1702" y="708"/>
                  </a:lnTo>
                  <a:lnTo>
                    <a:pt x="1709" y="724"/>
                  </a:lnTo>
                  <a:lnTo>
                    <a:pt x="1716" y="741"/>
                  </a:lnTo>
                  <a:lnTo>
                    <a:pt x="1727" y="756"/>
                  </a:lnTo>
                  <a:lnTo>
                    <a:pt x="1732" y="764"/>
                  </a:lnTo>
                  <a:lnTo>
                    <a:pt x="1739" y="768"/>
                  </a:lnTo>
                  <a:lnTo>
                    <a:pt x="1747" y="774"/>
                  </a:lnTo>
                  <a:lnTo>
                    <a:pt x="1757" y="777"/>
                  </a:lnTo>
                  <a:lnTo>
                    <a:pt x="1759" y="781"/>
                  </a:lnTo>
                  <a:lnTo>
                    <a:pt x="1763" y="783"/>
                  </a:lnTo>
                  <a:lnTo>
                    <a:pt x="1766" y="785"/>
                  </a:lnTo>
                  <a:lnTo>
                    <a:pt x="1770" y="789"/>
                  </a:lnTo>
                  <a:lnTo>
                    <a:pt x="1774" y="792"/>
                  </a:lnTo>
                  <a:lnTo>
                    <a:pt x="1775" y="794"/>
                  </a:lnTo>
                  <a:lnTo>
                    <a:pt x="1774" y="799"/>
                  </a:lnTo>
                  <a:lnTo>
                    <a:pt x="1772" y="805"/>
                  </a:lnTo>
                  <a:lnTo>
                    <a:pt x="1767" y="807"/>
                  </a:lnTo>
                  <a:lnTo>
                    <a:pt x="1764" y="809"/>
                  </a:lnTo>
                  <a:lnTo>
                    <a:pt x="1763" y="811"/>
                  </a:lnTo>
                  <a:lnTo>
                    <a:pt x="1762" y="813"/>
                  </a:lnTo>
                  <a:lnTo>
                    <a:pt x="1760" y="816"/>
                  </a:lnTo>
                  <a:lnTo>
                    <a:pt x="1759" y="820"/>
                  </a:lnTo>
                  <a:lnTo>
                    <a:pt x="1758" y="823"/>
                  </a:lnTo>
                  <a:lnTo>
                    <a:pt x="1755" y="825"/>
                  </a:lnTo>
                  <a:lnTo>
                    <a:pt x="1700" y="874"/>
                  </a:lnTo>
                  <a:lnTo>
                    <a:pt x="1694" y="874"/>
                  </a:lnTo>
                  <a:lnTo>
                    <a:pt x="1692" y="875"/>
                  </a:lnTo>
                  <a:lnTo>
                    <a:pt x="1689" y="877"/>
                  </a:lnTo>
                  <a:lnTo>
                    <a:pt x="1687" y="882"/>
                  </a:lnTo>
                  <a:lnTo>
                    <a:pt x="1686" y="885"/>
                  </a:lnTo>
                  <a:lnTo>
                    <a:pt x="1684" y="889"/>
                  </a:lnTo>
                  <a:lnTo>
                    <a:pt x="1680" y="891"/>
                  </a:lnTo>
                  <a:lnTo>
                    <a:pt x="1678" y="894"/>
                  </a:lnTo>
                  <a:lnTo>
                    <a:pt x="1672" y="899"/>
                  </a:lnTo>
                  <a:lnTo>
                    <a:pt x="1667" y="904"/>
                  </a:lnTo>
                  <a:lnTo>
                    <a:pt x="1660" y="909"/>
                  </a:lnTo>
                  <a:lnTo>
                    <a:pt x="1655" y="913"/>
                  </a:lnTo>
                  <a:lnTo>
                    <a:pt x="1640" y="919"/>
                  </a:lnTo>
                  <a:lnTo>
                    <a:pt x="1627" y="926"/>
                  </a:lnTo>
                  <a:lnTo>
                    <a:pt x="1612" y="930"/>
                  </a:lnTo>
                  <a:lnTo>
                    <a:pt x="1599" y="936"/>
                  </a:lnTo>
                  <a:lnTo>
                    <a:pt x="1585" y="944"/>
                  </a:lnTo>
                  <a:lnTo>
                    <a:pt x="1574" y="952"/>
                  </a:lnTo>
                  <a:lnTo>
                    <a:pt x="1559" y="958"/>
                  </a:lnTo>
                  <a:lnTo>
                    <a:pt x="1544" y="964"/>
                  </a:lnTo>
                  <a:lnTo>
                    <a:pt x="1531" y="971"/>
                  </a:lnTo>
                  <a:lnTo>
                    <a:pt x="1517" y="979"/>
                  </a:lnTo>
                  <a:lnTo>
                    <a:pt x="1504" y="988"/>
                  </a:lnTo>
                  <a:lnTo>
                    <a:pt x="1491" y="995"/>
                  </a:lnTo>
                  <a:lnTo>
                    <a:pt x="1477" y="1004"/>
                  </a:lnTo>
                  <a:lnTo>
                    <a:pt x="1464" y="1011"/>
                  </a:lnTo>
                  <a:lnTo>
                    <a:pt x="1456" y="1012"/>
                  </a:lnTo>
                  <a:lnTo>
                    <a:pt x="1448" y="1013"/>
                  </a:lnTo>
                  <a:lnTo>
                    <a:pt x="1439" y="1017"/>
                  </a:lnTo>
                  <a:lnTo>
                    <a:pt x="1432" y="1019"/>
                  </a:lnTo>
                  <a:lnTo>
                    <a:pt x="1424" y="1022"/>
                  </a:lnTo>
                  <a:lnTo>
                    <a:pt x="1417" y="1025"/>
                  </a:lnTo>
                  <a:lnTo>
                    <a:pt x="1411" y="1027"/>
                  </a:lnTo>
                  <a:lnTo>
                    <a:pt x="1403" y="1030"/>
                  </a:lnTo>
                  <a:lnTo>
                    <a:pt x="1389" y="1031"/>
                  </a:lnTo>
                  <a:lnTo>
                    <a:pt x="1377" y="1035"/>
                  </a:lnTo>
                  <a:lnTo>
                    <a:pt x="1365" y="1037"/>
                  </a:lnTo>
                  <a:lnTo>
                    <a:pt x="1352" y="1040"/>
                  </a:lnTo>
                  <a:lnTo>
                    <a:pt x="1339" y="1043"/>
                  </a:lnTo>
                  <a:lnTo>
                    <a:pt x="1326" y="1044"/>
                  </a:lnTo>
                  <a:lnTo>
                    <a:pt x="1313" y="1044"/>
                  </a:lnTo>
                  <a:lnTo>
                    <a:pt x="1298" y="1042"/>
                  </a:lnTo>
                  <a:lnTo>
                    <a:pt x="1295" y="1047"/>
                  </a:lnTo>
                  <a:lnTo>
                    <a:pt x="1290" y="1049"/>
                  </a:lnTo>
                  <a:lnTo>
                    <a:pt x="1284" y="1051"/>
                  </a:lnTo>
                  <a:lnTo>
                    <a:pt x="1278" y="1052"/>
                  </a:lnTo>
                  <a:lnTo>
                    <a:pt x="1271" y="1051"/>
                  </a:lnTo>
                  <a:lnTo>
                    <a:pt x="1265" y="1051"/>
                  </a:lnTo>
                  <a:lnTo>
                    <a:pt x="1258" y="1051"/>
                  </a:lnTo>
                  <a:lnTo>
                    <a:pt x="1252" y="1051"/>
                  </a:lnTo>
                  <a:lnTo>
                    <a:pt x="1258" y="1048"/>
                  </a:lnTo>
                  <a:lnTo>
                    <a:pt x="1265" y="1046"/>
                  </a:lnTo>
                  <a:lnTo>
                    <a:pt x="1271" y="1044"/>
                  </a:lnTo>
                  <a:lnTo>
                    <a:pt x="1279" y="1043"/>
                  </a:lnTo>
                  <a:lnTo>
                    <a:pt x="1286" y="1042"/>
                  </a:lnTo>
                  <a:lnTo>
                    <a:pt x="1293" y="1040"/>
                  </a:lnTo>
                  <a:lnTo>
                    <a:pt x="1299" y="1039"/>
                  </a:lnTo>
                  <a:lnTo>
                    <a:pt x="1306" y="1037"/>
                  </a:lnTo>
                  <a:lnTo>
                    <a:pt x="1310" y="1035"/>
                  </a:lnTo>
                  <a:lnTo>
                    <a:pt x="1314" y="1034"/>
                  </a:lnTo>
                  <a:lnTo>
                    <a:pt x="1317" y="1032"/>
                  </a:lnTo>
                  <a:lnTo>
                    <a:pt x="1323" y="1031"/>
                  </a:lnTo>
                  <a:lnTo>
                    <a:pt x="1328" y="1030"/>
                  </a:lnTo>
                  <a:lnTo>
                    <a:pt x="1332" y="1030"/>
                  </a:lnTo>
                  <a:lnTo>
                    <a:pt x="1337" y="1030"/>
                  </a:lnTo>
                  <a:lnTo>
                    <a:pt x="1340" y="1030"/>
                  </a:lnTo>
                  <a:lnTo>
                    <a:pt x="1357" y="1023"/>
                  </a:lnTo>
                  <a:lnTo>
                    <a:pt x="1372" y="1018"/>
                  </a:lnTo>
                  <a:lnTo>
                    <a:pt x="1388" y="1012"/>
                  </a:lnTo>
                  <a:lnTo>
                    <a:pt x="1404" y="1007"/>
                  </a:lnTo>
                  <a:lnTo>
                    <a:pt x="1420" y="1000"/>
                  </a:lnTo>
                  <a:lnTo>
                    <a:pt x="1434" y="992"/>
                  </a:lnTo>
                  <a:lnTo>
                    <a:pt x="1450" y="983"/>
                  </a:lnTo>
                  <a:lnTo>
                    <a:pt x="1465" y="974"/>
                  </a:lnTo>
                  <a:lnTo>
                    <a:pt x="1473" y="974"/>
                  </a:lnTo>
                  <a:lnTo>
                    <a:pt x="1478" y="973"/>
                  </a:lnTo>
                  <a:lnTo>
                    <a:pt x="1484" y="970"/>
                  </a:lnTo>
                  <a:lnTo>
                    <a:pt x="1491" y="967"/>
                  </a:lnTo>
                  <a:lnTo>
                    <a:pt x="1496" y="964"/>
                  </a:lnTo>
                  <a:lnTo>
                    <a:pt x="1503" y="960"/>
                  </a:lnTo>
                  <a:lnTo>
                    <a:pt x="1508" y="957"/>
                  </a:lnTo>
                  <a:lnTo>
                    <a:pt x="1513" y="952"/>
                  </a:lnTo>
                  <a:lnTo>
                    <a:pt x="1513" y="948"/>
                  </a:lnTo>
                  <a:lnTo>
                    <a:pt x="1519" y="948"/>
                  </a:lnTo>
                  <a:lnTo>
                    <a:pt x="1524" y="946"/>
                  </a:lnTo>
                  <a:lnTo>
                    <a:pt x="1527" y="944"/>
                  </a:lnTo>
                  <a:lnTo>
                    <a:pt x="1533" y="943"/>
                  </a:lnTo>
                  <a:lnTo>
                    <a:pt x="1536" y="940"/>
                  </a:lnTo>
                  <a:lnTo>
                    <a:pt x="1541" y="937"/>
                  </a:lnTo>
                  <a:lnTo>
                    <a:pt x="1547" y="936"/>
                  </a:lnTo>
                  <a:lnTo>
                    <a:pt x="1551" y="935"/>
                  </a:lnTo>
                  <a:lnTo>
                    <a:pt x="1566" y="926"/>
                  </a:lnTo>
                  <a:lnTo>
                    <a:pt x="1580" y="916"/>
                  </a:lnTo>
                  <a:lnTo>
                    <a:pt x="1595" y="907"/>
                  </a:lnTo>
                  <a:lnTo>
                    <a:pt x="1611" y="898"/>
                  </a:lnTo>
                  <a:lnTo>
                    <a:pt x="1626" y="889"/>
                  </a:lnTo>
                  <a:lnTo>
                    <a:pt x="1641" y="879"/>
                  </a:lnTo>
                  <a:lnTo>
                    <a:pt x="1657" y="869"/>
                  </a:lnTo>
                  <a:lnTo>
                    <a:pt x="1671" y="860"/>
                  </a:lnTo>
                  <a:lnTo>
                    <a:pt x="1675" y="855"/>
                  </a:lnTo>
                  <a:lnTo>
                    <a:pt x="1679" y="851"/>
                  </a:lnTo>
                  <a:lnTo>
                    <a:pt x="1685" y="849"/>
                  </a:lnTo>
                  <a:lnTo>
                    <a:pt x="1691" y="846"/>
                  </a:lnTo>
                  <a:lnTo>
                    <a:pt x="1695" y="845"/>
                  </a:lnTo>
                  <a:lnTo>
                    <a:pt x="1701" y="841"/>
                  </a:lnTo>
                  <a:lnTo>
                    <a:pt x="1704" y="838"/>
                  </a:lnTo>
                  <a:lnTo>
                    <a:pt x="1706" y="830"/>
                  </a:lnTo>
                  <a:lnTo>
                    <a:pt x="1710" y="829"/>
                  </a:lnTo>
                  <a:lnTo>
                    <a:pt x="1714" y="826"/>
                  </a:lnTo>
                  <a:lnTo>
                    <a:pt x="1718" y="825"/>
                  </a:lnTo>
                  <a:lnTo>
                    <a:pt x="1721" y="823"/>
                  </a:lnTo>
                  <a:lnTo>
                    <a:pt x="1723" y="821"/>
                  </a:lnTo>
                  <a:lnTo>
                    <a:pt x="1727" y="818"/>
                  </a:lnTo>
                  <a:lnTo>
                    <a:pt x="1727" y="814"/>
                  </a:lnTo>
                  <a:lnTo>
                    <a:pt x="1724" y="810"/>
                  </a:lnTo>
                  <a:lnTo>
                    <a:pt x="1721" y="807"/>
                  </a:lnTo>
                  <a:lnTo>
                    <a:pt x="1716" y="805"/>
                  </a:lnTo>
                  <a:lnTo>
                    <a:pt x="1713" y="805"/>
                  </a:lnTo>
                  <a:lnTo>
                    <a:pt x="1707" y="807"/>
                  </a:lnTo>
                  <a:lnTo>
                    <a:pt x="1703" y="808"/>
                  </a:lnTo>
                  <a:lnTo>
                    <a:pt x="1700" y="809"/>
                  </a:lnTo>
                  <a:lnTo>
                    <a:pt x="1694" y="809"/>
                  </a:lnTo>
                  <a:lnTo>
                    <a:pt x="1689" y="810"/>
                  </a:lnTo>
                  <a:lnTo>
                    <a:pt x="1675" y="825"/>
                  </a:lnTo>
                  <a:lnTo>
                    <a:pt x="1659" y="840"/>
                  </a:lnTo>
                  <a:lnTo>
                    <a:pt x="1643" y="854"/>
                  </a:lnTo>
                  <a:lnTo>
                    <a:pt x="1624" y="865"/>
                  </a:lnTo>
                  <a:lnTo>
                    <a:pt x="1606" y="876"/>
                  </a:lnTo>
                  <a:lnTo>
                    <a:pt x="1586" y="886"/>
                  </a:lnTo>
                  <a:lnTo>
                    <a:pt x="1568" y="898"/>
                  </a:lnTo>
                  <a:lnTo>
                    <a:pt x="1551" y="910"/>
                  </a:lnTo>
                  <a:lnTo>
                    <a:pt x="1542" y="912"/>
                  </a:lnTo>
                  <a:lnTo>
                    <a:pt x="1535" y="917"/>
                  </a:lnTo>
                  <a:lnTo>
                    <a:pt x="1526" y="920"/>
                  </a:lnTo>
                  <a:lnTo>
                    <a:pt x="1518" y="926"/>
                  </a:lnTo>
                  <a:lnTo>
                    <a:pt x="1511" y="930"/>
                  </a:lnTo>
                  <a:lnTo>
                    <a:pt x="1503" y="935"/>
                  </a:lnTo>
                  <a:lnTo>
                    <a:pt x="1494" y="940"/>
                  </a:lnTo>
                  <a:lnTo>
                    <a:pt x="1486" y="945"/>
                  </a:lnTo>
                  <a:lnTo>
                    <a:pt x="1452" y="959"/>
                  </a:lnTo>
                  <a:lnTo>
                    <a:pt x="1418" y="973"/>
                  </a:lnTo>
                  <a:lnTo>
                    <a:pt x="1383" y="986"/>
                  </a:lnTo>
                  <a:lnTo>
                    <a:pt x="1350" y="998"/>
                  </a:lnTo>
                  <a:lnTo>
                    <a:pt x="1331" y="1003"/>
                  </a:lnTo>
                  <a:lnTo>
                    <a:pt x="1313" y="1008"/>
                  </a:lnTo>
                  <a:lnTo>
                    <a:pt x="1295" y="1012"/>
                  </a:lnTo>
                  <a:lnTo>
                    <a:pt x="1277" y="1017"/>
                  </a:lnTo>
                  <a:lnTo>
                    <a:pt x="1258" y="1019"/>
                  </a:lnTo>
                  <a:lnTo>
                    <a:pt x="1238" y="1021"/>
                  </a:lnTo>
                  <a:lnTo>
                    <a:pt x="1220" y="1022"/>
                  </a:lnTo>
                  <a:lnTo>
                    <a:pt x="1199" y="1022"/>
                  </a:lnTo>
                  <a:lnTo>
                    <a:pt x="1188" y="1037"/>
                  </a:lnTo>
                  <a:lnTo>
                    <a:pt x="1189" y="1038"/>
                  </a:lnTo>
                  <a:lnTo>
                    <a:pt x="1190" y="1039"/>
                  </a:lnTo>
                  <a:lnTo>
                    <a:pt x="1192" y="1040"/>
                  </a:lnTo>
                  <a:lnTo>
                    <a:pt x="1193" y="1042"/>
                  </a:lnTo>
                  <a:lnTo>
                    <a:pt x="1195" y="1043"/>
                  </a:lnTo>
                  <a:lnTo>
                    <a:pt x="1196" y="1044"/>
                  </a:lnTo>
                  <a:lnTo>
                    <a:pt x="1197" y="1046"/>
                  </a:lnTo>
                  <a:lnTo>
                    <a:pt x="1199" y="1046"/>
                  </a:lnTo>
                  <a:lnTo>
                    <a:pt x="1199" y="1051"/>
                  </a:lnTo>
                  <a:lnTo>
                    <a:pt x="1185" y="1049"/>
                  </a:lnTo>
                  <a:lnTo>
                    <a:pt x="1170" y="1048"/>
                  </a:lnTo>
                  <a:lnTo>
                    <a:pt x="1157" y="1048"/>
                  </a:lnTo>
                  <a:lnTo>
                    <a:pt x="1143" y="1049"/>
                  </a:lnTo>
                  <a:lnTo>
                    <a:pt x="1129" y="1052"/>
                  </a:lnTo>
                  <a:lnTo>
                    <a:pt x="1117" y="1055"/>
                  </a:lnTo>
                  <a:lnTo>
                    <a:pt x="1104" y="1062"/>
                  </a:lnTo>
                  <a:lnTo>
                    <a:pt x="1092" y="1070"/>
                  </a:lnTo>
                  <a:lnTo>
                    <a:pt x="1090" y="1073"/>
                  </a:lnTo>
                  <a:lnTo>
                    <a:pt x="1089" y="1079"/>
                  </a:lnTo>
                  <a:lnTo>
                    <a:pt x="1087" y="1081"/>
                  </a:lnTo>
                  <a:lnTo>
                    <a:pt x="1084" y="1084"/>
                  </a:lnTo>
                  <a:lnTo>
                    <a:pt x="1080" y="1088"/>
                  </a:lnTo>
                  <a:lnTo>
                    <a:pt x="1072" y="1092"/>
                  </a:lnTo>
                  <a:lnTo>
                    <a:pt x="1066" y="1094"/>
                  </a:lnTo>
                  <a:lnTo>
                    <a:pt x="1058" y="1096"/>
                  </a:lnTo>
                  <a:lnTo>
                    <a:pt x="1051" y="1099"/>
                  </a:lnTo>
                  <a:lnTo>
                    <a:pt x="1044" y="1103"/>
                  </a:lnTo>
                  <a:lnTo>
                    <a:pt x="1039" y="1103"/>
                  </a:lnTo>
                  <a:lnTo>
                    <a:pt x="1031" y="1104"/>
                  </a:lnTo>
                  <a:lnTo>
                    <a:pt x="1025" y="1106"/>
                  </a:lnTo>
                  <a:lnTo>
                    <a:pt x="1019" y="1109"/>
                  </a:lnTo>
                  <a:lnTo>
                    <a:pt x="1012" y="1110"/>
                  </a:lnTo>
                  <a:lnTo>
                    <a:pt x="1006" y="1112"/>
                  </a:lnTo>
                  <a:lnTo>
                    <a:pt x="999" y="1114"/>
                  </a:lnTo>
                  <a:lnTo>
                    <a:pt x="993" y="1118"/>
                  </a:lnTo>
                  <a:lnTo>
                    <a:pt x="944" y="1121"/>
                  </a:lnTo>
                  <a:lnTo>
                    <a:pt x="895" y="1123"/>
                  </a:lnTo>
                  <a:lnTo>
                    <a:pt x="845" y="1126"/>
                  </a:lnTo>
                  <a:lnTo>
                    <a:pt x="795" y="1126"/>
                  </a:lnTo>
                  <a:lnTo>
                    <a:pt x="745" y="1126"/>
                  </a:lnTo>
                  <a:lnTo>
                    <a:pt x="695" y="1123"/>
                  </a:lnTo>
                  <a:lnTo>
                    <a:pt x="672" y="1121"/>
                  </a:lnTo>
                  <a:lnTo>
                    <a:pt x="648" y="1118"/>
                  </a:lnTo>
                  <a:lnTo>
                    <a:pt x="622" y="1114"/>
                  </a:lnTo>
                  <a:lnTo>
                    <a:pt x="598" y="1111"/>
                  </a:lnTo>
                  <a:lnTo>
                    <a:pt x="578" y="1110"/>
                  </a:lnTo>
                  <a:lnTo>
                    <a:pt x="558" y="1108"/>
                  </a:lnTo>
                  <a:lnTo>
                    <a:pt x="537" y="1104"/>
                  </a:lnTo>
                  <a:lnTo>
                    <a:pt x="517" y="1102"/>
                  </a:lnTo>
                  <a:lnTo>
                    <a:pt x="497" y="1099"/>
                  </a:lnTo>
                  <a:lnTo>
                    <a:pt x="478" y="1093"/>
                  </a:lnTo>
                  <a:lnTo>
                    <a:pt x="459" y="1087"/>
                  </a:lnTo>
                  <a:lnTo>
                    <a:pt x="442" y="1079"/>
                  </a:lnTo>
                  <a:lnTo>
                    <a:pt x="413" y="1070"/>
                  </a:lnTo>
                  <a:lnTo>
                    <a:pt x="381" y="1062"/>
                  </a:lnTo>
                  <a:lnTo>
                    <a:pt x="351" y="1052"/>
                  </a:lnTo>
                  <a:lnTo>
                    <a:pt x="322" y="1040"/>
                  </a:lnTo>
                  <a:lnTo>
                    <a:pt x="291" y="1028"/>
                  </a:lnTo>
                  <a:lnTo>
                    <a:pt x="263" y="1015"/>
                  </a:lnTo>
                  <a:lnTo>
                    <a:pt x="249" y="1007"/>
                  </a:lnTo>
                  <a:lnTo>
                    <a:pt x="236" y="998"/>
                  </a:lnTo>
                  <a:lnTo>
                    <a:pt x="222" y="988"/>
                  </a:lnTo>
                  <a:lnTo>
                    <a:pt x="209" y="978"/>
                  </a:lnTo>
                  <a:lnTo>
                    <a:pt x="187" y="966"/>
                  </a:lnTo>
                  <a:lnTo>
                    <a:pt x="167" y="952"/>
                  </a:lnTo>
                  <a:lnTo>
                    <a:pt x="146" y="938"/>
                  </a:lnTo>
                  <a:lnTo>
                    <a:pt x="125" y="926"/>
                  </a:lnTo>
                  <a:lnTo>
                    <a:pt x="104" y="912"/>
                  </a:lnTo>
                  <a:lnTo>
                    <a:pt x="82" y="898"/>
                  </a:lnTo>
                  <a:lnTo>
                    <a:pt x="62" y="885"/>
                  </a:lnTo>
                  <a:lnTo>
                    <a:pt x="41" y="872"/>
                  </a:lnTo>
                  <a:lnTo>
                    <a:pt x="35" y="867"/>
                  </a:lnTo>
                  <a:lnTo>
                    <a:pt x="28" y="864"/>
                  </a:lnTo>
                  <a:lnTo>
                    <a:pt x="20" y="859"/>
                  </a:lnTo>
                  <a:lnTo>
                    <a:pt x="14" y="856"/>
                  </a:lnTo>
                  <a:lnTo>
                    <a:pt x="6" y="852"/>
                  </a:lnTo>
                  <a:lnTo>
                    <a:pt x="2" y="847"/>
                  </a:lnTo>
                  <a:lnTo>
                    <a:pt x="0" y="845"/>
                  </a:lnTo>
                  <a:lnTo>
                    <a:pt x="0" y="841"/>
                  </a:lnTo>
                  <a:lnTo>
                    <a:pt x="1" y="838"/>
                  </a:lnTo>
                  <a:lnTo>
                    <a:pt x="2" y="832"/>
                  </a:lnTo>
                  <a:lnTo>
                    <a:pt x="10" y="830"/>
                  </a:lnTo>
                  <a:lnTo>
                    <a:pt x="17" y="829"/>
                  </a:lnTo>
                  <a:lnTo>
                    <a:pt x="25" y="829"/>
                  </a:lnTo>
                  <a:lnTo>
                    <a:pt x="31" y="829"/>
                  </a:lnTo>
                  <a:lnTo>
                    <a:pt x="38" y="831"/>
                  </a:lnTo>
                  <a:lnTo>
                    <a:pt x="44" y="834"/>
                  </a:lnTo>
                  <a:lnTo>
                    <a:pt x="50" y="838"/>
                  </a:lnTo>
                  <a:lnTo>
                    <a:pt x="56" y="841"/>
                  </a:lnTo>
                  <a:lnTo>
                    <a:pt x="68" y="850"/>
                  </a:lnTo>
                  <a:lnTo>
                    <a:pt x="79" y="858"/>
                  </a:lnTo>
                  <a:lnTo>
                    <a:pt x="85" y="861"/>
                  </a:lnTo>
                  <a:lnTo>
                    <a:pt x="91" y="866"/>
                  </a:lnTo>
                  <a:lnTo>
                    <a:pt x="97" y="868"/>
                  </a:lnTo>
                  <a:lnTo>
                    <a:pt x="104" y="869"/>
                  </a:lnTo>
                  <a:lnTo>
                    <a:pt x="106" y="873"/>
                  </a:lnTo>
                  <a:lnTo>
                    <a:pt x="108" y="876"/>
                  </a:lnTo>
                  <a:lnTo>
                    <a:pt x="110" y="877"/>
                  </a:lnTo>
                  <a:lnTo>
                    <a:pt x="115" y="879"/>
                  </a:lnTo>
                  <a:lnTo>
                    <a:pt x="118" y="879"/>
                  </a:lnTo>
                  <a:lnTo>
                    <a:pt x="121" y="879"/>
                  </a:lnTo>
                  <a:lnTo>
                    <a:pt x="125" y="881"/>
                  </a:lnTo>
                  <a:lnTo>
                    <a:pt x="127" y="882"/>
                  </a:lnTo>
                  <a:lnTo>
                    <a:pt x="146" y="894"/>
                  </a:lnTo>
                  <a:lnTo>
                    <a:pt x="165" y="906"/>
                  </a:lnTo>
                  <a:lnTo>
                    <a:pt x="185" y="917"/>
                  </a:lnTo>
                  <a:lnTo>
                    <a:pt x="205" y="927"/>
                  </a:lnTo>
                  <a:lnTo>
                    <a:pt x="224" y="936"/>
                  </a:lnTo>
                  <a:lnTo>
                    <a:pt x="243" y="946"/>
                  </a:lnTo>
                  <a:lnTo>
                    <a:pt x="262" y="956"/>
                  </a:lnTo>
                  <a:lnTo>
                    <a:pt x="283" y="965"/>
                  </a:lnTo>
                  <a:lnTo>
                    <a:pt x="284" y="964"/>
                  </a:lnTo>
                  <a:lnTo>
                    <a:pt x="286" y="962"/>
                  </a:lnTo>
                  <a:lnTo>
                    <a:pt x="286" y="961"/>
                  </a:lnTo>
                  <a:lnTo>
                    <a:pt x="287" y="959"/>
                  </a:lnTo>
                  <a:lnTo>
                    <a:pt x="287" y="958"/>
                  </a:lnTo>
                  <a:lnTo>
                    <a:pt x="287" y="957"/>
                  </a:lnTo>
                  <a:lnTo>
                    <a:pt x="287" y="956"/>
                  </a:lnTo>
                  <a:lnTo>
                    <a:pt x="287" y="952"/>
                  </a:lnTo>
                  <a:lnTo>
                    <a:pt x="273" y="943"/>
                  </a:lnTo>
                  <a:lnTo>
                    <a:pt x="260" y="931"/>
                  </a:lnTo>
                  <a:lnTo>
                    <a:pt x="245" y="921"/>
                  </a:lnTo>
                  <a:lnTo>
                    <a:pt x="230" y="912"/>
                  </a:lnTo>
                  <a:lnTo>
                    <a:pt x="200" y="894"/>
                  </a:lnTo>
                  <a:lnTo>
                    <a:pt x="169" y="876"/>
                  </a:lnTo>
                  <a:lnTo>
                    <a:pt x="138" y="859"/>
                  </a:lnTo>
                  <a:lnTo>
                    <a:pt x="107" y="841"/>
                  </a:lnTo>
                  <a:lnTo>
                    <a:pt x="76" y="823"/>
                  </a:lnTo>
                  <a:lnTo>
                    <a:pt x="46" y="803"/>
                  </a:lnTo>
                  <a:lnTo>
                    <a:pt x="53" y="793"/>
                  </a:lnTo>
                  <a:lnTo>
                    <a:pt x="59" y="783"/>
                  </a:lnTo>
                  <a:lnTo>
                    <a:pt x="66" y="775"/>
                  </a:lnTo>
                  <a:lnTo>
                    <a:pt x="73" y="767"/>
                  </a:lnTo>
                  <a:lnTo>
                    <a:pt x="79" y="759"/>
                  </a:lnTo>
                  <a:lnTo>
                    <a:pt x="85" y="750"/>
                  </a:lnTo>
                  <a:lnTo>
                    <a:pt x="90" y="740"/>
                  </a:lnTo>
                  <a:lnTo>
                    <a:pt x="92" y="729"/>
                  </a:lnTo>
                  <a:lnTo>
                    <a:pt x="99" y="723"/>
                  </a:lnTo>
                  <a:lnTo>
                    <a:pt x="103" y="719"/>
                  </a:lnTo>
                  <a:lnTo>
                    <a:pt x="107" y="714"/>
                  </a:lnTo>
                  <a:lnTo>
                    <a:pt x="110" y="708"/>
                  </a:lnTo>
                  <a:lnTo>
                    <a:pt x="116" y="699"/>
                  </a:lnTo>
                  <a:lnTo>
                    <a:pt x="119" y="688"/>
                  </a:lnTo>
                  <a:lnTo>
                    <a:pt x="123" y="677"/>
                  </a:lnTo>
                  <a:lnTo>
                    <a:pt x="127" y="667"/>
                  </a:lnTo>
                  <a:lnTo>
                    <a:pt x="130" y="662"/>
                  </a:lnTo>
                  <a:lnTo>
                    <a:pt x="134" y="657"/>
                  </a:lnTo>
                  <a:lnTo>
                    <a:pt x="138" y="652"/>
                  </a:lnTo>
                  <a:lnTo>
                    <a:pt x="144" y="647"/>
                  </a:lnTo>
                  <a:lnTo>
                    <a:pt x="144" y="643"/>
                  </a:lnTo>
                  <a:lnTo>
                    <a:pt x="144" y="639"/>
                  </a:lnTo>
                  <a:lnTo>
                    <a:pt x="145" y="635"/>
                  </a:lnTo>
                  <a:lnTo>
                    <a:pt x="146" y="631"/>
                  </a:lnTo>
                  <a:lnTo>
                    <a:pt x="151" y="624"/>
                  </a:lnTo>
                  <a:lnTo>
                    <a:pt x="156" y="618"/>
                  </a:lnTo>
                  <a:lnTo>
                    <a:pt x="162" y="612"/>
                  </a:lnTo>
                  <a:lnTo>
                    <a:pt x="168" y="604"/>
                  </a:lnTo>
                  <a:lnTo>
                    <a:pt x="169" y="601"/>
                  </a:lnTo>
                  <a:lnTo>
                    <a:pt x="171" y="597"/>
                  </a:lnTo>
                  <a:lnTo>
                    <a:pt x="171" y="593"/>
                  </a:lnTo>
                  <a:lnTo>
                    <a:pt x="171" y="587"/>
                  </a:lnTo>
                  <a:lnTo>
                    <a:pt x="179" y="571"/>
                  </a:lnTo>
                  <a:lnTo>
                    <a:pt x="186" y="557"/>
                  </a:lnTo>
                  <a:lnTo>
                    <a:pt x="194" y="542"/>
                  </a:lnTo>
                  <a:lnTo>
                    <a:pt x="200" y="528"/>
                  </a:lnTo>
                  <a:lnTo>
                    <a:pt x="207" y="513"/>
                  </a:lnTo>
                  <a:lnTo>
                    <a:pt x="213" y="497"/>
                  </a:lnTo>
                  <a:lnTo>
                    <a:pt x="217" y="481"/>
                  </a:lnTo>
                  <a:lnTo>
                    <a:pt x="220" y="465"/>
                  </a:lnTo>
                  <a:lnTo>
                    <a:pt x="225" y="459"/>
                  </a:lnTo>
                  <a:lnTo>
                    <a:pt x="229" y="452"/>
                  </a:lnTo>
                  <a:lnTo>
                    <a:pt x="235" y="445"/>
                  </a:lnTo>
                  <a:lnTo>
                    <a:pt x="238" y="440"/>
                  </a:lnTo>
                  <a:lnTo>
                    <a:pt x="242" y="432"/>
                  </a:lnTo>
                  <a:lnTo>
                    <a:pt x="245" y="426"/>
                  </a:lnTo>
                  <a:lnTo>
                    <a:pt x="251" y="419"/>
                  </a:lnTo>
                  <a:lnTo>
                    <a:pt x="255" y="414"/>
                  </a:lnTo>
                  <a:lnTo>
                    <a:pt x="263" y="398"/>
                  </a:lnTo>
                  <a:lnTo>
                    <a:pt x="273" y="383"/>
                  </a:lnTo>
                  <a:lnTo>
                    <a:pt x="282" y="366"/>
                  </a:lnTo>
                  <a:lnTo>
                    <a:pt x="290" y="349"/>
                  </a:lnTo>
                  <a:lnTo>
                    <a:pt x="299" y="331"/>
                  </a:lnTo>
                  <a:lnTo>
                    <a:pt x="306" y="313"/>
                  </a:lnTo>
                  <a:lnTo>
                    <a:pt x="313" y="296"/>
                  </a:lnTo>
                  <a:lnTo>
                    <a:pt x="317" y="278"/>
                  </a:lnTo>
                  <a:lnTo>
                    <a:pt x="323" y="269"/>
                  </a:lnTo>
                  <a:lnTo>
                    <a:pt x="327" y="262"/>
                  </a:lnTo>
                  <a:lnTo>
                    <a:pt x="330" y="253"/>
                  </a:lnTo>
                  <a:lnTo>
                    <a:pt x="332" y="247"/>
                  </a:lnTo>
                  <a:lnTo>
                    <a:pt x="333" y="238"/>
                  </a:lnTo>
                  <a:lnTo>
                    <a:pt x="335" y="230"/>
                  </a:lnTo>
                  <a:lnTo>
                    <a:pt x="336" y="221"/>
                  </a:lnTo>
                  <a:lnTo>
                    <a:pt x="341" y="213"/>
                  </a:lnTo>
                  <a:lnTo>
                    <a:pt x="340" y="209"/>
                  </a:lnTo>
                  <a:lnTo>
                    <a:pt x="340" y="207"/>
                  </a:lnTo>
                  <a:lnTo>
                    <a:pt x="340" y="205"/>
                  </a:lnTo>
                  <a:lnTo>
                    <a:pt x="340" y="203"/>
                  </a:lnTo>
                  <a:lnTo>
                    <a:pt x="340" y="200"/>
                  </a:lnTo>
                  <a:lnTo>
                    <a:pt x="342" y="198"/>
                  </a:lnTo>
                  <a:lnTo>
                    <a:pt x="343" y="195"/>
                  </a:lnTo>
                  <a:lnTo>
                    <a:pt x="345" y="194"/>
                  </a:lnTo>
                  <a:lnTo>
                    <a:pt x="348" y="180"/>
                  </a:lnTo>
                  <a:lnTo>
                    <a:pt x="349" y="169"/>
                  </a:lnTo>
                  <a:lnTo>
                    <a:pt x="351" y="156"/>
                  </a:lnTo>
                  <a:lnTo>
                    <a:pt x="352" y="143"/>
                  </a:lnTo>
                  <a:lnTo>
                    <a:pt x="357" y="130"/>
                  </a:lnTo>
                  <a:lnTo>
                    <a:pt x="360" y="118"/>
                  </a:lnTo>
                  <a:lnTo>
                    <a:pt x="364" y="108"/>
                  </a:lnTo>
                  <a:lnTo>
                    <a:pt x="371" y="97"/>
                  </a:lnTo>
                  <a:lnTo>
                    <a:pt x="374" y="120"/>
                  </a:lnTo>
                  <a:lnTo>
                    <a:pt x="375" y="147"/>
                  </a:lnTo>
                  <a:lnTo>
                    <a:pt x="375" y="174"/>
                  </a:lnTo>
                  <a:lnTo>
                    <a:pt x="375" y="203"/>
                  </a:lnTo>
                  <a:lnTo>
                    <a:pt x="375" y="231"/>
                  </a:lnTo>
                  <a:lnTo>
                    <a:pt x="377" y="258"/>
                  </a:lnTo>
                  <a:lnTo>
                    <a:pt x="378" y="270"/>
                  </a:lnTo>
                  <a:lnTo>
                    <a:pt x="380" y="283"/>
                  </a:lnTo>
                  <a:lnTo>
                    <a:pt x="382" y="297"/>
                  </a:lnTo>
                  <a:lnTo>
                    <a:pt x="388" y="309"/>
                  </a:lnTo>
                  <a:lnTo>
                    <a:pt x="392" y="317"/>
                  </a:lnTo>
                  <a:lnTo>
                    <a:pt x="400" y="326"/>
                  </a:lnTo>
                  <a:lnTo>
                    <a:pt x="406" y="332"/>
                  </a:lnTo>
                  <a:lnTo>
                    <a:pt x="415" y="339"/>
                  </a:lnTo>
                  <a:lnTo>
                    <a:pt x="422" y="343"/>
                  </a:lnTo>
                  <a:lnTo>
                    <a:pt x="431" y="347"/>
                  </a:lnTo>
                  <a:lnTo>
                    <a:pt x="440" y="351"/>
                  </a:lnTo>
                  <a:lnTo>
                    <a:pt x="449" y="354"/>
                  </a:lnTo>
                  <a:lnTo>
                    <a:pt x="468" y="359"/>
                  </a:lnTo>
                  <a:lnTo>
                    <a:pt x="486" y="365"/>
                  </a:lnTo>
                  <a:lnTo>
                    <a:pt x="504" y="369"/>
                  </a:lnTo>
                  <a:lnTo>
                    <a:pt x="522" y="375"/>
                  </a:lnTo>
                  <a:lnTo>
                    <a:pt x="543" y="374"/>
                  </a:lnTo>
                  <a:lnTo>
                    <a:pt x="566" y="372"/>
                  </a:lnTo>
                  <a:lnTo>
                    <a:pt x="586" y="372"/>
                  </a:lnTo>
                  <a:lnTo>
                    <a:pt x="606" y="371"/>
                  </a:lnTo>
                  <a:lnTo>
                    <a:pt x="628" y="370"/>
                  </a:lnTo>
                  <a:lnTo>
                    <a:pt x="648" y="369"/>
                  </a:lnTo>
                  <a:lnTo>
                    <a:pt x="668" y="367"/>
                  </a:lnTo>
                  <a:lnTo>
                    <a:pt x="692" y="362"/>
                  </a:lnTo>
                  <a:lnTo>
                    <a:pt x="697" y="358"/>
                  </a:lnTo>
                  <a:lnTo>
                    <a:pt x="702" y="352"/>
                  </a:lnTo>
                  <a:lnTo>
                    <a:pt x="706" y="345"/>
                  </a:lnTo>
                  <a:lnTo>
                    <a:pt x="709" y="340"/>
                  </a:lnTo>
                  <a:lnTo>
                    <a:pt x="711" y="334"/>
                  </a:lnTo>
                  <a:lnTo>
                    <a:pt x="712" y="326"/>
                  </a:lnTo>
                  <a:lnTo>
                    <a:pt x="712" y="319"/>
                  </a:lnTo>
                  <a:lnTo>
                    <a:pt x="710" y="312"/>
                  </a:lnTo>
                  <a:lnTo>
                    <a:pt x="707" y="304"/>
                  </a:lnTo>
                  <a:lnTo>
                    <a:pt x="706" y="296"/>
                  </a:lnTo>
                  <a:lnTo>
                    <a:pt x="706" y="288"/>
                  </a:lnTo>
                  <a:lnTo>
                    <a:pt x="707" y="280"/>
                  </a:lnTo>
                  <a:lnTo>
                    <a:pt x="708" y="271"/>
                  </a:lnTo>
                  <a:lnTo>
                    <a:pt x="709" y="264"/>
                  </a:lnTo>
                  <a:lnTo>
                    <a:pt x="709" y="258"/>
                  </a:lnTo>
                  <a:lnTo>
                    <a:pt x="708" y="250"/>
                  </a:lnTo>
                  <a:lnTo>
                    <a:pt x="717" y="243"/>
                  </a:lnTo>
                  <a:lnTo>
                    <a:pt x="725" y="236"/>
                  </a:lnTo>
                  <a:lnTo>
                    <a:pt x="735" y="232"/>
                  </a:lnTo>
                  <a:lnTo>
                    <a:pt x="744" y="226"/>
                  </a:lnTo>
                  <a:lnTo>
                    <a:pt x="755" y="222"/>
                  </a:lnTo>
                  <a:lnTo>
                    <a:pt x="765" y="217"/>
                  </a:lnTo>
                  <a:lnTo>
                    <a:pt x="774" y="212"/>
                  </a:lnTo>
                  <a:lnTo>
                    <a:pt x="785" y="205"/>
                  </a:lnTo>
                  <a:lnTo>
                    <a:pt x="792" y="204"/>
                  </a:lnTo>
                  <a:lnTo>
                    <a:pt x="798" y="203"/>
                  </a:lnTo>
                  <a:lnTo>
                    <a:pt x="804" y="200"/>
                  </a:lnTo>
                  <a:lnTo>
                    <a:pt x="811" y="198"/>
                  </a:lnTo>
                  <a:lnTo>
                    <a:pt x="817" y="194"/>
                  </a:lnTo>
                  <a:lnTo>
                    <a:pt x="823" y="191"/>
                  </a:lnTo>
                  <a:lnTo>
                    <a:pt x="830" y="190"/>
                  </a:lnTo>
                  <a:lnTo>
                    <a:pt x="838" y="189"/>
                  </a:lnTo>
                  <a:lnTo>
                    <a:pt x="854" y="180"/>
                  </a:lnTo>
                  <a:lnTo>
                    <a:pt x="856" y="186"/>
                  </a:lnTo>
                  <a:lnTo>
                    <a:pt x="859" y="191"/>
                  </a:lnTo>
                  <a:lnTo>
                    <a:pt x="859" y="198"/>
                  </a:lnTo>
                  <a:lnTo>
                    <a:pt x="860" y="205"/>
                  </a:lnTo>
                  <a:lnTo>
                    <a:pt x="859" y="213"/>
                  </a:lnTo>
                  <a:lnTo>
                    <a:pt x="859" y="219"/>
                  </a:lnTo>
                  <a:lnTo>
                    <a:pt x="857" y="226"/>
                  </a:lnTo>
                  <a:lnTo>
                    <a:pt x="856" y="233"/>
                  </a:lnTo>
                  <a:lnTo>
                    <a:pt x="854" y="249"/>
                  </a:lnTo>
                  <a:lnTo>
                    <a:pt x="850" y="263"/>
                  </a:lnTo>
                  <a:lnTo>
                    <a:pt x="845" y="276"/>
                  </a:lnTo>
                  <a:lnTo>
                    <a:pt x="840" y="291"/>
                  </a:lnTo>
                  <a:lnTo>
                    <a:pt x="829" y="319"/>
                  </a:lnTo>
                  <a:lnTo>
                    <a:pt x="817" y="345"/>
                  </a:lnTo>
                  <a:lnTo>
                    <a:pt x="804" y="372"/>
                  </a:lnTo>
                  <a:lnTo>
                    <a:pt x="793" y="400"/>
                  </a:lnTo>
                  <a:lnTo>
                    <a:pt x="781" y="427"/>
                  </a:lnTo>
                  <a:lnTo>
                    <a:pt x="771" y="455"/>
                  </a:lnTo>
                  <a:lnTo>
                    <a:pt x="770" y="477"/>
                  </a:lnTo>
                  <a:lnTo>
                    <a:pt x="771" y="498"/>
                  </a:lnTo>
                  <a:lnTo>
                    <a:pt x="772" y="510"/>
                  </a:lnTo>
                  <a:lnTo>
                    <a:pt x="774" y="521"/>
                  </a:lnTo>
                  <a:lnTo>
                    <a:pt x="778" y="532"/>
                  </a:lnTo>
                  <a:lnTo>
                    <a:pt x="781" y="541"/>
                  </a:lnTo>
                  <a:lnTo>
                    <a:pt x="785" y="552"/>
                  </a:lnTo>
                  <a:lnTo>
                    <a:pt x="789" y="561"/>
                  </a:lnTo>
                  <a:lnTo>
                    <a:pt x="794" y="570"/>
                  </a:lnTo>
                  <a:lnTo>
                    <a:pt x="801" y="579"/>
                  </a:lnTo>
                  <a:lnTo>
                    <a:pt x="809" y="586"/>
                  </a:lnTo>
                  <a:lnTo>
                    <a:pt x="817" y="594"/>
                  </a:lnTo>
                  <a:lnTo>
                    <a:pt x="827" y="599"/>
                  </a:lnTo>
                  <a:lnTo>
                    <a:pt x="838" y="606"/>
                  </a:lnTo>
                  <a:lnTo>
                    <a:pt x="862" y="614"/>
                  </a:lnTo>
                  <a:lnTo>
                    <a:pt x="887" y="622"/>
                  </a:lnTo>
                  <a:lnTo>
                    <a:pt x="911" y="627"/>
                  </a:lnTo>
                  <a:lnTo>
                    <a:pt x="935" y="629"/>
                  </a:lnTo>
                  <a:lnTo>
                    <a:pt x="961" y="629"/>
                  </a:lnTo>
                  <a:lnTo>
                    <a:pt x="986" y="628"/>
                  </a:lnTo>
                  <a:lnTo>
                    <a:pt x="998" y="627"/>
                  </a:lnTo>
                  <a:lnTo>
                    <a:pt x="1010" y="624"/>
                  </a:lnTo>
                  <a:lnTo>
                    <a:pt x="1023" y="622"/>
                  </a:lnTo>
                  <a:lnTo>
                    <a:pt x="1035" y="618"/>
                  </a:lnTo>
                  <a:lnTo>
                    <a:pt x="1049" y="618"/>
                  </a:lnTo>
                  <a:lnTo>
                    <a:pt x="1061" y="616"/>
                  </a:lnTo>
                  <a:lnTo>
                    <a:pt x="1075" y="613"/>
                  </a:lnTo>
                  <a:lnTo>
                    <a:pt x="1087" y="607"/>
                  </a:lnTo>
                  <a:lnTo>
                    <a:pt x="1100" y="601"/>
                  </a:lnTo>
                  <a:lnTo>
                    <a:pt x="1113" y="595"/>
                  </a:lnTo>
                  <a:lnTo>
                    <a:pt x="1125" y="588"/>
                  </a:lnTo>
                  <a:lnTo>
                    <a:pt x="1136" y="583"/>
                  </a:lnTo>
                  <a:lnTo>
                    <a:pt x="1140" y="580"/>
                  </a:lnTo>
                  <a:lnTo>
                    <a:pt x="1142" y="579"/>
                  </a:lnTo>
                  <a:lnTo>
                    <a:pt x="1145" y="579"/>
                  </a:lnTo>
                  <a:lnTo>
                    <a:pt x="1148" y="579"/>
                  </a:lnTo>
                  <a:lnTo>
                    <a:pt x="1154" y="580"/>
                  </a:lnTo>
                  <a:lnTo>
                    <a:pt x="1160" y="583"/>
                  </a:lnTo>
                  <a:lnTo>
                    <a:pt x="1164" y="585"/>
                  </a:lnTo>
                  <a:lnTo>
                    <a:pt x="1171" y="586"/>
                  </a:lnTo>
                  <a:lnTo>
                    <a:pt x="1175" y="585"/>
                  </a:lnTo>
                  <a:lnTo>
                    <a:pt x="1177" y="585"/>
                  </a:lnTo>
                  <a:lnTo>
                    <a:pt x="1180" y="583"/>
                  </a:lnTo>
                  <a:lnTo>
                    <a:pt x="1184" y="580"/>
                  </a:lnTo>
                  <a:lnTo>
                    <a:pt x="1192" y="571"/>
                  </a:lnTo>
                  <a:lnTo>
                    <a:pt x="1197" y="562"/>
                  </a:lnTo>
                  <a:lnTo>
                    <a:pt x="1202" y="551"/>
                  </a:lnTo>
                  <a:lnTo>
                    <a:pt x="1205" y="538"/>
                  </a:lnTo>
                  <a:lnTo>
                    <a:pt x="1207" y="527"/>
                  </a:lnTo>
                  <a:lnTo>
                    <a:pt x="1210" y="516"/>
                  </a:lnTo>
                  <a:lnTo>
                    <a:pt x="1214" y="504"/>
                  </a:lnTo>
                  <a:lnTo>
                    <a:pt x="1217" y="493"/>
                  </a:lnTo>
                  <a:lnTo>
                    <a:pt x="1217" y="488"/>
                  </a:lnTo>
                  <a:lnTo>
                    <a:pt x="1224" y="497"/>
                  </a:lnTo>
                  <a:lnTo>
                    <a:pt x="1230" y="506"/>
                  </a:lnTo>
                  <a:lnTo>
                    <a:pt x="1235" y="518"/>
                  </a:lnTo>
                  <a:lnTo>
                    <a:pt x="1238" y="527"/>
                  </a:lnTo>
                  <a:lnTo>
                    <a:pt x="1242" y="537"/>
                  </a:lnTo>
                  <a:lnTo>
                    <a:pt x="1245" y="549"/>
                  </a:lnTo>
                  <a:lnTo>
                    <a:pt x="1247" y="559"/>
                  </a:lnTo>
                  <a:lnTo>
                    <a:pt x="1249" y="570"/>
                  </a:lnTo>
                  <a:lnTo>
                    <a:pt x="1250" y="594"/>
                  </a:lnTo>
                  <a:lnTo>
                    <a:pt x="1250" y="616"/>
                  </a:lnTo>
                  <a:lnTo>
                    <a:pt x="1250" y="640"/>
                  </a:lnTo>
                  <a:lnTo>
                    <a:pt x="1249" y="662"/>
                  </a:lnTo>
                  <a:lnTo>
                    <a:pt x="1241" y="675"/>
                  </a:lnTo>
                  <a:lnTo>
                    <a:pt x="1236" y="689"/>
                  </a:lnTo>
                  <a:lnTo>
                    <a:pt x="1233" y="704"/>
                  </a:lnTo>
                  <a:lnTo>
                    <a:pt x="1227" y="719"/>
                  </a:lnTo>
                  <a:lnTo>
                    <a:pt x="1224" y="732"/>
                  </a:lnTo>
                  <a:lnTo>
                    <a:pt x="1219" y="747"/>
                  </a:lnTo>
                  <a:lnTo>
                    <a:pt x="1212" y="760"/>
                  </a:lnTo>
                  <a:lnTo>
                    <a:pt x="1204" y="773"/>
                  </a:lnTo>
                  <a:lnTo>
                    <a:pt x="1206" y="777"/>
                  </a:lnTo>
                  <a:lnTo>
                    <a:pt x="1209" y="782"/>
                  </a:lnTo>
                  <a:lnTo>
                    <a:pt x="1212" y="784"/>
                  </a:lnTo>
                  <a:lnTo>
                    <a:pt x="1216" y="785"/>
                  </a:lnTo>
                  <a:lnTo>
                    <a:pt x="1219" y="786"/>
                  </a:lnTo>
                  <a:lnTo>
                    <a:pt x="1222" y="786"/>
                  </a:lnTo>
                  <a:lnTo>
                    <a:pt x="1225" y="785"/>
                  </a:lnTo>
                  <a:lnTo>
                    <a:pt x="1229" y="784"/>
                  </a:lnTo>
                  <a:lnTo>
                    <a:pt x="1237" y="781"/>
                  </a:lnTo>
                  <a:lnTo>
                    <a:pt x="1245" y="777"/>
                  </a:lnTo>
                  <a:lnTo>
                    <a:pt x="1252" y="774"/>
                  </a:lnTo>
                  <a:lnTo>
                    <a:pt x="1260" y="771"/>
                  </a:lnTo>
                  <a:lnTo>
                    <a:pt x="1278" y="761"/>
                  </a:lnTo>
                  <a:lnTo>
                    <a:pt x="1295" y="750"/>
                  </a:lnTo>
                  <a:lnTo>
                    <a:pt x="1311" y="738"/>
                  </a:lnTo>
                  <a:lnTo>
                    <a:pt x="1325" y="724"/>
                  </a:lnTo>
                  <a:lnTo>
                    <a:pt x="1338" y="710"/>
                  </a:lnTo>
                  <a:lnTo>
                    <a:pt x="1348" y="694"/>
                  </a:lnTo>
                  <a:lnTo>
                    <a:pt x="1354" y="686"/>
                  </a:lnTo>
                  <a:lnTo>
                    <a:pt x="1357" y="676"/>
                  </a:lnTo>
                  <a:lnTo>
                    <a:pt x="1360" y="667"/>
                  </a:lnTo>
                  <a:lnTo>
                    <a:pt x="1365" y="657"/>
                  </a:lnTo>
                  <a:lnTo>
                    <a:pt x="1365" y="639"/>
                  </a:lnTo>
                  <a:lnTo>
                    <a:pt x="1370" y="650"/>
                  </a:lnTo>
                  <a:lnTo>
                    <a:pt x="1374" y="663"/>
                  </a:lnTo>
                  <a:lnTo>
                    <a:pt x="1378" y="676"/>
                  </a:lnTo>
                  <a:lnTo>
                    <a:pt x="1382" y="689"/>
                  </a:lnTo>
                  <a:lnTo>
                    <a:pt x="1386" y="703"/>
                  </a:lnTo>
                  <a:lnTo>
                    <a:pt x="1389" y="715"/>
                  </a:lnTo>
                  <a:lnTo>
                    <a:pt x="1395" y="729"/>
                  </a:lnTo>
                  <a:lnTo>
                    <a:pt x="1400" y="740"/>
                  </a:lnTo>
                  <a:lnTo>
                    <a:pt x="1400" y="745"/>
                  </a:lnTo>
                  <a:lnTo>
                    <a:pt x="1400" y="748"/>
                  </a:lnTo>
                  <a:lnTo>
                    <a:pt x="1402" y="751"/>
                  </a:lnTo>
                  <a:lnTo>
                    <a:pt x="1404" y="755"/>
                  </a:lnTo>
                  <a:lnTo>
                    <a:pt x="1406" y="758"/>
                  </a:lnTo>
                  <a:lnTo>
                    <a:pt x="1411" y="760"/>
                  </a:lnTo>
                  <a:lnTo>
                    <a:pt x="1413" y="763"/>
                  </a:lnTo>
                  <a:lnTo>
                    <a:pt x="1416" y="764"/>
                  </a:lnTo>
                  <a:lnTo>
                    <a:pt x="1423" y="764"/>
                  </a:lnTo>
                  <a:lnTo>
                    <a:pt x="1430" y="761"/>
                  </a:lnTo>
                  <a:lnTo>
                    <a:pt x="1435" y="759"/>
                  </a:lnTo>
                  <a:lnTo>
                    <a:pt x="1442" y="755"/>
                  </a:lnTo>
                  <a:lnTo>
                    <a:pt x="1447" y="750"/>
                  </a:lnTo>
                  <a:lnTo>
                    <a:pt x="1451" y="745"/>
                  </a:lnTo>
                  <a:lnTo>
                    <a:pt x="1456" y="739"/>
                  </a:lnTo>
                  <a:lnTo>
                    <a:pt x="1459" y="733"/>
                  </a:lnTo>
                  <a:lnTo>
                    <a:pt x="1461" y="719"/>
                  </a:lnTo>
                  <a:lnTo>
                    <a:pt x="1466" y="704"/>
                  </a:lnTo>
                  <a:lnTo>
                    <a:pt x="1473" y="688"/>
                  </a:lnTo>
                  <a:lnTo>
                    <a:pt x="1479" y="674"/>
                  </a:lnTo>
                  <a:lnTo>
                    <a:pt x="1484" y="658"/>
                  </a:lnTo>
                  <a:lnTo>
                    <a:pt x="1490" y="643"/>
                  </a:lnTo>
                  <a:lnTo>
                    <a:pt x="1491" y="635"/>
                  </a:lnTo>
                  <a:lnTo>
                    <a:pt x="1492" y="628"/>
                  </a:lnTo>
                  <a:lnTo>
                    <a:pt x="1492" y="619"/>
                  </a:lnTo>
                  <a:lnTo>
                    <a:pt x="1492" y="611"/>
                  </a:lnTo>
                  <a:lnTo>
                    <a:pt x="1490" y="599"/>
                  </a:lnTo>
                  <a:lnTo>
                    <a:pt x="1490" y="588"/>
                  </a:lnTo>
                  <a:lnTo>
                    <a:pt x="1488" y="578"/>
                  </a:lnTo>
                  <a:lnTo>
                    <a:pt x="1488" y="566"/>
                  </a:lnTo>
                  <a:lnTo>
                    <a:pt x="1487" y="553"/>
                  </a:lnTo>
                  <a:lnTo>
                    <a:pt x="1484" y="542"/>
                  </a:lnTo>
                  <a:lnTo>
                    <a:pt x="1481" y="532"/>
                  </a:lnTo>
                  <a:lnTo>
                    <a:pt x="1475" y="523"/>
                  </a:lnTo>
                  <a:lnTo>
                    <a:pt x="1476" y="510"/>
                  </a:lnTo>
                  <a:lnTo>
                    <a:pt x="1475" y="496"/>
                  </a:lnTo>
                  <a:lnTo>
                    <a:pt x="1471" y="483"/>
                  </a:lnTo>
                  <a:lnTo>
                    <a:pt x="1467" y="470"/>
                  </a:lnTo>
                  <a:lnTo>
                    <a:pt x="1462" y="458"/>
                  </a:lnTo>
                  <a:lnTo>
                    <a:pt x="1458" y="445"/>
                  </a:lnTo>
                  <a:lnTo>
                    <a:pt x="1452" y="433"/>
                  </a:lnTo>
                  <a:lnTo>
                    <a:pt x="1447" y="421"/>
                  </a:lnTo>
                  <a:lnTo>
                    <a:pt x="1438" y="405"/>
                  </a:lnTo>
                  <a:lnTo>
                    <a:pt x="1430" y="392"/>
                  </a:lnTo>
                  <a:lnTo>
                    <a:pt x="1420" y="379"/>
                  </a:lnTo>
                  <a:lnTo>
                    <a:pt x="1411" y="366"/>
                  </a:lnTo>
                  <a:lnTo>
                    <a:pt x="1399" y="353"/>
                  </a:lnTo>
                  <a:lnTo>
                    <a:pt x="1388" y="341"/>
                  </a:lnTo>
                  <a:lnTo>
                    <a:pt x="1376" y="328"/>
                  </a:lnTo>
                  <a:lnTo>
                    <a:pt x="1365" y="316"/>
                  </a:lnTo>
                  <a:lnTo>
                    <a:pt x="1357" y="308"/>
                  </a:lnTo>
                  <a:lnTo>
                    <a:pt x="1351" y="300"/>
                  </a:lnTo>
                  <a:lnTo>
                    <a:pt x="1342" y="293"/>
                  </a:lnTo>
                  <a:lnTo>
                    <a:pt x="1335" y="289"/>
                  </a:lnTo>
                  <a:lnTo>
                    <a:pt x="1328" y="282"/>
                  </a:lnTo>
                  <a:lnTo>
                    <a:pt x="1321" y="276"/>
                  </a:lnTo>
                  <a:lnTo>
                    <a:pt x="1313" y="269"/>
                  </a:lnTo>
                  <a:lnTo>
                    <a:pt x="1308" y="261"/>
                  </a:lnTo>
                  <a:lnTo>
                    <a:pt x="1308" y="258"/>
                  </a:lnTo>
                  <a:lnTo>
                    <a:pt x="1307" y="256"/>
                  </a:lnTo>
                  <a:lnTo>
                    <a:pt x="1306" y="255"/>
                  </a:lnTo>
                  <a:lnTo>
                    <a:pt x="1303" y="255"/>
                  </a:lnTo>
                  <a:lnTo>
                    <a:pt x="1301" y="255"/>
                  </a:lnTo>
                  <a:lnTo>
                    <a:pt x="1298" y="253"/>
                  </a:lnTo>
                  <a:lnTo>
                    <a:pt x="1296" y="253"/>
                  </a:lnTo>
                  <a:lnTo>
                    <a:pt x="1294" y="252"/>
                  </a:lnTo>
                  <a:lnTo>
                    <a:pt x="1288" y="245"/>
                  </a:lnTo>
                  <a:lnTo>
                    <a:pt x="1284" y="239"/>
                  </a:lnTo>
                  <a:lnTo>
                    <a:pt x="1278" y="233"/>
                  </a:lnTo>
                  <a:lnTo>
                    <a:pt x="1271" y="226"/>
                  </a:lnTo>
                  <a:lnTo>
                    <a:pt x="1264" y="222"/>
                  </a:lnTo>
                  <a:lnTo>
                    <a:pt x="1257" y="217"/>
                  </a:lnTo>
                  <a:lnTo>
                    <a:pt x="1250" y="214"/>
                  </a:lnTo>
                  <a:lnTo>
                    <a:pt x="1242" y="209"/>
                  </a:lnTo>
                  <a:lnTo>
                    <a:pt x="1235" y="199"/>
                  </a:lnTo>
                  <a:lnTo>
                    <a:pt x="1226" y="188"/>
                  </a:lnTo>
                  <a:lnTo>
                    <a:pt x="1219" y="178"/>
                  </a:lnTo>
                  <a:lnTo>
                    <a:pt x="1210" y="167"/>
                  </a:lnTo>
                  <a:lnTo>
                    <a:pt x="1201" y="157"/>
                  </a:lnTo>
                  <a:lnTo>
                    <a:pt x="1192" y="146"/>
                  </a:lnTo>
                  <a:lnTo>
                    <a:pt x="1181" y="137"/>
                  </a:lnTo>
                  <a:lnTo>
                    <a:pt x="1173" y="127"/>
                  </a:lnTo>
                  <a:lnTo>
                    <a:pt x="1173" y="120"/>
                  </a:lnTo>
                  <a:lnTo>
                    <a:pt x="1186" y="122"/>
                  </a:lnTo>
                  <a:lnTo>
                    <a:pt x="1199" y="122"/>
                  </a:lnTo>
                  <a:lnTo>
                    <a:pt x="1212" y="120"/>
                  </a:lnTo>
                  <a:lnTo>
                    <a:pt x="1225" y="117"/>
                  </a:lnTo>
                  <a:lnTo>
                    <a:pt x="1238" y="115"/>
                  </a:lnTo>
                  <a:lnTo>
                    <a:pt x="1253" y="113"/>
                  </a:lnTo>
                  <a:lnTo>
                    <a:pt x="1268" y="112"/>
                  </a:lnTo>
                  <a:lnTo>
                    <a:pt x="1282" y="110"/>
                  </a:lnTo>
                  <a:lnTo>
                    <a:pt x="1297" y="107"/>
                  </a:lnTo>
                  <a:lnTo>
                    <a:pt x="1313" y="103"/>
                  </a:lnTo>
                  <a:lnTo>
                    <a:pt x="1329" y="98"/>
                  </a:lnTo>
                  <a:lnTo>
                    <a:pt x="1345" y="95"/>
                  </a:lnTo>
                  <a:lnTo>
                    <a:pt x="1359" y="91"/>
                  </a:lnTo>
                  <a:lnTo>
                    <a:pt x="1374" y="87"/>
                  </a:lnTo>
                  <a:lnTo>
                    <a:pt x="1389" y="85"/>
                  </a:lnTo>
                  <a:lnTo>
                    <a:pt x="1405" y="82"/>
                  </a:lnTo>
                  <a:lnTo>
                    <a:pt x="1412" y="82"/>
                  </a:lnTo>
                  <a:lnTo>
                    <a:pt x="1417" y="80"/>
                  </a:lnTo>
                  <a:lnTo>
                    <a:pt x="1422" y="78"/>
                  </a:lnTo>
                  <a:lnTo>
                    <a:pt x="1427" y="74"/>
                  </a:lnTo>
                  <a:lnTo>
                    <a:pt x="1437" y="69"/>
                  </a:lnTo>
                  <a:lnTo>
                    <a:pt x="1444" y="62"/>
                  </a:lnTo>
                  <a:lnTo>
                    <a:pt x="1452" y="53"/>
                  </a:lnTo>
                  <a:lnTo>
                    <a:pt x="1461" y="44"/>
                  </a:lnTo>
                  <a:lnTo>
                    <a:pt x="1469" y="37"/>
                  </a:lnTo>
                  <a:lnTo>
                    <a:pt x="1479" y="31"/>
                  </a:lnTo>
                  <a:lnTo>
                    <a:pt x="1483" y="25"/>
                  </a:lnTo>
                  <a:lnTo>
                    <a:pt x="1490" y="20"/>
                  </a:lnTo>
                  <a:lnTo>
                    <a:pt x="1495" y="18"/>
                  </a:lnTo>
                  <a:lnTo>
                    <a:pt x="1502" y="16"/>
                  </a:lnTo>
                  <a:lnTo>
                    <a:pt x="1508" y="12"/>
                  </a:lnTo>
                  <a:lnTo>
                    <a:pt x="1512" y="9"/>
                  </a:lnTo>
                  <a:lnTo>
                    <a:pt x="1517" y="5"/>
                  </a:lnTo>
                  <a:lnTo>
                    <a:pt x="1521" y="0"/>
                  </a:lnTo>
                  <a:lnTo>
                    <a:pt x="1526" y="4"/>
                  </a:lnTo>
                  <a:lnTo>
                    <a:pt x="1532" y="10"/>
                  </a:lnTo>
                  <a:lnTo>
                    <a:pt x="1538" y="17"/>
                  </a:lnTo>
                  <a:lnTo>
                    <a:pt x="1543" y="22"/>
                  </a:lnTo>
                  <a:lnTo>
                    <a:pt x="1549" y="28"/>
                  </a:lnTo>
                  <a:lnTo>
                    <a:pt x="1553" y="36"/>
                  </a:lnTo>
                  <a:lnTo>
                    <a:pt x="1557" y="43"/>
                  </a:lnTo>
                  <a:lnTo>
                    <a:pt x="1561" y="51"/>
                  </a:lnTo>
                  <a:close/>
                </a:path>
              </a:pathLst>
            </a:custGeom>
            <a:solidFill>
              <a:srgbClr val="0C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6" name="Freeform 588"/>
            <p:cNvSpPr>
              <a:spLocks/>
            </p:cNvSpPr>
            <p:nvPr/>
          </p:nvSpPr>
          <p:spPr bwMode="auto">
            <a:xfrm>
              <a:off x="6302" y="6019"/>
              <a:ext cx="185" cy="450"/>
            </a:xfrm>
            <a:custGeom>
              <a:avLst/>
              <a:gdLst>
                <a:gd name="T0" fmla="*/ 66 w 185"/>
                <a:gd name="T1" fmla="*/ 24 h 450"/>
                <a:gd name="T2" fmla="*/ 83 w 185"/>
                <a:gd name="T3" fmla="*/ 76 h 450"/>
                <a:gd name="T4" fmla="*/ 100 w 185"/>
                <a:gd name="T5" fmla="*/ 128 h 450"/>
                <a:gd name="T6" fmla="*/ 119 w 185"/>
                <a:gd name="T7" fmla="*/ 178 h 450"/>
                <a:gd name="T8" fmla="*/ 136 w 185"/>
                <a:gd name="T9" fmla="*/ 212 h 450"/>
                <a:gd name="T10" fmla="*/ 146 w 185"/>
                <a:gd name="T11" fmla="*/ 234 h 450"/>
                <a:gd name="T12" fmla="*/ 154 w 185"/>
                <a:gd name="T13" fmla="*/ 256 h 450"/>
                <a:gd name="T14" fmla="*/ 162 w 185"/>
                <a:gd name="T15" fmla="*/ 279 h 450"/>
                <a:gd name="T16" fmla="*/ 172 w 185"/>
                <a:gd name="T17" fmla="*/ 299 h 450"/>
                <a:gd name="T18" fmla="*/ 175 w 185"/>
                <a:gd name="T19" fmla="*/ 319 h 450"/>
                <a:gd name="T20" fmla="*/ 180 w 185"/>
                <a:gd name="T21" fmla="*/ 340 h 450"/>
                <a:gd name="T22" fmla="*/ 183 w 185"/>
                <a:gd name="T23" fmla="*/ 360 h 450"/>
                <a:gd name="T24" fmla="*/ 184 w 185"/>
                <a:gd name="T25" fmla="*/ 381 h 450"/>
                <a:gd name="T26" fmla="*/ 183 w 185"/>
                <a:gd name="T27" fmla="*/ 401 h 450"/>
                <a:gd name="T28" fmla="*/ 180 w 185"/>
                <a:gd name="T29" fmla="*/ 419 h 450"/>
                <a:gd name="T30" fmla="*/ 173 w 185"/>
                <a:gd name="T31" fmla="*/ 438 h 450"/>
                <a:gd name="T32" fmla="*/ 167 w 185"/>
                <a:gd name="T33" fmla="*/ 444 h 450"/>
                <a:gd name="T34" fmla="*/ 166 w 185"/>
                <a:gd name="T35" fmla="*/ 439 h 450"/>
                <a:gd name="T36" fmla="*/ 165 w 185"/>
                <a:gd name="T37" fmla="*/ 434 h 450"/>
                <a:gd name="T38" fmla="*/ 162 w 185"/>
                <a:gd name="T39" fmla="*/ 430 h 450"/>
                <a:gd name="T40" fmla="*/ 154 w 185"/>
                <a:gd name="T41" fmla="*/ 430 h 450"/>
                <a:gd name="T42" fmla="*/ 145 w 185"/>
                <a:gd name="T43" fmla="*/ 435 h 450"/>
                <a:gd name="T44" fmla="*/ 137 w 185"/>
                <a:gd name="T45" fmla="*/ 442 h 450"/>
                <a:gd name="T46" fmla="*/ 128 w 185"/>
                <a:gd name="T47" fmla="*/ 449 h 450"/>
                <a:gd name="T48" fmla="*/ 113 w 185"/>
                <a:gd name="T49" fmla="*/ 445 h 450"/>
                <a:gd name="T50" fmla="*/ 93 w 185"/>
                <a:gd name="T51" fmla="*/ 438 h 450"/>
                <a:gd name="T52" fmla="*/ 72 w 185"/>
                <a:gd name="T53" fmla="*/ 432 h 450"/>
                <a:gd name="T54" fmla="*/ 52 w 185"/>
                <a:gd name="T55" fmla="*/ 426 h 450"/>
                <a:gd name="T56" fmla="*/ 49 w 185"/>
                <a:gd name="T57" fmla="*/ 410 h 450"/>
                <a:gd name="T58" fmla="*/ 64 w 185"/>
                <a:gd name="T59" fmla="*/ 391 h 450"/>
                <a:gd name="T60" fmla="*/ 79 w 185"/>
                <a:gd name="T61" fmla="*/ 370 h 450"/>
                <a:gd name="T62" fmla="*/ 86 w 185"/>
                <a:gd name="T63" fmla="*/ 353 h 450"/>
                <a:gd name="T64" fmla="*/ 91 w 185"/>
                <a:gd name="T65" fmla="*/ 341 h 450"/>
                <a:gd name="T66" fmla="*/ 89 w 185"/>
                <a:gd name="T67" fmla="*/ 326 h 450"/>
                <a:gd name="T68" fmla="*/ 84 w 185"/>
                <a:gd name="T69" fmla="*/ 308 h 450"/>
                <a:gd name="T70" fmla="*/ 75 w 185"/>
                <a:gd name="T71" fmla="*/ 285 h 450"/>
                <a:gd name="T72" fmla="*/ 57 w 185"/>
                <a:gd name="T73" fmla="*/ 255 h 450"/>
                <a:gd name="T74" fmla="*/ 40 w 185"/>
                <a:gd name="T75" fmla="*/ 223 h 450"/>
                <a:gd name="T76" fmla="*/ 29 w 185"/>
                <a:gd name="T77" fmla="*/ 204 h 450"/>
                <a:gd name="T78" fmla="*/ 20 w 185"/>
                <a:gd name="T79" fmla="*/ 194 h 450"/>
                <a:gd name="T80" fmla="*/ 15 w 185"/>
                <a:gd name="T81" fmla="*/ 177 h 450"/>
                <a:gd name="T82" fmla="*/ 15 w 185"/>
                <a:gd name="T83" fmla="*/ 153 h 450"/>
                <a:gd name="T84" fmla="*/ 15 w 185"/>
                <a:gd name="T85" fmla="*/ 133 h 450"/>
                <a:gd name="T86" fmla="*/ 13 w 185"/>
                <a:gd name="T87" fmla="*/ 121 h 450"/>
                <a:gd name="T88" fmla="*/ 13 w 185"/>
                <a:gd name="T89" fmla="*/ 104 h 450"/>
                <a:gd name="T90" fmla="*/ 10 w 185"/>
                <a:gd name="T91" fmla="*/ 81 h 450"/>
                <a:gd name="T92" fmla="*/ 5 w 185"/>
                <a:gd name="T93" fmla="*/ 56 h 450"/>
                <a:gd name="T94" fmla="*/ 1 w 185"/>
                <a:gd name="T95" fmla="*/ 33 h 450"/>
                <a:gd name="T96" fmla="*/ 5 w 185"/>
                <a:gd name="T97" fmla="*/ 20 h 450"/>
                <a:gd name="T98" fmla="*/ 19 w 185"/>
                <a:gd name="T99" fmla="*/ 15 h 450"/>
                <a:gd name="T100" fmla="*/ 34 w 185"/>
                <a:gd name="T101" fmla="*/ 12 h 450"/>
                <a:gd name="T102" fmla="*/ 46 w 185"/>
                <a:gd name="T103" fmla="*/ 5 h 450"/>
                <a:gd name="T104" fmla="*/ 57 w 185"/>
                <a:gd name="T105" fmla="*/ 0 h 4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5"/>
                <a:gd name="T160" fmla="*/ 0 h 450"/>
                <a:gd name="T161" fmla="*/ 185 w 185"/>
                <a:gd name="T162" fmla="*/ 450 h 4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5" h="450">
                  <a:moveTo>
                    <a:pt x="57" y="0"/>
                  </a:moveTo>
                  <a:lnTo>
                    <a:pt x="66" y="24"/>
                  </a:lnTo>
                  <a:lnTo>
                    <a:pt x="75" y="51"/>
                  </a:lnTo>
                  <a:lnTo>
                    <a:pt x="83" y="76"/>
                  </a:lnTo>
                  <a:lnTo>
                    <a:pt x="92" y="102"/>
                  </a:lnTo>
                  <a:lnTo>
                    <a:pt x="100" y="128"/>
                  </a:lnTo>
                  <a:lnTo>
                    <a:pt x="109" y="153"/>
                  </a:lnTo>
                  <a:lnTo>
                    <a:pt x="119" y="178"/>
                  </a:lnTo>
                  <a:lnTo>
                    <a:pt x="127" y="204"/>
                  </a:lnTo>
                  <a:lnTo>
                    <a:pt x="136" y="212"/>
                  </a:lnTo>
                  <a:lnTo>
                    <a:pt x="141" y="223"/>
                  </a:lnTo>
                  <a:lnTo>
                    <a:pt x="146" y="234"/>
                  </a:lnTo>
                  <a:lnTo>
                    <a:pt x="150" y="245"/>
                  </a:lnTo>
                  <a:lnTo>
                    <a:pt x="154" y="256"/>
                  </a:lnTo>
                  <a:lnTo>
                    <a:pt x="157" y="268"/>
                  </a:lnTo>
                  <a:lnTo>
                    <a:pt x="162" y="279"/>
                  </a:lnTo>
                  <a:lnTo>
                    <a:pt x="168" y="289"/>
                  </a:lnTo>
                  <a:lnTo>
                    <a:pt x="172" y="299"/>
                  </a:lnTo>
                  <a:lnTo>
                    <a:pt x="174" y="309"/>
                  </a:lnTo>
                  <a:lnTo>
                    <a:pt x="175" y="319"/>
                  </a:lnTo>
                  <a:lnTo>
                    <a:pt x="179" y="330"/>
                  </a:lnTo>
                  <a:lnTo>
                    <a:pt x="180" y="340"/>
                  </a:lnTo>
                  <a:lnTo>
                    <a:pt x="182" y="350"/>
                  </a:lnTo>
                  <a:lnTo>
                    <a:pt x="183" y="360"/>
                  </a:lnTo>
                  <a:lnTo>
                    <a:pt x="185" y="373"/>
                  </a:lnTo>
                  <a:lnTo>
                    <a:pt x="184" y="381"/>
                  </a:lnTo>
                  <a:lnTo>
                    <a:pt x="184" y="391"/>
                  </a:lnTo>
                  <a:lnTo>
                    <a:pt x="183" y="401"/>
                  </a:lnTo>
                  <a:lnTo>
                    <a:pt x="181" y="409"/>
                  </a:lnTo>
                  <a:lnTo>
                    <a:pt x="180" y="419"/>
                  </a:lnTo>
                  <a:lnTo>
                    <a:pt x="175" y="429"/>
                  </a:lnTo>
                  <a:lnTo>
                    <a:pt x="173" y="438"/>
                  </a:lnTo>
                  <a:lnTo>
                    <a:pt x="168" y="447"/>
                  </a:lnTo>
                  <a:lnTo>
                    <a:pt x="167" y="444"/>
                  </a:lnTo>
                  <a:lnTo>
                    <a:pt x="167" y="441"/>
                  </a:lnTo>
                  <a:lnTo>
                    <a:pt x="166" y="439"/>
                  </a:lnTo>
                  <a:lnTo>
                    <a:pt x="166" y="436"/>
                  </a:lnTo>
                  <a:lnTo>
                    <a:pt x="165" y="434"/>
                  </a:lnTo>
                  <a:lnTo>
                    <a:pt x="165" y="431"/>
                  </a:lnTo>
                  <a:lnTo>
                    <a:pt x="162" y="430"/>
                  </a:lnTo>
                  <a:lnTo>
                    <a:pt x="159" y="427"/>
                  </a:lnTo>
                  <a:lnTo>
                    <a:pt x="154" y="430"/>
                  </a:lnTo>
                  <a:lnTo>
                    <a:pt x="149" y="432"/>
                  </a:lnTo>
                  <a:lnTo>
                    <a:pt x="145" y="435"/>
                  </a:lnTo>
                  <a:lnTo>
                    <a:pt x="140" y="439"/>
                  </a:lnTo>
                  <a:lnTo>
                    <a:pt x="137" y="442"/>
                  </a:lnTo>
                  <a:lnTo>
                    <a:pt x="132" y="445"/>
                  </a:lnTo>
                  <a:lnTo>
                    <a:pt x="128" y="449"/>
                  </a:lnTo>
                  <a:lnTo>
                    <a:pt x="122" y="450"/>
                  </a:lnTo>
                  <a:lnTo>
                    <a:pt x="113" y="445"/>
                  </a:lnTo>
                  <a:lnTo>
                    <a:pt x="102" y="441"/>
                  </a:lnTo>
                  <a:lnTo>
                    <a:pt x="93" y="438"/>
                  </a:lnTo>
                  <a:lnTo>
                    <a:pt x="82" y="435"/>
                  </a:lnTo>
                  <a:lnTo>
                    <a:pt x="72" y="432"/>
                  </a:lnTo>
                  <a:lnTo>
                    <a:pt x="62" y="430"/>
                  </a:lnTo>
                  <a:lnTo>
                    <a:pt x="52" y="426"/>
                  </a:lnTo>
                  <a:lnTo>
                    <a:pt x="44" y="421"/>
                  </a:lnTo>
                  <a:lnTo>
                    <a:pt x="49" y="410"/>
                  </a:lnTo>
                  <a:lnTo>
                    <a:pt x="55" y="401"/>
                  </a:lnTo>
                  <a:lnTo>
                    <a:pt x="64" y="391"/>
                  </a:lnTo>
                  <a:lnTo>
                    <a:pt x="72" y="381"/>
                  </a:lnTo>
                  <a:lnTo>
                    <a:pt x="79" y="370"/>
                  </a:lnTo>
                  <a:lnTo>
                    <a:pt x="85" y="359"/>
                  </a:lnTo>
                  <a:lnTo>
                    <a:pt x="86" y="353"/>
                  </a:lnTo>
                  <a:lnTo>
                    <a:pt x="89" y="347"/>
                  </a:lnTo>
                  <a:lnTo>
                    <a:pt x="91" y="341"/>
                  </a:lnTo>
                  <a:lnTo>
                    <a:pt x="91" y="334"/>
                  </a:lnTo>
                  <a:lnTo>
                    <a:pt x="89" y="326"/>
                  </a:lnTo>
                  <a:lnTo>
                    <a:pt x="86" y="316"/>
                  </a:lnTo>
                  <a:lnTo>
                    <a:pt x="84" y="308"/>
                  </a:lnTo>
                  <a:lnTo>
                    <a:pt x="82" y="300"/>
                  </a:lnTo>
                  <a:lnTo>
                    <a:pt x="75" y="285"/>
                  </a:lnTo>
                  <a:lnTo>
                    <a:pt x="66" y="269"/>
                  </a:lnTo>
                  <a:lnTo>
                    <a:pt x="57" y="255"/>
                  </a:lnTo>
                  <a:lnTo>
                    <a:pt x="49" y="239"/>
                  </a:lnTo>
                  <a:lnTo>
                    <a:pt x="40" y="223"/>
                  </a:lnTo>
                  <a:lnTo>
                    <a:pt x="35" y="207"/>
                  </a:lnTo>
                  <a:lnTo>
                    <a:pt x="29" y="204"/>
                  </a:lnTo>
                  <a:lnTo>
                    <a:pt x="23" y="198"/>
                  </a:lnTo>
                  <a:lnTo>
                    <a:pt x="20" y="194"/>
                  </a:lnTo>
                  <a:lnTo>
                    <a:pt x="18" y="189"/>
                  </a:lnTo>
                  <a:lnTo>
                    <a:pt x="15" y="177"/>
                  </a:lnTo>
                  <a:lnTo>
                    <a:pt x="15" y="164"/>
                  </a:lnTo>
                  <a:lnTo>
                    <a:pt x="15" y="153"/>
                  </a:lnTo>
                  <a:lnTo>
                    <a:pt x="15" y="139"/>
                  </a:lnTo>
                  <a:lnTo>
                    <a:pt x="15" y="133"/>
                  </a:lnTo>
                  <a:lnTo>
                    <a:pt x="14" y="128"/>
                  </a:lnTo>
                  <a:lnTo>
                    <a:pt x="13" y="121"/>
                  </a:lnTo>
                  <a:lnTo>
                    <a:pt x="11" y="115"/>
                  </a:lnTo>
                  <a:lnTo>
                    <a:pt x="13" y="104"/>
                  </a:lnTo>
                  <a:lnTo>
                    <a:pt x="13" y="92"/>
                  </a:lnTo>
                  <a:lnTo>
                    <a:pt x="10" y="81"/>
                  </a:lnTo>
                  <a:lnTo>
                    <a:pt x="8" y="69"/>
                  </a:lnTo>
                  <a:lnTo>
                    <a:pt x="5" y="56"/>
                  </a:lnTo>
                  <a:lnTo>
                    <a:pt x="3" y="44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5" y="20"/>
                  </a:lnTo>
                  <a:lnTo>
                    <a:pt x="13" y="18"/>
                  </a:lnTo>
                  <a:lnTo>
                    <a:pt x="19" y="15"/>
                  </a:lnTo>
                  <a:lnTo>
                    <a:pt x="26" y="14"/>
                  </a:lnTo>
                  <a:lnTo>
                    <a:pt x="34" y="12"/>
                  </a:lnTo>
                  <a:lnTo>
                    <a:pt x="39" y="8"/>
                  </a:lnTo>
                  <a:lnTo>
                    <a:pt x="46" y="5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03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7" name="Freeform 589"/>
            <p:cNvSpPr>
              <a:spLocks/>
            </p:cNvSpPr>
            <p:nvPr/>
          </p:nvSpPr>
          <p:spPr bwMode="auto">
            <a:xfrm>
              <a:off x="6404" y="6032"/>
              <a:ext cx="344" cy="632"/>
            </a:xfrm>
            <a:custGeom>
              <a:avLst/>
              <a:gdLst>
                <a:gd name="T0" fmla="*/ 64 w 344"/>
                <a:gd name="T1" fmla="*/ 64 h 632"/>
                <a:gd name="T2" fmla="*/ 120 w 344"/>
                <a:gd name="T3" fmla="*/ 134 h 632"/>
                <a:gd name="T4" fmla="*/ 186 w 344"/>
                <a:gd name="T5" fmla="*/ 182 h 632"/>
                <a:gd name="T6" fmla="*/ 260 w 344"/>
                <a:gd name="T7" fmla="*/ 257 h 632"/>
                <a:gd name="T8" fmla="*/ 307 w 344"/>
                <a:gd name="T9" fmla="*/ 326 h 632"/>
                <a:gd name="T10" fmla="*/ 334 w 344"/>
                <a:gd name="T11" fmla="*/ 404 h 632"/>
                <a:gd name="T12" fmla="*/ 343 w 344"/>
                <a:gd name="T13" fmla="*/ 476 h 632"/>
                <a:gd name="T14" fmla="*/ 336 w 344"/>
                <a:gd name="T15" fmla="*/ 543 h 632"/>
                <a:gd name="T16" fmla="*/ 330 w 344"/>
                <a:gd name="T17" fmla="*/ 569 h 632"/>
                <a:gd name="T18" fmla="*/ 324 w 344"/>
                <a:gd name="T19" fmla="*/ 580 h 632"/>
                <a:gd name="T20" fmla="*/ 311 w 344"/>
                <a:gd name="T21" fmla="*/ 572 h 632"/>
                <a:gd name="T22" fmla="*/ 307 w 344"/>
                <a:gd name="T23" fmla="*/ 552 h 632"/>
                <a:gd name="T24" fmla="*/ 291 w 344"/>
                <a:gd name="T25" fmla="*/ 516 h 632"/>
                <a:gd name="T26" fmla="*/ 262 w 344"/>
                <a:gd name="T27" fmla="*/ 482 h 632"/>
                <a:gd name="T28" fmla="*/ 247 w 344"/>
                <a:gd name="T29" fmla="*/ 474 h 632"/>
                <a:gd name="T30" fmla="*/ 239 w 344"/>
                <a:gd name="T31" fmla="*/ 481 h 632"/>
                <a:gd name="T32" fmla="*/ 232 w 344"/>
                <a:gd name="T33" fmla="*/ 542 h 632"/>
                <a:gd name="T34" fmla="*/ 215 w 344"/>
                <a:gd name="T35" fmla="*/ 584 h 632"/>
                <a:gd name="T36" fmla="*/ 189 w 344"/>
                <a:gd name="T37" fmla="*/ 613 h 632"/>
                <a:gd name="T38" fmla="*/ 165 w 344"/>
                <a:gd name="T39" fmla="*/ 624 h 632"/>
                <a:gd name="T40" fmla="*/ 147 w 344"/>
                <a:gd name="T41" fmla="*/ 632 h 632"/>
                <a:gd name="T42" fmla="*/ 151 w 344"/>
                <a:gd name="T43" fmla="*/ 602 h 632"/>
                <a:gd name="T44" fmla="*/ 164 w 344"/>
                <a:gd name="T45" fmla="*/ 560 h 632"/>
                <a:gd name="T46" fmla="*/ 171 w 344"/>
                <a:gd name="T47" fmla="*/ 535 h 632"/>
                <a:gd name="T48" fmla="*/ 174 w 344"/>
                <a:gd name="T49" fmla="*/ 516 h 632"/>
                <a:gd name="T50" fmla="*/ 173 w 344"/>
                <a:gd name="T51" fmla="*/ 469 h 632"/>
                <a:gd name="T52" fmla="*/ 162 w 344"/>
                <a:gd name="T53" fmla="*/ 417 h 632"/>
                <a:gd name="T54" fmla="*/ 120 w 344"/>
                <a:gd name="T55" fmla="*/ 333 h 632"/>
                <a:gd name="T56" fmla="*/ 88 w 344"/>
                <a:gd name="T57" fmla="*/ 254 h 632"/>
                <a:gd name="T58" fmla="*/ 56 w 344"/>
                <a:gd name="T59" fmla="*/ 181 h 632"/>
                <a:gd name="T60" fmla="*/ 33 w 344"/>
                <a:gd name="T61" fmla="*/ 120 h 632"/>
                <a:gd name="T62" fmla="*/ 10 w 344"/>
                <a:gd name="T63" fmla="*/ 64 h 632"/>
                <a:gd name="T64" fmla="*/ 43 w 344"/>
                <a:gd name="T65" fmla="*/ 108 h 632"/>
                <a:gd name="T66" fmla="*/ 104 w 344"/>
                <a:gd name="T67" fmla="*/ 180 h 632"/>
                <a:gd name="T68" fmla="*/ 157 w 344"/>
                <a:gd name="T69" fmla="*/ 222 h 632"/>
                <a:gd name="T70" fmla="*/ 198 w 344"/>
                <a:gd name="T71" fmla="*/ 266 h 632"/>
                <a:gd name="T72" fmla="*/ 250 w 344"/>
                <a:gd name="T73" fmla="*/ 355 h 632"/>
                <a:gd name="T74" fmla="*/ 261 w 344"/>
                <a:gd name="T75" fmla="*/ 387 h 632"/>
                <a:gd name="T76" fmla="*/ 264 w 344"/>
                <a:gd name="T77" fmla="*/ 394 h 632"/>
                <a:gd name="T78" fmla="*/ 271 w 344"/>
                <a:gd name="T79" fmla="*/ 396 h 632"/>
                <a:gd name="T80" fmla="*/ 278 w 344"/>
                <a:gd name="T81" fmla="*/ 391 h 632"/>
                <a:gd name="T82" fmla="*/ 267 w 344"/>
                <a:gd name="T83" fmla="*/ 337 h 632"/>
                <a:gd name="T84" fmla="*/ 235 w 344"/>
                <a:gd name="T85" fmla="*/ 271 h 632"/>
                <a:gd name="T86" fmla="*/ 189 w 344"/>
                <a:gd name="T87" fmla="*/ 212 h 632"/>
                <a:gd name="T88" fmla="*/ 133 w 344"/>
                <a:gd name="T89" fmla="*/ 164 h 632"/>
                <a:gd name="T90" fmla="*/ 85 w 344"/>
                <a:gd name="T91" fmla="*/ 111 h 632"/>
                <a:gd name="T92" fmla="*/ 44 w 344"/>
                <a:gd name="T93" fmla="*/ 55 h 632"/>
                <a:gd name="T94" fmla="*/ 27 w 344"/>
                <a:gd name="T95" fmla="*/ 32 h 632"/>
                <a:gd name="T96" fmla="*/ 15 w 344"/>
                <a:gd name="T97" fmla="*/ 30 h 632"/>
                <a:gd name="T98" fmla="*/ 3 w 344"/>
                <a:gd name="T99" fmla="*/ 29 h 632"/>
                <a:gd name="T100" fmla="*/ 0 w 344"/>
                <a:gd name="T101" fmla="*/ 5 h 632"/>
                <a:gd name="T102" fmla="*/ 9 w 344"/>
                <a:gd name="T103" fmla="*/ 0 h 6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4"/>
                <a:gd name="T157" fmla="*/ 0 h 632"/>
                <a:gd name="T158" fmla="*/ 344 w 344"/>
                <a:gd name="T159" fmla="*/ 632 h 6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4" h="632">
                  <a:moveTo>
                    <a:pt x="18" y="2"/>
                  </a:moveTo>
                  <a:lnTo>
                    <a:pt x="35" y="22"/>
                  </a:lnTo>
                  <a:lnTo>
                    <a:pt x="51" y="43"/>
                  </a:lnTo>
                  <a:lnTo>
                    <a:pt x="64" y="64"/>
                  </a:lnTo>
                  <a:lnTo>
                    <a:pt x="79" y="86"/>
                  </a:lnTo>
                  <a:lnTo>
                    <a:pt x="95" y="106"/>
                  </a:lnTo>
                  <a:lnTo>
                    <a:pt x="112" y="125"/>
                  </a:lnTo>
                  <a:lnTo>
                    <a:pt x="120" y="134"/>
                  </a:lnTo>
                  <a:lnTo>
                    <a:pt x="131" y="141"/>
                  </a:lnTo>
                  <a:lnTo>
                    <a:pt x="143" y="148"/>
                  </a:lnTo>
                  <a:lnTo>
                    <a:pt x="155" y="155"/>
                  </a:lnTo>
                  <a:lnTo>
                    <a:pt x="186" y="182"/>
                  </a:lnTo>
                  <a:lnTo>
                    <a:pt x="216" y="210"/>
                  </a:lnTo>
                  <a:lnTo>
                    <a:pt x="231" y="226"/>
                  </a:lnTo>
                  <a:lnTo>
                    <a:pt x="245" y="242"/>
                  </a:lnTo>
                  <a:lnTo>
                    <a:pt x="260" y="257"/>
                  </a:lnTo>
                  <a:lnTo>
                    <a:pt x="273" y="273"/>
                  </a:lnTo>
                  <a:lnTo>
                    <a:pt x="284" y="290"/>
                  </a:lnTo>
                  <a:lnTo>
                    <a:pt x="296" y="308"/>
                  </a:lnTo>
                  <a:lnTo>
                    <a:pt x="307" y="326"/>
                  </a:lnTo>
                  <a:lnTo>
                    <a:pt x="315" y="345"/>
                  </a:lnTo>
                  <a:lnTo>
                    <a:pt x="323" y="363"/>
                  </a:lnTo>
                  <a:lnTo>
                    <a:pt x="328" y="382"/>
                  </a:lnTo>
                  <a:lnTo>
                    <a:pt x="334" y="404"/>
                  </a:lnTo>
                  <a:lnTo>
                    <a:pt x="336" y="423"/>
                  </a:lnTo>
                  <a:lnTo>
                    <a:pt x="340" y="442"/>
                  </a:lnTo>
                  <a:lnTo>
                    <a:pt x="342" y="461"/>
                  </a:lnTo>
                  <a:lnTo>
                    <a:pt x="343" y="476"/>
                  </a:lnTo>
                  <a:lnTo>
                    <a:pt x="344" y="493"/>
                  </a:lnTo>
                  <a:lnTo>
                    <a:pt x="343" y="509"/>
                  </a:lnTo>
                  <a:lnTo>
                    <a:pt x="341" y="526"/>
                  </a:lnTo>
                  <a:lnTo>
                    <a:pt x="336" y="543"/>
                  </a:lnTo>
                  <a:lnTo>
                    <a:pt x="330" y="560"/>
                  </a:lnTo>
                  <a:lnTo>
                    <a:pt x="331" y="563"/>
                  </a:lnTo>
                  <a:lnTo>
                    <a:pt x="330" y="565"/>
                  </a:lnTo>
                  <a:lnTo>
                    <a:pt x="330" y="569"/>
                  </a:lnTo>
                  <a:lnTo>
                    <a:pt x="328" y="572"/>
                  </a:lnTo>
                  <a:lnTo>
                    <a:pt x="327" y="574"/>
                  </a:lnTo>
                  <a:lnTo>
                    <a:pt x="325" y="578"/>
                  </a:lnTo>
                  <a:lnTo>
                    <a:pt x="324" y="580"/>
                  </a:lnTo>
                  <a:lnTo>
                    <a:pt x="322" y="583"/>
                  </a:lnTo>
                  <a:lnTo>
                    <a:pt x="316" y="580"/>
                  </a:lnTo>
                  <a:lnTo>
                    <a:pt x="313" y="577"/>
                  </a:lnTo>
                  <a:lnTo>
                    <a:pt x="311" y="572"/>
                  </a:lnTo>
                  <a:lnTo>
                    <a:pt x="310" y="567"/>
                  </a:lnTo>
                  <a:lnTo>
                    <a:pt x="309" y="561"/>
                  </a:lnTo>
                  <a:lnTo>
                    <a:pt x="308" y="557"/>
                  </a:lnTo>
                  <a:lnTo>
                    <a:pt x="307" y="552"/>
                  </a:lnTo>
                  <a:lnTo>
                    <a:pt x="304" y="547"/>
                  </a:lnTo>
                  <a:lnTo>
                    <a:pt x="300" y="535"/>
                  </a:lnTo>
                  <a:lnTo>
                    <a:pt x="297" y="526"/>
                  </a:lnTo>
                  <a:lnTo>
                    <a:pt x="291" y="516"/>
                  </a:lnTo>
                  <a:lnTo>
                    <a:pt x="284" y="507"/>
                  </a:lnTo>
                  <a:lnTo>
                    <a:pt x="278" y="498"/>
                  </a:lnTo>
                  <a:lnTo>
                    <a:pt x="270" y="489"/>
                  </a:lnTo>
                  <a:lnTo>
                    <a:pt x="262" y="482"/>
                  </a:lnTo>
                  <a:lnTo>
                    <a:pt x="254" y="474"/>
                  </a:lnTo>
                  <a:lnTo>
                    <a:pt x="252" y="473"/>
                  </a:lnTo>
                  <a:lnTo>
                    <a:pt x="249" y="474"/>
                  </a:lnTo>
                  <a:lnTo>
                    <a:pt x="247" y="474"/>
                  </a:lnTo>
                  <a:lnTo>
                    <a:pt x="244" y="476"/>
                  </a:lnTo>
                  <a:lnTo>
                    <a:pt x="243" y="478"/>
                  </a:lnTo>
                  <a:lnTo>
                    <a:pt x="240" y="480"/>
                  </a:lnTo>
                  <a:lnTo>
                    <a:pt x="239" y="481"/>
                  </a:lnTo>
                  <a:lnTo>
                    <a:pt x="239" y="483"/>
                  </a:lnTo>
                  <a:lnTo>
                    <a:pt x="238" y="503"/>
                  </a:lnTo>
                  <a:lnTo>
                    <a:pt x="235" y="523"/>
                  </a:lnTo>
                  <a:lnTo>
                    <a:pt x="232" y="542"/>
                  </a:lnTo>
                  <a:lnTo>
                    <a:pt x="226" y="559"/>
                  </a:lnTo>
                  <a:lnTo>
                    <a:pt x="223" y="569"/>
                  </a:lnTo>
                  <a:lnTo>
                    <a:pt x="219" y="575"/>
                  </a:lnTo>
                  <a:lnTo>
                    <a:pt x="215" y="584"/>
                  </a:lnTo>
                  <a:lnTo>
                    <a:pt x="209" y="591"/>
                  </a:lnTo>
                  <a:lnTo>
                    <a:pt x="204" y="599"/>
                  </a:lnTo>
                  <a:lnTo>
                    <a:pt x="196" y="606"/>
                  </a:lnTo>
                  <a:lnTo>
                    <a:pt x="189" y="613"/>
                  </a:lnTo>
                  <a:lnTo>
                    <a:pt x="180" y="618"/>
                  </a:lnTo>
                  <a:lnTo>
                    <a:pt x="175" y="621"/>
                  </a:lnTo>
                  <a:lnTo>
                    <a:pt x="171" y="622"/>
                  </a:lnTo>
                  <a:lnTo>
                    <a:pt x="165" y="624"/>
                  </a:lnTo>
                  <a:lnTo>
                    <a:pt x="162" y="625"/>
                  </a:lnTo>
                  <a:lnTo>
                    <a:pt x="157" y="628"/>
                  </a:lnTo>
                  <a:lnTo>
                    <a:pt x="153" y="630"/>
                  </a:lnTo>
                  <a:lnTo>
                    <a:pt x="147" y="632"/>
                  </a:lnTo>
                  <a:lnTo>
                    <a:pt x="143" y="632"/>
                  </a:lnTo>
                  <a:lnTo>
                    <a:pt x="145" y="622"/>
                  </a:lnTo>
                  <a:lnTo>
                    <a:pt x="147" y="613"/>
                  </a:lnTo>
                  <a:lnTo>
                    <a:pt x="151" y="602"/>
                  </a:lnTo>
                  <a:lnTo>
                    <a:pt x="155" y="591"/>
                  </a:lnTo>
                  <a:lnTo>
                    <a:pt x="160" y="582"/>
                  </a:lnTo>
                  <a:lnTo>
                    <a:pt x="162" y="571"/>
                  </a:lnTo>
                  <a:lnTo>
                    <a:pt x="164" y="560"/>
                  </a:lnTo>
                  <a:lnTo>
                    <a:pt x="165" y="549"/>
                  </a:lnTo>
                  <a:lnTo>
                    <a:pt x="169" y="544"/>
                  </a:lnTo>
                  <a:lnTo>
                    <a:pt x="170" y="541"/>
                  </a:lnTo>
                  <a:lnTo>
                    <a:pt x="171" y="535"/>
                  </a:lnTo>
                  <a:lnTo>
                    <a:pt x="172" y="531"/>
                  </a:lnTo>
                  <a:lnTo>
                    <a:pt x="173" y="526"/>
                  </a:lnTo>
                  <a:lnTo>
                    <a:pt x="173" y="522"/>
                  </a:lnTo>
                  <a:lnTo>
                    <a:pt x="174" y="516"/>
                  </a:lnTo>
                  <a:lnTo>
                    <a:pt x="175" y="512"/>
                  </a:lnTo>
                  <a:lnTo>
                    <a:pt x="175" y="497"/>
                  </a:lnTo>
                  <a:lnTo>
                    <a:pt x="174" y="483"/>
                  </a:lnTo>
                  <a:lnTo>
                    <a:pt x="173" y="469"/>
                  </a:lnTo>
                  <a:lnTo>
                    <a:pt x="172" y="455"/>
                  </a:lnTo>
                  <a:lnTo>
                    <a:pt x="170" y="442"/>
                  </a:lnTo>
                  <a:lnTo>
                    <a:pt x="165" y="429"/>
                  </a:lnTo>
                  <a:lnTo>
                    <a:pt x="162" y="417"/>
                  </a:lnTo>
                  <a:lnTo>
                    <a:pt x="158" y="405"/>
                  </a:lnTo>
                  <a:lnTo>
                    <a:pt x="147" y="380"/>
                  </a:lnTo>
                  <a:lnTo>
                    <a:pt x="135" y="356"/>
                  </a:lnTo>
                  <a:lnTo>
                    <a:pt x="120" y="333"/>
                  </a:lnTo>
                  <a:lnTo>
                    <a:pt x="104" y="311"/>
                  </a:lnTo>
                  <a:lnTo>
                    <a:pt x="99" y="291"/>
                  </a:lnTo>
                  <a:lnTo>
                    <a:pt x="94" y="272"/>
                  </a:lnTo>
                  <a:lnTo>
                    <a:pt x="88" y="254"/>
                  </a:lnTo>
                  <a:lnTo>
                    <a:pt x="81" y="235"/>
                  </a:lnTo>
                  <a:lnTo>
                    <a:pt x="73" y="216"/>
                  </a:lnTo>
                  <a:lnTo>
                    <a:pt x="65" y="199"/>
                  </a:lnTo>
                  <a:lnTo>
                    <a:pt x="56" y="181"/>
                  </a:lnTo>
                  <a:lnTo>
                    <a:pt x="45" y="164"/>
                  </a:lnTo>
                  <a:lnTo>
                    <a:pt x="43" y="149"/>
                  </a:lnTo>
                  <a:lnTo>
                    <a:pt x="38" y="135"/>
                  </a:lnTo>
                  <a:lnTo>
                    <a:pt x="33" y="120"/>
                  </a:lnTo>
                  <a:lnTo>
                    <a:pt x="26" y="107"/>
                  </a:lnTo>
                  <a:lnTo>
                    <a:pt x="20" y="93"/>
                  </a:lnTo>
                  <a:lnTo>
                    <a:pt x="13" y="79"/>
                  </a:lnTo>
                  <a:lnTo>
                    <a:pt x="10" y="64"/>
                  </a:lnTo>
                  <a:lnTo>
                    <a:pt x="9" y="48"/>
                  </a:lnTo>
                  <a:lnTo>
                    <a:pt x="19" y="69"/>
                  </a:lnTo>
                  <a:lnTo>
                    <a:pt x="30" y="89"/>
                  </a:lnTo>
                  <a:lnTo>
                    <a:pt x="43" y="108"/>
                  </a:lnTo>
                  <a:lnTo>
                    <a:pt x="56" y="128"/>
                  </a:lnTo>
                  <a:lnTo>
                    <a:pt x="71" y="146"/>
                  </a:lnTo>
                  <a:lnTo>
                    <a:pt x="87" y="164"/>
                  </a:lnTo>
                  <a:lnTo>
                    <a:pt x="104" y="180"/>
                  </a:lnTo>
                  <a:lnTo>
                    <a:pt x="122" y="194"/>
                  </a:lnTo>
                  <a:lnTo>
                    <a:pt x="134" y="202"/>
                  </a:lnTo>
                  <a:lnTo>
                    <a:pt x="146" y="212"/>
                  </a:lnTo>
                  <a:lnTo>
                    <a:pt x="157" y="222"/>
                  </a:lnTo>
                  <a:lnTo>
                    <a:pt x="169" y="234"/>
                  </a:lnTo>
                  <a:lnTo>
                    <a:pt x="179" y="243"/>
                  </a:lnTo>
                  <a:lnTo>
                    <a:pt x="189" y="255"/>
                  </a:lnTo>
                  <a:lnTo>
                    <a:pt x="198" y="266"/>
                  </a:lnTo>
                  <a:lnTo>
                    <a:pt x="206" y="279"/>
                  </a:lnTo>
                  <a:lnTo>
                    <a:pt x="222" y="302"/>
                  </a:lnTo>
                  <a:lnTo>
                    <a:pt x="236" y="328"/>
                  </a:lnTo>
                  <a:lnTo>
                    <a:pt x="250" y="355"/>
                  </a:lnTo>
                  <a:lnTo>
                    <a:pt x="261" y="380"/>
                  </a:lnTo>
                  <a:lnTo>
                    <a:pt x="261" y="382"/>
                  </a:lnTo>
                  <a:lnTo>
                    <a:pt x="261" y="383"/>
                  </a:lnTo>
                  <a:lnTo>
                    <a:pt x="261" y="387"/>
                  </a:lnTo>
                  <a:lnTo>
                    <a:pt x="262" y="389"/>
                  </a:lnTo>
                  <a:lnTo>
                    <a:pt x="263" y="390"/>
                  </a:lnTo>
                  <a:lnTo>
                    <a:pt x="264" y="392"/>
                  </a:lnTo>
                  <a:lnTo>
                    <a:pt x="264" y="394"/>
                  </a:lnTo>
                  <a:lnTo>
                    <a:pt x="265" y="396"/>
                  </a:lnTo>
                  <a:lnTo>
                    <a:pt x="267" y="397"/>
                  </a:lnTo>
                  <a:lnTo>
                    <a:pt x="270" y="396"/>
                  </a:lnTo>
                  <a:lnTo>
                    <a:pt x="271" y="396"/>
                  </a:lnTo>
                  <a:lnTo>
                    <a:pt x="274" y="395"/>
                  </a:lnTo>
                  <a:lnTo>
                    <a:pt x="275" y="394"/>
                  </a:lnTo>
                  <a:lnTo>
                    <a:pt x="276" y="392"/>
                  </a:lnTo>
                  <a:lnTo>
                    <a:pt x="278" y="391"/>
                  </a:lnTo>
                  <a:lnTo>
                    <a:pt x="280" y="389"/>
                  </a:lnTo>
                  <a:lnTo>
                    <a:pt x="278" y="372"/>
                  </a:lnTo>
                  <a:lnTo>
                    <a:pt x="273" y="355"/>
                  </a:lnTo>
                  <a:lnTo>
                    <a:pt x="267" y="337"/>
                  </a:lnTo>
                  <a:lnTo>
                    <a:pt x="262" y="320"/>
                  </a:lnTo>
                  <a:lnTo>
                    <a:pt x="253" y="303"/>
                  </a:lnTo>
                  <a:lnTo>
                    <a:pt x="245" y="287"/>
                  </a:lnTo>
                  <a:lnTo>
                    <a:pt x="235" y="271"/>
                  </a:lnTo>
                  <a:lnTo>
                    <a:pt x="225" y="256"/>
                  </a:lnTo>
                  <a:lnTo>
                    <a:pt x="214" y="241"/>
                  </a:lnTo>
                  <a:lnTo>
                    <a:pt x="203" y="226"/>
                  </a:lnTo>
                  <a:lnTo>
                    <a:pt x="189" y="212"/>
                  </a:lnTo>
                  <a:lnTo>
                    <a:pt x="175" y="199"/>
                  </a:lnTo>
                  <a:lnTo>
                    <a:pt x="162" y="186"/>
                  </a:lnTo>
                  <a:lnTo>
                    <a:pt x="147" y="175"/>
                  </a:lnTo>
                  <a:lnTo>
                    <a:pt x="133" y="164"/>
                  </a:lnTo>
                  <a:lnTo>
                    <a:pt x="117" y="152"/>
                  </a:lnTo>
                  <a:lnTo>
                    <a:pt x="107" y="140"/>
                  </a:lnTo>
                  <a:lnTo>
                    <a:pt x="96" y="125"/>
                  </a:lnTo>
                  <a:lnTo>
                    <a:pt x="85" y="111"/>
                  </a:lnTo>
                  <a:lnTo>
                    <a:pt x="73" y="98"/>
                  </a:lnTo>
                  <a:lnTo>
                    <a:pt x="63" y="83"/>
                  </a:lnTo>
                  <a:lnTo>
                    <a:pt x="53" y="69"/>
                  </a:lnTo>
                  <a:lnTo>
                    <a:pt x="44" y="55"/>
                  </a:lnTo>
                  <a:lnTo>
                    <a:pt x="37" y="40"/>
                  </a:lnTo>
                  <a:lnTo>
                    <a:pt x="34" y="38"/>
                  </a:lnTo>
                  <a:lnTo>
                    <a:pt x="30" y="35"/>
                  </a:lnTo>
                  <a:lnTo>
                    <a:pt x="27" y="32"/>
                  </a:lnTo>
                  <a:lnTo>
                    <a:pt x="25" y="31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1" y="32"/>
                  </a:lnTo>
                  <a:lnTo>
                    <a:pt x="7" y="41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2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C73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8" name="Freeform 590"/>
            <p:cNvSpPr>
              <a:spLocks/>
            </p:cNvSpPr>
            <p:nvPr/>
          </p:nvSpPr>
          <p:spPr bwMode="auto">
            <a:xfrm>
              <a:off x="6091" y="6045"/>
              <a:ext cx="312" cy="470"/>
            </a:xfrm>
            <a:custGeom>
              <a:avLst/>
              <a:gdLst>
                <a:gd name="T0" fmla="*/ 196 w 312"/>
                <a:gd name="T1" fmla="*/ 75 h 470"/>
                <a:gd name="T2" fmla="*/ 199 w 312"/>
                <a:gd name="T3" fmla="*/ 156 h 470"/>
                <a:gd name="T4" fmla="*/ 192 w 312"/>
                <a:gd name="T5" fmla="*/ 279 h 470"/>
                <a:gd name="T6" fmla="*/ 190 w 312"/>
                <a:gd name="T7" fmla="*/ 343 h 470"/>
                <a:gd name="T8" fmla="*/ 202 w 312"/>
                <a:gd name="T9" fmla="*/ 388 h 470"/>
                <a:gd name="T10" fmla="*/ 226 w 312"/>
                <a:gd name="T11" fmla="*/ 414 h 470"/>
                <a:gd name="T12" fmla="*/ 259 w 312"/>
                <a:gd name="T13" fmla="*/ 431 h 470"/>
                <a:gd name="T14" fmla="*/ 281 w 312"/>
                <a:gd name="T15" fmla="*/ 431 h 470"/>
                <a:gd name="T16" fmla="*/ 300 w 312"/>
                <a:gd name="T17" fmla="*/ 438 h 470"/>
                <a:gd name="T18" fmla="*/ 306 w 312"/>
                <a:gd name="T19" fmla="*/ 443 h 470"/>
                <a:gd name="T20" fmla="*/ 283 w 312"/>
                <a:gd name="T21" fmla="*/ 453 h 470"/>
                <a:gd name="T22" fmla="*/ 233 w 312"/>
                <a:gd name="T23" fmla="*/ 463 h 470"/>
                <a:gd name="T24" fmla="*/ 184 w 312"/>
                <a:gd name="T25" fmla="*/ 470 h 470"/>
                <a:gd name="T26" fmla="*/ 119 w 312"/>
                <a:gd name="T27" fmla="*/ 468 h 470"/>
                <a:gd name="T28" fmla="*/ 76 w 312"/>
                <a:gd name="T29" fmla="*/ 457 h 470"/>
                <a:gd name="T30" fmla="*/ 48 w 312"/>
                <a:gd name="T31" fmla="*/ 441 h 470"/>
                <a:gd name="T32" fmla="*/ 25 w 312"/>
                <a:gd name="T33" fmla="*/ 418 h 470"/>
                <a:gd name="T34" fmla="*/ 13 w 312"/>
                <a:gd name="T35" fmla="*/ 393 h 470"/>
                <a:gd name="T36" fmla="*/ 0 w 312"/>
                <a:gd name="T37" fmla="*/ 357 h 470"/>
                <a:gd name="T38" fmla="*/ 2 w 312"/>
                <a:gd name="T39" fmla="*/ 332 h 470"/>
                <a:gd name="T40" fmla="*/ 8 w 312"/>
                <a:gd name="T41" fmla="*/ 313 h 470"/>
                <a:gd name="T42" fmla="*/ 15 w 312"/>
                <a:gd name="T43" fmla="*/ 298 h 470"/>
                <a:gd name="T44" fmla="*/ 23 w 312"/>
                <a:gd name="T45" fmla="*/ 282 h 470"/>
                <a:gd name="T46" fmla="*/ 29 w 312"/>
                <a:gd name="T47" fmla="*/ 264 h 470"/>
                <a:gd name="T48" fmla="*/ 36 w 312"/>
                <a:gd name="T49" fmla="*/ 247 h 470"/>
                <a:gd name="T50" fmla="*/ 46 w 312"/>
                <a:gd name="T51" fmla="*/ 230 h 470"/>
                <a:gd name="T52" fmla="*/ 57 w 312"/>
                <a:gd name="T53" fmla="*/ 198 h 470"/>
                <a:gd name="T54" fmla="*/ 70 w 312"/>
                <a:gd name="T55" fmla="*/ 170 h 470"/>
                <a:gd name="T56" fmla="*/ 80 w 312"/>
                <a:gd name="T57" fmla="*/ 135 h 470"/>
                <a:gd name="T58" fmla="*/ 87 w 312"/>
                <a:gd name="T59" fmla="*/ 96 h 470"/>
                <a:gd name="T60" fmla="*/ 93 w 312"/>
                <a:gd name="T61" fmla="*/ 59 h 470"/>
                <a:gd name="T62" fmla="*/ 130 w 312"/>
                <a:gd name="T63" fmla="*/ 43 h 470"/>
                <a:gd name="T64" fmla="*/ 144 w 312"/>
                <a:gd name="T65" fmla="*/ 95 h 470"/>
                <a:gd name="T66" fmla="*/ 145 w 312"/>
                <a:gd name="T67" fmla="*/ 123 h 470"/>
                <a:gd name="T68" fmla="*/ 140 w 312"/>
                <a:gd name="T69" fmla="*/ 150 h 470"/>
                <a:gd name="T70" fmla="*/ 131 w 312"/>
                <a:gd name="T71" fmla="*/ 170 h 470"/>
                <a:gd name="T72" fmla="*/ 129 w 312"/>
                <a:gd name="T73" fmla="*/ 188 h 470"/>
                <a:gd name="T74" fmla="*/ 134 w 312"/>
                <a:gd name="T75" fmla="*/ 204 h 470"/>
                <a:gd name="T76" fmla="*/ 144 w 312"/>
                <a:gd name="T77" fmla="*/ 202 h 470"/>
                <a:gd name="T78" fmla="*/ 145 w 312"/>
                <a:gd name="T79" fmla="*/ 189 h 470"/>
                <a:gd name="T80" fmla="*/ 149 w 312"/>
                <a:gd name="T81" fmla="*/ 178 h 470"/>
                <a:gd name="T82" fmla="*/ 161 w 312"/>
                <a:gd name="T83" fmla="*/ 148 h 470"/>
                <a:gd name="T84" fmla="*/ 167 w 312"/>
                <a:gd name="T85" fmla="*/ 116 h 470"/>
                <a:gd name="T86" fmla="*/ 164 w 312"/>
                <a:gd name="T87" fmla="*/ 72 h 470"/>
                <a:gd name="T88" fmla="*/ 151 w 312"/>
                <a:gd name="T89" fmla="*/ 10 h 470"/>
                <a:gd name="T90" fmla="*/ 154 w 312"/>
                <a:gd name="T91" fmla="*/ 10 h 470"/>
                <a:gd name="T92" fmla="*/ 158 w 312"/>
                <a:gd name="T93" fmla="*/ 10 h 470"/>
                <a:gd name="T94" fmla="*/ 159 w 312"/>
                <a:gd name="T95" fmla="*/ 5 h 470"/>
                <a:gd name="T96" fmla="*/ 162 w 312"/>
                <a:gd name="T97" fmla="*/ 3 h 470"/>
                <a:gd name="T98" fmla="*/ 167 w 312"/>
                <a:gd name="T99" fmla="*/ 0 h 470"/>
                <a:gd name="T100" fmla="*/ 179 w 312"/>
                <a:gd name="T101" fmla="*/ 7 h 470"/>
                <a:gd name="T102" fmla="*/ 184 w 312"/>
                <a:gd name="T103" fmla="*/ 24 h 4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2"/>
                <a:gd name="T157" fmla="*/ 0 h 470"/>
                <a:gd name="T158" fmla="*/ 312 w 312"/>
                <a:gd name="T159" fmla="*/ 470 h 4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2" h="470">
                  <a:moveTo>
                    <a:pt x="187" y="33"/>
                  </a:moveTo>
                  <a:lnTo>
                    <a:pt x="192" y="54"/>
                  </a:lnTo>
                  <a:lnTo>
                    <a:pt x="196" y="75"/>
                  </a:lnTo>
                  <a:lnTo>
                    <a:pt x="198" y="95"/>
                  </a:lnTo>
                  <a:lnTo>
                    <a:pt x="199" y="116"/>
                  </a:lnTo>
                  <a:lnTo>
                    <a:pt x="199" y="156"/>
                  </a:lnTo>
                  <a:lnTo>
                    <a:pt x="197" y="197"/>
                  </a:lnTo>
                  <a:lnTo>
                    <a:pt x="195" y="239"/>
                  </a:lnTo>
                  <a:lnTo>
                    <a:pt x="192" y="279"/>
                  </a:lnTo>
                  <a:lnTo>
                    <a:pt x="190" y="301"/>
                  </a:lnTo>
                  <a:lnTo>
                    <a:pt x="190" y="322"/>
                  </a:lnTo>
                  <a:lnTo>
                    <a:pt x="190" y="343"/>
                  </a:lnTo>
                  <a:lnTo>
                    <a:pt x="192" y="365"/>
                  </a:lnTo>
                  <a:lnTo>
                    <a:pt x="196" y="377"/>
                  </a:lnTo>
                  <a:lnTo>
                    <a:pt x="202" y="388"/>
                  </a:lnTo>
                  <a:lnTo>
                    <a:pt x="210" y="398"/>
                  </a:lnTo>
                  <a:lnTo>
                    <a:pt x="218" y="406"/>
                  </a:lnTo>
                  <a:lnTo>
                    <a:pt x="226" y="414"/>
                  </a:lnTo>
                  <a:lnTo>
                    <a:pt x="237" y="421"/>
                  </a:lnTo>
                  <a:lnTo>
                    <a:pt x="248" y="426"/>
                  </a:lnTo>
                  <a:lnTo>
                    <a:pt x="259" y="431"/>
                  </a:lnTo>
                  <a:lnTo>
                    <a:pt x="267" y="430"/>
                  </a:lnTo>
                  <a:lnTo>
                    <a:pt x="274" y="431"/>
                  </a:lnTo>
                  <a:lnTo>
                    <a:pt x="281" y="431"/>
                  </a:lnTo>
                  <a:lnTo>
                    <a:pt x="288" y="434"/>
                  </a:lnTo>
                  <a:lnTo>
                    <a:pt x="294" y="435"/>
                  </a:lnTo>
                  <a:lnTo>
                    <a:pt x="300" y="438"/>
                  </a:lnTo>
                  <a:lnTo>
                    <a:pt x="306" y="438"/>
                  </a:lnTo>
                  <a:lnTo>
                    <a:pt x="312" y="439"/>
                  </a:lnTo>
                  <a:lnTo>
                    <a:pt x="306" y="443"/>
                  </a:lnTo>
                  <a:lnTo>
                    <a:pt x="298" y="448"/>
                  </a:lnTo>
                  <a:lnTo>
                    <a:pt x="290" y="451"/>
                  </a:lnTo>
                  <a:lnTo>
                    <a:pt x="283" y="453"/>
                  </a:lnTo>
                  <a:lnTo>
                    <a:pt x="267" y="458"/>
                  </a:lnTo>
                  <a:lnTo>
                    <a:pt x="250" y="460"/>
                  </a:lnTo>
                  <a:lnTo>
                    <a:pt x="233" y="463"/>
                  </a:lnTo>
                  <a:lnTo>
                    <a:pt x="216" y="466"/>
                  </a:lnTo>
                  <a:lnTo>
                    <a:pt x="199" y="468"/>
                  </a:lnTo>
                  <a:lnTo>
                    <a:pt x="184" y="470"/>
                  </a:lnTo>
                  <a:lnTo>
                    <a:pt x="161" y="470"/>
                  </a:lnTo>
                  <a:lnTo>
                    <a:pt x="140" y="470"/>
                  </a:lnTo>
                  <a:lnTo>
                    <a:pt x="119" y="468"/>
                  </a:lnTo>
                  <a:lnTo>
                    <a:pt x="96" y="463"/>
                  </a:lnTo>
                  <a:lnTo>
                    <a:pt x="85" y="460"/>
                  </a:lnTo>
                  <a:lnTo>
                    <a:pt x="76" y="457"/>
                  </a:lnTo>
                  <a:lnTo>
                    <a:pt x="66" y="452"/>
                  </a:lnTo>
                  <a:lnTo>
                    <a:pt x="56" y="448"/>
                  </a:lnTo>
                  <a:lnTo>
                    <a:pt x="48" y="441"/>
                  </a:lnTo>
                  <a:lnTo>
                    <a:pt x="39" y="434"/>
                  </a:lnTo>
                  <a:lnTo>
                    <a:pt x="32" y="426"/>
                  </a:lnTo>
                  <a:lnTo>
                    <a:pt x="25" y="418"/>
                  </a:lnTo>
                  <a:lnTo>
                    <a:pt x="21" y="418"/>
                  </a:lnTo>
                  <a:lnTo>
                    <a:pt x="17" y="405"/>
                  </a:lnTo>
                  <a:lnTo>
                    <a:pt x="13" y="393"/>
                  </a:lnTo>
                  <a:lnTo>
                    <a:pt x="7" y="381"/>
                  </a:lnTo>
                  <a:lnTo>
                    <a:pt x="4" y="368"/>
                  </a:lnTo>
                  <a:lnTo>
                    <a:pt x="0" y="357"/>
                  </a:lnTo>
                  <a:lnTo>
                    <a:pt x="0" y="344"/>
                  </a:lnTo>
                  <a:lnTo>
                    <a:pt x="1" y="338"/>
                  </a:lnTo>
                  <a:lnTo>
                    <a:pt x="2" y="332"/>
                  </a:lnTo>
                  <a:lnTo>
                    <a:pt x="5" y="324"/>
                  </a:lnTo>
                  <a:lnTo>
                    <a:pt x="9" y="318"/>
                  </a:lnTo>
                  <a:lnTo>
                    <a:pt x="8" y="313"/>
                  </a:lnTo>
                  <a:lnTo>
                    <a:pt x="9" y="307"/>
                  </a:lnTo>
                  <a:lnTo>
                    <a:pt x="13" y="303"/>
                  </a:lnTo>
                  <a:lnTo>
                    <a:pt x="15" y="298"/>
                  </a:lnTo>
                  <a:lnTo>
                    <a:pt x="17" y="291"/>
                  </a:lnTo>
                  <a:lnTo>
                    <a:pt x="21" y="287"/>
                  </a:lnTo>
                  <a:lnTo>
                    <a:pt x="23" y="282"/>
                  </a:lnTo>
                  <a:lnTo>
                    <a:pt x="25" y="276"/>
                  </a:lnTo>
                  <a:lnTo>
                    <a:pt x="26" y="270"/>
                  </a:lnTo>
                  <a:lnTo>
                    <a:pt x="29" y="264"/>
                  </a:lnTo>
                  <a:lnTo>
                    <a:pt x="31" y="258"/>
                  </a:lnTo>
                  <a:lnTo>
                    <a:pt x="33" y="252"/>
                  </a:lnTo>
                  <a:lnTo>
                    <a:pt x="36" y="247"/>
                  </a:lnTo>
                  <a:lnTo>
                    <a:pt x="39" y="241"/>
                  </a:lnTo>
                  <a:lnTo>
                    <a:pt x="43" y="237"/>
                  </a:lnTo>
                  <a:lnTo>
                    <a:pt x="46" y="230"/>
                  </a:lnTo>
                  <a:lnTo>
                    <a:pt x="49" y="219"/>
                  </a:lnTo>
                  <a:lnTo>
                    <a:pt x="52" y="209"/>
                  </a:lnTo>
                  <a:lnTo>
                    <a:pt x="57" y="198"/>
                  </a:lnTo>
                  <a:lnTo>
                    <a:pt x="61" y="188"/>
                  </a:lnTo>
                  <a:lnTo>
                    <a:pt x="66" y="180"/>
                  </a:lnTo>
                  <a:lnTo>
                    <a:pt x="70" y="170"/>
                  </a:lnTo>
                  <a:lnTo>
                    <a:pt x="76" y="160"/>
                  </a:lnTo>
                  <a:lnTo>
                    <a:pt x="79" y="150"/>
                  </a:lnTo>
                  <a:lnTo>
                    <a:pt x="80" y="135"/>
                  </a:lnTo>
                  <a:lnTo>
                    <a:pt x="83" y="122"/>
                  </a:lnTo>
                  <a:lnTo>
                    <a:pt x="85" y="110"/>
                  </a:lnTo>
                  <a:lnTo>
                    <a:pt x="87" y="96"/>
                  </a:lnTo>
                  <a:lnTo>
                    <a:pt x="90" y="85"/>
                  </a:lnTo>
                  <a:lnTo>
                    <a:pt x="92" y="72"/>
                  </a:lnTo>
                  <a:lnTo>
                    <a:pt x="93" y="59"/>
                  </a:lnTo>
                  <a:lnTo>
                    <a:pt x="93" y="45"/>
                  </a:lnTo>
                  <a:lnTo>
                    <a:pt x="123" y="28"/>
                  </a:lnTo>
                  <a:lnTo>
                    <a:pt x="130" y="43"/>
                  </a:lnTo>
                  <a:lnTo>
                    <a:pt x="137" y="60"/>
                  </a:lnTo>
                  <a:lnTo>
                    <a:pt x="141" y="77"/>
                  </a:lnTo>
                  <a:lnTo>
                    <a:pt x="144" y="95"/>
                  </a:lnTo>
                  <a:lnTo>
                    <a:pt x="145" y="105"/>
                  </a:lnTo>
                  <a:lnTo>
                    <a:pt x="145" y="115"/>
                  </a:lnTo>
                  <a:lnTo>
                    <a:pt x="145" y="123"/>
                  </a:lnTo>
                  <a:lnTo>
                    <a:pt x="144" y="132"/>
                  </a:lnTo>
                  <a:lnTo>
                    <a:pt x="142" y="141"/>
                  </a:lnTo>
                  <a:lnTo>
                    <a:pt x="140" y="150"/>
                  </a:lnTo>
                  <a:lnTo>
                    <a:pt x="137" y="156"/>
                  </a:lnTo>
                  <a:lnTo>
                    <a:pt x="131" y="165"/>
                  </a:lnTo>
                  <a:lnTo>
                    <a:pt x="131" y="170"/>
                  </a:lnTo>
                  <a:lnTo>
                    <a:pt x="131" y="177"/>
                  </a:lnTo>
                  <a:lnTo>
                    <a:pt x="130" y="182"/>
                  </a:lnTo>
                  <a:lnTo>
                    <a:pt x="129" y="188"/>
                  </a:lnTo>
                  <a:lnTo>
                    <a:pt x="129" y="195"/>
                  </a:lnTo>
                  <a:lnTo>
                    <a:pt x="130" y="199"/>
                  </a:lnTo>
                  <a:lnTo>
                    <a:pt x="134" y="204"/>
                  </a:lnTo>
                  <a:lnTo>
                    <a:pt x="139" y="207"/>
                  </a:lnTo>
                  <a:lnTo>
                    <a:pt x="142" y="204"/>
                  </a:lnTo>
                  <a:lnTo>
                    <a:pt x="144" y="202"/>
                  </a:lnTo>
                  <a:lnTo>
                    <a:pt x="145" y="198"/>
                  </a:lnTo>
                  <a:lnTo>
                    <a:pt x="145" y="195"/>
                  </a:lnTo>
                  <a:lnTo>
                    <a:pt x="145" y="189"/>
                  </a:lnTo>
                  <a:lnTo>
                    <a:pt x="145" y="186"/>
                  </a:lnTo>
                  <a:lnTo>
                    <a:pt x="145" y="181"/>
                  </a:lnTo>
                  <a:lnTo>
                    <a:pt x="149" y="178"/>
                  </a:lnTo>
                  <a:lnTo>
                    <a:pt x="153" y="168"/>
                  </a:lnTo>
                  <a:lnTo>
                    <a:pt x="158" y="158"/>
                  </a:lnTo>
                  <a:lnTo>
                    <a:pt x="161" y="148"/>
                  </a:lnTo>
                  <a:lnTo>
                    <a:pt x="164" y="137"/>
                  </a:lnTo>
                  <a:lnTo>
                    <a:pt x="166" y="128"/>
                  </a:lnTo>
                  <a:lnTo>
                    <a:pt x="167" y="116"/>
                  </a:lnTo>
                  <a:lnTo>
                    <a:pt x="167" y="105"/>
                  </a:lnTo>
                  <a:lnTo>
                    <a:pt x="167" y="94"/>
                  </a:lnTo>
                  <a:lnTo>
                    <a:pt x="164" y="72"/>
                  </a:lnTo>
                  <a:lnTo>
                    <a:pt x="159" y="50"/>
                  </a:lnTo>
                  <a:lnTo>
                    <a:pt x="155" y="29"/>
                  </a:lnTo>
                  <a:lnTo>
                    <a:pt x="151" y="10"/>
                  </a:lnTo>
                  <a:lnTo>
                    <a:pt x="152" y="10"/>
                  </a:lnTo>
                  <a:lnTo>
                    <a:pt x="153" y="10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2" y="3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lnTo>
                    <a:pt x="172" y="1"/>
                  </a:lnTo>
                  <a:lnTo>
                    <a:pt x="176" y="3"/>
                  </a:lnTo>
                  <a:lnTo>
                    <a:pt x="179" y="7"/>
                  </a:lnTo>
                  <a:lnTo>
                    <a:pt x="181" y="12"/>
                  </a:lnTo>
                  <a:lnTo>
                    <a:pt x="182" y="17"/>
                  </a:lnTo>
                  <a:lnTo>
                    <a:pt x="184" y="24"/>
                  </a:lnTo>
                  <a:lnTo>
                    <a:pt x="185" y="28"/>
                  </a:lnTo>
                  <a:lnTo>
                    <a:pt x="187" y="33"/>
                  </a:lnTo>
                  <a:close/>
                </a:path>
              </a:pathLst>
            </a:custGeom>
            <a:solidFill>
              <a:srgbClr val="C73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49" name="Freeform 591"/>
            <p:cNvSpPr>
              <a:spLocks/>
            </p:cNvSpPr>
            <p:nvPr/>
          </p:nvSpPr>
          <p:spPr bwMode="auto">
            <a:xfrm>
              <a:off x="5560" y="6136"/>
              <a:ext cx="49" cy="93"/>
            </a:xfrm>
            <a:custGeom>
              <a:avLst/>
              <a:gdLst>
                <a:gd name="T0" fmla="*/ 15 w 49"/>
                <a:gd name="T1" fmla="*/ 93 h 93"/>
                <a:gd name="T2" fmla="*/ 13 w 49"/>
                <a:gd name="T3" fmla="*/ 89 h 93"/>
                <a:gd name="T4" fmla="*/ 9 w 49"/>
                <a:gd name="T5" fmla="*/ 86 h 93"/>
                <a:gd name="T6" fmla="*/ 8 w 49"/>
                <a:gd name="T7" fmla="*/ 81 h 93"/>
                <a:gd name="T8" fmla="*/ 6 w 49"/>
                <a:gd name="T9" fmla="*/ 78 h 93"/>
                <a:gd name="T10" fmla="*/ 5 w 49"/>
                <a:gd name="T11" fmla="*/ 73 h 93"/>
                <a:gd name="T12" fmla="*/ 3 w 49"/>
                <a:gd name="T13" fmla="*/ 70 h 93"/>
                <a:gd name="T14" fmla="*/ 2 w 49"/>
                <a:gd name="T15" fmla="*/ 64 h 93"/>
                <a:gd name="T16" fmla="*/ 0 w 49"/>
                <a:gd name="T17" fmla="*/ 60 h 93"/>
                <a:gd name="T18" fmla="*/ 5 w 49"/>
                <a:gd name="T19" fmla="*/ 57 h 93"/>
                <a:gd name="T20" fmla="*/ 7 w 49"/>
                <a:gd name="T21" fmla="*/ 55 h 93"/>
                <a:gd name="T22" fmla="*/ 10 w 49"/>
                <a:gd name="T23" fmla="*/ 54 h 93"/>
                <a:gd name="T24" fmla="*/ 14 w 49"/>
                <a:gd name="T25" fmla="*/ 51 h 93"/>
                <a:gd name="T26" fmla="*/ 17 w 49"/>
                <a:gd name="T27" fmla="*/ 48 h 93"/>
                <a:gd name="T28" fmla="*/ 19 w 49"/>
                <a:gd name="T29" fmla="*/ 46 h 93"/>
                <a:gd name="T30" fmla="*/ 19 w 49"/>
                <a:gd name="T31" fmla="*/ 42 h 93"/>
                <a:gd name="T32" fmla="*/ 18 w 49"/>
                <a:gd name="T33" fmla="*/ 37 h 93"/>
                <a:gd name="T34" fmla="*/ 23 w 49"/>
                <a:gd name="T35" fmla="*/ 34 h 93"/>
                <a:gd name="T36" fmla="*/ 26 w 49"/>
                <a:gd name="T37" fmla="*/ 30 h 93"/>
                <a:gd name="T38" fmla="*/ 29 w 49"/>
                <a:gd name="T39" fmla="*/ 25 h 93"/>
                <a:gd name="T40" fmla="*/ 34 w 49"/>
                <a:gd name="T41" fmla="*/ 20 h 93"/>
                <a:gd name="T42" fmla="*/ 37 w 49"/>
                <a:gd name="T43" fmla="*/ 15 h 93"/>
                <a:gd name="T44" fmla="*/ 41 w 49"/>
                <a:gd name="T45" fmla="*/ 11 h 93"/>
                <a:gd name="T46" fmla="*/ 44 w 49"/>
                <a:gd name="T47" fmla="*/ 5 h 93"/>
                <a:gd name="T48" fmla="*/ 49 w 49"/>
                <a:gd name="T49" fmla="*/ 0 h 93"/>
                <a:gd name="T50" fmla="*/ 44 w 49"/>
                <a:gd name="T51" fmla="*/ 13 h 93"/>
                <a:gd name="T52" fmla="*/ 41 w 49"/>
                <a:gd name="T53" fmla="*/ 25 h 93"/>
                <a:gd name="T54" fmla="*/ 37 w 49"/>
                <a:gd name="T55" fmla="*/ 36 h 93"/>
                <a:gd name="T56" fmla="*/ 33 w 49"/>
                <a:gd name="T57" fmla="*/ 46 h 93"/>
                <a:gd name="T58" fmla="*/ 27 w 49"/>
                <a:gd name="T59" fmla="*/ 57 h 93"/>
                <a:gd name="T60" fmla="*/ 23 w 49"/>
                <a:gd name="T61" fmla="*/ 70 h 93"/>
                <a:gd name="T62" fmla="*/ 19 w 49"/>
                <a:gd name="T63" fmla="*/ 80 h 93"/>
                <a:gd name="T64" fmla="*/ 15 w 49"/>
                <a:gd name="T65" fmla="*/ 93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93"/>
                <a:gd name="T101" fmla="*/ 49 w 49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93">
                  <a:moveTo>
                    <a:pt x="15" y="93"/>
                  </a:moveTo>
                  <a:lnTo>
                    <a:pt x="13" y="89"/>
                  </a:lnTo>
                  <a:lnTo>
                    <a:pt x="9" y="86"/>
                  </a:lnTo>
                  <a:lnTo>
                    <a:pt x="8" y="81"/>
                  </a:lnTo>
                  <a:lnTo>
                    <a:pt x="6" y="78"/>
                  </a:lnTo>
                  <a:lnTo>
                    <a:pt x="5" y="73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5" y="57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4" y="51"/>
                  </a:lnTo>
                  <a:lnTo>
                    <a:pt x="17" y="48"/>
                  </a:lnTo>
                  <a:lnTo>
                    <a:pt x="19" y="46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23" y="34"/>
                  </a:lnTo>
                  <a:lnTo>
                    <a:pt x="26" y="30"/>
                  </a:lnTo>
                  <a:lnTo>
                    <a:pt x="29" y="25"/>
                  </a:lnTo>
                  <a:lnTo>
                    <a:pt x="34" y="20"/>
                  </a:lnTo>
                  <a:lnTo>
                    <a:pt x="37" y="15"/>
                  </a:lnTo>
                  <a:lnTo>
                    <a:pt x="41" y="11"/>
                  </a:lnTo>
                  <a:lnTo>
                    <a:pt x="44" y="5"/>
                  </a:lnTo>
                  <a:lnTo>
                    <a:pt x="49" y="0"/>
                  </a:lnTo>
                  <a:lnTo>
                    <a:pt x="44" y="13"/>
                  </a:lnTo>
                  <a:lnTo>
                    <a:pt x="41" y="25"/>
                  </a:lnTo>
                  <a:lnTo>
                    <a:pt x="37" y="36"/>
                  </a:lnTo>
                  <a:lnTo>
                    <a:pt x="33" y="46"/>
                  </a:lnTo>
                  <a:lnTo>
                    <a:pt x="27" y="57"/>
                  </a:lnTo>
                  <a:lnTo>
                    <a:pt x="23" y="70"/>
                  </a:lnTo>
                  <a:lnTo>
                    <a:pt x="19" y="80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rgbClr val="EA8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0" name="Freeform 592"/>
            <p:cNvSpPr>
              <a:spLocks/>
            </p:cNvSpPr>
            <p:nvPr/>
          </p:nvSpPr>
          <p:spPr bwMode="auto">
            <a:xfrm>
              <a:off x="6305" y="6252"/>
              <a:ext cx="64" cy="169"/>
            </a:xfrm>
            <a:custGeom>
              <a:avLst/>
              <a:gdLst>
                <a:gd name="T0" fmla="*/ 54 w 64"/>
                <a:gd name="T1" fmla="*/ 76 h 169"/>
                <a:gd name="T2" fmla="*/ 60 w 64"/>
                <a:gd name="T3" fmla="*/ 84 h 169"/>
                <a:gd name="T4" fmla="*/ 63 w 64"/>
                <a:gd name="T5" fmla="*/ 94 h 169"/>
                <a:gd name="T6" fmla="*/ 64 w 64"/>
                <a:gd name="T7" fmla="*/ 105 h 169"/>
                <a:gd name="T8" fmla="*/ 64 w 64"/>
                <a:gd name="T9" fmla="*/ 114 h 169"/>
                <a:gd name="T10" fmla="*/ 63 w 64"/>
                <a:gd name="T11" fmla="*/ 124 h 169"/>
                <a:gd name="T12" fmla="*/ 61 w 64"/>
                <a:gd name="T13" fmla="*/ 132 h 169"/>
                <a:gd name="T14" fmla="*/ 58 w 64"/>
                <a:gd name="T15" fmla="*/ 142 h 169"/>
                <a:gd name="T16" fmla="*/ 52 w 64"/>
                <a:gd name="T17" fmla="*/ 151 h 169"/>
                <a:gd name="T18" fmla="*/ 49 w 64"/>
                <a:gd name="T19" fmla="*/ 154 h 169"/>
                <a:gd name="T20" fmla="*/ 45 w 64"/>
                <a:gd name="T21" fmla="*/ 157 h 169"/>
                <a:gd name="T22" fmla="*/ 41 w 64"/>
                <a:gd name="T23" fmla="*/ 159 h 169"/>
                <a:gd name="T24" fmla="*/ 36 w 64"/>
                <a:gd name="T25" fmla="*/ 161 h 169"/>
                <a:gd name="T26" fmla="*/ 33 w 64"/>
                <a:gd name="T27" fmla="*/ 163 h 169"/>
                <a:gd name="T28" fmla="*/ 28 w 64"/>
                <a:gd name="T29" fmla="*/ 167 h 169"/>
                <a:gd name="T30" fmla="*/ 25 w 64"/>
                <a:gd name="T31" fmla="*/ 168 h 169"/>
                <a:gd name="T32" fmla="*/ 19 w 64"/>
                <a:gd name="T33" fmla="*/ 169 h 169"/>
                <a:gd name="T34" fmla="*/ 14 w 64"/>
                <a:gd name="T35" fmla="*/ 160 h 169"/>
                <a:gd name="T36" fmla="*/ 10 w 64"/>
                <a:gd name="T37" fmla="*/ 150 h 169"/>
                <a:gd name="T38" fmla="*/ 6 w 64"/>
                <a:gd name="T39" fmla="*/ 140 h 169"/>
                <a:gd name="T40" fmla="*/ 4 w 64"/>
                <a:gd name="T41" fmla="*/ 128 h 169"/>
                <a:gd name="T42" fmla="*/ 1 w 64"/>
                <a:gd name="T43" fmla="*/ 118 h 169"/>
                <a:gd name="T44" fmla="*/ 1 w 64"/>
                <a:gd name="T45" fmla="*/ 108 h 169"/>
                <a:gd name="T46" fmla="*/ 0 w 64"/>
                <a:gd name="T47" fmla="*/ 96 h 169"/>
                <a:gd name="T48" fmla="*/ 1 w 64"/>
                <a:gd name="T49" fmla="*/ 84 h 169"/>
                <a:gd name="T50" fmla="*/ 2 w 64"/>
                <a:gd name="T51" fmla="*/ 63 h 169"/>
                <a:gd name="T52" fmla="*/ 6 w 64"/>
                <a:gd name="T53" fmla="*/ 41 h 169"/>
                <a:gd name="T54" fmla="*/ 8 w 64"/>
                <a:gd name="T55" fmla="*/ 19 h 169"/>
                <a:gd name="T56" fmla="*/ 11 w 64"/>
                <a:gd name="T57" fmla="*/ 0 h 169"/>
                <a:gd name="T58" fmla="*/ 16 w 64"/>
                <a:gd name="T59" fmla="*/ 9 h 169"/>
                <a:gd name="T60" fmla="*/ 20 w 64"/>
                <a:gd name="T61" fmla="*/ 18 h 169"/>
                <a:gd name="T62" fmla="*/ 27 w 64"/>
                <a:gd name="T63" fmla="*/ 27 h 169"/>
                <a:gd name="T64" fmla="*/ 33 w 64"/>
                <a:gd name="T65" fmla="*/ 37 h 169"/>
                <a:gd name="T66" fmla="*/ 39 w 64"/>
                <a:gd name="T67" fmla="*/ 48 h 169"/>
                <a:gd name="T68" fmla="*/ 44 w 64"/>
                <a:gd name="T69" fmla="*/ 57 h 169"/>
                <a:gd name="T70" fmla="*/ 50 w 64"/>
                <a:gd name="T71" fmla="*/ 66 h 169"/>
                <a:gd name="T72" fmla="*/ 54 w 64"/>
                <a:gd name="T73" fmla="*/ 76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169"/>
                <a:gd name="T113" fmla="*/ 64 w 64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169">
                  <a:moveTo>
                    <a:pt x="54" y="76"/>
                  </a:moveTo>
                  <a:lnTo>
                    <a:pt x="60" y="84"/>
                  </a:lnTo>
                  <a:lnTo>
                    <a:pt x="63" y="94"/>
                  </a:lnTo>
                  <a:lnTo>
                    <a:pt x="64" y="105"/>
                  </a:lnTo>
                  <a:lnTo>
                    <a:pt x="64" y="114"/>
                  </a:lnTo>
                  <a:lnTo>
                    <a:pt x="63" y="124"/>
                  </a:lnTo>
                  <a:lnTo>
                    <a:pt x="61" y="132"/>
                  </a:lnTo>
                  <a:lnTo>
                    <a:pt x="58" y="142"/>
                  </a:lnTo>
                  <a:lnTo>
                    <a:pt x="52" y="151"/>
                  </a:lnTo>
                  <a:lnTo>
                    <a:pt x="49" y="154"/>
                  </a:lnTo>
                  <a:lnTo>
                    <a:pt x="45" y="157"/>
                  </a:lnTo>
                  <a:lnTo>
                    <a:pt x="41" y="159"/>
                  </a:lnTo>
                  <a:lnTo>
                    <a:pt x="36" y="161"/>
                  </a:lnTo>
                  <a:lnTo>
                    <a:pt x="33" y="163"/>
                  </a:lnTo>
                  <a:lnTo>
                    <a:pt x="28" y="167"/>
                  </a:lnTo>
                  <a:lnTo>
                    <a:pt x="25" y="168"/>
                  </a:lnTo>
                  <a:lnTo>
                    <a:pt x="19" y="169"/>
                  </a:lnTo>
                  <a:lnTo>
                    <a:pt x="14" y="160"/>
                  </a:lnTo>
                  <a:lnTo>
                    <a:pt x="10" y="150"/>
                  </a:lnTo>
                  <a:lnTo>
                    <a:pt x="6" y="140"/>
                  </a:lnTo>
                  <a:lnTo>
                    <a:pt x="4" y="128"/>
                  </a:lnTo>
                  <a:lnTo>
                    <a:pt x="1" y="118"/>
                  </a:lnTo>
                  <a:lnTo>
                    <a:pt x="1" y="108"/>
                  </a:lnTo>
                  <a:lnTo>
                    <a:pt x="0" y="96"/>
                  </a:lnTo>
                  <a:lnTo>
                    <a:pt x="1" y="84"/>
                  </a:lnTo>
                  <a:lnTo>
                    <a:pt x="2" y="63"/>
                  </a:lnTo>
                  <a:lnTo>
                    <a:pt x="6" y="41"/>
                  </a:lnTo>
                  <a:lnTo>
                    <a:pt x="8" y="19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20" y="18"/>
                  </a:lnTo>
                  <a:lnTo>
                    <a:pt x="27" y="27"/>
                  </a:lnTo>
                  <a:lnTo>
                    <a:pt x="33" y="37"/>
                  </a:lnTo>
                  <a:lnTo>
                    <a:pt x="39" y="48"/>
                  </a:lnTo>
                  <a:lnTo>
                    <a:pt x="44" y="57"/>
                  </a:lnTo>
                  <a:lnTo>
                    <a:pt x="50" y="66"/>
                  </a:lnTo>
                  <a:lnTo>
                    <a:pt x="54" y="76"/>
                  </a:lnTo>
                  <a:close/>
                </a:path>
              </a:pathLst>
            </a:custGeom>
            <a:solidFill>
              <a:srgbClr val="0C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1" name="Freeform 593"/>
            <p:cNvSpPr>
              <a:spLocks/>
            </p:cNvSpPr>
            <p:nvPr/>
          </p:nvSpPr>
          <p:spPr bwMode="auto">
            <a:xfrm>
              <a:off x="5723" y="6349"/>
              <a:ext cx="409" cy="501"/>
            </a:xfrm>
            <a:custGeom>
              <a:avLst/>
              <a:gdLst>
                <a:gd name="T0" fmla="*/ 32 w 409"/>
                <a:gd name="T1" fmla="*/ 60 h 501"/>
                <a:gd name="T2" fmla="*/ 40 w 409"/>
                <a:gd name="T3" fmla="*/ 89 h 501"/>
                <a:gd name="T4" fmla="*/ 53 w 409"/>
                <a:gd name="T5" fmla="*/ 134 h 501"/>
                <a:gd name="T6" fmla="*/ 78 w 409"/>
                <a:gd name="T7" fmla="*/ 192 h 501"/>
                <a:gd name="T8" fmla="*/ 107 w 409"/>
                <a:gd name="T9" fmla="*/ 247 h 501"/>
                <a:gd name="T10" fmla="*/ 145 w 409"/>
                <a:gd name="T11" fmla="*/ 301 h 501"/>
                <a:gd name="T12" fmla="*/ 190 w 409"/>
                <a:gd name="T13" fmla="*/ 350 h 501"/>
                <a:gd name="T14" fmla="*/ 236 w 409"/>
                <a:gd name="T15" fmla="*/ 394 h 501"/>
                <a:gd name="T16" fmla="*/ 286 w 409"/>
                <a:gd name="T17" fmla="*/ 437 h 501"/>
                <a:gd name="T18" fmla="*/ 325 w 409"/>
                <a:gd name="T19" fmla="*/ 463 h 501"/>
                <a:gd name="T20" fmla="*/ 347 w 409"/>
                <a:gd name="T21" fmla="*/ 477 h 501"/>
                <a:gd name="T22" fmla="*/ 372 w 409"/>
                <a:gd name="T23" fmla="*/ 486 h 501"/>
                <a:gd name="T24" fmla="*/ 397 w 409"/>
                <a:gd name="T25" fmla="*/ 493 h 501"/>
                <a:gd name="T26" fmla="*/ 409 w 409"/>
                <a:gd name="T27" fmla="*/ 495 h 501"/>
                <a:gd name="T28" fmla="*/ 407 w 409"/>
                <a:gd name="T29" fmla="*/ 497 h 501"/>
                <a:gd name="T30" fmla="*/ 402 w 409"/>
                <a:gd name="T31" fmla="*/ 498 h 501"/>
                <a:gd name="T32" fmla="*/ 397 w 409"/>
                <a:gd name="T33" fmla="*/ 499 h 501"/>
                <a:gd name="T34" fmla="*/ 381 w 409"/>
                <a:gd name="T35" fmla="*/ 499 h 501"/>
                <a:gd name="T36" fmla="*/ 352 w 409"/>
                <a:gd name="T37" fmla="*/ 494 h 501"/>
                <a:gd name="T38" fmla="*/ 324 w 409"/>
                <a:gd name="T39" fmla="*/ 484 h 501"/>
                <a:gd name="T40" fmla="*/ 298 w 409"/>
                <a:gd name="T41" fmla="*/ 471 h 501"/>
                <a:gd name="T42" fmla="*/ 258 w 409"/>
                <a:gd name="T43" fmla="*/ 449 h 501"/>
                <a:gd name="T44" fmla="*/ 210 w 409"/>
                <a:gd name="T45" fmla="*/ 413 h 501"/>
                <a:gd name="T46" fmla="*/ 163 w 409"/>
                <a:gd name="T47" fmla="*/ 375 h 501"/>
                <a:gd name="T48" fmla="*/ 126 w 409"/>
                <a:gd name="T49" fmla="*/ 332 h 501"/>
                <a:gd name="T50" fmla="*/ 92 w 409"/>
                <a:gd name="T51" fmla="*/ 287 h 501"/>
                <a:gd name="T52" fmla="*/ 66 w 409"/>
                <a:gd name="T53" fmla="*/ 241 h 501"/>
                <a:gd name="T54" fmla="*/ 43 w 409"/>
                <a:gd name="T55" fmla="*/ 191 h 501"/>
                <a:gd name="T56" fmla="*/ 25 w 409"/>
                <a:gd name="T57" fmla="*/ 139 h 501"/>
                <a:gd name="T58" fmla="*/ 13 w 409"/>
                <a:gd name="T59" fmla="*/ 88 h 501"/>
                <a:gd name="T60" fmla="*/ 2 w 409"/>
                <a:gd name="T61" fmla="*/ 34 h 501"/>
                <a:gd name="T62" fmla="*/ 2 w 409"/>
                <a:gd name="T63" fmla="*/ 8 h 501"/>
                <a:gd name="T64" fmla="*/ 6 w 409"/>
                <a:gd name="T65" fmla="*/ 4 h 501"/>
                <a:gd name="T66" fmla="*/ 8 w 409"/>
                <a:gd name="T67" fmla="*/ 1 h 501"/>
                <a:gd name="T68" fmla="*/ 11 w 409"/>
                <a:gd name="T69" fmla="*/ 0 h 501"/>
                <a:gd name="T70" fmla="*/ 19 w 409"/>
                <a:gd name="T71" fmla="*/ 4 h 501"/>
                <a:gd name="T72" fmla="*/ 24 w 409"/>
                <a:gd name="T73" fmla="*/ 16 h 501"/>
                <a:gd name="T74" fmla="*/ 25 w 409"/>
                <a:gd name="T75" fmla="*/ 28 h 501"/>
                <a:gd name="T76" fmla="*/ 28 w 409"/>
                <a:gd name="T77" fmla="*/ 39 h 5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9"/>
                <a:gd name="T118" fmla="*/ 0 h 501"/>
                <a:gd name="T119" fmla="*/ 409 w 409"/>
                <a:gd name="T120" fmla="*/ 501 h 5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9" h="501">
                  <a:moveTo>
                    <a:pt x="31" y="44"/>
                  </a:moveTo>
                  <a:lnTo>
                    <a:pt x="32" y="60"/>
                  </a:lnTo>
                  <a:lnTo>
                    <a:pt x="36" y="74"/>
                  </a:lnTo>
                  <a:lnTo>
                    <a:pt x="40" y="89"/>
                  </a:lnTo>
                  <a:lnTo>
                    <a:pt x="43" y="104"/>
                  </a:lnTo>
                  <a:lnTo>
                    <a:pt x="53" y="134"/>
                  </a:lnTo>
                  <a:lnTo>
                    <a:pt x="66" y="163"/>
                  </a:lnTo>
                  <a:lnTo>
                    <a:pt x="78" y="192"/>
                  </a:lnTo>
                  <a:lnTo>
                    <a:pt x="92" y="220"/>
                  </a:lnTo>
                  <a:lnTo>
                    <a:pt x="107" y="247"/>
                  </a:lnTo>
                  <a:lnTo>
                    <a:pt x="123" y="275"/>
                  </a:lnTo>
                  <a:lnTo>
                    <a:pt x="145" y="301"/>
                  </a:lnTo>
                  <a:lnTo>
                    <a:pt x="167" y="326"/>
                  </a:lnTo>
                  <a:lnTo>
                    <a:pt x="190" y="350"/>
                  </a:lnTo>
                  <a:lnTo>
                    <a:pt x="213" y="373"/>
                  </a:lnTo>
                  <a:lnTo>
                    <a:pt x="236" y="394"/>
                  </a:lnTo>
                  <a:lnTo>
                    <a:pt x="261" y="417"/>
                  </a:lnTo>
                  <a:lnTo>
                    <a:pt x="286" y="437"/>
                  </a:lnTo>
                  <a:lnTo>
                    <a:pt x="312" y="457"/>
                  </a:lnTo>
                  <a:lnTo>
                    <a:pt x="325" y="463"/>
                  </a:lnTo>
                  <a:lnTo>
                    <a:pt x="336" y="469"/>
                  </a:lnTo>
                  <a:lnTo>
                    <a:pt x="347" y="477"/>
                  </a:lnTo>
                  <a:lnTo>
                    <a:pt x="360" y="482"/>
                  </a:lnTo>
                  <a:lnTo>
                    <a:pt x="372" y="486"/>
                  </a:lnTo>
                  <a:lnTo>
                    <a:pt x="384" y="489"/>
                  </a:lnTo>
                  <a:lnTo>
                    <a:pt x="397" y="493"/>
                  </a:lnTo>
                  <a:lnTo>
                    <a:pt x="409" y="490"/>
                  </a:lnTo>
                  <a:lnTo>
                    <a:pt x="409" y="495"/>
                  </a:lnTo>
                  <a:lnTo>
                    <a:pt x="409" y="497"/>
                  </a:lnTo>
                  <a:lnTo>
                    <a:pt x="407" y="497"/>
                  </a:lnTo>
                  <a:lnTo>
                    <a:pt x="404" y="498"/>
                  </a:lnTo>
                  <a:lnTo>
                    <a:pt x="402" y="498"/>
                  </a:lnTo>
                  <a:lnTo>
                    <a:pt x="400" y="498"/>
                  </a:lnTo>
                  <a:lnTo>
                    <a:pt x="397" y="499"/>
                  </a:lnTo>
                  <a:lnTo>
                    <a:pt x="396" y="501"/>
                  </a:lnTo>
                  <a:lnTo>
                    <a:pt x="381" y="499"/>
                  </a:lnTo>
                  <a:lnTo>
                    <a:pt x="366" y="497"/>
                  </a:lnTo>
                  <a:lnTo>
                    <a:pt x="352" y="494"/>
                  </a:lnTo>
                  <a:lnTo>
                    <a:pt x="338" y="488"/>
                  </a:lnTo>
                  <a:lnTo>
                    <a:pt x="324" y="484"/>
                  </a:lnTo>
                  <a:lnTo>
                    <a:pt x="310" y="478"/>
                  </a:lnTo>
                  <a:lnTo>
                    <a:pt x="298" y="471"/>
                  </a:lnTo>
                  <a:lnTo>
                    <a:pt x="284" y="464"/>
                  </a:lnTo>
                  <a:lnTo>
                    <a:pt x="258" y="449"/>
                  </a:lnTo>
                  <a:lnTo>
                    <a:pt x="233" y="432"/>
                  </a:lnTo>
                  <a:lnTo>
                    <a:pt x="210" y="413"/>
                  </a:lnTo>
                  <a:lnTo>
                    <a:pt x="186" y="393"/>
                  </a:lnTo>
                  <a:lnTo>
                    <a:pt x="163" y="375"/>
                  </a:lnTo>
                  <a:lnTo>
                    <a:pt x="144" y="353"/>
                  </a:lnTo>
                  <a:lnTo>
                    <a:pt x="126" y="332"/>
                  </a:lnTo>
                  <a:lnTo>
                    <a:pt x="108" y="309"/>
                  </a:lnTo>
                  <a:lnTo>
                    <a:pt x="92" y="287"/>
                  </a:lnTo>
                  <a:lnTo>
                    <a:pt x="78" y="263"/>
                  </a:lnTo>
                  <a:lnTo>
                    <a:pt x="66" y="241"/>
                  </a:lnTo>
                  <a:lnTo>
                    <a:pt x="53" y="215"/>
                  </a:lnTo>
                  <a:lnTo>
                    <a:pt x="43" y="191"/>
                  </a:lnTo>
                  <a:lnTo>
                    <a:pt x="33" y="165"/>
                  </a:lnTo>
                  <a:lnTo>
                    <a:pt x="25" y="139"/>
                  </a:lnTo>
                  <a:lnTo>
                    <a:pt x="19" y="112"/>
                  </a:lnTo>
                  <a:lnTo>
                    <a:pt x="13" y="88"/>
                  </a:lnTo>
                  <a:lnTo>
                    <a:pt x="8" y="61"/>
                  </a:lnTo>
                  <a:lnTo>
                    <a:pt x="2" y="3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4" y="16"/>
                  </a:lnTo>
                  <a:lnTo>
                    <a:pt x="25" y="21"/>
                  </a:lnTo>
                  <a:lnTo>
                    <a:pt x="25" y="28"/>
                  </a:lnTo>
                  <a:lnTo>
                    <a:pt x="26" y="33"/>
                  </a:lnTo>
                  <a:lnTo>
                    <a:pt x="28" y="39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2" name="Freeform 594"/>
            <p:cNvSpPr>
              <a:spLocks/>
            </p:cNvSpPr>
            <p:nvPr/>
          </p:nvSpPr>
          <p:spPr bwMode="auto">
            <a:xfrm>
              <a:off x="5566" y="6458"/>
              <a:ext cx="319" cy="385"/>
            </a:xfrm>
            <a:custGeom>
              <a:avLst/>
              <a:gdLst>
                <a:gd name="T0" fmla="*/ 46 w 319"/>
                <a:gd name="T1" fmla="*/ 75 h 385"/>
                <a:gd name="T2" fmla="*/ 75 w 319"/>
                <a:gd name="T3" fmla="*/ 133 h 385"/>
                <a:gd name="T4" fmla="*/ 108 w 319"/>
                <a:gd name="T5" fmla="*/ 188 h 385"/>
                <a:gd name="T6" fmla="*/ 139 w 319"/>
                <a:gd name="T7" fmla="*/ 226 h 385"/>
                <a:gd name="T8" fmla="*/ 163 w 319"/>
                <a:gd name="T9" fmla="*/ 251 h 385"/>
                <a:gd name="T10" fmla="*/ 315 w 319"/>
                <a:gd name="T11" fmla="*/ 366 h 385"/>
                <a:gd name="T12" fmla="*/ 315 w 319"/>
                <a:gd name="T13" fmla="*/ 370 h 385"/>
                <a:gd name="T14" fmla="*/ 316 w 319"/>
                <a:gd name="T15" fmla="*/ 373 h 385"/>
                <a:gd name="T16" fmla="*/ 318 w 319"/>
                <a:gd name="T17" fmla="*/ 377 h 385"/>
                <a:gd name="T18" fmla="*/ 319 w 319"/>
                <a:gd name="T19" fmla="*/ 379 h 385"/>
                <a:gd name="T20" fmla="*/ 313 w 319"/>
                <a:gd name="T21" fmla="*/ 385 h 385"/>
                <a:gd name="T22" fmla="*/ 305 w 319"/>
                <a:gd name="T23" fmla="*/ 384 h 385"/>
                <a:gd name="T24" fmla="*/ 297 w 319"/>
                <a:gd name="T25" fmla="*/ 380 h 385"/>
                <a:gd name="T26" fmla="*/ 289 w 319"/>
                <a:gd name="T27" fmla="*/ 377 h 385"/>
                <a:gd name="T28" fmla="*/ 245 w 319"/>
                <a:gd name="T29" fmla="*/ 345 h 385"/>
                <a:gd name="T30" fmla="*/ 199 w 319"/>
                <a:gd name="T31" fmla="*/ 316 h 385"/>
                <a:gd name="T32" fmla="*/ 155 w 319"/>
                <a:gd name="T33" fmla="*/ 283 h 385"/>
                <a:gd name="T34" fmla="*/ 135 w 319"/>
                <a:gd name="T35" fmla="*/ 264 h 385"/>
                <a:gd name="T36" fmla="*/ 114 w 319"/>
                <a:gd name="T37" fmla="*/ 243 h 385"/>
                <a:gd name="T38" fmla="*/ 110 w 319"/>
                <a:gd name="T39" fmla="*/ 240 h 385"/>
                <a:gd name="T40" fmla="*/ 105 w 319"/>
                <a:gd name="T41" fmla="*/ 234 h 385"/>
                <a:gd name="T42" fmla="*/ 101 w 319"/>
                <a:gd name="T43" fmla="*/ 227 h 385"/>
                <a:gd name="T44" fmla="*/ 96 w 319"/>
                <a:gd name="T45" fmla="*/ 220 h 385"/>
                <a:gd name="T46" fmla="*/ 65 w 319"/>
                <a:gd name="T47" fmla="*/ 178 h 385"/>
                <a:gd name="T48" fmla="*/ 39 w 319"/>
                <a:gd name="T49" fmla="*/ 132 h 385"/>
                <a:gd name="T50" fmla="*/ 19 w 319"/>
                <a:gd name="T51" fmla="*/ 84 h 385"/>
                <a:gd name="T52" fmla="*/ 0 w 319"/>
                <a:gd name="T53" fmla="*/ 36 h 385"/>
                <a:gd name="T54" fmla="*/ 0 w 319"/>
                <a:gd name="T55" fmla="*/ 25 h 385"/>
                <a:gd name="T56" fmla="*/ 0 w 319"/>
                <a:gd name="T57" fmla="*/ 14 h 385"/>
                <a:gd name="T58" fmla="*/ 2 w 319"/>
                <a:gd name="T59" fmla="*/ 5 h 385"/>
                <a:gd name="T60" fmla="*/ 12 w 319"/>
                <a:gd name="T61" fmla="*/ 0 h 385"/>
                <a:gd name="T62" fmla="*/ 21 w 319"/>
                <a:gd name="T63" fmla="*/ 8 h 385"/>
                <a:gd name="T64" fmla="*/ 27 w 319"/>
                <a:gd name="T65" fmla="*/ 20 h 385"/>
                <a:gd name="T66" fmla="*/ 29 w 319"/>
                <a:gd name="T67" fmla="*/ 35 h 385"/>
                <a:gd name="T68" fmla="*/ 32 w 319"/>
                <a:gd name="T69" fmla="*/ 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9"/>
                <a:gd name="T106" fmla="*/ 0 h 385"/>
                <a:gd name="T107" fmla="*/ 319 w 319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9" h="385">
                  <a:moveTo>
                    <a:pt x="32" y="46"/>
                  </a:moveTo>
                  <a:lnTo>
                    <a:pt x="46" y="75"/>
                  </a:lnTo>
                  <a:lnTo>
                    <a:pt x="60" y="105"/>
                  </a:lnTo>
                  <a:lnTo>
                    <a:pt x="75" y="133"/>
                  </a:lnTo>
                  <a:lnTo>
                    <a:pt x="91" y="161"/>
                  </a:lnTo>
                  <a:lnTo>
                    <a:pt x="108" y="188"/>
                  </a:lnTo>
                  <a:lnTo>
                    <a:pt x="128" y="214"/>
                  </a:lnTo>
                  <a:lnTo>
                    <a:pt x="139" y="226"/>
                  </a:lnTo>
                  <a:lnTo>
                    <a:pt x="150" y="239"/>
                  </a:lnTo>
                  <a:lnTo>
                    <a:pt x="163" y="251"/>
                  </a:lnTo>
                  <a:lnTo>
                    <a:pt x="176" y="262"/>
                  </a:lnTo>
                  <a:lnTo>
                    <a:pt x="315" y="366"/>
                  </a:lnTo>
                  <a:lnTo>
                    <a:pt x="315" y="369"/>
                  </a:lnTo>
                  <a:lnTo>
                    <a:pt x="315" y="370"/>
                  </a:lnTo>
                  <a:lnTo>
                    <a:pt x="316" y="372"/>
                  </a:lnTo>
                  <a:lnTo>
                    <a:pt x="316" y="373"/>
                  </a:lnTo>
                  <a:lnTo>
                    <a:pt x="317" y="375"/>
                  </a:lnTo>
                  <a:lnTo>
                    <a:pt x="318" y="377"/>
                  </a:lnTo>
                  <a:lnTo>
                    <a:pt x="319" y="378"/>
                  </a:lnTo>
                  <a:lnTo>
                    <a:pt x="319" y="379"/>
                  </a:lnTo>
                  <a:lnTo>
                    <a:pt x="317" y="384"/>
                  </a:lnTo>
                  <a:lnTo>
                    <a:pt x="313" y="385"/>
                  </a:lnTo>
                  <a:lnTo>
                    <a:pt x="308" y="385"/>
                  </a:lnTo>
                  <a:lnTo>
                    <a:pt x="305" y="384"/>
                  </a:lnTo>
                  <a:lnTo>
                    <a:pt x="301" y="384"/>
                  </a:lnTo>
                  <a:lnTo>
                    <a:pt x="297" y="380"/>
                  </a:lnTo>
                  <a:lnTo>
                    <a:pt x="292" y="379"/>
                  </a:lnTo>
                  <a:lnTo>
                    <a:pt x="289" y="377"/>
                  </a:lnTo>
                  <a:lnTo>
                    <a:pt x="267" y="361"/>
                  </a:lnTo>
                  <a:lnTo>
                    <a:pt x="245" y="345"/>
                  </a:lnTo>
                  <a:lnTo>
                    <a:pt x="223" y="331"/>
                  </a:lnTo>
                  <a:lnTo>
                    <a:pt x="199" y="316"/>
                  </a:lnTo>
                  <a:lnTo>
                    <a:pt x="177" y="300"/>
                  </a:lnTo>
                  <a:lnTo>
                    <a:pt x="155" y="283"/>
                  </a:lnTo>
                  <a:lnTo>
                    <a:pt x="144" y="273"/>
                  </a:lnTo>
                  <a:lnTo>
                    <a:pt x="135" y="264"/>
                  </a:lnTo>
                  <a:lnTo>
                    <a:pt x="124" y="254"/>
                  </a:lnTo>
                  <a:lnTo>
                    <a:pt x="114" y="243"/>
                  </a:lnTo>
                  <a:lnTo>
                    <a:pt x="112" y="242"/>
                  </a:lnTo>
                  <a:lnTo>
                    <a:pt x="110" y="240"/>
                  </a:lnTo>
                  <a:lnTo>
                    <a:pt x="108" y="237"/>
                  </a:lnTo>
                  <a:lnTo>
                    <a:pt x="105" y="234"/>
                  </a:lnTo>
                  <a:lnTo>
                    <a:pt x="103" y="230"/>
                  </a:lnTo>
                  <a:lnTo>
                    <a:pt x="101" y="227"/>
                  </a:lnTo>
                  <a:lnTo>
                    <a:pt x="97" y="224"/>
                  </a:lnTo>
                  <a:lnTo>
                    <a:pt x="96" y="220"/>
                  </a:lnTo>
                  <a:lnTo>
                    <a:pt x="80" y="199"/>
                  </a:lnTo>
                  <a:lnTo>
                    <a:pt x="65" y="178"/>
                  </a:lnTo>
                  <a:lnTo>
                    <a:pt x="52" y="154"/>
                  </a:lnTo>
                  <a:lnTo>
                    <a:pt x="39" y="132"/>
                  </a:lnTo>
                  <a:lnTo>
                    <a:pt x="29" y="108"/>
                  </a:lnTo>
                  <a:lnTo>
                    <a:pt x="19" y="84"/>
                  </a:lnTo>
                  <a:lnTo>
                    <a:pt x="9" y="60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5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21" y="8"/>
                  </a:lnTo>
                  <a:lnTo>
                    <a:pt x="23" y="13"/>
                  </a:lnTo>
                  <a:lnTo>
                    <a:pt x="27" y="20"/>
                  </a:lnTo>
                  <a:lnTo>
                    <a:pt x="28" y="27"/>
                  </a:lnTo>
                  <a:lnTo>
                    <a:pt x="29" y="35"/>
                  </a:lnTo>
                  <a:lnTo>
                    <a:pt x="30" y="40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3" name="Freeform 595"/>
            <p:cNvSpPr>
              <a:spLocks/>
            </p:cNvSpPr>
            <p:nvPr/>
          </p:nvSpPr>
          <p:spPr bwMode="auto">
            <a:xfrm>
              <a:off x="6493" y="6653"/>
              <a:ext cx="421" cy="186"/>
            </a:xfrm>
            <a:custGeom>
              <a:avLst/>
              <a:gdLst>
                <a:gd name="T0" fmla="*/ 413 w 421"/>
                <a:gd name="T1" fmla="*/ 18 h 186"/>
                <a:gd name="T2" fmla="*/ 406 w 421"/>
                <a:gd name="T3" fmla="*/ 25 h 186"/>
                <a:gd name="T4" fmla="*/ 397 w 421"/>
                <a:gd name="T5" fmla="*/ 30 h 186"/>
                <a:gd name="T6" fmla="*/ 380 w 421"/>
                <a:gd name="T7" fmla="*/ 35 h 186"/>
                <a:gd name="T8" fmla="*/ 357 w 421"/>
                <a:gd name="T9" fmla="*/ 48 h 186"/>
                <a:gd name="T10" fmla="*/ 337 w 421"/>
                <a:gd name="T11" fmla="*/ 64 h 186"/>
                <a:gd name="T12" fmla="*/ 325 w 421"/>
                <a:gd name="T13" fmla="*/ 77 h 186"/>
                <a:gd name="T14" fmla="*/ 311 w 421"/>
                <a:gd name="T15" fmla="*/ 87 h 186"/>
                <a:gd name="T16" fmla="*/ 287 w 421"/>
                <a:gd name="T17" fmla="*/ 101 h 186"/>
                <a:gd name="T18" fmla="*/ 248 w 421"/>
                <a:gd name="T19" fmla="*/ 124 h 186"/>
                <a:gd name="T20" fmla="*/ 207 w 421"/>
                <a:gd name="T21" fmla="*/ 147 h 186"/>
                <a:gd name="T22" fmla="*/ 209 w 421"/>
                <a:gd name="T23" fmla="*/ 153 h 186"/>
                <a:gd name="T24" fmla="*/ 239 w 421"/>
                <a:gd name="T25" fmla="*/ 146 h 186"/>
                <a:gd name="T26" fmla="*/ 283 w 421"/>
                <a:gd name="T27" fmla="*/ 125 h 186"/>
                <a:gd name="T28" fmla="*/ 323 w 421"/>
                <a:gd name="T29" fmla="*/ 106 h 186"/>
                <a:gd name="T30" fmla="*/ 353 w 421"/>
                <a:gd name="T31" fmla="*/ 89 h 186"/>
                <a:gd name="T32" fmla="*/ 383 w 421"/>
                <a:gd name="T33" fmla="*/ 72 h 186"/>
                <a:gd name="T34" fmla="*/ 399 w 421"/>
                <a:gd name="T35" fmla="*/ 65 h 186"/>
                <a:gd name="T36" fmla="*/ 408 w 421"/>
                <a:gd name="T37" fmla="*/ 61 h 186"/>
                <a:gd name="T38" fmla="*/ 421 w 421"/>
                <a:gd name="T39" fmla="*/ 57 h 186"/>
                <a:gd name="T40" fmla="*/ 390 w 421"/>
                <a:gd name="T41" fmla="*/ 88 h 186"/>
                <a:gd name="T42" fmla="*/ 343 w 421"/>
                <a:gd name="T43" fmla="*/ 114 h 186"/>
                <a:gd name="T44" fmla="*/ 314 w 421"/>
                <a:gd name="T45" fmla="*/ 132 h 186"/>
                <a:gd name="T46" fmla="*/ 283 w 421"/>
                <a:gd name="T47" fmla="*/ 151 h 186"/>
                <a:gd name="T48" fmla="*/ 236 w 421"/>
                <a:gd name="T49" fmla="*/ 170 h 186"/>
                <a:gd name="T50" fmla="*/ 186 w 421"/>
                <a:gd name="T51" fmla="*/ 180 h 186"/>
                <a:gd name="T52" fmla="*/ 169 w 421"/>
                <a:gd name="T53" fmla="*/ 175 h 186"/>
                <a:gd name="T54" fmla="*/ 167 w 421"/>
                <a:gd name="T55" fmla="*/ 170 h 186"/>
                <a:gd name="T56" fmla="*/ 171 w 421"/>
                <a:gd name="T57" fmla="*/ 164 h 186"/>
                <a:gd name="T58" fmla="*/ 112 w 421"/>
                <a:gd name="T59" fmla="*/ 175 h 186"/>
                <a:gd name="T60" fmla="*/ 54 w 421"/>
                <a:gd name="T61" fmla="*/ 186 h 186"/>
                <a:gd name="T62" fmla="*/ 25 w 421"/>
                <a:gd name="T63" fmla="*/ 186 h 186"/>
                <a:gd name="T64" fmla="*/ 10 w 421"/>
                <a:gd name="T65" fmla="*/ 183 h 186"/>
                <a:gd name="T66" fmla="*/ 7 w 421"/>
                <a:gd name="T67" fmla="*/ 180 h 186"/>
                <a:gd name="T68" fmla="*/ 0 w 421"/>
                <a:gd name="T69" fmla="*/ 176 h 186"/>
                <a:gd name="T70" fmla="*/ 7 w 421"/>
                <a:gd name="T71" fmla="*/ 162 h 186"/>
                <a:gd name="T72" fmla="*/ 19 w 421"/>
                <a:gd name="T73" fmla="*/ 156 h 186"/>
                <a:gd name="T74" fmla="*/ 38 w 421"/>
                <a:gd name="T75" fmla="*/ 156 h 186"/>
                <a:gd name="T76" fmla="*/ 66 w 421"/>
                <a:gd name="T77" fmla="*/ 154 h 186"/>
                <a:gd name="T78" fmla="*/ 147 w 421"/>
                <a:gd name="T79" fmla="*/ 134 h 186"/>
                <a:gd name="T80" fmla="*/ 225 w 421"/>
                <a:gd name="T81" fmla="*/ 105 h 186"/>
                <a:gd name="T82" fmla="*/ 261 w 421"/>
                <a:gd name="T83" fmla="*/ 85 h 186"/>
                <a:gd name="T84" fmla="*/ 303 w 421"/>
                <a:gd name="T85" fmla="*/ 59 h 186"/>
                <a:gd name="T86" fmla="*/ 343 w 421"/>
                <a:gd name="T87" fmla="*/ 27 h 186"/>
                <a:gd name="T88" fmla="*/ 388 w 421"/>
                <a:gd name="T89" fmla="*/ 0 h 186"/>
                <a:gd name="T90" fmla="*/ 399 w 421"/>
                <a:gd name="T91" fmla="*/ 0 h 186"/>
                <a:gd name="T92" fmla="*/ 408 w 421"/>
                <a:gd name="T93" fmla="*/ 4 h 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1"/>
                <a:gd name="T142" fmla="*/ 0 h 186"/>
                <a:gd name="T143" fmla="*/ 421 w 421"/>
                <a:gd name="T144" fmla="*/ 186 h 1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1" h="186">
                  <a:moveTo>
                    <a:pt x="414" y="11"/>
                  </a:moveTo>
                  <a:lnTo>
                    <a:pt x="414" y="15"/>
                  </a:lnTo>
                  <a:lnTo>
                    <a:pt x="413" y="18"/>
                  </a:lnTo>
                  <a:lnTo>
                    <a:pt x="411" y="22"/>
                  </a:lnTo>
                  <a:lnTo>
                    <a:pt x="408" y="24"/>
                  </a:lnTo>
                  <a:lnTo>
                    <a:pt x="406" y="25"/>
                  </a:lnTo>
                  <a:lnTo>
                    <a:pt x="403" y="28"/>
                  </a:lnTo>
                  <a:lnTo>
                    <a:pt x="400" y="29"/>
                  </a:lnTo>
                  <a:lnTo>
                    <a:pt x="397" y="30"/>
                  </a:lnTo>
                  <a:lnTo>
                    <a:pt x="395" y="28"/>
                  </a:lnTo>
                  <a:lnTo>
                    <a:pt x="387" y="31"/>
                  </a:lnTo>
                  <a:lnTo>
                    <a:pt x="380" y="35"/>
                  </a:lnTo>
                  <a:lnTo>
                    <a:pt x="372" y="40"/>
                  </a:lnTo>
                  <a:lnTo>
                    <a:pt x="365" y="44"/>
                  </a:lnTo>
                  <a:lnTo>
                    <a:pt x="357" y="48"/>
                  </a:lnTo>
                  <a:lnTo>
                    <a:pt x="351" y="54"/>
                  </a:lnTo>
                  <a:lnTo>
                    <a:pt x="343" y="59"/>
                  </a:lnTo>
                  <a:lnTo>
                    <a:pt x="337" y="64"/>
                  </a:lnTo>
                  <a:lnTo>
                    <a:pt x="331" y="69"/>
                  </a:lnTo>
                  <a:lnTo>
                    <a:pt x="328" y="74"/>
                  </a:lnTo>
                  <a:lnTo>
                    <a:pt x="325" y="77"/>
                  </a:lnTo>
                  <a:lnTo>
                    <a:pt x="320" y="80"/>
                  </a:lnTo>
                  <a:lnTo>
                    <a:pt x="315" y="85"/>
                  </a:lnTo>
                  <a:lnTo>
                    <a:pt x="311" y="87"/>
                  </a:lnTo>
                  <a:lnTo>
                    <a:pt x="306" y="89"/>
                  </a:lnTo>
                  <a:lnTo>
                    <a:pt x="299" y="92"/>
                  </a:lnTo>
                  <a:lnTo>
                    <a:pt x="287" y="101"/>
                  </a:lnTo>
                  <a:lnTo>
                    <a:pt x="275" y="109"/>
                  </a:lnTo>
                  <a:lnTo>
                    <a:pt x="262" y="118"/>
                  </a:lnTo>
                  <a:lnTo>
                    <a:pt x="248" y="124"/>
                  </a:lnTo>
                  <a:lnTo>
                    <a:pt x="235" y="133"/>
                  </a:lnTo>
                  <a:lnTo>
                    <a:pt x="221" y="140"/>
                  </a:lnTo>
                  <a:lnTo>
                    <a:pt x="207" y="147"/>
                  </a:lnTo>
                  <a:lnTo>
                    <a:pt x="192" y="153"/>
                  </a:lnTo>
                  <a:lnTo>
                    <a:pt x="201" y="153"/>
                  </a:lnTo>
                  <a:lnTo>
                    <a:pt x="209" y="153"/>
                  </a:lnTo>
                  <a:lnTo>
                    <a:pt x="217" y="151"/>
                  </a:lnTo>
                  <a:lnTo>
                    <a:pt x="225" y="150"/>
                  </a:lnTo>
                  <a:lnTo>
                    <a:pt x="239" y="146"/>
                  </a:lnTo>
                  <a:lnTo>
                    <a:pt x="254" y="139"/>
                  </a:lnTo>
                  <a:lnTo>
                    <a:pt x="269" y="133"/>
                  </a:lnTo>
                  <a:lnTo>
                    <a:pt x="283" y="125"/>
                  </a:lnTo>
                  <a:lnTo>
                    <a:pt x="298" y="119"/>
                  </a:lnTo>
                  <a:lnTo>
                    <a:pt x="314" y="113"/>
                  </a:lnTo>
                  <a:lnTo>
                    <a:pt x="323" y="106"/>
                  </a:lnTo>
                  <a:lnTo>
                    <a:pt x="333" y="101"/>
                  </a:lnTo>
                  <a:lnTo>
                    <a:pt x="343" y="94"/>
                  </a:lnTo>
                  <a:lnTo>
                    <a:pt x="353" y="89"/>
                  </a:lnTo>
                  <a:lnTo>
                    <a:pt x="362" y="84"/>
                  </a:lnTo>
                  <a:lnTo>
                    <a:pt x="373" y="77"/>
                  </a:lnTo>
                  <a:lnTo>
                    <a:pt x="383" y="72"/>
                  </a:lnTo>
                  <a:lnTo>
                    <a:pt x="392" y="64"/>
                  </a:lnTo>
                  <a:lnTo>
                    <a:pt x="396" y="65"/>
                  </a:lnTo>
                  <a:lnTo>
                    <a:pt x="399" y="65"/>
                  </a:lnTo>
                  <a:lnTo>
                    <a:pt x="403" y="64"/>
                  </a:lnTo>
                  <a:lnTo>
                    <a:pt x="406" y="62"/>
                  </a:lnTo>
                  <a:lnTo>
                    <a:pt x="408" y="61"/>
                  </a:lnTo>
                  <a:lnTo>
                    <a:pt x="413" y="58"/>
                  </a:lnTo>
                  <a:lnTo>
                    <a:pt x="416" y="58"/>
                  </a:lnTo>
                  <a:lnTo>
                    <a:pt x="421" y="57"/>
                  </a:lnTo>
                  <a:lnTo>
                    <a:pt x="421" y="67"/>
                  </a:lnTo>
                  <a:lnTo>
                    <a:pt x="406" y="78"/>
                  </a:lnTo>
                  <a:lnTo>
                    <a:pt x="390" y="88"/>
                  </a:lnTo>
                  <a:lnTo>
                    <a:pt x="374" y="98"/>
                  </a:lnTo>
                  <a:lnTo>
                    <a:pt x="359" y="105"/>
                  </a:lnTo>
                  <a:lnTo>
                    <a:pt x="343" y="114"/>
                  </a:lnTo>
                  <a:lnTo>
                    <a:pt x="328" y="122"/>
                  </a:lnTo>
                  <a:lnTo>
                    <a:pt x="321" y="128"/>
                  </a:lnTo>
                  <a:lnTo>
                    <a:pt x="314" y="132"/>
                  </a:lnTo>
                  <a:lnTo>
                    <a:pt x="307" y="138"/>
                  </a:lnTo>
                  <a:lnTo>
                    <a:pt x="299" y="146"/>
                  </a:lnTo>
                  <a:lnTo>
                    <a:pt x="283" y="151"/>
                  </a:lnTo>
                  <a:lnTo>
                    <a:pt x="268" y="158"/>
                  </a:lnTo>
                  <a:lnTo>
                    <a:pt x="252" y="164"/>
                  </a:lnTo>
                  <a:lnTo>
                    <a:pt x="236" y="170"/>
                  </a:lnTo>
                  <a:lnTo>
                    <a:pt x="219" y="175"/>
                  </a:lnTo>
                  <a:lnTo>
                    <a:pt x="203" y="177"/>
                  </a:lnTo>
                  <a:lnTo>
                    <a:pt x="186" y="180"/>
                  </a:lnTo>
                  <a:lnTo>
                    <a:pt x="171" y="178"/>
                  </a:lnTo>
                  <a:lnTo>
                    <a:pt x="170" y="176"/>
                  </a:lnTo>
                  <a:lnTo>
                    <a:pt x="169" y="175"/>
                  </a:lnTo>
                  <a:lnTo>
                    <a:pt x="167" y="173"/>
                  </a:lnTo>
                  <a:lnTo>
                    <a:pt x="167" y="171"/>
                  </a:lnTo>
                  <a:lnTo>
                    <a:pt x="167" y="170"/>
                  </a:lnTo>
                  <a:lnTo>
                    <a:pt x="169" y="167"/>
                  </a:lnTo>
                  <a:lnTo>
                    <a:pt x="170" y="166"/>
                  </a:lnTo>
                  <a:lnTo>
                    <a:pt x="171" y="164"/>
                  </a:lnTo>
                  <a:lnTo>
                    <a:pt x="151" y="166"/>
                  </a:lnTo>
                  <a:lnTo>
                    <a:pt x="132" y="170"/>
                  </a:lnTo>
                  <a:lnTo>
                    <a:pt x="112" y="175"/>
                  </a:lnTo>
                  <a:lnTo>
                    <a:pt x="94" y="180"/>
                  </a:lnTo>
                  <a:lnTo>
                    <a:pt x="74" y="183"/>
                  </a:lnTo>
                  <a:lnTo>
                    <a:pt x="54" y="186"/>
                  </a:lnTo>
                  <a:lnTo>
                    <a:pt x="44" y="186"/>
                  </a:lnTo>
                  <a:lnTo>
                    <a:pt x="34" y="186"/>
                  </a:lnTo>
                  <a:lnTo>
                    <a:pt x="25" y="186"/>
                  </a:lnTo>
                  <a:lnTo>
                    <a:pt x="15" y="184"/>
                  </a:lnTo>
                  <a:lnTo>
                    <a:pt x="13" y="184"/>
                  </a:lnTo>
                  <a:lnTo>
                    <a:pt x="10" y="183"/>
                  </a:lnTo>
                  <a:lnTo>
                    <a:pt x="9" y="182"/>
                  </a:lnTo>
                  <a:lnTo>
                    <a:pt x="8" y="181"/>
                  </a:lnTo>
                  <a:lnTo>
                    <a:pt x="7" y="180"/>
                  </a:lnTo>
                  <a:lnTo>
                    <a:pt x="6" y="177"/>
                  </a:lnTo>
                  <a:lnTo>
                    <a:pt x="3" y="176"/>
                  </a:lnTo>
                  <a:lnTo>
                    <a:pt x="0" y="176"/>
                  </a:lnTo>
                  <a:lnTo>
                    <a:pt x="1" y="170"/>
                  </a:lnTo>
                  <a:lnTo>
                    <a:pt x="5" y="165"/>
                  </a:lnTo>
                  <a:lnTo>
                    <a:pt x="7" y="162"/>
                  </a:lnTo>
                  <a:lnTo>
                    <a:pt x="10" y="159"/>
                  </a:lnTo>
                  <a:lnTo>
                    <a:pt x="14" y="158"/>
                  </a:lnTo>
                  <a:lnTo>
                    <a:pt x="19" y="156"/>
                  </a:lnTo>
                  <a:lnTo>
                    <a:pt x="23" y="156"/>
                  </a:lnTo>
                  <a:lnTo>
                    <a:pt x="27" y="156"/>
                  </a:lnTo>
                  <a:lnTo>
                    <a:pt x="38" y="156"/>
                  </a:lnTo>
                  <a:lnTo>
                    <a:pt x="47" y="158"/>
                  </a:lnTo>
                  <a:lnTo>
                    <a:pt x="57" y="158"/>
                  </a:lnTo>
                  <a:lnTo>
                    <a:pt x="66" y="154"/>
                  </a:lnTo>
                  <a:lnTo>
                    <a:pt x="92" y="148"/>
                  </a:lnTo>
                  <a:lnTo>
                    <a:pt x="120" y="141"/>
                  </a:lnTo>
                  <a:lnTo>
                    <a:pt x="147" y="134"/>
                  </a:lnTo>
                  <a:lnTo>
                    <a:pt x="174" y="128"/>
                  </a:lnTo>
                  <a:lnTo>
                    <a:pt x="201" y="118"/>
                  </a:lnTo>
                  <a:lnTo>
                    <a:pt x="225" y="105"/>
                  </a:lnTo>
                  <a:lnTo>
                    <a:pt x="237" y="99"/>
                  </a:lnTo>
                  <a:lnTo>
                    <a:pt x="250" y="92"/>
                  </a:lnTo>
                  <a:lnTo>
                    <a:pt x="261" y="85"/>
                  </a:lnTo>
                  <a:lnTo>
                    <a:pt x="271" y="76"/>
                  </a:lnTo>
                  <a:lnTo>
                    <a:pt x="287" y="69"/>
                  </a:lnTo>
                  <a:lnTo>
                    <a:pt x="303" y="59"/>
                  </a:lnTo>
                  <a:lnTo>
                    <a:pt x="316" y="48"/>
                  </a:lnTo>
                  <a:lnTo>
                    <a:pt x="329" y="38"/>
                  </a:lnTo>
                  <a:lnTo>
                    <a:pt x="343" y="27"/>
                  </a:lnTo>
                  <a:lnTo>
                    <a:pt x="357" y="16"/>
                  </a:lnTo>
                  <a:lnTo>
                    <a:pt x="372" y="7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3" y="1"/>
                  </a:lnTo>
                  <a:lnTo>
                    <a:pt x="406" y="2"/>
                  </a:lnTo>
                  <a:lnTo>
                    <a:pt x="408" y="4"/>
                  </a:lnTo>
                  <a:lnTo>
                    <a:pt x="411" y="7"/>
                  </a:lnTo>
                  <a:lnTo>
                    <a:pt x="414" y="11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4" name="Freeform 596"/>
            <p:cNvSpPr>
              <a:spLocks/>
            </p:cNvSpPr>
            <p:nvPr/>
          </p:nvSpPr>
          <p:spPr bwMode="auto">
            <a:xfrm>
              <a:off x="5379" y="6706"/>
              <a:ext cx="421" cy="187"/>
            </a:xfrm>
            <a:custGeom>
              <a:avLst/>
              <a:gdLst>
                <a:gd name="T0" fmla="*/ 92 w 421"/>
                <a:gd name="T1" fmla="*/ 39 h 187"/>
                <a:gd name="T2" fmla="*/ 109 w 421"/>
                <a:gd name="T3" fmla="*/ 46 h 187"/>
                <a:gd name="T4" fmla="*/ 126 w 421"/>
                <a:gd name="T5" fmla="*/ 53 h 187"/>
                <a:gd name="T6" fmla="*/ 142 w 421"/>
                <a:gd name="T7" fmla="*/ 61 h 187"/>
                <a:gd name="T8" fmla="*/ 158 w 421"/>
                <a:gd name="T9" fmla="*/ 68 h 187"/>
                <a:gd name="T10" fmla="*/ 174 w 421"/>
                <a:gd name="T11" fmla="*/ 76 h 187"/>
                <a:gd name="T12" fmla="*/ 191 w 421"/>
                <a:gd name="T13" fmla="*/ 84 h 187"/>
                <a:gd name="T14" fmla="*/ 207 w 421"/>
                <a:gd name="T15" fmla="*/ 92 h 187"/>
                <a:gd name="T16" fmla="*/ 224 w 421"/>
                <a:gd name="T17" fmla="*/ 100 h 187"/>
                <a:gd name="T18" fmla="*/ 247 w 421"/>
                <a:gd name="T19" fmla="*/ 110 h 187"/>
                <a:gd name="T20" fmla="*/ 268 w 421"/>
                <a:gd name="T21" fmla="*/ 120 h 187"/>
                <a:gd name="T22" fmla="*/ 290 w 421"/>
                <a:gd name="T23" fmla="*/ 128 h 187"/>
                <a:gd name="T24" fmla="*/ 313 w 421"/>
                <a:gd name="T25" fmla="*/ 137 h 187"/>
                <a:gd name="T26" fmla="*/ 335 w 421"/>
                <a:gd name="T27" fmla="*/ 144 h 187"/>
                <a:gd name="T28" fmla="*/ 358 w 421"/>
                <a:gd name="T29" fmla="*/ 151 h 187"/>
                <a:gd name="T30" fmla="*/ 381 w 421"/>
                <a:gd name="T31" fmla="*/ 158 h 187"/>
                <a:gd name="T32" fmla="*/ 404 w 421"/>
                <a:gd name="T33" fmla="*/ 163 h 187"/>
                <a:gd name="T34" fmla="*/ 407 w 421"/>
                <a:gd name="T35" fmla="*/ 167 h 187"/>
                <a:gd name="T36" fmla="*/ 411 w 421"/>
                <a:gd name="T37" fmla="*/ 169 h 187"/>
                <a:gd name="T38" fmla="*/ 414 w 421"/>
                <a:gd name="T39" fmla="*/ 171 h 187"/>
                <a:gd name="T40" fmla="*/ 416 w 421"/>
                <a:gd name="T41" fmla="*/ 173 h 187"/>
                <a:gd name="T42" fmla="*/ 419 w 421"/>
                <a:gd name="T43" fmla="*/ 176 h 187"/>
                <a:gd name="T44" fmla="*/ 420 w 421"/>
                <a:gd name="T45" fmla="*/ 178 h 187"/>
                <a:gd name="T46" fmla="*/ 421 w 421"/>
                <a:gd name="T47" fmla="*/ 182 h 187"/>
                <a:gd name="T48" fmla="*/ 421 w 421"/>
                <a:gd name="T49" fmla="*/ 187 h 187"/>
                <a:gd name="T50" fmla="*/ 413 w 421"/>
                <a:gd name="T51" fmla="*/ 186 h 187"/>
                <a:gd name="T52" fmla="*/ 404 w 421"/>
                <a:gd name="T53" fmla="*/ 184 h 187"/>
                <a:gd name="T54" fmla="*/ 396 w 421"/>
                <a:gd name="T55" fmla="*/ 179 h 187"/>
                <a:gd name="T56" fmla="*/ 388 w 421"/>
                <a:gd name="T57" fmla="*/ 176 h 187"/>
                <a:gd name="T58" fmla="*/ 380 w 421"/>
                <a:gd name="T59" fmla="*/ 173 h 187"/>
                <a:gd name="T60" fmla="*/ 371 w 421"/>
                <a:gd name="T61" fmla="*/ 172 h 187"/>
                <a:gd name="T62" fmla="*/ 363 w 421"/>
                <a:gd name="T63" fmla="*/ 171 h 187"/>
                <a:gd name="T64" fmla="*/ 354 w 421"/>
                <a:gd name="T65" fmla="*/ 173 h 187"/>
                <a:gd name="T66" fmla="*/ 309 w 421"/>
                <a:gd name="T67" fmla="*/ 159 h 187"/>
                <a:gd name="T68" fmla="*/ 265 w 421"/>
                <a:gd name="T69" fmla="*/ 144 h 187"/>
                <a:gd name="T70" fmla="*/ 221 w 421"/>
                <a:gd name="T71" fmla="*/ 125 h 187"/>
                <a:gd name="T72" fmla="*/ 178 w 421"/>
                <a:gd name="T73" fmla="*/ 107 h 187"/>
                <a:gd name="T74" fmla="*/ 135 w 421"/>
                <a:gd name="T75" fmla="*/ 87 h 187"/>
                <a:gd name="T76" fmla="*/ 94 w 421"/>
                <a:gd name="T77" fmla="*/ 67 h 187"/>
                <a:gd name="T78" fmla="*/ 51 w 421"/>
                <a:gd name="T79" fmla="*/ 46 h 187"/>
                <a:gd name="T80" fmla="*/ 9 w 421"/>
                <a:gd name="T81" fmla="*/ 25 h 187"/>
                <a:gd name="T82" fmla="*/ 8 w 421"/>
                <a:gd name="T83" fmla="*/ 23 h 187"/>
                <a:gd name="T84" fmla="*/ 7 w 421"/>
                <a:gd name="T85" fmla="*/ 21 h 187"/>
                <a:gd name="T86" fmla="*/ 4 w 421"/>
                <a:gd name="T87" fmla="*/ 19 h 187"/>
                <a:gd name="T88" fmla="*/ 3 w 421"/>
                <a:gd name="T89" fmla="*/ 18 h 187"/>
                <a:gd name="T90" fmla="*/ 2 w 421"/>
                <a:gd name="T91" fmla="*/ 15 h 187"/>
                <a:gd name="T92" fmla="*/ 2 w 421"/>
                <a:gd name="T93" fmla="*/ 12 h 187"/>
                <a:gd name="T94" fmla="*/ 0 w 421"/>
                <a:gd name="T95" fmla="*/ 10 h 187"/>
                <a:gd name="T96" fmla="*/ 2 w 421"/>
                <a:gd name="T97" fmla="*/ 6 h 187"/>
                <a:gd name="T98" fmla="*/ 4 w 421"/>
                <a:gd name="T99" fmla="*/ 5 h 187"/>
                <a:gd name="T100" fmla="*/ 7 w 421"/>
                <a:gd name="T101" fmla="*/ 4 h 187"/>
                <a:gd name="T102" fmla="*/ 9 w 421"/>
                <a:gd name="T103" fmla="*/ 2 h 187"/>
                <a:gd name="T104" fmla="*/ 11 w 421"/>
                <a:gd name="T105" fmla="*/ 2 h 187"/>
                <a:gd name="T106" fmla="*/ 15 w 421"/>
                <a:gd name="T107" fmla="*/ 1 h 187"/>
                <a:gd name="T108" fmla="*/ 18 w 421"/>
                <a:gd name="T109" fmla="*/ 1 h 187"/>
                <a:gd name="T110" fmla="*/ 21 w 421"/>
                <a:gd name="T111" fmla="*/ 0 h 187"/>
                <a:gd name="T112" fmla="*/ 25 w 421"/>
                <a:gd name="T113" fmla="*/ 1 h 187"/>
                <a:gd name="T114" fmla="*/ 92 w 421"/>
                <a:gd name="T115" fmla="*/ 39 h 1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"/>
                <a:gd name="T175" fmla="*/ 0 h 187"/>
                <a:gd name="T176" fmla="*/ 421 w 421"/>
                <a:gd name="T177" fmla="*/ 187 h 1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" h="187">
                  <a:moveTo>
                    <a:pt x="92" y="39"/>
                  </a:moveTo>
                  <a:lnTo>
                    <a:pt x="109" y="46"/>
                  </a:lnTo>
                  <a:lnTo>
                    <a:pt x="126" y="53"/>
                  </a:lnTo>
                  <a:lnTo>
                    <a:pt x="142" y="61"/>
                  </a:lnTo>
                  <a:lnTo>
                    <a:pt x="158" y="68"/>
                  </a:lnTo>
                  <a:lnTo>
                    <a:pt x="174" y="76"/>
                  </a:lnTo>
                  <a:lnTo>
                    <a:pt x="191" y="84"/>
                  </a:lnTo>
                  <a:lnTo>
                    <a:pt x="207" y="92"/>
                  </a:lnTo>
                  <a:lnTo>
                    <a:pt x="224" y="100"/>
                  </a:lnTo>
                  <a:lnTo>
                    <a:pt x="247" y="110"/>
                  </a:lnTo>
                  <a:lnTo>
                    <a:pt x="268" y="120"/>
                  </a:lnTo>
                  <a:lnTo>
                    <a:pt x="290" y="128"/>
                  </a:lnTo>
                  <a:lnTo>
                    <a:pt x="313" y="137"/>
                  </a:lnTo>
                  <a:lnTo>
                    <a:pt x="335" y="144"/>
                  </a:lnTo>
                  <a:lnTo>
                    <a:pt x="358" y="151"/>
                  </a:lnTo>
                  <a:lnTo>
                    <a:pt x="381" y="158"/>
                  </a:lnTo>
                  <a:lnTo>
                    <a:pt x="404" y="163"/>
                  </a:lnTo>
                  <a:lnTo>
                    <a:pt x="407" y="167"/>
                  </a:lnTo>
                  <a:lnTo>
                    <a:pt x="411" y="169"/>
                  </a:lnTo>
                  <a:lnTo>
                    <a:pt x="414" y="171"/>
                  </a:lnTo>
                  <a:lnTo>
                    <a:pt x="416" y="173"/>
                  </a:lnTo>
                  <a:lnTo>
                    <a:pt x="419" y="176"/>
                  </a:lnTo>
                  <a:lnTo>
                    <a:pt x="420" y="178"/>
                  </a:lnTo>
                  <a:lnTo>
                    <a:pt x="421" y="182"/>
                  </a:lnTo>
                  <a:lnTo>
                    <a:pt x="421" y="187"/>
                  </a:lnTo>
                  <a:lnTo>
                    <a:pt x="413" y="186"/>
                  </a:lnTo>
                  <a:lnTo>
                    <a:pt x="404" y="184"/>
                  </a:lnTo>
                  <a:lnTo>
                    <a:pt x="396" y="179"/>
                  </a:lnTo>
                  <a:lnTo>
                    <a:pt x="388" y="176"/>
                  </a:lnTo>
                  <a:lnTo>
                    <a:pt x="380" y="173"/>
                  </a:lnTo>
                  <a:lnTo>
                    <a:pt x="371" y="172"/>
                  </a:lnTo>
                  <a:lnTo>
                    <a:pt x="363" y="171"/>
                  </a:lnTo>
                  <a:lnTo>
                    <a:pt x="354" y="173"/>
                  </a:lnTo>
                  <a:lnTo>
                    <a:pt x="309" y="159"/>
                  </a:lnTo>
                  <a:lnTo>
                    <a:pt x="265" y="144"/>
                  </a:lnTo>
                  <a:lnTo>
                    <a:pt x="221" y="125"/>
                  </a:lnTo>
                  <a:lnTo>
                    <a:pt x="178" y="107"/>
                  </a:lnTo>
                  <a:lnTo>
                    <a:pt x="135" y="87"/>
                  </a:lnTo>
                  <a:lnTo>
                    <a:pt x="94" y="67"/>
                  </a:lnTo>
                  <a:lnTo>
                    <a:pt x="51" y="46"/>
                  </a:lnTo>
                  <a:lnTo>
                    <a:pt x="9" y="25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5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92" y="39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5" name="Freeform 597"/>
            <p:cNvSpPr>
              <a:spLocks/>
            </p:cNvSpPr>
            <p:nvPr/>
          </p:nvSpPr>
          <p:spPr bwMode="auto">
            <a:xfrm>
              <a:off x="5086" y="6766"/>
              <a:ext cx="221" cy="109"/>
            </a:xfrm>
            <a:custGeom>
              <a:avLst/>
              <a:gdLst>
                <a:gd name="T0" fmla="*/ 182 w 221"/>
                <a:gd name="T1" fmla="*/ 6 h 109"/>
                <a:gd name="T2" fmla="*/ 192 w 221"/>
                <a:gd name="T3" fmla="*/ 18 h 109"/>
                <a:gd name="T4" fmla="*/ 204 w 221"/>
                <a:gd name="T5" fmla="*/ 27 h 109"/>
                <a:gd name="T6" fmla="*/ 216 w 221"/>
                <a:gd name="T7" fmla="*/ 36 h 109"/>
                <a:gd name="T8" fmla="*/ 213 w 221"/>
                <a:gd name="T9" fmla="*/ 45 h 109"/>
                <a:gd name="T10" fmla="*/ 200 w 221"/>
                <a:gd name="T11" fmla="*/ 49 h 109"/>
                <a:gd name="T12" fmla="*/ 182 w 221"/>
                <a:gd name="T13" fmla="*/ 45 h 109"/>
                <a:gd name="T14" fmla="*/ 156 w 221"/>
                <a:gd name="T15" fmla="*/ 34 h 109"/>
                <a:gd name="T16" fmla="*/ 137 w 221"/>
                <a:gd name="T17" fmla="*/ 28 h 109"/>
                <a:gd name="T18" fmla="*/ 122 w 221"/>
                <a:gd name="T19" fmla="*/ 32 h 109"/>
                <a:gd name="T20" fmla="*/ 104 w 221"/>
                <a:gd name="T21" fmla="*/ 40 h 109"/>
                <a:gd name="T22" fmla="*/ 86 w 221"/>
                <a:gd name="T23" fmla="*/ 54 h 109"/>
                <a:gd name="T24" fmla="*/ 73 w 221"/>
                <a:gd name="T25" fmla="*/ 71 h 109"/>
                <a:gd name="T26" fmla="*/ 66 w 221"/>
                <a:gd name="T27" fmla="*/ 94 h 109"/>
                <a:gd name="T28" fmla="*/ 65 w 221"/>
                <a:gd name="T29" fmla="*/ 109 h 109"/>
                <a:gd name="T30" fmla="*/ 58 w 221"/>
                <a:gd name="T31" fmla="*/ 106 h 109"/>
                <a:gd name="T32" fmla="*/ 51 w 221"/>
                <a:gd name="T33" fmla="*/ 99 h 109"/>
                <a:gd name="T34" fmla="*/ 47 w 221"/>
                <a:gd name="T35" fmla="*/ 93 h 109"/>
                <a:gd name="T36" fmla="*/ 42 w 221"/>
                <a:gd name="T37" fmla="*/ 86 h 109"/>
                <a:gd name="T38" fmla="*/ 43 w 221"/>
                <a:gd name="T39" fmla="*/ 73 h 109"/>
                <a:gd name="T40" fmla="*/ 48 w 221"/>
                <a:gd name="T41" fmla="*/ 61 h 109"/>
                <a:gd name="T42" fmla="*/ 57 w 221"/>
                <a:gd name="T43" fmla="*/ 49 h 109"/>
                <a:gd name="T44" fmla="*/ 68 w 221"/>
                <a:gd name="T45" fmla="*/ 40 h 109"/>
                <a:gd name="T46" fmla="*/ 72 w 221"/>
                <a:gd name="T47" fmla="*/ 40 h 109"/>
                <a:gd name="T48" fmla="*/ 74 w 221"/>
                <a:gd name="T49" fmla="*/ 41 h 109"/>
                <a:gd name="T50" fmla="*/ 76 w 221"/>
                <a:gd name="T51" fmla="*/ 45 h 109"/>
                <a:gd name="T52" fmla="*/ 80 w 221"/>
                <a:gd name="T53" fmla="*/ 47 h 109"/>
                <a:gd name="T54" fmla="*/ 83 w 221"/>
                <a:gd name="T55" fmla="*/ 43 h 109"/>
                <a:gd name="T56" fmla="*/ 86 w 221"/>
                <a:gd name="T57" fmla="*/ 41 h 109"/>
                <a:gd name="T58" fmla="*/ 90 w 221"/>
                <a:gd name="T59" fmla="*/ 38 h 109"/>
                <a:gd name="T60" fmla="*/ 93 w 221"/>
                <a:gd name="T61" fmla="*/ 35 h 109"/>
                <a:gd name="T62" fmla="*/ 90 w 221"/>
                <a:gd name="T63" fmla="*/ 30 h 109"/>
                <a:gd name="T64" fmla="*/ 87 w 221"/>
                <a:gd name="T65" fmla="*/ 24 h 109"/>
                <a:gd name="T66" fmla="*/ 84 w 221"/>
                <a:gd name="T67" fmla="*/ 20 h 109"/>
                <a:gd name="T68" fmla="*/ 77 w 221"/>
                <a:gd name="T69" fmla="*/ 19 h 109"/>
                <a:gd name="T70" fmla="*/ 59 w 221"/>
                <a:gd name="T71" fmla="*/ 23 h 109"/>
                <a:gd name="T72" fmla="*/ 45 w 221"/>
                <a:gd name="T73" fmla="*/ 34 h 109"/>
                <a:gd name="T74" fmla="*/ 33 w 221"/>
                <a:gd name="T75" fmla="*/ 47 h 109"/>
                <a:gd name="T76" fmla="*/ 24 w 221"/>
                <a:gd name="T77" fmla="*/ 63 h 109"/>
                <a:gd name="T78" fmla="*/ 21 w 221"/>
                <a:gd name="T79" fmla="*/ 69 h 109"/>
                <a:gd name="T80" fmla="*/ 21 w 221"/>
                <a:gd name="T81" fmla="*/ 76 h 109"/>
                <a:gd name="T82" fmla="*/ 20 w 221"/>
                <a:gd name="T83" fmla="*/ 82 h 109"/>
                <a:gd name="T84" fmla="*/ 19 w 221"/>
                <a:gd name="T85" fmla="*/ 88 h 109"/>
                <a:gd name="T86" fmla="*/ 13 w 221"/>
                <a:gd name="T87" fmla="*/ 85 h 109"/>
                <a:gd name="T88" fmla="*/ 11 w 221"/>
                <a:gd name="T89" fmla="*/ 80 h 109"/>
                <a:gd name="T90" fmla="*/ 6 w 221"/>
                <a:gd name="T91" fmla="*/ 72 h 109"/>
                <a:gd name="T92" fmla="*/ 3 w 221"/>
                <a:gd name="T93" fmla="*/ 68 h 109"/>
                <a:gd name="T94" fmla="*/ 2 w 221"/>
                <a:gd name="T95" fmla="*/ 61 h 109"/>
                <a:gd name="T96" fmla="*/ 6 w 221"/>
                <a:gd name="T97" fmla="*/ 55 h 109"/>
                <a:gd name="T98" fmla="*/ 12 w 221"/>
                <a:gd name="T99" fmla="*/ 51 h 109"/>
                <a:gd name="T100" fmla="*/ 11 w 221"/>
                <a:gd name="T101" fmla="*/ 41 h 109"/>
                <a:gd name="T102" fmla="*/ 15 w 221"/>
                <a:gd name="T103" fmla="*/ 30 h 109"/>
                <a:gd name="T104" fmla="*/ 23 w 221"/>
                <a:gd name="T105" fmla="*/ 21 h 109"/>
                <a:gd name="T106" fmla="*/ 41 w 221"/>
                <a:gd name="T107" fmla="*/ 10 h 109"/>
                <a:gd name="T108" fmla="*/ 63 w 221"/>
                <a:gd name="T109" fmla="*/ 6 h 109"/>
                <a:gd name="T110" fmla="*/ 84 w 221"/>
                <a:gd name="T111" fmla="*/ 5 h 109"/>
                <a:gd name="T112" fmla="*/ 108 w 221"/>
                <a:gd name="T113" fmla="*/ 2 h 109"/>
                <a:gd name="T114" fmla="*/ 133 w 221"/>
                <a:gd name="T115" fmla="*/ 3 h 109"/>
                <a:gd name="T116" fmla="*/ 156 w 221"/>
                <a:gd name="T117" fmla="*/ 5 h 109"/>
                <a:gd name="T118" fmla="*/ 178 w 221"/>
                <a:gd name="T119" fmla="*/ 0 h 1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1"/>
                <a:gd name="T181" fmla="*/ 0 h 109"/>
                <a:gd name="T182" fmla="*/ 221 w 221"/>
                <a:gd name="T183" fmla="*/ 109 h 1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1" h="109">
                  <a:moveTo>
                    <a:pt x="178" y="0"/>
                  </a:moveTo>
                  <a:lnTo>
                    <a:pt x="182" y="6"/>
                  </a:lnTo>
                  <a:lnTo>
                    <a:pt x="186" y="11"/>
                  </a:lnTo>
                  <a:lnTo>
                    <a:pt x="192" y="18"/>
                  </a:lnTo>
                  <a:lnTo>
                    <a:pt x="197" y="23"/>
                  </a:lnTo>
                  <a:lnTo>
                    <a:pt x="204" y="27"/>
                  </a:lnTo>
                  <a:lnTo>
                    <a:pt x="210" y="33"/>
                  </a:lnTo>
                  <a:lnTo>
                    <a:pt x="216" y="36"/>
                  </a:lnTo>
                  <a:lnTo>
                    <a:pt x="221" y="40"/>
                  </a:lnTo>
                  <a:lnTo>
                    <a:pt x="213" y="45"/>
                  </a:lnTo>
                  <a:lnTo>
                    <a:pt x="208" y="47"/>
                  </a:lnTo>
                  <a:lnTo>
                    <a:pt x="200" y="49"/>
                  </a:lnTo>
                  <a:lnTo>
                    <a:pt x="194" y="49"/>
                  </a:lnTo>
                  <a:lnTo>
                    <a:pt x="182" y="45"/>
                  </a:lnTo>
                  <a:lnTo>
                    <a:pt x="169" y="40"/>
                  </a:lnTo>
                  <a:lnTo>
                    <a:pt x="156" y="34"/>
                  </a:lnTo>
                  <a:lnTo>
                    <a:pt x="142" y="30"/>
                  </a:lnTo>
                  <a:lnTo>
                    <a:pt x="137" y="28"/>
                  </a:lnTo>
                  <a:lnTo>
                    <a:pt x="130" y="30"/>
                  </a:lnTo>
                  <a:lnTo>
                    <a:pt x="122" y="32"/>
                  </a:lnTo>
                  <a:lnTo>
                    <a:pt x="114" y="35"/>
                  </a:lnTo>
                  <a:lnTo>
                    <a:pt x="104" y="40"/>
                  </a:lnTo>
                  <a:lnTo>
                    <a:pt x="94" y="46"/>
                  </a:lnTo>
                  <a:lnTo>
                    <a:pt x="86" y="54"/>
                  </a:lnTo>
                  <a:lnTo>
                    <a:pt x="78" y="63"/>
                  </a:lnTo>
                  <a:lnTo>
                    <a:pt x="73" y="71"/>
                  </a:lnTo>
                  <a:lnTo>
                    <a:pt x="69" y="82"/>
                  </a:lnTo>
                  <a:lnTo>
                    <a:pt x="66" y="94"/>
                  </a:lnTo>
                  <a:lnTo>
                    <a:pt x="65" y="103"/>
                  </a:lnTo>
                  <a:lnTo>
                    <a:pt x="65" y="109"/>
                  </a:lnTo>
                  <a:lnTo>
                    <a:pt x="61" y="108"/>
                  </a:lnTo>
                  <a:lnTo>
                    <a:pt x="58" y="106"/>
                  </a:lnTo>
                  <a:lnTo>
                    <a:pt x="56" y="102"/>
                  </a:lnTo>
                  <a:lnTo>
                    <a:pt x="51" y="99"/>
                  </a:lnTo>
                  <a:lnTo>
                    <a:pt x="49" y="96"/>
                  </a:lnTo>
                  <a:lnTo>
                    <a:pt x="47" y="93"/>
                  </a:lnTo>
                  <a:lnTo>
                    <a:pt x="45" y="88"/>
                  </a:lnTo>
                  <a:lnTo>
                    <a:pt x="42" y="86"/>
                  </a:lnTo>
                  <a:lnTo>
                    <a:pt x="42" y="80"/>
                  </a:lnTo>
                  <a:lnTo>
                    <a:pt x="43" y="73"/>
                  </a:lnTo>
                  <a:lnTo>
                    <a:pt x="46" y="68"/>
                  </a:lnTo>
                  <a:lnTo>
                    <a:pt x="48" y="61"/>
                  </a:lnTo>
                  <a:lnTo>
                    <a:pt x="51" y="54"/>
                  </a:lnTo>
                  <a:lnTo>
                    <a:pt x="57" y="49"/>
                  </a:lnTo>
                  <a:lnTo>
                    <a:pt x="61" y="43"/>
                  </a:lnTo>
                  <a:lnTo>
                    <a:pt x="68" y="40"/>
                  </a:lnTo>
                  <a:lnTo>
                    <a:pt x="70" y="38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41"/>
                  </a:lnTo>
                  <a:lnTo>
                    <a:pt x="75" y="42"/>
                  </a:lnTo>
                  <a:lnTo>
                    <a:pt x="76" y="45"/>
                  </a:lnTo>
                  <a:lnTo>
                    <a:pt x="78" y="46"/>
                  </a:lnTo>
                  <a:lnTo>
                    <a:pt x="80" y="47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6" y="41"/>
                  </a:lnTo>
                  <a:lnTo>
                    <a:pt x="89" y="40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3" y="35"/>
                  </a:lnTo>
                  <a:lnTo>
                    <a:pt x="92" y="33"/>
                  </a:lnTo>
                  <a:lnTo>
                    <a:pt x="90" y="30"/>
                  </a:lnTo>
                  <a:lnTo>
                    <a:pt x="89" y="27"/>
                  </a:lnTo>
                  <a:lnTo>
                    <a:pt x="87" y="24"/>
                  </a:lnTo>
                  <a:lnTo>
                    <a:pt x="85" y="23"/>
                  </a:lnTo>
                  <a:lnTo>
                    <a:pt x="84" y="20"/>
                  </a:lnTo>
                  <a:lnTo>
                    <a:pt x="80" y="19"/>
                  </a:lnTo>
                  <a:lnTo>
                    <a:pt x="77" y="19"/>
                  </a:lnTo>
                  <a:lnTo>
                    <a:pt x="68" y="20"/>
                  </a:lnTo>
                  <a:lnTo>
                    <a:pt x="59" y="23"/>
                  </a:lnTo>
                  <a:lnTo>
                    <a:pt x="51" y="27"/>
                  </a:lnTo>
                  <a:lnTo>
                    <a:pt x="45" y="34"/>
                  </a:lnTo>
                  <a:lnTo>
                    <a:pt x="39" y="40"/>
                  </a:lnTo>
                  <a:lnTo>
                    <a:pt x="33" y="47"/>
                  </a:lnTo>
                  <a:lnTo>
                    <a:pt x="29" y="55"/>
                  </a:lnTo>
                  <a:lnTo>
                    <a:pt x="24" y="63"/>
                  </a:lnTo>
                  <a:lnTo>
                    <a:pt x="23" y="65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79"/>
                  </a:lnTo>
                  <a:lnTo>
                    <a:pt x="20" y="82"/>
                  </a:lnTo>
                  <a:lnTo>
                    <a:pt x="20" y="85"/>
                  </a:lnTo>
                  <a:lnTo>
                    <a:pt x="19" y="88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1" y="80"/>
                  </a:lnTo>
                  <a:lnTo>
                    <a:pt x="9" y="77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8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12" y="51"/>
                  </a:lnTo>
                  <a:lnTo>
                    <a:pt x="12" y="47"/>
                  </a:lnTo>
                  <a:lnTo>
                    <a:pt x="11" y="41"/>
                  </a:lnTo>
                  <a:lnTo>
                    <a:pt x="13" y="36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23" y="21"/>
                  </a:lnTo>
                  <a:lnTo>
                    <a:pt x="31" y="16"/>
                  </a:lnTo>
                  <a:lnTo>
                    <a:pt x="41" y="10"/>
                  </a:lnTo>
                  <a:lnTo>
                    <a:pt x="51" y="8"/>
                  </a:lnTo>
                  <a:lnTo>
                    <a:pt x="63" y="6"/>
                  </a:lnTo>
                  <a:lnTo>
                    <a:pt x="74" y="5"/>
                  </a:lnTo>
                  <a:lnTo>
                    <a:pt x="84" y="5"/>
                  </a:lnTo>
                  <a:lnTo>
                    <a:pt x="95" y="2"/>
                  </a:lnTo>
                  <a:lnTo>
                    <a:pt x="108" y="2"/>
                  </a:lnTo>
                  <a:lnTo>
                    <a:pt x="120" y="2"/>
                  </a:lnTo>
                  <a:lnTo>
                    <a:pt x="133" y="3"/>
                  </a:lnTo>
                  <a:lnTo>
                    <a:pt x="144" y="5"/>
                  </a:lnTo>
                  <a:lnTo>
                    <a:pt x="156" y="5"/>
                  </a:lnTo>
                  <a:lnTo>
                    <a:pt x="168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6" name="Freeform 598"/>
            <p:cNvSpPr>
              <a:spLocks/>
            </p:cNvSpPr>
            <p:nvPr/>
          </p:nvSpPr>
          <p:spPr bwMode="auto">
            <a:xfrm>
              <a:off x="5230" y="6819"/>
              <a:ext cx="67" cy="49"/>
            </a:xfrm>
            <a:custGeom>
              <a:avLst/>
              <a:gdLst>
                <a:gd name="T0" fmla="*/ 67 w 67"/>
                <a:gd name="T1" fmla="*/ 43 h 49"/>
                <a:gd name="T2" fmla="*/ 64 w 67"/>
                <a:gd name="T3" fmla="*/ 44 h 49"/>
                <a:gd name="T4" fmla="*/ 58 w 67"/>
                <a:gd name="T5" fmla="*/ 45 h 49"/>
                <a:gd name="T6" fmla="*/ 55 w 67"/>
                <a:gd name="T7" fmla="*/ 46 h 49"/>
                <a:gd name="T8" fmla="*/ 51 w 67"/>
                <a:gd name="T9" fmla="*/ 48 h 49"/>
                <a:gd name="T10" fmla="*/ 47 w 67"/>
                <a:gd name="T11" fmla="*/ 49 h 49"/>
                <a:gd name="T12" fmla="*/ 41 w 67"/>
                <a:gd name="T13" fmla="*/ 49 h 49"/>
                <a:gd name="T14" fmla="*/ 38 w 67"/>
                <a:gd name="T15" fmla="*/ 49 h 49"/>
                <a:gd name="T16" fmla="*/ 33 w 67"/>
                <a:gd name="T17" fmla="*/ 49 h 49"/>
                <a:gd name="T18" fmla="*/ 0 w 67"/>
                <a:gd name="T19" fmla="*/ 0 h 49"/>
                <a:gd name="T20" fmla="*/ 9 w 67"/>
                <a:gd name="T21" fmla="*/ 2 h 49"/>
                <a:gd name="T22" fmla="*/ 20 w 67"/>
                <a:gd name="T23" fmla="*/ 7 h 49"/>
                <a:gd name="T24" fmla="*/ 28 w 67"/>
                <a:gd name="T25" fmla="*/ 11 h 49"/>
                <a:gd name="T26" fmla="*/ 37 w 67"/>
                <a:gd name="T27" fmla="*/ 17 h 49"/>
                <a:gd name="T28" fmla="*/ 46 w 67"/>
                <a:gd name="T29" fmla="*/ 24 h 49"/>
                <a:gd name="T30" fmla="*/ 52 w 67"/>
                <a:gd name="T31" fmla="*/ 29 h 49"/>
                <a:gd name="T32" fmla="*/ 61 w 67"/>
                <a:gd name="T33" fmla="*/ 35 h 49"/>
                <a:gd name="T34" fmla="*/ 67 w 67"/>
                <a:gd name="T35" fmla="*/ 43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49"/>
                <a:gd name="T56" fmla="*/ 67 w 6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49">
                  <a:moveTo>
                    <a:pt x="67" y="43"/>
                  </a:moveTo>
                  <a:lnTo>
                    <a:pt x="64" y="44"/>
                  </a:lnTo>
                  <a:lnTo>
                    <a:pt x="58" y="45"/>
                  </a:lnTo>
                  <a:lnTo>
                    <a:pt x="55" y="46"/>
                  </a:lnTo>
                  <a:lnTo>
                    <a:pt x="51" y="48"/>
                  </a:lnTo>
                  <a:lnTo>
                    <a:pt x="47" y="49"/>
                  </a:lnTo>
                  <a:lnTo>
                    <a:pt x="41" y="49"/>
                  </a:lnTo>
                  <a:lnTo>
                    <a:pt x="38" y="49"/>
                  </a:lnTo>
                  <a:lnTo>
                    <a:pt x="33" y="49"/>
                  </a:lnTo>
                  <a:lnTo>
                    <a:pt x="0" y="0"/>
                  </a:lnTo>
                  <a:lnTo>
                    <a:pt x="9" y="2"/>
                  </a:lnTo>
                  <a:lnTo>
                    <a:pt x="20" y="7"/>
                  </a:lnTo>
                  <a:lnTo>
                    <a:pt x="28" y="11"/>
                  </a:lnTo>
                  <a:lnTo>
                    <a:pt x="37" y="17"/>
                  </a:lnTo>
                  <a:lnTo>
                    <a:pt x="46" y="24"/>
                  </a:lnTo>
                  <a:lnTo>
                    <a:pt x="52" y="29"/>
                  </a:lnTo>
                  <a:lnTo>
                    <a:pt x="61" y="3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7" name="Freeform 599"/>
            <p:cNvSpPr>
              <a:spLocks/>
            </p:cNvSpPr>
            <p:nvPr/>
          </p:nvSpPr>
          <p:spPr bwMode="auto">
            <a:xfrm>
              <a:off x="5175" y="6826"/>
              <a:ext cx="344" cy="133"/>
            </a:xfrm>
            <a:custGeom>
              <a:avLst/>
              <a:gdLst>
                <a:gd name="T0" fmla="*/ 196 w 344"/>
                <a:gd name="T1" fmla="*/ 24 h 133"/>
                <a:gd name="T2" fmla="*/ 215 w 344"/>
                <a:gd name="T3" fmla="*/ 33 h 133"/>
                <a:gd name="T4" fmla="*/ 232 w 344"/>
                <a:gd name="T5" fmla="*/ 42 h 133"/>
                <a:gd name="T6" fmla="*/ 248 w 344"/>
                <a:gd name="T7" fmla="*/ 55 h 133"/>
                <a:gd name="T8" fmla="*/ 344 w 344"/>
                <a:gd name="T9" fmla="*/ 116 h 133"/>
                <a:gd name="T10" fmla="*/ 321 w 344"/>
                <a:gd name="T11" fmla="*/ 128 h 133"/>
                <a:gd name="T12" fmla="*/ 296 w 344"/>
                <a:gd name="T13" fmla="*/ 131 h 133"/>
                <a:gd name="T14" fmla="*/ 269 w 344"/>
                <a:gd name="T15" fmla="*/ 131 h 133"/>
                <a:gd name="T16" fmla="*/ 242 w 344"/>
                <a:gd name="T17" fmla="*/ 128 h 133"/>
                <a:gd name="T18" fmla="*/ 192 w 344"/>
                <a:gd name="T19" fmla="*/ 110 h 133"/>
                <a:gd name="T20" fmla="*/ 166 w 344"/>
                <a:gd name="T21" fmla="*/ 122 h 133"/>
                <a:gd name="T22" fmla="*/ 137 w 344"/>
                <a:gd name="T23" fmla="*/ 128 h 133"/>
                <a:gd name="T24" fmla="*/ 115 w 344"/>
                <a:gd name="T25" fmla="*/ 126 h 133"/>
                <a:gd name="T26" fmla="*/ 102 w 344"/>
                <a:gd name="T27" fmla="*/ 122 h 133"/>
                <a:gd name="T28" fmla="*/ 87 w 344"/>
                <a:gd name="T29" fmla="*/ 118 h 133"/>
                <a:gd name="T30" fmla="*/ 71 w 344"/>
                <a:gd name="T31" fmla="*/ 116 h 133"/>
                <a:gd name="T32" fmla="*/ 49 w 344"/>
                <a:gd name="T33" fmla="*/ 106 h 133"/>
                <a:gd name="T34" fmla="*/ 25 w 344"/>
                <a:gd name="T35" fmla="*/ 85 h 133"/>
                <a:gd name="T36" fmla="*/ 5 w 344"/>
                <a:gd name="T37" fmla="*/ 61 h 133"/>
                <a:gd name="T38" fmla="*/ 0 w 344"/>
                <a:gd name="T39" fmla="*/ 42 h 133"/>
                <a:gd name="T40" fmla="*/ 1 w 344"/>
                <a:gd name="T41" fmla="*/ 35 h 133"/>
                <a:gd name="T42" fmla="*/ 3 w 344"/>
                <a:gd name="T43" fmla="*/ 27 h 133"/>
                <a:gd name="T44" fmla="*/ 6 w 344"/>
                <a:gd name="T45" fmla="*/ 19 h 133"/>
                <a:gd name="T46" fmla="*/ 12 w 344"/>
                <a:gd name="T47" fmla="*/ 10 h 133"/>
                <a:gd name="T48" fmla="*/ 18 w 344"/>
                <a:gd name="T49" fmla="*/ 7 h 133"/>
                <a:gd name="T50" fmla="*/ 25 w 344"/>
                <a:gd name="T51" fmla="*/ 7 h 133"/>
                <a:gd name="T52" fmla="*/ 32 w 344"/>
                <a:gd name="T53" fmla="*/ 9 h 133"/>
                <a:gd name="T54" fmla="*/ 44 w 344"/>
                <a:gd name="T55" fmla="*/ 17 h 133"/>
                <a:gd name="T56" fmla="*/ 51 w 344"/>
                <a:gd name="T57" fmla="*/ 33 h 133"/>
                <a:gd name="T58" fmla="*/ 60 w 344"/>
                <a:gd name="T59" fmla="*/ 49 h 133"/>
                <a:gd name="T60" fmla="*/ 70 w 344"/>
                <a:gd name="T61" fmla="*/ 57 h 133"/>
                <a:gd name="T62" fmla="*/ 78 w 344"/>
                <a:gd name="T63" fmla="*/ 61 h 133"/>
                <a:gd name="T64" fmla="*/ 89 w 344"/>
                <a:gd name="T65" fmla="*/ 64 h 133"/>
                <a:gd name="T66" fmla="*/ 101 w 344"/>
                <a:gd name="T67" fmla="*/ 62 h 133"/>
                <a:gd name="T68" fmla="*/ 112 w 344"/>
                <a:gd name="T69" fmla="*/ 58 h 133"/>
                <a:gd name="T70" fmla="*/ 123 w 344"/>
                <a:gd name="T71" fmla="*/ 56 h 133"/>
                <a:gd name="T72" fmla="*/ 132 w 344"/>
                <a:gd name="T73" fmla="*/ 56 h 133"/>
                <a:gd name="T74" fmla="*/ 137 w 344"/>
                <a:gd name="T75" fmla="*/ 53 h 133"/>
                <a:gd name="T76" fmla="*/ 141 w 344"/>
                <a:gd name="T77" fmla="*/ 51 h 133"/>
                <a:gd name="T78" fmla="*/ 145 w 344"/>
                <a:gd name="T79" fmla="*/ 47 h 133"/>
                <a:gd name="T80" fmla="*/ 146 w 344"/>
                <a:gd name="T81" fmla="*/ 39 h 133"/>
                <a:gd name="T82" fmla="*/ 142 w 344"/>
                <a:gd name="T83" fmla="*/ 29 h 133"/>
                <a:gd name="T84" fmla="*/ 137 w 344"/>
                <a:gd name="T85" fmla="*/ 20 h 133"/>
                <a:gd name="T86" fmla="*/ 132 w 344"/>
                <a:gd name="T87" fmla="*/ 11 h 133"/>
                <a:gd name="T88" fmla="*/ 133 w 344"/>
                <a:gd name="T89" fmla="*/ 3 h 133"/>
                <a:gd name="T90" fmla="*/ 142 w 344"/>
                <a:gd name="T91" fmla="*/ 0 h 133"/>
                <a:gd name="T92" fmla="*/ 153 w 344"/>
                <a:gd name="T93" fmla="*/ 1 h 133"/>
                <a:gd name="T94" fmla="*/ 164 w 344"/>
                <a:gd name="T95" fmla="*/ 2 h 133"/>
                <a:gd name="T96" fmla="*/ 171 w 344"/>
                <a:gd name="T97" fmla="*/ 7 h 133"/>
                <a:gd name="T98" fmla="*/ 177 w 344"/>
                <a:gd name="T99" fmla="*/ 10 h 133"/>
                <a:gd name="T100" fmla="*/ 183 w 344"/>
                <a:gd name="T101" fmla="*/ 12 h 133"/>
                <a:gd name="T102" fmla="*/ 186 w 344"/>
                <a:gd name="T103" fmla="*/ 18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4"/>
                <a:gd name="T157" fmla="*/ 0 h 133"/>
                <a:gd name="T158" fmla="*/ 344 w 344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4" h="133">
                  <a:moveTo>
                    <a:pt x="186" y="21"/>
                  </a:moveTo>
                  <a:lnTo>
                    <a:pt x="196" y="24"/>
                  </a:lnTo>
                  <a:lnTo>
                    <a:pt x="206" y="27"/>
                  </a:lnTo>
                  <a:lnTo>
                    <a:pt x="215" y="33"/>
                  </a:lnTo>
                  <a:lnTo>
                    <a:pt x="224" y="37"/>
                  </a:lnTo>
                  <a:lnTo>
                    <a:pt x="232" y="42"/>
                  </a:lnTo>
                  <a:lnTo>
                    <a:pt x="241" y="48"/>
                  </a:lnTo>
                  <a:lnTo>
                    <a:pt x="248" y="55"/>
                  </a:lnTo>
                  <a:lnTo>
                    <a:pt x="257" y="62"/>
                  </a:lnTo>
                  <a:lnTo>
                    <a:pt x="344" y="116"/>
                  </a:lnTo>
                  <a:lnTo>
                    <a:pt x="334" y="123"/>
                  </a:lnTo>
                  <a:lnTo>
                    <a:pt x="321" y="128"/>
                  </a:lnTo>
                  <a:lnTo>
                    <a:pt x="309" y="130"/>
                  </a:lnTo>
                  <a:lnTo>
                    <a:pt x="296" y="131"/>
                  </a:lnTo>
                  <a:lnTo>
                    <a:pt x="283" y="133"/>
                  </a:lnTo>
                  <a:lnTo>
                    <a:pt x="269" y="131"/>
                  </a:lnTo>
                  <a:lnTo>
                    <a:pt x="256" y="130"/>
                  </a:lnTo>
                  <a:lnTo>
                    <a:pt x="242" y="128"/>
                  </a:lnTo>
                  <a:lnTo>
                    <a:pt x="203" y="102"/>
                  </a:lnTo>
                  <a:lnTo>
                    <a:pt x="192" y="110"/>
                  </a:lnTo>
                  <a:lnTo>
                    <a:pt x="180" y="117"/>
                  </a:lnTo>
                  <a:lnTo>
                    <a:pt x="166" y="122"/>
                  </a:lnTo>
                  <a:lnTo>
                    <a:pt x="151" y="126"/>
                  </a:lnTo>
                  <a:lnTo>
                    <a:pt x="137" y="128"/>
                  </a:lnTo>
                  <a:lnTo>
                    <a:pt x="122" y="127"/>
                  </a:lnTo>
                  <a:lnTo>
                    <a:pt x="115" y="126"/>
                  </a:lnTo>
                  <a:lnTo>
                    <a:pt x="107" y="125"/>
                  </a:lnTo>
                  <a:lnTo>
                    <a:pt x="102" y="122"/>
                  </a:lnTo>
                  <a:lnTo>
                    <a:pt x="94" y="118"/>
                  </a:lnTo>
                  <a:lnTo>
                    <a:pt x="87" y="118"/>
                  </a:lnTo>
                  <a:lnTo>
                    <a:pt x="78" y="117"/>
                  </a:lnTo>
                  <a:lnTo>
                    <a:pt x="71" y="116"/>
                  </a:lnTo>
                  <a:lnTo>
                    <a:pt x="63" y="112"/>
                  </a:lnTo>
                  <a:lnTo>
                    <a:pt x="49" y="106"/>
                  </a:lnTo>
                  <a:lnTo>
                    <a:pt x="36" y="96"/>
                  </a:lnTo>
                  <a:lnTo>
                    <a:pt x="25" y="85"/>
                  </a:lnTo>
                  <a:lnTo>
                    <a:pt x="14" y="73"/>
                  </a:lnTo>
                  <a:lnTo>
                    <a:pt x="5" y="61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4" y="17"/>
                  </a:lnTo>
                  <a:lnTo>
                    <a:pt x="48" y="24"/>
                  </a:lnTo>
                  <a:lnTo>
                    <a:pt x="51" y="33"/>
                  </a:lnTo>
                  <a:lnTo>
                    <a:pt x="57" y="41"/>
                  </a:lnTo>
                  <a:lnTo>
                    <a:pt x="60" y="49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3" y="59"/>
                  </a:lnTo>
                  <a:lnTo>
                    <a:pt x="78" y="61"/>
                  </a:lnTo>
                  <a:lnTo>
                    <a:pt x="83" y="62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1" y="62"/>
                  </a:lnTo>
                  <a:lnTo>
                    <a:pt x="106" y="61"/>
                  </a:lnTo>
                  <a:lnTo>
                    <a:pt x="112" y="58"/>
                  </a:lnTo>
                  <a:lnTo>
                    <a:pt x="117" y="57"/>
                  </a:lnTo>
                  <a:lnTo>
                    <a:pt x="123" y="56"/>
                  </a:lnTo>
                  <a:lnTo>
                    <a:pt x="130" y="57"/>
                  </a:lnTo>
                  <a:lnTo>
                    <a:pt x="132" y="56"/>
                  </a:lnTo>
                  <a:lnTo>
                    <a:pt x="134" y="55"/>
                  </a:lnTo>
                  <a:lnTo>
                    <a:pt x="137" y="53"/>
                  </a:lnTo>
                  <a:lnTo>
                    <a:pt x="139" y="52"/>
                  </a:lnTo>
                  <a:lnTo>
                    <a:pt x="141" y="51"/>
                  </a:lnTo>
                  <a:lnTo>
                    <a:pt x="142" y="49"/>
                  </a:lnTo>
                  <a:lnTo>
                    <a:pt x="145" y="47"/>
                  </a:lnTo>
                  <a:lnTo>
                    <a:pt x="146" y="43"/>
                  </a:lnTo>
                  <a:lnTo>
                    <a:pt x="146" y="39"/>
                  </a:lnTo>
                  <a:lnTo>
                    <a:pt x="145" y="35"/>
                  </a:lnTo>
                  <a:lnTo>
                    <a:pt x="142" y="29"/>
                  </a:lnTo>
                  <a:lnTo>
                    <a:pt x="140" y="25"/>
                  </a:lnTo>
                  <a:lnTo>
                    <a:pt x="137" y="20"/>
                  </a:lnTo>
                  <a:lnTo>
                    <a:pt x="134" y="17"/>
                  </a:lnTo>
                  <a:lnTo>
                    <a:pt x="132" y="11"/>
                  </a:lnTo>
                  <a:lnTo>
                    <a:pt x="130" y="8"/>
                  </a:lnTo>
                  <a:lnTo>
                    <a:pt x="133" y="3"/>
                  </a:lnTo>
                  <a:lnTo>
                    <a:pt x="138" y="1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1" y="7"/>
                  </a:lnTo>
                  <a:lnTo>
                    <a:pt x="173" y="8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2"/>
                  </a:lnTo>
                  <a:lnTo>
                    <a:pt x="185" y="13"/>
                  </a:lnTo>
                  <a:lnTo>
                    <a:pt x="186" y="18"/>
                  </a:lnTo>
                  <a:lnTo>
                    <a:pt x="186" y="21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8" name="Freeform 600"/>
            <p:cNvSpPr>
              <a:spLocks/>
            </p:cNvSpPr>
            <p:nvPr/>
          </p:nvSpPr>
          <p:spPr bwMode="auto">
            <a:xfrm>
              <a:off x="6394" y="6885"/>
              <a:ext cx="170" cy="53"/>
            </a:xfrm>
            <a:custGeom>
              <a:avLst/>
              <a:gdLst>
                <a:gd name="T0" fmla="*/ 170 w 170"/>
                <a:gd name="T1" fmla="*/ 8 h 53"/>
                <a:gd name="T2" fmla="*/ 170 w 170"/>
                <a:gd name="T3" fmla="*/ 11 h 53"/>
                <a:gd name="T4" fmla="*/ 170 w 170"/>
                <a:gd name="T5" fmla="*/ 14 h 53"/>
                <a:gd name="T6" fmla="*/ 168 w 170"/>
                <a:gd name="T7" fmla="*/ 15 h 53"/>
                <a:gd name="T8" fmla="*/ 167 w 170"/>
                <a:gd name="T9" fmla="*/ 17 h 53"/>
                <a:gd name="T10" fmla="*/ 165 w 170"/>
                <a:gd name="T11" fmla="*/ 18 h 53"/>
                <a:gd name="T12" fmla="*/ 164 w 170"/>
                <a:gd name="T13" fmla="*/ 19 h 53"/>
                <a:gd name="T14" fmla="*/ 163 w 170"/>
                <a:gd name="T15" fmla="*/ 20 h 53"/>
                <a:gd name="T16" fmla="*/ 163 w 170"/>
                <a:gd name="T17" fmla="*/ 23 h 53"/>
                <a:gd name="T18" fmla="*/ 72 w 170"/>
                <a:gd name="T19" fmla="*/ 26 h 53"/>
                <a:gd name="T20" fmla="*/ 63 w 170"/>
                <a:gd name="T21" fmla="*/ 32 h 53"/>
                <a:gd name="T22" fmla="*/ 54 w 170"/>
                <a:gd name="T23" fmla="*/ 36 h 53"/>
                <a:gd name="T24" fmla="*/ 46 w 170"/>
                <a:gd name="T25" fmla="*/ 40 h 53"/>
                <a:gd name="T26" fmla="*/ 36 w 170"/>
                <a:gd name="T27" fmla="*/ 43 h 53"/>
                <a:gd name="T28" fmla="*/ 28 w 170"/>
                <a:gd name="T29" fmla="*/ 47 h 53"/>
                <a:gd name="T30" fmla="*/ 18 w 170"/>
                <a:gd name="T31" fmla="*/ 50 h 53"/>
                <a:gd name="T32" fmla="*/ 9 w 170"/>
                <a:gd name="T33" fmla="*/ 52 h 53"/>
                <a:gd name="T34" fmla="*/ 0 w 170"/>
                <a:gd name="T35" fmla="*/ 53 h 53"/>
                <a:gd name="T36" fmla="*/ 0 w 170"/>
                <a:gd name="T37" fmla="*/ 49 h 53"/>
                <a:gd name="T38" fmla="*/ 1 w 170"/>
                <a:gd name="T39" fmla="*/ 43 h 53"/>
                <a:gd name="T40" fmla="*/ 3 w 170"/>
                <a:gd name="T41" fmla="*/ 40 h 53"/>
                <a:gd name="T42" fmla="*/ 4 w 170"/>
                <a:gd name="T43" fmla="*/ 36 h 53"/>
                <a:gd name="T44" fmla="*/ 12 w 170"/>
                <a:gd name="T45" fmla="*/ 30 h 53"/>
                <a:gd name="T46" fmla="*/ 20 w 170"/>
                <a:gd name="T47" fmla="*/ 25 h 53"/>
                <a:gd name="T48" fmla="*/ 29 w 170"/>
                <a:gd name="T49" fmla="*/ 22 h 53"/>
                <a:gd name="T50" fmla="*/ 38 w 170"/>
                <a:gd name="T51" fmla="*/ 18 h 53"/>
                <a:gd name="T52" fmla="*/ 47 w 170"/>
                <a:gd name="T53" fmla="*/ 14 h 53"/>
                <a:gd name="T54" fmla="*/ 55 w 170"/>
                <a:gd name="T55" fmla="*/ 10 h 53"/>
                <a:gd name="T56" fmla="*/ 62 w 170"/>
                <a:gd name="T57" fmla="*/ 8 h 53"/>
                <a:gd name="T58" fmla="*/ 69 w 170"/>
                <a:gd name="T59" fmla="*/ 6 h 53"/>
                <a:gd name="T60" fmla="*/ 75 w 170"/>
                <a:gd name="T61" fmla="*/ 3 h 53"/>
                <a:gd name="T62" fmla="*/ 82 w 170"/>
                <a:gd name="T63" fmla="*/ 2 h 53"/>
                <a:gd name="T64" fmla="*/ 97 w 170"/>
                <a:gd name="T65" fmla="*/ 0 h 53"/>
                <a:gd name="T66" fmla="*/ 112 w 170"/>
                <a:gd name="T67" fmla="*/ 2 h 53"/>
                <a:gd name="T68" fmla="*/ 126 w 170"/>
                <a:gd name="T69" fmla="*/ 3 h 53"/>
                <a:gd name="T70" fmla="*/ 140 w 170"/>
                <a:gd name="T71" fmla="*/ 5 h 53"/>
                <a:gd name="T72" fmla="*/ 155 w 170"/>
                <a:gd name="T73" fmla="*/ 7 h 53"/>
                <a:gd name="T74" fmla="*/ 170 w 170"/>
                <a:gd name="T75" fmla="*/ 8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0"/>
                <a:gd name="T115" fmla="*/ 0 h 53"/>
                <a:gd name="T116" fmla="*/ 170 w 170"/>
                <a:gd name="T117" fmla="*/ 53 h 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0" h="53">
                  <a:moveTo>
                    <a:pt x="170" y="8"/>
                  </a:moveTo>
                  <a:lnTo>
                    <a:pt x="170" y="11"/>
                  </a:lnTo>
                  <a:lnTo>
                    <a:pt x="170" y="14"/>
                  </a:lnTo>
                  <a:lnTo>
                    <a:pt x="168" y="15"/>
                  </a:lnTo>
                  <a:lnTo>
                    <a:pt x="167" y="17"/>
                  </a:lnTo>
                  <a:lnTo>
                    <a:pt x="165" y="18"/>
                  </a:lnTo>
                  <a:lnTo>
                    <a:pt x="164" y="19"/>
                  </a:lnTo>
                  <a:lnTo>
                    <a:pt x="163" y="20"/>
                  </a:lnTo>
                  <a:lnTo>
                    <a:pt x="163" y="23"/>
                  </a:lnTo>
                  <a:lnTo>
                    <a:pt x="72" y="26"/>
                  </a:lnTo>
                  <a:lnTo>
                    <a:pt x="63" y="32"/>
                  </a:lnTo>
                  <a:lnTo>
                    <a:pt x="54" y="36"/>
                  </a:lnTo>
                  <a:lnTo>
                    <a:pt x="46" y="40"/>
                  </a:lnTo>
                  <a:lnTo>
                    <a:pt x="36" y="43"/>
                  </a:lnTo>
                  <a:lnTo>
                    <a:pt x="28" y="47"/>
                  </a:lnTo>
                  <a:lnTo>
                    <a:pt x="18" y="50"/>
                  </a:lnTo>
                  <a:lnTo>
                    <a:pt x="9" y="52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3" y="40"/>
                  </a:lnTo>
                  <a:lnTo>
                    <a:pt x="4" y="36"/>
                  </a:lnTo>
                  <a:lnTo>
                    <a:pt x="12" y="30"/>
                  </a:lnTo>
                  <a:lnTo>
                    <a:pt x="20" y="25"/>
                  </a:lnTo>
                  <a:lnTo>
                    <a:pt x="29" y="22"/>
                  </a:lnTo>
                  <a:lnTo>
                    <a:pt x="38" y="18"/>
                  </a:lnTo>
                  <a:lnTo>
                    <a:pt x="47" y="14"/>
                  </a:lnTo>
                  <a:lnTo>
                    <a:pt x="55" y="10"/>
                  </a:lnTo>
                  <a:lnTo>
                    <a:pt x="62" y="8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2" y="2"/>
                  </a:lnTo>
                  <a:lnTo>
                    <a:pt x="126" y="3"/>
                  </a:lnTo>
                  <a:lnTo>
                    <a:pt x="140" y="5"/>
                  </a:lnTo>
                  <a:lnTo>
                    <a:pt x="155" y="7"/>
                  </a:lnTo>
                  <a:lnTo>
                    <a:pt x="170" y="8"/>
                  </a:lnTo>
                  <a:close/>
                </a:path>
              </a:pathLst>
            </a:custGeom>
            <a:solidFill>
              <a:srgbClr val="1C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  <p:sp>
          <p:nvSpPr>
            <p:cNvPr id="59" name="Freeform 601"/>
            <p:cNvSpPr>
              <a:spLocks/>
            </p:cNvSpPr>
            <p:nvPr/>
          </p:nvSpPr>
          <p:spPr bwMode="auto">
            <a:xfrm>
              <a:off x="6403" y="6891"/>
              <a:ext cx="497" cy="234"/>
            </a:xfrm>
            <a:custGeom>
              <a:avLst/>
              <a:gdLst>
                <a:gd name="T0" fmla="*/ 478 w 497"/>
                <a:gd name="T1" fmla="*/ 90 h 234"/>
                <a:gd name="T2" fmla="*/ 418 w 497"/>
                <a:gd name="T3" fmla="*/ 121 h 234"/>
                <a:gd name="T4" fmla="*/ 413 w 497"/>
                <a:gd name="T5" fmla="*/ 153 h 234"/>
                <a:gd name="T6" fmla="*/ 418 w 497"/>
                <a:gd name="T7" fmla="*/ 201 h 234"/>
                <a:gd name="T8" fmla="*/ 399 w 497"/>
                <a:gd name="T9" fmla="*/ 225 h 234"/>
                <a:gd name="T10" fmla="*/ 397 w 497"/>
                <a:gd name="T11" fmla="*/ 199 h 234"/>
                <a:gd name="T12" fmla="*/ 399 w 497"/>
                <a:gd name="T13" fmla="*/ 182 h 234"/>
                <a:gd name="T14" fmla="*/ 367 w 497"/>
                <a:gd name="T15" fmla="*/ 193 h 234"/>
                <a:gd name="T16" fmla="*/ 361 w 497"/>
                <a:gd name="T17" fmla="*/ 143 h 234"/>
                <a:gd name="T18" fmla="*/ 354 w 497"/>
                <a:gd name="T19" fmla="*/ 132 h 234"/>
                <a:gd name="T20" fmla="*/ 338 w 497"/>
                <a:gd name="T21" fmla="*/ 160 h 234"/>
                <a:gd name="T22" fmla="*/ 329 w 497"/>
                <a:gd name="T23" fmla="*/ 209 h 234"/>
                <a:gd name="T24" fmla="*/ 285 w 497"/>
                <a:gd name="T25" fmla="*/ 233 h 234"/>
                <a:gd name="T26" fmla="*/ 284 w 497"/>
                <a:gd name="T27" fmla="*/ 215 h 234"/>
                <a:gd name="T28" fmla="*/ 301 w 497"/>
                <a:gd name="T29" fmla="*/ 219 h 234"/>
                <a:gd name="T30" fmla="*/ 311 w 497"/>
                <a:gd name="T31" fmla="*/ 214 h 234"/>
                <a:gd name="T32" fmla="*/ 298 w 497"/>
                <a:gd name="T33" fmla="*/ 196 h 234"/>
                <a:gd name="T34" fmla="*/ 262 w 497"/>
                <a:gd name="T35" fmla="*/ 187 h 234"/>
                <a:gd name="T36" fmla="*/ 284 w 497"/>
                <a:gd name="T37" fmla="*/ 150 h 234"/>
                <a:gd name="T38" fmla="*/ 275 w 497"/>
                <a:gd name="T39" fmla="*/ 136 h 234"/>
                <a:gd name="T40" fmla="*/ 241 w 497"/>
                <a:gd name="T41" fmla="*/ 172 h 234"/>
                <a:gd name="T42" fmla="*/ 239 w 497"/>
                <a:gd name="T43" fmla="*/ 215 h 234"/>
                <a:gd name="T44" fmla="*/ 225 w 497"/>
                <a:gd name="T45" fmla="*/ 228 h 234"/>
                <a:gd name="T46" fmla="*/ 219 w 497"/>
                <a:gd name="T47" fmla="*/ 218 h 234"/>
                <a:gd name="T48" fmla="*/ 232 w 497"/>
                <a:gd name="T49" fmla="*/ 202 h 234"/>
                <a:gd name="T50" fmla="*/ 205 w 497"/>
                <a:gd name="T51" fmla="*/ 193 h 234"/>
                <a:gd name="T52" fmla="*/ 218 w 497"/>
                <a:gd name="T53" fmla="*/ 161 h 234"/>
                <a:gd name="T54" fmla="*/ 232 w 497"/>
                <a:gd name="T55" fmla="*/ 154 h 234"/>
                <a:gd name="T56" fmla="*/ 231 w 497"/>
                <a:gd name="T57" fmla="*/ 138 h 234"/>
                <a:gd name="T58" fmla="*/ 190 w 497"/>
                <a:gd name="T59" fmla="*/ 155 h 234"/>
                <a:gd name="T60" fmla="*/ 162 w 497"/>
                <a:gd name="T61" fmla="*/ 228 h 234"/>
                <a:gd name="T62" fmla="*/ 130 w 497"/>
                <a:gd name="T63" fmla="*/ 211 h 234"/>
                <a:gd name="T64" fmla="*/ 128 w 497"/>
                <a:gd name="T65" fmla="*/ 201 h 234"/>
                <a:gd name="T66" fmla="*/ 155 w 497"/>
                <a:gd name="T67" fmla="*/ 190 h 234"/>
                <a:gd name="T68" fmla="*/ 139 w 497"/>
                <a:gd name="T69" fmla="*/ 179 h 234"/>
                <a:gd name="T70" fmla="*/ 134 w 497"/>
                <a:gd name="T71" fmla="*/ 163 h 234"/>
                <a:gd name="T72" fmla="*/ 152 w 497"/>
                <a:gd name="T73" fmla="*/ 144 h 234"/>
                <a:gd name="T74" fmla="*/ 149 w 497"/>
                <a:gd name="T75" fmla="*/ 122 h 234"/>
                <a:gd name="T76" fmla="*/ 114 w 497"/>
                <a:gd name="T77" fmla="*/ 144 h 234"/>
                <a:gd name="T78" fmla="*/ 97 w 497"/>
                <a:gd name="T79" fmla="*/ 205 h 234"/>
                <a:gd name="T80" fmla="*/ 52 w 497"/>
                <a:gd name="T81" fmla="*/ 209 h 234"/>
                <a:gd name="T82" fmla="*/ 9 w 497"/>
                <a:gd name="T83" fmla="*/ 182 h 234"/>
                <a:gd name="T84" fmla="*/ 5 w 497"/>
                <a:gd name="T85" fmla="*/ 127 h 234"/>
                <a:gd name="T86" fmla="*/ 11 w 497"/>
                <a:gd name="T87" fmla="*/ 109 h 234"/>
                <a:gd name="T88" fmla="*/ 34 w 497"/>
                <a:gd name="T89" fmla="*/ 135 h 234"/>
                <a:gd name="T90" fmla="*/ 74 w 497"/>
                <a:gd name="T91" fmla="*/ 148 h 234"/>
                <a:gd name="T92" fmla="*/ 91 w 497"/>
                <a:gd name="T93" fmla="*/ 123 h 234"/>
                <a:gd name="T94" fmla="*/ 52 w 497"/>
                <a:gd name="T95" fmla="*/ 127 h 234"/>
                <a:gd name="T96" fmla="*/ 70 w 497"/>
                <a:gd name="T97" fmla="*/ 98 h 234"/>
                <a:gd name="T98" fmla="*/ 129 w 497"/>
                <a:gd name="T99" fmla="*/ 109 h 234"/>
                <a:gd name="T100" fmla="*/ 123 w 497"/>
                <a:gd name="T101" fmla="*/ 90 h 234"/>
                <a:gd name="T102" fmla="*/ 274 w 497"/>
                <a:gd name="T103" fmla="*/ 87 h 234"/>
                <a:gd name="T104" fmla="*/ 354 w 497"/>
                <a:gd name="T105" fmla="*/ 63 h 234"/>
                <a:gd name="T106" fmla="*/ 423 w 497"/>
                <a:gd name="T107" fmla="*/ 27 h 234"/>
                <a:gd name="T108" fmla="*/ 473 w 497"/>
                <a:gd name="T109" fmla="*/ 9 h 234"/>
                <a:gd name="T110" fmla="*/ 491 w 497"/>
                <a:gd name="T111" fmla="*/ 2 h 2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7"/>
                <a:gd name="T169" fmla="*/ 0 h 234"/>
                <a:gd name="T170" fmla="*/ 497 w 497"/>
                <a:gd name="T171" fmla="*/ 234 h 2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7" h="234">
                  <a:moveTo>
                    <a:pt x="496" y="2"/>
                  </a:moveTo>
                  <a:lnTo>
                    <a:pt x="497" y="17"/>
                  </a:lnTo>
                  <a:lnTo>
                    <a:pt x="497" y="33"/>
                  </a:lnTo>
                  <a:lnTo>
                    <a:pt x="495" y="47"/>
                  </a:lnTo>
                  <a:lnTo>
                    <a:pt x="490" y="62"/>
                  </a:lnTo>
                  <a:lnTo>
                    <a:pt x="486" y="77"/>
                  </a:lnTo>
                  <a:lnTo>
                    <a:pt x="478" y="90"/>
                  </a:lnTo>
                  <a:lnTo>
                    <a:pt x="468" y="102"/>
                  </a:lnTo>
                  <a:lnTo>
                    <a:pt x="456" y="114"/>
                  </a:lnTo>
                  <a:lnTo>
                    <a:pt x="450" y="117"/>
                  </a:lnTo>
                  <a:lnTo>
                    <a:pt x="442" y="118"/>
                  </a:lnTo>
                  <a:lnTo>
                    <a:pt x="433" y="119"/>
                  </a:lnTo>
                  <a:lnTo>
                    <a:pt x="426" y="120"/>
                  </a:lnTo>
                  <a:lnTo>
                    <a:pt x="418" y="121"/>
                  </a:lnTo>
                  <a:lnTo>
                    <a:pt x="412" y="125"/>
                  </a:lnTo>
                  <a:lnTo>
                    <a:pt x="410" y="127"/>
                  </a:lnTo>
                  <a:lnTo>
                    <a:pt x="407" y="130"/>
                  </a:lnTo>
                  <a:lnTo>
                    <a:pt x="406" y="135"/>
                  </a:lnTo>
                  <a:lnTo>
                    <a:pt x="406" y="138"/>
                  </a:lnTo>
                  <a:lnTo>
                    <a:pt x="410" y="145"/>
                  </a:lnTo>
                  <a:lnTo>
                    <a:pt x="413" y="153"/>
                  </a:lnTo>
                  <a:lnTo>
                    <a:pt x="416" y="160"/>
                  </a:lnTo>
                  <a:lnTo>
                    <a:pt x="418" y="167"/>
                  </a:lnTo>
                  <a:lnTo>
                    <a:pt x="419" y="175"/>
                  </a:lnTo>
                  <a:lnTo>
                    <a:pt x="419" y="183"/>
                  </a:lnTo>
                  <a:lnTo>
                    <a:pt x="419" y="190"/>
                  </a:lnTo>
                  <a:lnTo>
                    <a:pt x="419" y="197"/>
                  </a:lnTo>
                  <a:lnTo>
                    <a:pt x="418" y="201"/>
                  </a:lnTo>
                  <a:lnTo>
                    <a:pt x="416" y="205"/>
                  </a:lnTo>
                  <a:lnTo>
                    <a:pt x="415" y="209"/>
                  </a:lnTo>
                  <a:lnTo>
                    <a:pt x="412" y="213"/>
                  </a:lnTo>
                  <a:lnTo>
                    <a:pt x="410" y="216"/>
                  </a:lnTo>
                  <a:lnTo>
                    <a:pt x="406" y="219"/>
                  </a:lnTo>
                  <a:lnTo>
                    <a:pt x="403" y="223"/>
                  </a:lnTo>
                  <a:lnTo>
                    <a:pt x="399" y="225"/>
                  </a:lnTo>
                  <a:lnTo>
                    <a:pt x="376" y="215"/>
                  </a:lnTo>
                  <a:lnTo>
                    <a:pt x="376" y="211"/>
                  </a:lnTo>
                  <a:lnTo>
                    <a:pt x="377" y="209"/>
                  </a:lnTo>
                  <a:lnTo>
                    <a:pt x="380" y="206"/>
                  </a:lnTo>
                  <a:lnTo>
                    <a:pt x="384" y="204"/>
                  </a:lnTo>
                  <a:lnTo>
                    <a:pt x="389" y="201"/>
                  </a:lnTo>
                  <a:lnTo>
                    <a:pt x="397" y="199"/>
                  </a:lnTo>
                  <a:lnTo>
                    <a:pt x="403" y="197"/>
                  </a:lnTo>
                  <a:lnTo>
                    <a:pt x="406" y="193"/>
                  </a:lnTo>
                  <a:lnTo>
                    <a:pt x="407" y="191"/>
                  </a:lnTo>
                  <a:lnTo>
                    <a:pt x="407" y="188"/>
                  </a:lnTo>
                  <a:lnTo>
                    <a:pt x="406" y="184"/>
                  </a:lnTo>
                  <a:lnTo>
                    <a:pt x="404" y="181"/>
                  </a:lnTo>
                  <a:lnTo>
                    <a:pt x="399" y="182"/>
                  </a:lnTo>
                  <a:lnTo>
                    <a:pt x="395" y="183"/>
                  </a:lnTo>
                  <a:lnTo>
                    <a:pt x="388" y="183"/>
                  </a:lnTo>
                  <a:lnTo>
                    <a:pt x="384" y="184"/>
                  </a:lnTo>
                  <a:lnTo>
                    <a:pt x="380" y="186"/>
                  </a:lnTo>
                  <a:lnTo>
                    <a:pt x="375" y="187"/>
                  </a:lnTo>
                  <a:lnTo>
                    <a:pt x="370" y="189"/>
                  </a:lnTo>
                  <a:lnTo>
                    <a:pt x="367" y="193"/>
                  </a:lnTo>
                  <a:lnTo>
                    <a:pt x="365" y="186"/>
                  </a:lnTo>
                  <a:lnTo>
                    <a:pt x="362" y="179"/>
                  </a:lnTo>
                  <a:lnTo>
                    <a:pt x="361" y="171"/>
                  </a:lnTo>
                  <a:lnTo>
                    <a:pt x="360" y="165"/>
                  </a:lnTo>
                  <a:lnTo>
                    <a:pt x="360" y="157"/>
                  </a:lnTo>
                  <a:lnTo>
                    <a:pt x="360" y="150"/>
                  </a:lnTo>
                  <a:lnTo>
                    <a:pt x="361" y="143"/>
                  </a:lnTo>
                  <a:lnTo>
                    <a:pt x="363" y="137"/>
                  </a:lnTo>
                  <a:lnTo>
                    <a:pt x="362" y="135"/>
                  </a:lnTo>
                  <a:lnTo>
                    <a:pt x="361" y="134"/>
                  </a:lnTo>
                  <a:lnTo>
                    <a:pt x="360" y="132"/>
                  </a:lnTo>
                  <a:lnTo>
                    <a:pt x="358" y="132"/>
                  </a:lnTo>
                  <a:lnTo>
                    <a:pt x="356" y="132"/>
                  </a:lnTo>
                  <a:lnTo>
                    <a:pt x="354" y="132"/>
                  </a:lnTo>
                  <a:lnTo>
                    <a:pt x="352" y="132"/>
                  </a:lnTo>
                  <a:lnTo>
                    <a:pt x="351" y="132"/>
                  </a:lnTo>
                  <a:lnTo>
                    <a:pt x="345" y="136"/>
                  </a:lnTo>
                  <a:lnTo>
                    <a:pt x="342" y="140"/>
                  </a:lnTo>
                  <a:lnTo>
                    <a:pt x="341" y="144"/>
                  </a:lnTo>
                  <a:lnTo>
                    <a:pt x="340" y="149"/>
                  </a:lnTo>
                  <a:lnTo>
                    <a:pt x="338" y="160"/>
                  </a:lnTo>
                  <a:lnTo>
                    <a:pt x="340" y="170"/>
                  </a:lnTo>
                  <a:lnTo>
                    <a:pt x="341" y="181"/>
                  </a:lnTo>
                  <a:lnTo>
                    <a:pt x="341" y="191"/>
                  </a:lnTo>
                  <a:lnTo>
                    <a:pt x="340" y="197"/>
                  </a:lnTo>
                  <a:lnTo>
                    <a:pt x="337" y="200"/>
                  </a:lnTo>
                  <a:lnTo>
                    <a:pt x="333" y="205"/>
                  </a:lnTo>
                  <a:lnTo>
                    <a:pt x="329" y="209"/>
                  </a:lnTo>
                  <a:lnTo>
                    <a:pt x="326" y="217"/>
                  </a:lnTo>
                  <a:lnTo>
                    <a:pt x="323" y="224"/>
                  </a:lnTo>
                  <a:lnTo>
                    <a:pt x="316" y="228"/>
                  </a:lnTo>
                  <a:lnTo>
                    <a:pt x="309" y="232"/>
                  </a:lnTo>
                  <a:lnTo>
                    <a:pt x="300" y="233"/>
                  </a:lnTo>
                  <a:lnTo>
                    <a:pt x="293" y="234"/>
                  </a:lnTo>
                  <a:lnTo>
                    <a:pt x="285" y="233"/>
                  </a:lnTo>
                  <a:lnTo>
                    <a:pt x="279" y="232"/>
                  </a:lnTo>
                  <a:lnTo>
                    <a:pt x="266" y="219"/>
                  </a:lnTo>
                  <a:lnTo>
                    <a:pt x="268" y="217"/>
                  </a:lnTo>
                  <a:lnTo>
                    <a:pt x="272" y="216"/>
                  </a:lnTo>
                  <a:lnTo>
                    <a:pt x="276" y="215"/>
                  </a:lnTo>
                  <a:lnTo>
                    <a:pt x="281" y="215"/>
                  </a:lnTo>
                  <a:lnTo>
                    <a:pt x="284" y="215"/>
                  </a:lnTo>
                  <a:lnTo>
                    <a:pt x="290" y="216"/>
                  </a:lnTo>
                  <a:lnTo>
                    <a:pt x="293" y="217"/>
                  </a:lnTo>
                  <a:lnTo>
                    <a:pt x="297" y="217"/>
                  </a:lnTo>
                  <a:lnTo>
                    <a:pt x="298" y="218"/>
                  </a:lnTo>
                  <a:lnTo>
                    <a:pt x="299" y="219"/>
                  </a:lnTo>
                  <a:lnTo>
                    <a:pt x="300" y="219"/>
                  </a:lnTo>
                  <a:lnTo>
                    <a:pt x="301" y="219"/>
                  </a:lnTo>
                  <a:lnTo>
                    <a:pt x="305" y="219"/>
                  </a:lnTo>
                  <a:lnTo>
                    <a:pt x="306" y="219"/>
                  </a:lnTo>
                  <a:lnTo>
                    <a:pt x="307" y="219"/>
                  </a:lnTo>
                  <a:lnTo>
                    <a:pt x="309" y="219"/>
                  </a:lnTo>
                  <a:lnTo>
                    <a:pt x="309" y="218"/>
                  </a:lnTo>
                  <a:lnTo>
                    <a:pt x="310" y="216"/>
                  </a:lnTo>
                  <a:lnTo>
                    <a:pt x="311" y="214"/>
                  </a:lnTo>
                  <a:lnTo>
                    <a:pt x="312" y="211"/>
                  </a:lnTo>
                  <a:lnTo>
                    <a:pt x="312" y="209"/>
                  </a:lnTo>
                  <a:lnTo>
                    <a:pt x="312" y="208"/>
                  </a:lnTo>
                  <a:lnTo>
                    <a:pt x="311" y="205"/>
                  </a:lnTo>
                  <a:lnTo>
                    <a:pt x="309" y="204"/>
                  </a:lnTo>
                  <a:lnTo>
                    <a:pt x="305" y="198"/>
                  </a:lnTo>
                  <a:lnTo>
                    <a:pt x="298" y="196"/>
                  </a:lnTo>
                  <a:lnTo>
                    <a:pt x="292" y="195"/>
                  </a:lnTo>
                  <a:lnTo>
                    <a:pt x="285" y="195"/>
                  </a:lnTo>
                  <a:lnTo>
                    <a:pt x="279" y="195"/>
                  </a:lnTo>
                  <a:lnTo>
                    <a:pt x="272" y="195"/>
                  </a:lnTo>
                  <a:lnTo>
                    <a:pt x="265" y="195"/>
                  </a:lnTo>
                  <a:lnTo>
                    <a:pt x="261" y="193"/>
                  </a:lnTo>
                  <a:lnTo>
                    <a:pt x="262" y="187"/>
                  </a:lnTo>
                  <a:lnTo>
                    <a:pt x="264" y="181"/>
                  </a:lnTo>
                  <a:lnTo>
                    <a:pt x="266" y="174"/>
                  </a:lnTo>
                  <a:lnTo>
                    <a:pt x="268" y="170"/>
                  </a:lnTo>
                  <a:lnTo>
                    <a:pt x="272" y="164"/>
                  </a:lnTo>
                  <a:lnTo>
                    <a:pt x="276" y="158"/>
                  </a:lnTo>
                  <a:lnTo>
                    <a:pt x="280" y="154"/>
                  </a:lnTo>
                  <a:lnTo>
                    <a:pt x="284" y="150"/>
                  </a:lnTo>
                  <a:lnTo>
                    <a:pt x="285" y="148"/>
                  </a:lnTo>
                  <a:lnTo>
                    <a:pt x="285" y="144"/>
                  </a:lnTo>
                  <a:lnTo>
                    <a:pt x="284" y="142"/>
                  </a:lnTo>
                  <a:lnTo>
                    <a:pt x="282" y="140"/>
                  </a:lnTo>
                  <a:lnTo>
                    <a:pt x="280" y="138"/>
                  </a:lnTo>
                  <a:lnTo>
                    <a:pt x="277" y="137"/>
                  </a:lnTo>
                  <a:lnTo>
                    <a:pt x="275" y="136"/>
                  </a:lnTo>
                  <a:lnTo>
                    <a:pt x="274" y="135"/>
                  </a:lnTo>
                  <a:lnTo>
                    <a:pt x="266" y="139"/>
                  </a:lnTo>
                  <a:lnTo>
                    <a:pt x="261" y="145"/>
                  </a:lnTo>
                  <a:lnTo>
                    <a:pt x="254" y="152"/>
                  </a:lnTo>
                  <a:lnTo>
                    <a:pt x="250" y="158"/>
                  </a:lnTo>
                  <a:lnTo>
                    <a:pt x="245" y="165"/>
                  </a:lnTo>
                  <a:lnTo>
                    <a:pt x="241" y="172"/>
                  </a:lnTo>
                  <a:lnTo>
                    <a:pt x="237" y="180"/>
                  </a:lnTo>
                  <a:lnTo>
                    <a:pt x="234" y="187"/>
                  </a:lnTo>
                  <a:lnTo>
                    <a:pt x="234" y="193"/>
                  </a:lnTo>
                  <a:lnTo>
                    <a:pt x="235" y="199"/>
                  </a:lnTo>
                  <a:lnTo>
                    <a:pt x="236" y="204"/>
                  </a:lnTo>
                  <a:lnTo>
                    <a:pt x="237" y="209"/>
                  </a:lnTo>
                  <a:lnTo>
                    <a:pt x="239" y="215"/>
                  </a:lnTo>
                  <a:lnTo>
                    <a:pt x="240" y="219"/>
                  </a:lnTo>
                  <a:lnTo>
                    <a:pt x="242" y="225"/>
                  </a:lnTo>
                  <a:lnTo>
                    <a:pt x="244" y="230"/>
                  </a:lnTo>
                  <a:lnTo>
                    <a:pt x="240" y="230"/>
                  </a:lnTo>
                  <a:lnTo>
                    <a:pt x="236" y="230"/>
                  </a:lnTo>
                  <a:lnTo>
                    <a:pt x="232" y="230"/>
                  </a:lnTo>
                  <a:lnTo>
                    <a:pt x="225" y="228"/>
                  </a:lnTo>
                  <a:lnTo>
                    <a:pt x="220" y="227"/>
                  </a:lnTo>
                  <a:lnTo>
                    <a:pt x="216" y="226"/>
                  </a:lnTo>
                  <a:lnTo>
                    <a:pt x="210" y="224"/>
                  </a:lnTo>
                  <a:lnTo>
                    <a:pt x="207" y="219"/>
                  </a:lnTo>
                  <a:lnTo>
                    <a:pt x="210" y="219"/>
                  </a:lnTo>
                  <a:lnTo>
                    <a:pt x="215" y="218"/>
                  </a:lnTo>
                  <a:lnTo>
                    <a:pt x="219" y="218"/>
                  </a:lnTo>
                  <a:lnTo>
                    <a:pt x="223" y="218"/>
                  </a:lnTo>
                  <a:lnTo>
                    <a:pt x="226" y="218"/>
                  </a:lnTo>
                  <a:lnTo>
                    <a:pt x="231" y="216"/>
                  </a:lnTo>
                  <a:lnTo>
                    <a:pt x="233" y="214"/>
                  </a:lnTo>
                  <a:lnTo>
                    <a:pt x="234" y="209"/>
                  </a:lnTo>
                  <a:lnTo>
                    <a:pt x="233" y="205"/>
                  </a:lnTo>
                  <a:lnTo>
                    <a:pt x="232" y="202"/>
                  </a:lnTo>
                  <a:lnTo>
                    <a:pt x="229" y="200"/>
                  </a:lnTo>
                  <a:lnTo>
                    <a:pt x="226" y="198"/>
                  </a:lnTo>
                  <a:lnTo>
                    <a:pt x="224" y="196"/>
                  </a:lnTo>
                  <a:lnTo>
                    <a:pt x="222" y="193"/>
                  </a:lnTo>
                  <a:lnTo>
                    <a:pt x="219" y="191"/>
                  </a:lnTo>
                  <a:lnTo>
                    <a:pt x="216" y="190"/>
                  </a:lnTo>
                  <a:lnTo>
                    <a:pt x="205" y="193"/>
                  </a:lnTo>
                  <a:lnTo>
                    <a:pt x="205" y="187"/>
                  </a:lnTo>
                  <a:lnTo>
                    <a:pt x="206" y="183"/>
                  </a:lnTo>
                  <a:lnTo>
                    <a:pt x="208" y="179"/>
                  </a:lnTo>
                  <a:lnTo>
                    <a:pt x="210" y="173"/>
                  </a:lnTo>
                  <a:lnTo>
                    <a:pt x="214" y="170"/>
                  </a:lnTo>
                  <a:lnTo>
                    <a:pt x="216" y="166"/>
                  </a:lnTo>
                  <a:lnTo>
                    <a:pt x="218" y="161"/>
                  </a:lnTo>
                  <a:lnTo>
                    <a:pt x="220" y="157"/>
                  </a:lnTo>
                  <a:lnTo>
                    <a:pt x="223" y="157"/>
                  </a:lnTo>
                  <a:lnTo>
                    <a:pt x="224" y="156"/>
                  </a:lnTo>
                  <a:lnTo>
                    <a:pt x="226" y="156"/>
                  </a:lnTo>
                  <a:lnTo>
                    <a:pt x="229" y="155"/>
                  </a:lnTo>
                  <a:lnTo>
                    <a:pt x="231" y="155"/>
                  </a:lnTo>
                  <a:lnTo>
                    <a:pt x="232" y="154"/>
                  </a:lnTo>
                  <a:lnTo>
                    <a:pt x="233" y="152"/>
                  </a:lnTo>
                  <a:lnTo>
                    <a:pt x="234" y="150"/>
                  </a:lnTo>
                  <a:lnTo>
                    <a:pt x="235" y="148"/>
                  </a:lnTo>
                  <a:lnTo>
                    <a:pt x="235" y="144"/>
                  </a:lnTo>
                  <a:lnTo>
                    <a:pt x="234" y="142"/>
                  </a:lnTo>
                  <a:lnTo>
                    <a:pt x="232" y="140"/>
                  </a:lnTo>
                  <a:lnTo>
                    <a:pt x="231" y="138"/>
                  </a:lnTo>
                  <a:lnTo>
                    <a:pt x="227" y="137"/>
                  </a:lnTo>
                  <a:lnTo>
                    <a:pt x="225" y="136"/>
                  </a:lnTo>
                  <a:lnTo>
                    <a:pt x="223" y="135"/>
                  </a:lnTo>
                  <a:lnTo>
                    <a:pt x="215" y="137"/>
                  </a:lnTo>
                  <a:lnTo>
                    <a:pt x="206" y="142"/>
                  </a:lnTo>
                  <a:lnTo>
                    <a:pt x="197" y="148"/>
                  </a:lnTo>
                  <a:lnTo>
                    <a:pt x="190" y="155"/>
                  </a:lnTo>
                  <a:lnTo>
                    <a:pt x="184" y="164"/>
                  </a:lnTo>
                  <a:lnTo>
                    <a:pt x="178" y="172"/>
                  </a:lnTo>
                  <a:lnTo>
                    <a:pt x="174" y="181"/>
                  </a:lnTo>
                  <a:lnTo>
                    <a:pt x="172" y="190"/>
                  </a:lnTo>
                  <a:lnTo>
                    <a:pt x="174" y="230"/>
                  </a:lnTo>
                  <a:lnTo>
                    <a:pt x="167" y="228"/>
                  </a:lnTo>
                  <a:lnTo>
                    <a:pt x="162" y="228"/>
                  </a:lnTo>
                  <a:lnTo>
                    <a:pt x="156" y="227"/>
                  </a:lnTo>
                  <a:lnTo>
                    <a:pt x="149" y="226"/>
                  </a:lnTo>
                  <a:lnTo>
                    <a:pt x="144" y="224"/>
                  </a:lnTo>
                  <a:lnTo>
                    <a:pt x="139" y="221"/>
                  </a:lnTo>
                  <a:lnTo>
                    <a:pt x="134" y="217"/>
                  </a:lnTo>
                  <a:lnTo>
                    <a:pt x="130" y="214"/>
                  </a:lnTo>
                  <a:lnTo>
                    <a:pt x="130" y="211"/>
                  </a:lnTo>
                  <a:lnTo>
                    <a:pt x="130" y="210"/>
                  </a:lnTo>
                  <a:lnTo>
                    <a:pt x="130" y="209"/>
                  </a:lnTo>
                  <a:lnTo>
                    <a:pt x="130" y="206"/>
                  </a:lnTo>
                  <a:lnTo>
                    <a:pt x="130" y="205"/>
                  </a:lnTo>
                  <a:lnTo>
                    <a:pt x="130" y="204"/>
                  </a:lnTo>
                  <a:lnTo>
                    <a:pt x="129" y="202"/>
                  </a:lnTo>
                  <a:lnTo>
                    <a:pt x="128" y="201"/>
                  </a:lnTo>
                  <a:lnTo>
                    <a:pt x="131" y="199"/>
                  </a:lnTo>
                  <a:lnTo>
                    <a:pt x="135" y="198"/>
                  </a:lnTo>
                  <a:lnTo>
                    <a:pt x="140" y="197"/>
                  </a:lnTo>
                  <a:lnTo>
                    <a:pt x="144" y="197"/>
                  </a:lnTo>
                  <a:lnTo>
                    <a:pt x="148" y="196"/>
                  </a:lnTo>
                  <a:lnTo>
                    <a:pt x="152" y="193"/>
                  </a:lnTo>
                  <a:lnTo>
                    <a:pt x="155" y="190"/>
                  </a:lnTo>
                  <a:lnTo>
                    <a:pt x="156" y="186"/>
                  </a:lnTo>
                  <a:lnTo>
                    <a:pt x="154" y="182"/>
                  </a:lnTo>
                  <a:lnTo>
                    <a:pt x="151" y="180"/>
                  </a:lnTo>
                  <a:lnTo>
                    <a:pt x="148" y="179"/>
                  </a:lnTo>
                  <a:lnTo>
                    <a:pt x="145" y="179"/>
                  </a:lnTo>
                  <a:lnTo>
                    <a:pt x="143" y="179"/>
                  </a:lnTo>
                  <a:lnTo>
                    <a:pt x="139" y="179"/>
                  </a:lnTo>
                  <a:lnTo>
                    <a:pt x="135" y="179"/>
                  </a:lnTo>
                  <a:lnTo>
                    <a:pt x="132" y="179"/>
                  </a:lnTo>
                  <a:lnTo>
                    <a:pt x="130" y="174"/>
                  </a:lnTo>
                  <a:lnTo>
                    <a:pt x="129" y="171"/>
                  </a:lnTo>
                  <a:lnTo>
                    <a:pt x="130" y="169"/>
                  </a:lnTo>
                  <a:lnTo>
                    <a:pt x="131" y="166"/>
                  </a:lnTo>
                  <a:lnTo>
                    <a:pt x="134" y="163"/>
                  </a:lnTo>
                  <a:lnTo>
                    <a:pt x="135" y="160"/>
                  </a:lnTo>
                  <a:lnTo>
                    <a:pt x="136" y="156"/>
                  </a:lnTo>
                  <a:lnTo>
                    <a:pt x="136" y="153"/>
                  </a:lnTo>
                  <a:lnTo>
                    <a:pt x="140" y="149"/>
                  </a:lnTo>
                  <a:lnTo>
                    <a:pt x="144" y="147"/>
                  </a:lnTo>
                  <a:lnTo>
                    <a:pt x="147" y="145"/>
                  </a:lnTo>
                  <a:lnTo>
                    <a:pt x="152" y="144"/>
                  </a:lnTo>
                  <a:lnTo>
                    <a:pt x="157" y="142"/>
                  </a:lnTo>
                  <a:lnTo>
                    <a:pt x="159" y="139"/>
                  </a:lnTo>
                  <a:lnTo>
                    <a:pt x="162" y="136"/>
                  </a:lnTo>
                  <a:lnTo>
                    <a:pt x="163" y="129"/>
                  </a:lnTo>
                  <a:lnTo>
                    <a:pt x="158" y="126"/>
                  </a:lnTo>
                  <a:lnTo>
                    <a:pt x="154" y="123"/>
                  </a:lnTo>
                  <a:lnTo>
                    <a:pt x="149" y="122"/>
                  </a:lnTo>
                  <a:lnTo>
                    <a:pt x="145" y="122"/>
                  </a:lnTo>
                  <a:lnTo>
                    <a:pt x="140" y="123"/>
                  </a:lnTo>
                  <a:lnTo>
                    <a:pt x="135" y="125"/>
                  </a:lnTo>
                  <a:lnTo>
                    <a:pt x="130" y="127"/>
                  </a:lnTo>
                  <a:lnTo>
                    <a:pt x="126" y="129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9" y="153"/>
                  </a:lnTo>
                  <a:lnTo>
                    <a:pt x="105" y="161"/>
                  </a:lnTo>
                  <a:lnTo>
                    <a:pt x="103" y="170"/>
                  </a:lnTo>
                  <a:lnTo>
                    <a:pt x="101" y="180"/>
                  </a:lnTo>
                  <a:lnTo>
                    <a:pt x="100" y="189"/>
                  </a:lnTo>
                  <a:lnTo>
                    <a:pt x="100" y="199"/>
                  </a:lnTo>
                  <a:lnTo>
                    <a:pt x="97" y="205"/>
                  </a:lnTo>
                  <a:lnTo>
                    <a:pt x="91" y="209"/>
                  </a:lnTo>
                  <a:lnTo>
                    <a:pt x="86" y="210"/>
                  </a:lnTo>
                  <a:lnTo>
                    <a:pt x="79" y="211"/>
                  </a:lnTo>
                  <a:lnTo>
                    <a:pt x="71" y="211"/>
                  </a:lnTo>
                  <a:lnTo>
                    <a:pt x="65" y="210"/>
                  </a:lnTo>
                  <a:lnTo>
                    <a:pt x="57" y="210"/>
                  </a:lnTo>
                  <a:lnTo>
                    <a:pt x="52" y="209"/>
                  </a:lnTo>
                  <a:lnTo>
                    <a:pt x="44" y="206"/>
                  </a:lnTo>
                  <a:lnTo>
                    <a:pt x="37" y="204"/>
                  </a:lnTo>
                  <a:lnTo>
                    <a:pt x="30" y="200"/>
                  </a:lnTo>
                  <a:lnTo>
                    <a:pt x="25" y="197"/>
                  </a:lnTo>
                  <a:lnTo>
                    <a:pt x="20" y="193"/>
                  </a:lnTo>
                  <a:lnTo>
                    <a:pt x="13" y="188"/>
                  </a:lnTo>
                  <a:lnTo>
                    <a:pt x="9" y="182"/>
                  </a:lnTo>
                  <a:lnTo>
                    <a:pt x="3" y="175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2"/>
                  </a:lnTo>
                  <a:lnTo>
                    <a:pt x="3" y="143"/>
                  </a:lnTo>
                  <a:lnTo>
                    <a:pt x="4" y="136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5" y="112"/>
                  </a:lnTo>
                  <a:lnTo>
                    <a:pt x="7" y="110"/>
                  </a:lnTo>
                  <a:lnTo>
                    <a:pt x="8" y="109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8" y="109"/>
                  </a:lnTo>
                  <a:lnTo>
                    <a:pt x="22" y="115"/>
                  </a:lnTo>
                  <a:lnTo>
                    <a:pt x="26" y="121"/>
                  </a:lnTo>
                  <a:lnTo>
                    <a:pt x="29" y="127"/>
                  </a:lnTo>
                  <a:lnTo>
                    <a:pt x="34" y="135"/>
                  </a:lnTo>
                  <a:lnTo>
                    <a:pt x="37" y="140"/>
                  </a:lnTo>
                  <a:lnTo>
                    <a:pt x="42" y="147"/>
                  </a:lnTo>
                  <a:lnTo>
                    <a:pt x="48" y="150"/>
                  </a:lnTo>
                  <a:lnTo>
                    <a:pt x="56" y="153"/>
                  </a:lnTo>
                  <a:lnTo>
                    <a:pt x="61" y="150"/>
                  </a:lnTo>
                  <a:lnTo>
                    <a:pt x="69" y="149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7" y="144"/>
                  </a:lnTo>
                  <a:lnTo>
                    <a:pt x="91" y="142"/>
                  </a:lnTo>
                  <a:lnTo>
                    <a:pt x="96" y="138"/>
                  </a:lnTo>
                  <a:lnTo>
                    <a:pt x="98" y="132"/>
                  </a:lnTo>
                  <a:lnTo>
                    <a:pt x="96" y="127"/>
                  </a:lnTo>
                  <a:lnTo>
                    <a:pt x="91" y="123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75" y="123"/>
                  </a:lnTo>
                  <a:lnTo>
                    <a:pt x="69" y="126"/>
                  </a:lnTo>
                  <a:lnTo>
                    <a:pt x="61" y="129"/>
                  </a:lnTo>
                  <a:lnTo>
                    <a:pt x="55" y="129"/>
                  </a:lnTo>
                  <a:lnTo>
                    <a:pt x="52" y="127"/>
                  </a:lnTo>
                  <a:lnTo>
                    <a:pt x="51" y="125"/>
                  </a:lnTo>
                  <a:lnTo>
                    <a:pt x="48" y="120"/>
                  </a:lnTo>
                  <a:lnTo>
                    <a:pt x="46" y="114"/>
                  </a:lnTo>
                  <a:lnTo>
                    <a:pt x="34" y="99"/>
                  </a:lnTo>
                  <a:lnTo>
                    <a:pt x="46" y="99"/>
                  </a:lnTo>
                  <a:lnTo>
                    <a:pt x="58" y="99"/>
                  </a:lnTo>
                  <a:lnTo>
                    <a:pt x="70" y="98"/>
                  </a:lnTo>
                  <a:lnTo>
                    <a:pt x="82" y="99"/>
                  </a:lnTo>
                  <a:lnTo>
                    <a:pt x="93" y="100"/>
                  </a:lnTo>
                  <a:lnTo>
                    <a:pt x="104" y="102"/>
                  </a:lnTo>
                  <a:lnTo>
                    <a:pt x="116" y="106"/>
                  </a:lnTo>
                  <a:lnTo>
                    <a:pt x="128" y="112"/>
                  </a:lnTo>
                  <a:lnTo>
                    <a:pt x="129" y="110"/>
                  </a:lnTo>
                  <a:lnTo>
                    <a:pt x="129" y="109"/>
                  </a:lnTo>
                  <a:lnTo>
                    <a:pt x="130" y="108"/>
                  </a:lnTo>
                  <a:lnTo>
                    <a:pt x="131" y="106"/>
                  </a:lnTo>
                  <a:lnTo>
                    <a:pt x="132" y="105"/>
                  </a:lnTo>
                  <a:lnTo>
                    <a:pt x="132" y="104"/>
                  </a:lnTo>
                  <a:lnTo>
                    <a:pt x="132" y="102"/>
                  </a:lnTo>
                  <a:lnTo>
                    <a:pt x="132" y="99"/>
                  </a:lnTo>
                  <a:lnTo>
                    <a:pt x="123" y="90"/>
                  </a:lnTo>
                  <a:lnTo>
                    <a:pt x="145" y="92"/>
                  </a:lnTo>
                  <a:lnTo>
                    <a:pt x="166" y="95"/>
                  </a:lnTo>
                  <a:lnTo>
                    <a:pt x="189" y="96"/>
                  </a:lnTo>
                  <a:lnTo>
                    <a:pt x="210" y="95"/>
                  </a:lnTo>
                  <a:lnTo>
                    <a:pt x="233" y="94"/>
                  </a:lnTo>
                  <a:lnTo>
                    <a:pt x="253" y="91"/>
                  </a:lnTo>
                  <a:lnTo>
                    <a:pt x="274" y="87"/>
                  </a:lnTo>
                  <a:lnTo>
                    <a:pt x="294" y="79"/>
                  </a:lnTo>
                  <a:lnTo>
                    <a:pt x="305" y="79"/>
                  </a:lnTo>
                  <a:lnTo>
                    <a:pt x="314" y="77"/>
                  </a:lnTo>
                  <a:lnTo>
                    <a:pt x="324" y="73"/>
                  </a:lnTo>
                  <a:lnTo>
                    <a:pt x="333" y="70"/>
                  </a:lnTo>
                  <a:lnTo>
                    <a:pt x="344" y="66"/>
                  </a:lnTo>
                  <a:lnTo>
                    <a:pt x="354" y="63"/>
                  </a:lnTo>
                  <a:lnTo>
                    <a:pt x="365" y="60"/>
                  </a:lnTo>
                  <a:lnTo>
                    <a:pt x="376" y="58"/>
                  </a:lnTo>
                  <a:lnTo>
                    <a:pt x="385" y="51"/>
                  </a:lnTo>
                  <a:lnTo>
                    <a:pt x="395" y="44"/>
                  </a:lnTo>
                  <a:lnTo>
                    <a:pt x="404" y="37"/>
                  </a:lnTo>
                  <a:lnTo>
                    <a:pt x="413" y="31"/>
                  </a:lnTo>
                  <a:lnTo>
                    <a:pt x="423" y="27"/>
                  </a:lnTo>
                  <a:lnTo>
                    <a:pt x="434" y="22"/>
                  </a:lnTo>
                  <a:lnTo>
                    <a:pt x="445" y="20"/>
                  </a:lnTo>
                  <a:lnTo>
                    <a:pt x="456" y="19"/>
                  </a:lnTo>
                  <a:lnTo>
                    <a:pt x="461" y="16"/>
                  </a:lnTo>
                  <a:lnTo>
                    <a:pt x="464" y="13"/>
                  </a:lnTo>
                  <a:lnTo>
                    <a:pt x="470" y="12"/>
                  </a:lnTo>
                  <a:lnTo>
                    <a:pt x="473" y="9"/>
                  </a:lnTo>
                  <a:lnTo>
                    <a:pt x="478" y="7"/>
                  </a:lnTo>
                  <a:lnTo>
                    <a:pt x="481" y="5"/>
                  </a:lnTo>
                  <a:lnTo>
                    <a:pt x="486" y="3"/>
                  </a:lnTo>
                  <a:lnTo>
                    <a:pt x="489" y="0"/>
                  </a:lnTo>
                  <a:lnTo>
                    <a:pt x="490" y="1"/>
                  </a:lnTo>
                  <a:lnTo>
                    <a:pt x="490" y="2"/>
                  </a:lnTo>
                  <a:lnTo>
                    <a:pt x="491" y="2"/>
                  </a:lnTo>
                  <a:lnTo>
                    <a:pt x="493" y="2"/>
                  </a:lnTo>
                  <a:lnTo>
                    <a:pt x="494" y="2"/>
                  </a:lnTo>
                  <a:lnTo>
                    <a:pt x="495" y="2"/>
                  </a:lnTo>
                  <a:lnTo>
                    <a:pt x="496" y="2"/>
                  </a:lnTo>
                  <a:close/>
                </a:path>
              </a:pathLst>
            </a:custGeom>
            <a:solidFill>
              <a:srgbClr val="F2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2400">
                <a:effectLst/>
                <a:latin typeface="Arial" charset="0"/>
              </a:endParaRPr>
            </a:p>
          </p:txBody>
        </p:sp>
      </p:grpSp>
      <p:grpSp>
        <p:nvGrpSpPr>
          <p:cNvPr id="60" name="Group 6"/>
          <p:cNvGrpSpPr>
            <a:grpSpLocks/>
          </p:cNvGrpSpPr>
          <p:nvPr/>
        </p:nvGrpSpPr>
        <p:grpSpPr bwMode="auto">
          <a:xfrm>
            <a:off x="4128943" y="2183369"/>
            <a:ext cx="2232025" cy="2160588"/>
            <a:chOff x="6467" y="6111"/>
            <a:chExt cx="4477" cy="3739"/>
          </a:xfrm>
        </p:grpSpPr>
        <p:grpSp>
          <p:nvGrpSpPr>
            <p:cNvPr id="61" name="Group 7"/>
            <p:cNvGrpSpPr>
              <a:grpSpLocks/>
            </p:cNvGrpSpPr>
            <p:nvPr/>
          </p:nvGrpSpPr>
          <p:grpSpPr bwMode="auto">
            <a:xfrm>
              <a:off x="6850" y="6111"/>
              <a:ext cx="4094" cy="2242"/>
              <a:chOff x="6850" y="6111"/>
              <a:chExt cx="4094" cy="2242"/>
            </a:xfrm>
          </p:grpSpPr>
          <p:sp>
            <p:nvSpPr>
              <p:cNvPr id="588" name="Freeform 8"/>
              <p:cNvSpPr>
                <a:spLocks/>
              </p:cNvSpPr>
              <p:nvPr/>
            </p:nvSpPr>
            <p:spPr bwMode="auto">
              <a:xfrm>
                <a:off x="6850" y="7140"/>
                <a:ext cx="4079" cy="1205"/>
              </a:xfrm>
              <a:custGeom>
                <a:avLst/>
                <a:gdLst>
                  <a:gd name="T0" fmla="*/ 1958 w 4079"/>
                  <a:gd name="T1" fmla="*/ 32 h 1205"/>
                  <a:gd name="T2" fmla="*/ 2070 w 4079"/>
                  <a:gd name="T3" fmla="*/ 19 h 1205"/>
                  <a:gd name="T4" fmla="*/ 2216 w 4079"/>
                  <a:gd name="T5" fmla="*/ 8 h 1205"/>
                  <a:gd name="T6" fmla="*/ 2338 w 4079"/>
                  <a:gd name="T7" fmla="*/ 2 h 1205"/>
                  <a:gd name="T8" fmla="*/ 2474 w 4079"/>
                  <a:gd name="T9" fmla="*/ 0 h 1205"/>
                  <a:gd name="T10" fmla="*/ 2625 w 4079"/>
                  <a:gd name="T11" fmla="*/ 4 h 1205"/>
                  <a:gd name="T12" fmla="*/ 2788 w 4079"/>
                  <a:gd name="T13" fmla="*/ 13 h 1205"/>
                  <a:gd name="T14" fmla="*/ 2958 w 4079"/>
                  <a:gd name="T15" fmla="*/ 34 h 1205"/>
                  <a:gd name="T16" fmla="*/ 3133 w 4079"/>
                  <a:gd name="T17" fmla="*/ 64 h 1205"/>
                  <a:gd name="T18" fmla="*/ 3313 w 4079"/>
                  <a:gd name="T19" fmla="*/ 105 h 1205"/>
                  <a:gd name="T20" fmla="*/ 3490 w 4079"/>
                  <a:gd name="T21" fmla="*/ 161 h 1205"/>
                  <a:gd name="T22" fmla="*/ 3668 w 4079"/>
                  <a:gd name="T23" fmla="*/ 232 h 1205"/>
                  <a:gd name="T24" fmla="*/ 3838 w 4079"/>
                  <a:gd name="T25" fmla="*/ 320 h 1205"/>
                  <a:gd name="T26" fmla="*/ 4002 w 4079"/>
                  <a:gd name="T27" fmla="*/ 426 h 1205"/>
                  <a:gd name="T28" fmla="*/ 4049 w 4079"/>
                  <a:gd name="T29" fmla="*/ 519 h 1205"/>
                  <a:gd name="T30" fmla="*/ 3976 w 4079"/>
                  <a:gd name="T31" fmla="*/ 585 h 1205"/>
                  <a:gd name="T32" fmla="*/ 3890 w 4079"/>
                  <a:gd name="T33" fmla="*/ 648 h 1205"/>
                  <a:gd name="T34" fmla="*/ 3795 w 4079"/>
                  <a:gd name="T35" fmla="*/ 708 h 1205"/>
                  <a:gd name="T36" fmla="*/ 3692 w 4079"/>
                  <a:gd name="T37" fmla="*/ 766 h 1205"/>
                  <a:gd name="T38" fmla="*/ 3585 w 4079"/>
                  <a:gd name="T39" fmla="*/ 818 h 1205"/>
                  <a:gd name="T40" fmla="*/ 3419 w 4079"/>
                  <a:gd name="T41" fmla="*/ 893 h 1205"/>
                  <a:gd name="T42" fmla="*/ 3206 w 4079"/>
                  <a:gd name="T43" fmla="*/ 977 h 1205"/>
                  <a:gd name="T44" fmla="*/ 3016 w 4079"/>
                  <a:gd name="T45" fmla="*/ 1044 h 1205"/>
                  <a:gd name="T46" fmla="*/ 2820 w 4079"/>
                  <a:gd name="T47" fmla="*/ 1106 h 1205"/>
                  <a:gd name="T48" fmla="*/ 2707 w 4079"/>
                  <a:gd name="T49" fmla="*/ 1140 h 1205"/>
                  <a:gd name="T50" fmla="*/ 2569 w 4079"/>
                  <a:gd name="T51" fmla="*/ 1171 h 1205"/>
                  <a:gd name="T52" fmla="*/ 2429 w 4079"/>
                  <a:gd name="T53" fmla="*/ 1194 h 1205"/>
                  <a:gd name="T54" fmla="*/ 2291 w 4079"/>
                  <a:gd name="T55" fmla="*/ 1203 h 1205"/>
                  <a:gd name="T56" fmla="*/ 2156 w 4079"/>
                  <a:gd name="T57" fmla="*/ 1205 h 1205"/>
                  <a:gd name="T58" fmla="*/ 2024 w 4079"/>
                  <a:gd name="T59" fmla="*/ 1198 h 1205"/>
                  <a:gd name="T60" fmla="*/ 1897 w 4079"/>
                  <a:gd name="T61" fmla="*/ 1185 h 1205"/>
                  <a:gd name="T62" fmla="*/ 1777 w 4079"/>
                  <a:gd name="T63" fmla="*/ 1166 h 1205"/>
                  <a:gd name="T64" fmla="*/ 1611 w 4079"/>
                  <a:gd name="T65" fmla="*/ 1132 h 1205"/>
                  <a:gd name="T66" fmla="*/ 1426 w 4079"/>
                  <a:gd name="T67" fmla="*/ 1082 h 1205"/>
                  <a:gd name="T68" fmla="*/ 1291 w 4079"/>
                  <a:gd name="T69" fmla="*/ 1039 h 1205"/>
                  <a:gd name="T70" fmla="*/ 1220 w 4079"/>
                  <a:gd name="T71" fmla="*/ 1011 h 1205"/>
                  <a:gd name="T72" fmla="*/ 1170 w 4079"/>
                  <a:gd name="T73" fmla="*/ 1000 h 1205"/>
                  <a:gd name="T74" fmla="*/ 1082 w 4079"/>
                  <a:gd name="T75" fmla="*/ 988 h 1205"/>
                  <a:gd name="T76" fmla="*/ 991 w 4079"/>
                  <a:gd name="T77" fmla="*/ 983 h 1205"/>
                  <a:gd name="T78" fmla="*/ 893 w 4079"/>
                  <a:gd name="T79" fmla="*/ 983 h 1205"/>
                  <a:gd name="T80" fmla="*/ 742 w 4079"/>
                  <a:gd name="T81" fmla="*/ 990 h 1205"/>
                  <a:gd name="T82" fmla="*/ 542 w 4079"/>
                  <a:gd name="T83" fmla="*/ 1013 h 1205"/>
                  <a:gd name="T84" fmla="*/ 355 w 4079"/>
                  <a:gd name="T85" fmla="*/ 1041 h 1205"/>
                  <a:gd name="T86" fmla="*/ 195 w 4079"/>
                  <a:gd name="T87" fmla="*/ 1072 h 1205"/>
                  <a:gd name="T88" fmla="*/ 34 w 4079"/>
                  <a:gd name="T89" fmla="*/ 1108 h 1205"/>
                  <a:gd name="T90" fmla="*/ 6 w 4079"/>
                  <a:gd name="T91" fmla="*/ 1106 h 1205"/>
                  <a:gd name="T92" fmla="*/ 66 w 4079"/>
                  <a:gd name="T93" fmla="*/ 1029 h 1205"/>
                  <a:gd name="T94" fmla="*/ 150 w 4079"/>
                  <a:gd name="T95" fmla="*/ 932 h 1205"/>
                  <a:gd name="T96" fmla="*/ 225 w 4079"/>
                  <a:gd name="T97" fmla="*/ 854 h 1205"/>
                  <a:gd name="T98" fmla="*/ 314 w 4079"/>
                  <a:gd name="T99" fmla="*/ 768 h 1205"/>
                  <a:gd name="T100" fmla="*/ 421 w 4079"/>
                  <a:gd name="T101" fmla="*/ 676 h 1205"/>
                  <a:gd name="T102" fmla="*/ 540 w 4079"/>
                  <a:gd name="T103" fmla="*/ 583 h 1205"/>
                  <a:gd name="T104" fmla="*/ 677 w 4079"/>
                  <a:gd name="T105" fmla="*/ 488 h 1205"/>
                  <a:gd name="T106" fmla="*/ 828 w 4079"/>
                  <a:gd name="T107" fmla="*/ 394 h 1205"/>
                  <a:gd name="T108" fmla="*/ 996 w 4079"/>
                  <a:gd name="T109" fmla="*/ 306 h 1205"/>
                  <a:gd name="T110" fmla="*/ 1179 w 4079"/>
                  <a:gd name="T111" fmla="*/ 226 h 1205"/>
                  <a:gd name="T112" fmla="*/ 1377 w 4079"/>
                  <a:gd name="T113" fmla="*/ 153 h 1205"/>
                  <a:gd name="T114" fmla="*/ 1592 w 4079"/>
                  <a:gd name="T115" fmla="*/ 95 h 1205"/>
                  <a:gd name="T116" fmla="*/ 1822 w 4079"/>
                  <a:gd name="T117" fmla="*/ 51 h 120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79"/>
                  <a:gd name="T178" fmla="*/ 0 h 1205"/>
                  <a:gd name="T179" fmla="*/ 4079 w 4079"/>
                  <a:gd name="T180" fmla="*/ 1205 h 120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79" h="1205">
                    <a:moveTo>
                      <a:pt x="1943" y="36"/>
                    </a:moveTo>
                    <a:lnTo>
                      <a:pt x="1958" y="32"/>
                    </a:lnTo>
                    <a:lnTo>
                      <a:pt x="2001" y="26"/>
                    </a:lnTo>
                    <a:lnTo>
                      <a:pt x="2070" y="19"/>
                    </a:lnTo>
                    <a:lnTo>
                      <a:pt x="2162" y="11"/>
                    </a:lnTo>
                    <a:lnTo>
                      <a:pt x="2216" y="8"/>
                    </a:lnTo>
                    <a:lnTo>
                      <a:pt x="2274" y="4"/>
                    </a:lnTo>
                    <a:lnTo>
                      <a:pt x="2338" y="2"/>
                    </a:lnTo>
                    <a:lnTo>
                      <a:pt x="2405" y="0"/>
                    </a:lnTo>
                    <a:lnTo>
                      <a:pt x="2474" y="0"/>
                    </a:lnTo>
                    <a:lnTo>
                      <a:pt x="2549" y="0"/>
                    </a:lnTo>
                    <a:lnTo>
                      <a:pt x="2625" y="4"/>
                    </a:lnTo>
                    <a:lnTo>
                      <a:pt x="2706" y="8"/>
                    </a:lnTo>
                    <a:lnTo>
                      <a:pt x="2788" y="13"/>
                    </a:lnTo>
                    <a:lnTo>
                      <a:pt x="2872" y="23"/>
                    </a:lnTo>
                    <a:lnTo>
                      <a:pt x="2958" y="34"/>
                    </a:lnTo>
                    <a:lnTo>
                      <a:pt x="3046" y="47"/>
                    </a:lnTo>
                    <a:lnTo>
                      <a:pt x="3133" y="64"/>
                    </a:lnTo>
                    <a:lnTo>
                      <a:pt x="3223" y="82"/>
                    </a:lnTo>
                    <a:lnTo>
                      <a:pt x="3313" y="105"/>
                    </a:lnTo>
                    <a:lnTo>
                      <a:pt x="3401" y="131"/>
                    </a:lnTo>
                    <a:lnTo>
                      <a:pt x="3490" y="161"/>
                    </a:lnTo>
                    <a:lnTo>
                      <a:pt x="3580" y="194"/>
                    </a:lnTo>
                    <a:lnTo>
                      <a:pt x="3668" y="232"/>
                    </a:lnTo>
                    <a:lnTo>
                      <a:pt x="3754" y="273"/>
                    </a:lnTo>
                    <a:lnTo>
                      <a:pt x="3838" y="320"/>
                    </a:lnTo>
                    <a:lnTo>
                      <a:pt x="3922" y="370"/>
                    </a:lnTo>
                    <a:lnTo>
                      <a:pt x="4002" y="426"/>
                    </a:lnTo>
                    <a:lnTo>
                      <a:pt x="4079" y="488"/>
                    </a:lnTo>
                    <a:lnTo>
                      <a:pt x="4049" y="519"/>
                    </a:lnTo>
                    <a:lnTo>
                      <a:pt x="4013" y="553"/>
                    </a:lnTo>
                    <a:lnTo>
                      <a:pt x="3976" y="585"/>
                    </a:lnTo>
                    <a:lnTo>
                      <a:pt x="3935" y="617"/>
                    </a:lnTo>
                    <a:lnTo>
                      <a:pt x="3890" y="648"/>
                    </a:lnTo>
                    <a:lnTo>
                      <a:pt x="3843" y="678"/>
                    </a:lnTo>
                    <a:lnTo>
                      <a:pt x="3795" y="708"/>
                    </a:lnTo>
                    <a:lnTo>
                      <a:pt x="3744" y="738"/>
                    </a:lnTo>
                    <a:lnTo>
                      <a:pt x="3692" y="766"/>
                    </a:lnTo>
                    <a:lnTo>
                      <a:pt x="3640" y="792"/>
                    </a:lnTo>
                    <a:lnTo>
                      <a:pt x="3585" y="818"/>
                    </a:lnTo>
                    <a:lnTo>
                      <a:pt x="3529" y="845"/>
                    </a:lnTo>
                    <a:lnTo>
                      <a:pt x="3419" y="893"/>
                    </a:lnTo>
                    <a:lnTo>
                      <a:pt x="3311" y="938"/>
                    </a:lnTo>
                    <a:lnTo>
                      <a:pt x="3206" y="977"/>
                    </a:lnTo>
                    <a:lnTo>
                      <a:pt x="3107" y="1013"/>
                    </a:lnTo>
                    <a:lnTo>
                      <a:pt x="3016" y="1044"/>
                    </a:lnTo>
                    <a:lnTo>
                      <a:pt x="2935" y="1071"/>
                    </a:lnTo>
                    <a:lnTo>
                      <a:pt x="2820" y="1106"/>
                    </a:lnTo>
                    <a:lnTo>
                      <a:pt x="2777" y="1117"/>
                    </a:lnTo>
                    <a:lnTo>
                      <a:pt x="2707" y="1140"/>
                    </a:lnTo>
                    <a:lnTo>
                      <a:pt x="2638" y="1156"/>
                    </a:lnTo>
                    <a:lnTo>
                      <a:pt x="2569" y="1171"/>
                    </a:lnTo>
                    <a:lnTo>
                      <a:pt x="2498" y="1185"/>
                    </a:lnTo>
                    <a:lnTo>
                      <a:pt x="2429" y="1194"/>
                    </a:lnTo>
                    <a:lnTo>
                      <a:pt x="2360" y="1199"/>
                    </a:lnTo>
                    <a:lnTo>
                      <a:pt x="2291" y="1203"/>
                    </a:lnTo>
                    <a:lnTo>
                      <a:pt x="2224" y="1205"/>
                    </a:lnTo>
                    <a:lnTo>
                      <a:pt x="2156" y="1205"/>
                    </a:lnTo>
                    <a:lnTo>
                      <a:pt x="2089" y="1201"/>
                    </a:lnTo>
                    <a:lnTo>
                      <a:pt x="2024" y="1198"/>
                    </a:lnTo>
                    <a:lnTo>
                      <a:pt x="1960" y="1192"/>
                    </a:lnTo>
                    <a:lnTo>
                      <a:pt x="1897" y="1185"/>
                    </a:lnTo>
                    <a:lnTo>
                      <a:pt x="1835" y="1175"/>
                    </a:lnTo>
                    <a:lnTo>
                      <a:pt x="1777" y="1166"/>
                    </a:lnTo>
                    <a:lnTo>
                      <a:pt x="1719" y="1155"/>
                    </a:lnTo>
                    <a:lnTo>
                      <a:pt x="1611" y="1132"/>
                    </a:lnTo>
                    <a:lnTo>
                      <a:pt x="1514" y="1108"/>
                    </a:lnTo>
                    <a:lnTo>
                      <a:pt x="1426" y="1082"/>
                    </a:lnTo>
                    <a:lnTo>
                      <a:pt x="1353" y="1059"/>
                    </a:lnTo>
                    <a:lnTo>
                      <a:pt x="1291" y="1039"/>
                    </a:lnTo>
                    <a:lnTo>
                      <a:pt x="1248" y="1022"/>
                    </a:lnTo>
                    <a:lnTo>
                      <a:pt x="1220" y="1011"/>
                    </a:lnTo>
                    <a:lnTo>
                      <a:pt x="1211" y="1007"/>
                    </a:lnTo>
                    <a:lnTo>
                      <a:pt x="1170" y="1000"/>
                    </a:lnTo>
                    <a:lnTo>
                      <a:pt x="1127" y="992"/>
                    </a:lnTo>
                    <a:lnTo>
                      <a:pt x="1082" y="988"/>
                    </a:lnTo>
                    <a:lnTo>
                      <a:pt x="1037" y="985"/>
                    </a:lnTo>
                    <a:lnTo>
                      <a:pt x="991" y="983"/>
                    </a:lnTo>
                    <a:lnTo>
                      <a:pt x="942" y="983"/>
                    </a:lnTo>
                    <a:lnTo>
                      <a:pt x="893" y="983"/>
                    </a:lnTo>
                    <a:lnTo>
                      <a:pt x="843" y="985"/>
                    </a:lnTo>
                    <a:lnTo>
                      <a:pt x="742" y="990"/>
                    </a:lnTo>
                    <a:lnTo>
                      <a:pt x="641" y="1000"/>
                    </a:lnTo>
                    <a:lnTo>
                      <a:pt x="542" y="1013"/>
                    </a:lnTo>
                    <a:lnTo>
                      <a:pt x="447" y="1026"/>
                    </a:lnTo>
                    <a:lnTo>
                      <a:pt x="355" y="1041"/>
                    </a:lnTo>
                    <a:lnTo>
                      <a:pt x="271" y="1057"/>
                    </a:lnTo>
                    <a:lnTo>
                      <a:pt x="195" y="1072"/>
                    </a:lnTo>
                    <a:lnTo>
                      <a:pt x="129" y="1085"/>
                    </a:lnTo>
                    <a:lnTo>
                      <a:pt x="34" y="1108"/>
                    </a:lnTo>
                    <a:lnTo>
                      <a:pt x="0" y="1115"/>
                    </a:lnTo>
                    <a:lnTo>
                      <a:pt x="6" y="1106"/>
                    </a:lnTo>
                    <a:lnTo>
                      <a:pt x="28" y="1076"/>
                    </a:lnTo>
                    <a:lnTo>
                      <a:pt x="66" y="1029"/>
                    </a:lnTo>
                    <a:lnTo>
                      <a:pt x="118" y="968"/>
                    </a:lnTo>
                    <a:lnTo>
                      <a:pt x="150" y="932"/>
                    </a:lnTo>
                    <a:lnTo>
                      <a:pt x="185" y="895"/>
                    </a:lnTo>
                    <a:lnTo>
                      <a:pt x="225" y="854"/>
                    </a:lnTo>
                    <a:lnTo>
                      <a:pt x="267" y="813"/>
                    </a:lnTo>
                    <a:lnTo>
                      <a:pt x="314" y="768"/>
                    </a:lnTo>
                    <a:lnTo>
                      <a:pt x="367" y="723"/>
                    </a:lnTo>
                    <a:lnTo>
                      <a:pt x="421" y="676"/>
                    </a:lnTo>
                    <a:lnTo>
                      <a:pt x="479" y="630"/>
                    </a:lnTo>
                    <a:lnTo>
                      <a:pt x="540" y="583"/>
                    </a:lnTo>
                    <a:lnTo>
                      <a:pt x="608" y="534"/>
                    </a:lnTo>
                    <a:lnTo>
                      <a:pt x="677" y="488"/>
                    </a:lnTo>
                    <a:lnTo>
                      <a:pt x="751" y="441"/>
                    </a:lnTo>
                    <a:lnTo>
                      <a:pt x="828" y="394"/>
                    </a:lnTo>
                    <a:lnTo>
                      <a:pt x="910" y="349"/>
                    </a:lnTo>
                    <a:lnTo>
                      <a:pt x="996" y="306"/>
                    </a:lnTo>
                    <a:lnTo>
                      <a:pt x="1086" y="265"/>
                    </a:lnTo>
                    <a:lnTo>
                      <a:pt x="1179" y="226"/>
                    </a:lnTo>
                    <a:lnTo>
                      <a:pt x="1276" y="189"/>
                    </a:lnTo>
                    <a:lnTo>
                      <a:pt x="1377" y="153"/>
                    </a:lnTo>
                    <a:lnTo>
                      <a:pt x="1482" y="123"/>
                    </a:lnTo>
                    <a:lnTo>
                      <a:pt x="1592" y="95"/>
                    </a:lnTo>
                    <a:lnTo>
                      <a:pt x="1704" y="71"/>
                    </a:lnTo>
                    <a:lnTo>
                      <a:pt x="1822" y="51"/>
                    </a:lnTo>
                    <a:lnTo>
                      <a:pt x="1943" y="36"/>
                    </a:lnTo>
                    <a:close/>
                  </a:path>
                </a:pathLst>
              </a:custGeom>
              <a:solidFill>
                <a:srgbClr val="69B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89" name="Freeform 9"/>
              <p:cNvSpPr>
                <a:spLocks/>
              </p:cNvSpPr>
              <p:nvPr/>
            </p:nvSpPr>
            <p:spPr bwMode="auto">
              <a:xfrm>
                <a:off x="7811" y="7123"/>
                <a:ext cx="2780" cy="1224"/>
              </a:xfrm>
              <a:custGeom>
                <a:avLst/>
                <a:gdLst>
                  <a:gd name="T0" fmla="*/ 2479 w 2780"/>
                  <a:gd name="T1" fmla="*/ 783 h 1224"/>
                  <a:gd name="T2" fmla="*/ 2301 w 2780"/>
                  <a:gd name="T3" fmla="*/ 746 h 1224"/>
                  <a:gd name="T4" fmla="*/ 2109 w 2780"/>
                  <a:gd name="T5" fmla="*/ 716 h 1224"/>
                  <a:gd name="T6" fmla="*/ 2010 w 2780"/>
                  <a:gd name="T7" fmla="*/ 738 h 1224"/>
                  <a:gd name="T8" fmla="*/ 1892 w 2780"/>
                  <a:gd name="T9" fmla="*/ 712 h 1224"/>
                  <a:gd name="T10" fmla="*/ 1801 w 2780"/>
                  <a:gd name="T11" fmla="*/ 731 h 1224"/>
                  <a:gd name="T12" fmla="*/ 1694 w 2780"/>
                  <a:gd name="T13" fmla="*/ 777 h 1224"/>
                  <a:gd name="T14" fmla="*/ 1614 w 2780"/>
                  <a:gd name="T15" fmla="*/ 751 h 1224"/>
                  <a:gd name="T16" fmla="*/ 1487 w 2780"/>
                  <a:gd name="T17" fmla="*/ 768 h 1224"/>
                  <a:gd name="T18" fmla="*/ 1356 w 2780"/>
                  <a:gd name="T19" fmla="*/ 749 h 1224"/>
                  <a:gd name="T20" fmla="*/ 1315 w 2780"/>
                  <a:gd name="T21" fmla="*/ 641 h 1224"/>
                  <a:gd name="T22" fmla="*/ 1236 w 2780"/>
                  <a:gd name="T23" fmla="*/ 621 h 1224"/>
                  <a:gd name="T24" fmla="*/ 1096 w 2780"/>
                  <a:gd name="T25" fmla="*/ 650 h 1224"/>
                  <a:gd name="T26" fmla="*/ 1003 w 2780"/>
                  <a:gd name="T27" fmla="*/ 596 h 1224"/>
                  <a:gd name="T28" fmla="*/ 986 w 2780"/>
                  <a:gd name="T29" fmla="*/ 514 h 1224"/>
                  <a:gd name="T30" fmla="*/ 1059 w 2780"/>
                  <a:gd name="T31" fmla="*/ 404 h 1224"/>
                  <a:gd name="T32" fmla="*/ 1038 w 2780"/>
                  <a:gd name="T33" fmla="*/ 338 h 1224"/>
                  <a:gd name="T34" fmla="*/ 932 w 2780"/>
                  <a:gd name="T35" fmla="*/ 329 h 1224"/>
                  <a:gd name="T36" fmla="*/ 852 w 2780"/>
                  <a:gd name="T37" fmla="*/ 366 h 1224"/>
                  <a:gd name="T38" fmla="*/ 766 w 2780"/>
                  <a:gd name="T39" fmla="*/ 363 h 1224"/>
                  <a:gd name="T40" fmla="*/ 698 w 2780"/>
                  <a:gd name="T41" fmla="*/ 402 h 1224"/>
                  <a:gd name="T42" fmla="*/ 640 w 2780"/>
                  <a:gd name="T43" fmla="*/ 353 h 1224"/>
                  <a:gd name="T44" fmla="*/ 639 w 2780"/>
                  <a:gd name="T45" fmla="*/ 262 h 1224"/>
                  <a:gd name="T46" fmla="*/ 784 w 2780"/>
                  <a:gd name="T47" fmla="*/ 206 h 1224"/>
                  <a:gd name="T48" fmla="*/ 1089 w 2780"/>
                  <a:gd name="T49" fmla="*/ 137 h 1224"/>
                  <a:gd name="T50" fmla="*/ 1233 w 2780"/>
                  <a:gd name="T51" fmla="*/ 146 h 1224"/>
                  <a:gd name="T52" fmla="*/ 1276 w 2780"/>
                  <a:gd name="T53" fmla="*/ 239 h 1224"/>
                  <a:gd name="T54" fmla="*/ 1330 w 2780"/>
                  <a:gd name="T55" fmla="*/ 282 h 1224"/>
                  <a:gd name="T56" fmla="*/ 1399 w 2780"/>
                  <a:gd name="T57" fmla="*/ 271 h 1224"/>
                  <a:gd name="T58" fmla="*/ 1334 w 2780"/>
                  <a:gd name="T59" fmla="*/ 165 h 1224"/>
                  <a:gd name="T60" fmla="*/ 1038 w 2780"/>
                  <a:gd name="T61" fmla="*/ 19 h 1224"/>
                  <a:gd name="T62" fmla="*/ 439 w 2780"/>
                  <a:gd name="T63" fmla="*/ 131 h 1224"/>
                  <a:gd name="T64" fmla="*/ 106 w 2780"/>
                  <a:gd name="T65" fmla="*/ 269 h 1224"/>
                  <a:gd name="T66" fmla="*/ 123 w 2780"/>
                  <a:gd name="T67" fmla="*/ 380 h 1224"/>
                  <a:gd name="T68" fmla="*/ 185 w 2780"/>
                  <a:gd name="T69" fmla="*/ 451 h 1224"/>
                  <a:gd name="T70" fmla="*/ 271 w 2780"/>
                  <a:gd name="T71" fmla="*/ 484 h 1224"/>
                  <a:gd name="T72" fmla="*/ 437 w 2780"/>
                  <a:gd name="T73" fmla="*/ 591 h 1224"/>
                  <a:gd name="T74" fmla="*/ 558 w 2780"/>
                  <a:gd name="T75" fmla="*/ 662 h 1224"/>
                  <a:gd name="T76" fmla="*/ 521 w 2780"/>
                  <a:gd name="T77" fmla="*/ 587 h 1224"/>
                  <a:gd name="T78" fmla="*/ 383 w 2780"/>
                  <a:gd name="T79" fmla="*/ 475 h 1224"/>
                  <a:gd name="T80" fmla="*/ 325 w 2780"/>
                  <a:gd name="T81" fmla="*/ 394 h 1224"/>
                  <a:gd name="T82" fmla="*/ 411 w 2780"/>
                  <a:gd name="T83" fmla="*/ 419 h 1224"/>
                  <a:gd name="T84" fmla="*/ 538 w 2780"/>
                  <a:gd name="T85" fmla="*/ 551 h 1224"/>
                  <a:gd name="T86" fmla="*/ 627 w 2780"/>
                  <a:gd name="T87" fmla="*/ 645 h 1224"/>
                  <a:gd name="T88" fmla="*/ 691 w 2780"/>
                  <a:gd name="T89" fmla="*/ 688 h 1224"/>
                  <a:gd name="T90" fmla="*/ 760 w 2780"/>
                  <a:gd name="T91" fmla="*/ 645 h 1224"/>
                  <a:gd name="T92" fmla="*/ 814 w 2780"/>
                  <a:gd name="T93" fmla="*/ 628 h 1224"/>
                  <a:gd name="T94" fmla="*/ 911 w 2780"/>
                  <a:gd name="T95" fmla="*/ 706 h 1224"/>
                  <a:gd name="T96" fmla="*/ 962 w 2780"/>
                  <a:gd name="T97" fmla="*/ 796 h 1224"/>
                  <a:gd name="T98" fmla="*/ 1042 w 2780"/>
                  <a:gd name="T99" fmla="*/ 802 h 1224"/>
                  <a:gd name="T100" fmla="*/ 1268 w 2780"/>
                  <a:gd name="T101" fmla="*/ 727 h 1224"/>
                  <a:gd name="T102" fmla="*/ 1317 w 2780"/>
                  <a:gd name="T103" fmla="*/ 777 h 1224"/>
                  <a:gd name="T104" fmla="*/ 1405 w 2780"/>
                  <a:gd name="T105" fmla="*/ 807 h 1224"/>
                  <a:gd name="T106" fmla="*/ 1571 w 2780"/>
                  <a:gd name="T107" fmla="*/ 798 h 1224"/>
                  <a:gd name="T108" fmla="*/ 1629 w 2780"/>
                  <a:gd name="T109" fmla="*/ 828 h 1224"/>
                  <a:gd name="T110" fmla="*/ 1489 w 2780"/>
                  <a:gd name="T111" fmla="*/ 931 h 1224"/>
                  <a:gd name="T112" fmla="*/ 1350 w 2780"/>
                  <a:gd name="T113" fmla="*/ 996 h 1224"/>
                  <a:gd name="T114" fmla="*/ 1141 w 2780"/>
                  <a:gd name="T115" fmla="*/ 1218 h 1224"/>
                  <a:gd name="T116" fmla="*/ 1476 w 2780"/>
                  <a:gd name="T117" fmla="*/ 1211 h 1224"/>
                  <a:gd name="T118" fmla="*/ 2027 w 2780"/>
                  <a:gd name="T119" fmla="*/ 1076 h 1224"/>
                  <a:gd name="T120" fmla="*/ 2438 w 2780"/>
                  <a:gd name="T121" fmla="*/ 923 h 1224"/>
                  <a:gd name="T122" fmla="*/ 2780 w 2780"/>
                  <a:gd name="T123" fmla="*/ 753 h 12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80"/>
                  <a:gd name="T187" fmla="*/ 0 h 1224"/>
                  <a:gd name="T188" fmla="*/ 2780 w 2780"/>
                  <a:gd name="T189" fmla="*/ 1224 h 12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80" h="1224">
                    <a:moveTo>
                      <a:pt x="2780" y="753"/>
                    </a:moveTo>
                    <a:lnTo>
                      <a:pt x="2765" y="755"/>
                    </a:lnTo>
                    <a:lnTo>
                      <a:pt x="2729" y="759"/>
                    </a:lnTo>
                    <a:lnTo>
                      <a:pt x="2677" y="766"/>
                    </a:lnTo>
                    <a:lnTo>
                      <a:pt x="2613" y="772"/>
                    </a:lnTo>
                    <a:lnTo>
                      <a:pt x="2546" y="779"/>
                    </a:lnTo>
                    <a:lnTo>
                      <a:pt x="2479" y="783"/>
                    </a:lnTo>
                    <a:lnTo>
                      <a:pt x="2447" y="783"/>
                    </a:lnTo>
                    <a:lnTo>
                      <a:pt x="2419" y="783"/>
                    </a:lnTo>
                    <a:lnTo>
                      <a:pt x="2393" y="781"/>
                    </a:lnTo>
                    <a:lnTo>
                      <a:pt x="2370" y="777"/>
                    </a:lnTo>
                    <a:lnTo>
                      <a:pt x="2357" y="772"/>
                    </a:lnTo>
                    <a:lnTo>
                      <a:pt x="2324" y="755"/>
                    </a:lnTo>
                    <a:lnTo>
                      <a:pt x="2301" y="746"/>
                    </a:lnTo>
                    <a:lnTo>
                      <a:pt x="2275" y="736"/>
                    </a:lnTo>
                    <a:lnTo>
                      <a:pt x="2245" y="727"/>
                    </a:lnTo>
                    <a:lnTo>
                      <a:pt x="2215" y="721"/>
                    </a:lnTo>
                    <a:lnTo>
                      <a:pt x="2199" y="718"/>
                    </a:lnTo>
                    <a:lnTo>
                      <a:pt x="2157" y="714"/>
                    </a:lnTo>
                    <a:lnTo>
                      <a:pt x="2133" y="712"/>
                    </a:lnTo>
                    <a:lnTo>
                      <a:pt x="2109" y="716"/>
                    </a:lnTo>
                    <a:lnTo>
                      <a:pt x="2098" y="718"/>
                    </a:lnTo>
                    <a:lnTo>
                      <a:pt x="2088" y="721"/>
                    </a:lnTo>
                    <a:lnTo>
                      <a:pt x="2079" y="727"/>
                    </a:lnTo>
                    <a:lnTo>
                      <a:pt x="2070" y="734"/>
                    </a:lnTo>
                    <a:lnTo>
                      <a:pt x="2058" y="736"/>
                    </a:lnTo>
                    <a:lnTo>
                      <a:pt x="2030" y="738"/>
                    </a:lnTo>
                    <a:lnTo>
                      <a:pt x="2010" y="738"/>
                    </a:lnTo>
                    <a:lnTo>
                      <a:pt x="1989" y="736"/>
                    </a:lnTo>
                    <a:lnTo>
                      <a:pt x="1967" y="734"/>
                    </a:lnTo>
                    <a:lnTo>
                      <a:pt x="1944" y="731"/>
                    </a:lnTo>
                    <a:lnTo>
                      <a:pt x="1941" y="729"/>
                    </a:lnTo>
                    <a:lnTo>
                      <a:pt x="1930" y="723"/>
                    </a:lnTo>
                    <a:lnTo>
                      <a:pt x="1913" y="716"/>
                    </a:lnTo>
                    <a:lnTo>
                      <a:pt x="1892" y="712"/>
                    </a:lnTo>
                    <a:lnTo>
                      <a:pt x="1881" y="710"/>
                    </a:lnTo>
                    <a:lnTo>
                      <a:pt x="1868" y="710"/>
                    </a:lnTo>
                    <a:lnTo>
                      <a:pt x="1855" y="710"/>
                    </a:lnTo>
                    <a:lnTo>
                      <a:pt x="1842" y="712"/>
                    </a:lnTo>
                    <a:lnTo>
                      <a:pt x="1829" y="718"/>
                    </a:lnTo>
                    <a:lnTo>
                      <a:pt x="1814" y="723"/>
                    </a:lnTo>
                    <a:lnTo>
                      <a:pt x="1801" y="731"/>
                    </a:lnTo>
                    <a:lnTo>
                      <a:pt x="1788" y="742"/>
                    </a:lnTo>
                    <a:lnTo>
                      <a:pt x="1778" y="751"/>
                    </a:lnTo>
                    <a:lnTo>
                      <a:pt x="1756" y="766"/>
                    </a:lnTo>
                    <a:lnTo>
                      <a:pt x="1737" y="774"/>
                    </a:lnTo>
                    <a:lnTo>
                      <a:pt x="1717" y="777"/>
                    </a:lnTo>
                    <a:lnTo>
                      <a:pt x="1705" y="779"/>
                    </a:lnTo>
                    <a:lnTo>
                      <a:pt x="1694" y="777"/>
                    </a:lnTo>
                    <a:lnTo>
                      <a:pt x="1681" y="776"/>
                    </a:lnTo>
                    <a:lnTo>
                      <a:pt x="1668" y="774"/>
                    </a:lnTo>
                    <a:lnTo>
                      <a:pt x="1666" y="770"/>
                    </a:lnTo>
                    <a:lnTo>
                      <a:pt x="1659" y="766"/>
                    </a:lnTo>
                    <a:lnTo>
                      <a:pt x="1646" y="759"/>
                    </a:lnTo>
                    <a:lnTo>
                      <a:pt x="1627" y="753"/>
                    </a:lnTo>
                    <a:lnTo>
                      <a:pt x="1614" y="751"/>
                    </a:lnTo>
                    <a:lnTo>
                      <a:pt x="1601" y="749"/>
                    </a:lnTo>
                    <a:lnTo>
                      <a:pt x="1586" y="749"/>
                    </a:lnTo>
                    <a:lnTo>
                      <a:pt x="1569" y="749"/>
                    </a:lnTo>
                    <a:lnTo>
                      <a:pt x="1550" y="751"/>
                    </a:lnTo>
                    <a:lnTo>
                      <a:pt x="1532" y="755"/>
                    </a:lnTo>
                    <a:lnTo>
                      <a:pt x="1509" y="761"/>
                    </a:lnTo>
                    <a:lnTo>
                      <a:pt x="1487" y="768"/>
                    </a:lnTo>
                    <a:lnTo>
                      <a:pt x="1464" y="770"/>
                    </a:lnTo>
                    <a:lnTo>
                      <a:pt x="1414" y="770"/>
                    </a:lnTo>
                    <a:lnTo>
                      <a:pt x="1401" y="768"/>
                    </a:lnTo>
                    <a:lnTo>
                      <a:pt x="1388" y="764"/>
                    </a:lnTo>
                    <a:lnTo>
                      <a:pt x="1377" y="761"/>
                    </a:lnTo>
                    <a:lnTo>
                      <a:pt x="1365" y="757"/>
                    </a:lnTo>
                    <a:lnTo>
                      <a:pt x="1356" y="749"/>
                    </a:lnTo>
                    <a:lnTo>
                      <a:pt x="1348" y="742"/>
                    </a:lnTo>
                    <a:lnTo>
                      <a:pt x="1345" y="733"/>
                    </a:lnTo>
                    <a:lnTo>
                      <a:pt x="1343" y="721"/>
                    </a:lnTo>
                    <a:lnTo>
                      <a:pt x="1339" y="703"/>
                    </a:lnTo>
                    <a:lnTo>
                      <a:pt x="1326" y="662"/>
                    </a:lnTo>
                    <a:lnTo>
                      <a:pt x="1320" y="650"/>
                    </a:lnTo>
                    <a:lnTo>
                      <a:pt x="1315" y="641"/>
                    </a:lnTo>
                    <a:lnTo>
                      <a:pt x="1307" y="630"/>
                    </a:lnTo>
                    <a:lnTo>
                      <a:pt x="1300" y="622"/>
                    </a:lnTo>
                    <a:lnTo>
                      <a:pt x="1291" y="615"/>
                    </a:lnTo>
                    <a:lnTo>
                      <a:pt x="1281" y="611"/>
                    </a:lnTo>
                    <a:lnTo>
                      <a:pt x="1270" y="609"/>
                    </a:lnTo>
                    <a:lnTo>
                      <a:pt x="1259" y="609"/>
                    </a:lnTo>
                    <a:lnTo>
                      <a:pt x="1236" y="621"/>
                    </a:lnTo>
                    <a:lnTo>
                      <a:pt x="1184" y="641"/>
                    </a:lnTo>
                    <a:lnTo>
                      <a:pt x="1169" y="647"/>
                    </a:lnTo>
                    <a:lnTo>
                      <a:pt x="1154" y="650"/>
                    </a:lnTo>
                    <a:lnTo>
                      <a:pt x="1139" y="652"/>
                    </a:lnTo>
                    <a:lnTo>
                      <a:pt x="1124" y="654"/>
                    </a:lnTo>
                    <a:lnTo>
                      <a:pt x="1109" y="654"/>
                    </a:lnTo>
                    <a:lnTo>
                      <a:pt x="1096" y="650"/>
                    </a:lnTo>
                    <a:lnTo>
                      <a:pt x="1083" y="645"/>
                    </a:lnTo>
                    <a:lnTo>
                      <a:pt x="1074" y="637"/>
                    </a:lnTo>
                    <a:lnTo>
                      <a:pt x="1068" y="635"/>
                    </a:lnTo>
                    <a:lnTo>
                      <a:pt x="1053" y="630"/>
                    </a:lnTo>
                    <a:lnTo>
                      <a:pt x="1035" y="619"/>
                    </a:lnTo>
                    <a:lnTo>
                      <a:pt x="1012" y="604"/>
                    </a:lnTo>
                    <a:lnTo>
                      <a:pt x="1003" y="596"/>
                    </a:lnTo>
                    <a:lnTo>
                      <a:pt x="994" y="587"/>
                    </a:lnTo>
                    <a:lnTo>
                      <a:pt x="986" y="576"/>
                    </a:lnTo>
                    <a:lnTo>
                      <a:pt x="980" y="566"/>
                    </a:lnTo>
                    <a:lnTo>
                      <a:pt x="979" y="553"/>
                    </a:lnTo>
                    <a:lnTo>
                      <a:pt x="977" y="542"/>
                    </a:lnTo>
                    <a:lnTo>
                      <a:pt x="980" y="529"/>
                    </a:lnTo>
                    <a:lnTo>
                      <a:pt x="986" y="514"/>
                    </a:lnTo>
                    <a:lnTo>
                      <a:pt x="992" y="510"/>
                    </a:lnTo>
                    <a:lnTo>
                      <a:pt x="1005" y="495"/>
                    </a:lnTo>
                    <a:lnTo>
                      <a:pt x="1022" y="473"/>
                    </a:lnTo>
                    <a:lnTo>
                      <a:pt x="1040" y="447"/>
                    </a:lnTo>
                    <a:lnTo>
                      <a:pt x="1048" y="434"/>
                    </a:lnTo>
                    <a:lnTo>
                      <a:pt x="1053" y="419"/>
                    </a:lnTo>
                    <a:lnTo>
                      <a:pt x="1059" y="404"/>
                    </a:lnTo>
                    <a:lnTo>
                      <a:pt x="1061" y="389"/>
                    </a:lnTo>
                    <a:lnTo>
                      <a:pt x="1061" y="376"/>
                    </a:lnTo>
                    <a:lnTo>
                      <a:pt x="1057" y="363"/>
                    </a:lnTo>
                    <a:lnTo>
                      <a:pt x="1053" y="355"/>
                    </a:lnTo>
                    <a:lnTo>
                      <a:pt x="1050" y="350"/>
                    </a:lnTo>
                    <a:lnTo>
                      <a:pt x="1044" y="344"/>
                    </a:lnTo>
                    <a:lnTo>
                      <a:pt x="1038" y="338"/>
                    </a:lnTo>
                    <a:lnTo>
                      <a:pt x="1027" y="333"/>
                    </a:lnTo>
                    <a:lnTo>
                      <a:pt x="997" y="325"/>
                    </a:lnTo>
                    <a:lnTo>
                      <a:pt x="979" y="322"/>
                    </a:lnTo>
                    <a:lnTo>
                      <a:pt x="960" y="322"/>
                    </a:lnTo>
                    <a:lnTo>
                      <a:pt x="951" y="323"/>
                    </a:lnTo>
                    <a:lnTo>
                      <a:pt x="941" y="325"/>
                    </a:lnTo>
                    <a:lnTo>
                      <a:pt x="932" y="329"/>
                    </a:lnTo>
                    <a:lnTo>
                      <a:pt x="924" y="333"/>
                    </a:lnTo>
                    <a:lnTo>
                      <a:pt x="917" y="338"/>
                    </a:lnTo>
                    <a:lnTo>
                      <a:pt x="900" y="352"/>
                    </a:lnTo>
                    <a:lnTo>
                      <a:pt x="889" y="359"/>
                    </a:lnTo>
                    <a:lnTo>
                      <a:pt x="878" y="365"/>
                    </a:lnTo>
                    <a:lnTo>
                      <a:pt x="865" y="368"/>
                    </a:lnTo>
                    <a:lnTo>
                      <a:pt x="852" y="366"/>
                    </a:lnTo>
                    <a:lnTo>
                      <a:pt x="840" y="363"/>
                    </a:lnTo>
                    <a:lnTo>
                      <a:pt x="816" y="353"/>
                    </a:lnTo>
                    <a:lnTo>
                      <a:pt x="801" y="352"/>
                    </a:lnTo>
                    <a:lnTo>
                      <a:pt x="786" y="353"/>
                    </a:lnTo>
                    <a:lnTo>
                      <a:pt x="779" y="355"/>
                    </a:lnTo>
                    <a:lnTo>
                      <a:pt x="771" y="357"/>
                    </a:lnTo>
                    <a:lnTo>
                      <a:pt x="766" y="363"/>
                    </a:lnTo>
                    <a:lnTo>
                      <a:pt x="760" y="368"/>
                    </a:lnTo>
                    <a:lnTo>
                      <a:pt x="753" y="378"/>
                    </a:lnTo>
                    <a:lnTo>
                      <a:pt x="730" y="394"/>
                    </a:lnTo>
                    <a:lnTo>
                      <a:pt x="723" y="398"/>
                    </a:lnTo>
                    <a:lnTo>
                      <a:pt x="715" y="400"/>
                    </a:lnTo>
                    <a:lnTo>
                      <a:pt x="708" y="402"/>
                    </a:lnTo>
                    <a:lnTo>
                      <a:pt x="698" y="402"/>
                    </a:lnTo>
                    <a:lnTo>
                      <a:pt x="689" y="400"/>
                    </a:lnTo>
                    <a:lnTo>
                      <a:pt x="680" y="396"/>
                    </a:lnTo>
                    <a:lnTo>
                      <a:pt x="670" y="391"/>
                    </a:lnTo>
                    <a:lnTo>
                      <a:pt x="661" y="383"/>
                    </a:lnTo>
                    <a:lnTo>
                      <a:pt x="657" y="380"/>
                    </a:lnTo>
                    <a:lnTo>
                      <a:pt x="650" y="368"/>
                    </a:lnTo>
                    <a:lnTo>
                      <a:pt x="640" y="353"/>
                    </a:lnTo>
                    <a:lnTo>
                      <a:pt x="631" y="333"/>
                    </a:lnTo>
                    <a:lnTo>
                      <a:pt x="627" y="322"/>
                    </a:lnTo>
                    <a:lnTo>
                      <a:pt x="625" y="310"/>
                    </a:lnTo>
                    <a:lnTo>
                      <a:pt x="625" y="297"/>
                    </a:lnTo>
                    <a:lnTo>
                      <a:pt x="627" y="286"/>
                    </a:lnTo>
                    <a:lnTo>
                      <a:pt x="631" y="273"/>
                    </a:lnTo>
                    <a:lnTo>
                      <a:pt x="639" y="262"/>
                    </a:lnTo>
                    <a:lnTo>
                      <a:pt x="648" y="251"/>
                    </a:lnTo>
                    <a:lnTo>
                      <a:pt x="661" y="239"/>
                    </a:lnTo>
                    <a:lnTo>
                      <a:pt x="678" y="234"/>
                    </a:lnTo>
                    <a:lnTo>
                      <a:pt x="715" y="221"/>
                    </a:lnTo>
                    <a:lnTo>
                      <a:pt x="738" y="213"/>
                    </a:lnTo>
                    <a:lnTo>
                      <a:pt x="762" y="208"/>
                    </a:lnTo>
                    <a:lnTo>
                      <a:pt x="784" y="206"/>
                    </a:lnTo>
                    <a:lnTo>
                      <a:pt x="803" y="204"/>
                    </a:lnTo>
                    <a:lnTo>
                      <a:pt x="824" y="202"/>
                    </a:lnTo>
                    <a:lnTo>
                      <a:pt x="874" y="193"/>
                    </a:lnTo>
                    <a:lnTo>
                      <a:pt x="937" y="180"/>
                    </a:lnTo>
                    <a:lnTo>
                      <a:pt x="999" y="165"/>
                    </a:lnTo>
                    <a:lnTo>
                      <a:pt x="1025" y="153"/>
                    </a:lnTo>
                    <a:lnTo>
                      <a:pt x="1089" y="137"/>
                    </a:lnTo>
                    <a:lnTo>
                      <a:pt x="1126" y="129"/>
                    </a:lnTo>
                    <a:lnTo>
                      <a:pt x="1164" y="124"/>
                    </a:lnTo>
                    <a:lnTo>
                      <a:pt x="1182" y="124"/>
                    </a:lnTo>
                    <a:lnTo>
                      <a:pt x="1201" y="125"/>
                    </a:lnTo>
                    <a:lnTo>
                      <a:pt x="1216" y="129"/>
                    </a:lnTo>
                    <a:lnTo>
                      <a:pt x="1231" y="133"/>
                    </a:lnTo>
                    <a:lnTo>
                      <a:pt x="1233" y="146"/>
                    </a:lnTo>
                    <a:lnTo>
                      <a:pt x="1238" y="176"/>
                    </a:lnTo>
                    <a:lnTo>
                      <a:pt x="1244" y="195"/>
                    </a:lnTo>
                    <a:lnTo>
                      <a:pt x="1253" y="211"/>
                    </a:lnTo>
                    <a:lnTo>
                      <a:pt x="1257" y="221"/>
                    </a:lnTo>
                    <a:lnTo>
                      <a:pt x="1263" y="228"/>
                    </a:lnTo>
                    <a:lnTo>
                      <a:pt x="1268" y="234"/>
                    </a:lnTo>
                    <a:lnTo>
                      <a:pt x="1276" y="239"/>
                    </a:lnTo>
                    <a:lnTo>
                      <a:pt x="1279" y="249"/>
                    </a:lnTo>
                    <a:lnTo>
                      <a:pt x="1289" y="266"/>
                    </a:lnTo>
                    <a:lnTo>
                      <a:pt x="1296" y="275"/>
                    </a:lnTo>
                    <a:lnTo>
                      <a:pt x="1307" y="281"/>
                    </a:lnTo>
                    <a:lnTo>
                      <a:pt x="1315" y="282"/>
                    </a:lnTo>
                    <a:lnTo>
                      <a:pt x="1322" y="284"/>
                    </a:lnTo>
                    <a:lnTo>
                      <a:pt x="1330" y="282"/>
                    </a:lnTo>
                    <a:lnTo>
                      <a:pt x="1339" y="281"/>
                    </a:lnTo>
                    <a:lnTo>
                      <a:pt x="1354" y="282"/>
                    </a:lnTo>
                    <a:lnTo>
                      <a:pt x="1384" y="282"/>
                    </a:lnTo>
                    <a:lnTo>
                      <a:pt x="1390" y="281"/>
                    </a:lnTo>
                    <a:lnTo>
                      <a:pt x="1395" y="279"/>
                    </a:lnTo>
                    <a:lnTo>
                      <a:pt x="1399" y="275"/>
                    </a:lnTo>
                    <a:lnTo>
                      <a:pt x="1399" y="271"/>
                    </a:lnTo>
                    <a:lnTo>
                      <a:pt x="1397" y="266"/>
                    </a:lnTo>
                    <a:lnTo>
                      <a:pt x="1391" y="260"/>
                    </a:lnTo>
                    <a:lnTo>
                      <a:pt x="1384" y="251"/>
                    </a:lnTo>
                    <a:lnTo>
                      <a:pt x="1371" y="241"/>
                    </a:lnTo>
                    <a:lnTo>
                      <a:pt x="1365" y="228"/>
                    </a:lnTo>
                    <a:lnTo>
                      <a:pt x="1347" y="189"/>
                    </a:lnTo>
                    <a:lnTo>
                      <a:pt x="1334" y="165"/>
                    </a:lnTo>
                    <a:lnTo>
                      <a:pt x="1319" y="139"/>
                    </a:lnTo>
                    <a:lnTo>
                      <a:pt x="1300" y="109"/>
                    </a:lnTo>
                    <a:lnTo>
                      <a:pt x="1279" y="81"/>
                    </a:lnTo>
                    <a:lnTo>
                      <a:pt x="1268" y="0"/>
                    </a:lnTo>
                    <a:lnTo>
                      <a:pt x="1227" y="2"/>
                    </a:lnTo>
                    <a:lnTo>
                      <a:pt x="1115" y="12"/>
                    </a:lnTo>
                    <a:lnTo>
                      <a:pt x="1038" y="19"/>
                    </a:lnTo>
                    <a:lnTo>
                      <a:pt x="952" y="30"/>
                    </a:lnTo>
                    <a:lnTo>
                      <a:pt x="857" y="43"/>
                    </a:lnTo>
                    <a:lnTo>
                      <a:pt x="756" y="58"/>
                    </a:lnTo>
                    <a:lnTo>
                      <a:pt x="650" y="79"/>
                    </a:lnTo>
                    <a:lnTo>
                      <a:pt x="543" y="103"/>
                    </a:lnTo>
                    <a:lnTo>
                      <a:pt x="491" y="116"/>
                    </a:lnTo>
                    <a:lnTo>
                      <a:pt x="439" y="131"/>
                    </a:lnTo>
                    <a:lnTo>
                      <a:pt x="386" y="148"/>
                    </a:lnTo>
                    <a:lnTo>
                      <a:pt x="336" y="165"/>
                    </a:lnTo>
                    <a:lnTo>
                      <a:pt x="285" y="183"/>
                    </a:lnTo>
                    <a:lnTo>
                      <a:pt x="237" y="202"/>
                    </a:lnTo>
                    <a:lnTo>
                      <a:pt x="192" y="224"/>
                    </a:lnTo>
                    <a:lnTo>
                      <a:pt x="147" y="247"/>
                    </a:lnTo>
                    <a:lnTo>
                      <a:pt x="106" y="269"/>
                    </a:lnTo>
                    <a:lnTo>
                      <a:pt x="67" y="295"/>
                    </a:lnTo>
                    <a:lnTo>
                      <a:pt x="31" y="322"/>
                    </a:lnTo>
                    <a:lnTo>
                      <a:pt x="0" y="350"/>
                    </a:lnTo>
                    <a:lnTo>
                      <a:pt x="20" y="353"/>
                    </a:lnTo>
                    <a:lnTo>
                      <a:pt x="67" y="363"/>
                    </a:lnTo>
                    <a:lnTo>
                      <a:pt x="95" y="370"/>
                    </a:lnTo>
                    <a:lnTo>
                      <a:pt x="123" y="380"/>
                    </a:lnTo>
                    <a:lnTo>
                      <a:pt x="136" y="385"/>
                    </a:lnTo>
                    <a:lnTo>
                      <a:pt x="147" y="391"/>
                    </a:lnTo>
                    <a:lnTo>
                      <a:pt x="157" y="396"/>
                    </a:lnTo>
                    <a:lnTo>
                      <a:pt x="166" y="404"/>
                    </a:lnTo>
                    <a:lnTo>
                      <a:pt x="168" y="415"/>
                    </a:lnTo>
                    <a:lnTo>
                      <a:pt x="177" y="437"/>
                    </a:lnTo>
                    <a:lnTo>
                      <a:pt x="185" y="451"/>
                    </a:lnTo>
                    <a:lnTo>
                      <a:pt x="194" y="462"/>
                    </a:lnTo>
                    <a:lnTo>
                      <a:pt x="200" y="465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22" y="473"/>
                    </a:lnTo>
                    <a:lnTo>
                      <a:pt x="235" y="477"/>
                    </a:lnTo>
                    <a:lnTo>
                      <a:pt x="271" y="484"/>
                    </a:lnTo>
                    <a:lnTo>
                      <a:pt x="293" y="490"/>
                    </a:lnTo>
                    <a:lnTo>
                      <a:pt x="317" y="497"/>
                    </a:lnTo>
                    <a:lnTo>
                      <a:pt x="342" y="508"/>
                    </a:lnTo>
                    <a:lnTo>
                      <a:pt x="366" y="520"/>
                    </a:lnTo>
                    <a:lnTo>
                      <a:pt x="379" y="535"/>
                    </a:lnTo>
                    <a:lnTo>
                      <a:pt x="414" y="570"/>
                    </a:lnTo>
                    <a:lnTo>
                      <a:pt x="437" y="591"/>
                    </a:lnTo>
                    <a:lnTo>
                      <a:pt x="461" y="611"/>
                    </a:lnTo>
                    <a:lnTo>
                      <a:pt x="485" y="630"/>
                    </a:lnTo>
                    <a:lnTo>
                      <a:pt x="508" y="647"/>
                    </a:lnTo>
                    <a:lnTo>
                      <a:pt x="523" y="654"/>
                    </a:lnTo>
                    <a:lnTo>
                      <a:pt x="549" y="663"/>
                    </a:lnTo>
                    <a:lnTo>
                      <a:pt x="554" y="663"/>
                    </a:lnTo>
                    <a:lnTo>
                      <a:pt x="558" y="662"/>
                    </a:lnTo>
                    <a:lnTo>
                      <a:pt x="562" y="658"/>
                    </a:lnTo>
                    <a:lnTo>
                      <a:pt x="562" y="650"/>
                    </a:lnTo>
                    <a:lnTo>
                      <a:pt x="560" y="643"/>
                    </a:lnTo>
                    <a:lnTo>
                      <a:pt x="556" y="630"/>
                    </a:lnTo>
                    <a:lnTo>
                      <a:pt x="547" y="615"/>
                    </a:lnTo>
                    <a:lnTo>
                      <a:pt x="536" y="596"/>
                    </a:lnTo>
                    <a:lnTo>
                      <a:pt x="521" y="587"/>
                    </a:lnTo>
                    <a:lnTo>
                      <a:pt x="485" y="561"/>
                    </a:lnTo>
                    <a:lnTo>
                      <a:pt x="465" y="544"/>
                    </a:lnTo>
                    <a:lnTo>
                      <a:pt x="442" y="525"/>
                    </a:lnTo>
                    <a:lnTo>
                      <a:pt x="422" y="503"/>
                    </a:lnTo>
                    <a:lnTo>
                      <a:pt x="403" y="480"/>
                    </a:lnTo>
                    <a:lnTo>
                      <a:pt x="398" y="479"/>
                    </a:lnTo>
                    <a:lnTo>
                      <a:pt x="383" y="475"/>
                    </a:lnTo>
                    <a:lnTo>
                      <a:pt x="364" y="467"/>
                    </a:lnTo>
                    <a:lnTo>
                      <a:pt x="343" y="456"/>
                    </a:lnTo>
                    <a:lnTo>
                      <a:pt x="336" y="441"/>
                    </a:lnTo>
                    <a:lnTo>
                      <a:pt x="325" y="413"/>
                    </a:lnTo>
                    <a:lnTo>
                      <a:pt x="323" y="408"/>
                    </a:lnTo>
                    <a:lnTo>
                      <a:pt x="323" y="400"/>
                    </a:lnTo>
                    <a:lnTo>
                      <a:pt x="325" y="394"/>
                    </a:lnTo>
                    <a:lnTo>
                      <a:pt x="328" y="391"/>
                    </a:lnTo>
                    <a:lnTo>
                      <a:pt x="334" y="389"/>
                    </a:lnTo>
                    <a:lnTo>
                      <a:pt x="343" y="389"/>
                    </a:lnTo>
                    <a:lnTo>
                      <a:pt x="355" y="391"/>
                    </a:lnTo>
                    <a:lnTo>
                      <a:pt x="368" y="396"/>
                    </a:lnTo>
                    <a:lnTo>
                      <a:pt x="381" y="402"/>
                    </a:lnTo>
                    <a:lnTo>
                      <a:pt x="411" y="419"/>
                    </a:lnTo>
                    <a:lnTo>
                      <a:pt x="431" y="430"/>
                    </a:lnTo>
                    <a:lnTo>
                      <a:pt x="452" y="445"/>
                    </a:lnTo>
                    <a:lnTo>
                      <a:pt x="474" y="460"/>
                    </a:lnTo>
                    <a:lnTo>
                      <a:pt x="493" y="479"/>
                    </a:lnTo>
                    <a:lnTo>
                      <a:pt x="500" y="493"/>
                    </a:lnTo>
                    <a:lnTo>
                      <a:pt x="521" y="531"/>
                    </a:lnTo>
                    <a:lnTo>
                      <a:pt x="538" y="551"/>
                    </a:lnTo>
                    <a:lnTo>
                      <a:pt x="556" y="574"/>
                    </a:lnTo>
                    <a:lnTo>
                      <a:pt x="568" y="583"/>
                    </a:lnTo>
                    <a:lnTo>
                      <a:pt x="579" y="592"/>
                    </a:lnTo>
                    <a:lnTo>
                      <a:pt x="592" y="602"/>
                    </a:lnTo>
                    <a:lnTo>
                      <a:pt x="605" y="609"/>
                    </a:lnTo>
                    <a:lnTo>
                      <a:pt x="611" y="621"/>
                    </a:lnTo>
                    <a:lnTo>
                      <a:pt x="627" y="645"/>
                    </a:lnTo>
                    <a:lnTo>
                      <a:pt x="639" y="660"/>
                    </a:lnTo>
                    <a:lnTo>
                      <a:pt x="652" y="671"/>
                    </a:lnTo>
                    <a:lnTo>
                      <a:pt x="659" y="677"/>
                    </a:lnTo>
                    <a:lnTo>
                      <a:pt x="668" y="680"/>
                    </a:lnTo>
                    <a:lnTo>
                      <a:pt x="676" y="684"/>
                    </a:lnTo>
                    <a:lnTo>
                      <a:pt x="685" y="686"/>
                    </a:lnTo>
                    <a:lnTo>
                      <a:pt x="691" y="688"/>
                    </a:lnTo>
                    <a:lnTo>
                      <a:pt x="708" y="688"/>
                    </a:lnTo>
                    <a:lnTo>
                      <a:pt x="719" y="684"/>
                    </a:lnTo>
                    <a:lnTo>
                      <a:pt x="730" y="678"/>
                    </a:lnTo>
                    <a:lnTo>
                      <a:pt x="745" y="667"/>
                    </a:lnTo>
                    <a:lnTo>
                      <a:pt x="758" y="650"/>
                    </a:lnTo>
                    <a:lnTo>
                      <a:pt x="758" y="649"/>
                    </a:lnTo>
                    <a:lnTo>
                      <a:pt x="760" y="645"/>
                    </a:lnTo>
                    <a:lnTo>
                      <a:pt x="766" y="639"/>
                    </a:lnTo>
                    <a:lnTo>
                      <a:pt x="773" y="634"/>
                    </a:lnTo>
                    <a:lnTo>
                      <a:pt x="779" y="630"/>
                    </a:lnTo>
                    <a:lnTo>
                      <a:pt x="784" y="628"/>
                    </a:lnTo>
                    <a:lnTo>
                      <a:pt x="792" y="626"/>
                    </a:lnTo>
                    <a:lnTo>
                      <a:pt x="803" y="626"/>
                    </a:lnTo>
                    <a:lnTo>
                      <a:pt x="814" y="628"/>
                    </a:lnTo>
                    <a:lnTo>
                      <a:pt x="827" y="630"/>
                    </a:lnTo>
                    <a:lnTo>
                      <a:pt x="840" y="632"/>
                    </a:lnTo>
                    <a:lnTo>
                      <a:pt x="857" y="637"/>
                    </a:lnTo>
                    <a:lnTo>
                      <a:pt x="866" y="647"/>
                    </a:lnTo>
                    <a:lnTo>
                      <a:pt x="887" y="669"/>
                    </a:lnTo>
                    <a:lnTo>
                      <a:pt x="898" y="686"/>
                    </a:lnTo>
                    <a:lnTo>
                      <a:pt x="911" y="706"/>
                    </a:lnTo>
                    <a:lnTo>
                      <a:pt x="923" y="727"/>
                    </a:lnTo>
                    <a:lnTo>
                      <a:pt x="932" y="751"/>
                    </a:lnTo>
                    <a:lnTo>
                      <a:pt x="934" y="755"/>
                    </a:lnTo>
                    <a:lnTo>
                      <a:pt x="937" y="764"/>
                    </a:lnTo>
                    <a:lnTo>
                      <a:pt x="945" y="776"/>
                    </a:lnTo>
                    <a:lnTo>
                      <a:pt x="954" y="789"/>
                    </a:lnTo>
                    <a:lnTo>
                      <a:pt x="962" y="796"/>
                    </a:lnTo>
                    <a:lnTo>
                      <a:pt x="969" y="802"/>
                    </a:lnTo>
                    <a:lnTo>
                      <a:pt x="979" y="805"/>
                    </a:lnTo>
                    <a:lnTo>
                      <a:pt x="988" y="809"/>
                    </a:lnTo>
                    <a:lnTo>
                      <a:pt x="1001" y="809"/>
                    </a:lnTo>
                    <a:lnTo>
                      <a:pt x="1012" y="809"/>
                    </a:lnTo>
                    <a:lnTo>
                      <a:pt x="1027" y="807"/>
                    </a:lnTo>
                    <a:lnTo>
                      <a:pt x="1042" y="802"/>
                    </a:lnTo>
                    <a:lnTo>
                      <a:pt x="1065" y="794"/>
                    </a:lnTo>
                    <a:lnTo>
                      <a:pt x="1117" y="777"/>
                    </a:lnTo>
                    <a:lnTo>
                      <a:pt x="1180" y="755"/>
                    </a:lnTo>
                    <a:lnTo>
                      <a:pt x="1233" y="738"/>
                    </a:lnTo>
                    <a:lnTo>
                      <a:pt x="1240" y="733"/>
                    </a:lnTo>
                    <a:lnTo>
                      <a:pt x="1257" y="729"/>
                    </a:lnTo>
                    <a:lnTo>
                      <a:pt x="1268" y="727"/>
                    </a:lnTo>
                    <a:lnTo>
                      <a:pt x="1279" y="731"/>
                    </a:lnTo>
                    <a:lnTo>
                      <a:pt x="1287" y="733"/>
                    </a:lnTo>
                    <a:lnTo>
                      <a:pt x="1292" y="738"/>
                    </a:lnTo>
                    <a:lnTo>
                      <a:pt x="1298" y="742"/>
                    </a:lnTo>
                    <a:lnTo>
                      <a:pt x="1304" y="749"/>
                    </a:lnTo>
                    <a:lnTo>
                      <a:pt x="1307" y="759"/>
                    </a:lnTo>
                    <a:lnTo>
                      <a:pt x="1317" y="777"/>
                    </a:lnTo>
                    <a:lnTo>
                      <a:pt x="1324" y="787"/>
                    </a:lnTo>
                    <a:lnTo>
                      <a:pt x="1334" y="798"/>
                    </a:lnTo>
                    <a:lnTo>
                      <a:pt x="1345" y="805"/>
                    </a:lnTo>
                    <a:lnTo>
                      <a:pt x="1356" y="809"/>
                    </a:lnTo>
                    <a:lnTo>
                      <a:pt x="1362" y="809"/>
                    </a:lnTo>
                    <a:lnTo>
                      <a:pt x="1378" y="807"/>
                    </a:lnTo>
                    <a:lnTo>
                      <a:pt x="1405" y="807"/>
                    </a:lnTo>
                    <a:lnTo>
                      <a:pt x="1436" y="809"/>
                    </a:lnTo>
                    <a:lnTo>
                      <a:pt x="1449" y="809"/>
                    </a:lnTo>
                    <a:lnTo>
                      <a:pt x="1483" y="811"/>
                    </a:lnTo>
                    <a:lnTo>
                      <a:pt x="1505" y="811"/>
                    </a:lnTo>
                    <a:lnTo>
                      <a:pt x="1528" y="809"/>
                    </a:lnTo>
                    <a:lnTo>
                      <a:pt x="1550" y="805"/>
                    </a:lnTo>
                    <a:lnTo>
                      <a:pt x="1571" y="798"/>
                    </a:lnTo>
                    <a:lnTo>
                      <a:pt x="1588" y="800"/>
                    </a:lnTo>
                    <a:lnTo>
                      <a:pt x="1618" y="807"/>
                    </a:lnTo>
                    <a:lnTo>
                      <a:pt x="1623" y="811"/>
                    </a:lnTo>
                    <a:lnTo>
                      <a:pt x="1629" y="813"/>
                    </a:lnTo>
                    <a:lnTo>
                      <a:pt x="1631" y="819"/>
                    </a:lnTo>
                    <a:lnTo>
                      <a:pt x="1632" y="822"/>
                    </a:lnTo>
                    <a:lnTo>
                      <a:pt x="1629" y="828"/>
                    </a:lnTo>
                    <a:lnTo>
                      <a:pt x="1625" y="835"/>
                    </a:lnTo>
                    <a:lnTo>
                      <a:pt x="1616" y="843"/>
                    </a:lnTo>
                    <a:lnTo>
                      <a:pt x="1603" y="850"/>
                    </a:lnTo>
                    <a:lnTo>
                      <a:pt x="1586" y="863"/>
                    </a:lnTo>
                    <a:lnTo>
                      <a:pt x="1547" y="895"/>
                    </a:lnTo>
                    <a:lnTo>
                      <a:pt x="1518" y="912"/>
                    </a:lnTo>
                    <a:lnTo>
                      <a:pt x="1489" y="931"/>
                    </a:lnTo>
                    <a:lnTo>
                      <a:pt x="1474" y="938"/>
                    </a:lnTo>
                    <a:lnTo>
                      <a:pt x="1457" y="946"/>
                    </a:lnTo>
                    <a:lnTo>
                      <a:pt x="1440" y="951"/>
                    </a:lnTo>
                    <a:lnTo>
                      <a:pt x="1425" y="957"/>
                    </a:lnTo>
                    <a:lnTo>
                      <a:pt x="1408" y="964"/>
                    </a:lnTo>
                    <a:lnTo>
                      <a:pt x="1373" y="983"/>
                    </a:lnTo>
                    <a:lnTo>
                      <a:pt x="1350" y="996"/>
                    </a:lnTo>
                    <a:lnTo>
                      <a:pt x="1328" y="1011"/>
                    </a:lnTo>
                    <a:lnTo>
                      <a:pt x="1307" y="1028"/>
                    </a:lnTo>
                    <a:lnTo>
                      <a:pt x="1291" y="1046"/>
                    </a:lnTo>
                    <a:lnTo>
                      <a:pt x="1279" y="1061"/>
                    </a:lnTo>
                    <a:lnTo>
                      <a:pt x="1246" y="1102"/>
                    </a:lnTo>
                    <a:lnTo>
                      <a:pt x="1197" y="1157"/>
                    </a:lnTo>
                    <a:lnTo>
                      <a:pt x="1141" y="1218"/>
                    </a:lnTo>
                    <a:lnTo>
                      <a:pt x="1160" y="1220"/>
                    </a:lnTo>
                    <a:lnTo>
                      <a:pt x="1210" y="1224"/>
                    </a:lnTo>
                    <a:lnTo>
                      <a:pt x="1248" y="1224"/>
                    </a:lnTo>
                    <a:lnTo>
                      <a:pt x="1294" y="1224"/>
                    </a:lnTo>
                    <a:lnTo>
                      <a:pt x="1347" y="1222"/>
                    </a:lnTo>
                    <a:lnTo>
                      <a:pt x="1408" y="1218"/>
                    </a:lnTo>
                    <a:lnTo>
                      <a:pt x="1476" y="1211"/>
                    </a:lnTo>
                    <a:lnTo>
                      <a:pt x="1550" y="1200"/>
                    </a:lnTo>
                    <a:lnTo>
                      <a:pt x="1632" y="1185"/>
                    </a:lnTo>
                    <a:lnTo>
                      <a:pt x="1722" y="1166"/>
                    </a:lnTo>
                    <a:lnTo>
                      <a:pt x="1817" y="1142"/>
                    </a:lnTo>
                    <a:lnTo>
                      <a:pt x="1918" y="1112"/>
                    </a:lnTo>
                    <a:lnTo>
                      <a:pt x="1971" y="1095"/>
                    </a:lnTo>
                    <a:lnTo>
                      <a:pt x="2027" y="1076"/>
                    </a:lnTo>
                    <a:lnTo>
                      <a:pt x="2083" y="1056"/>
                    </a:lnTo>
                    <a:lnTo>
                      <a:pt x="2141" y="1033"/>
                    </a:lnTo>
                    <a:lnTo>
                      <a:pt x="2159" y="1028"/>
                    </a:lnTo>
                    <a:lnTo>
                      <a:pt x="2212" y="1009"/>
                    </a:lnTo>
                    <a:lnTo>
                      <a:pt x="2290" y="981"/>
                    </a:lnTo>
                    <a:lnTo>
                      <a:pt x="2387" y="946"/>
                    </a:lnTo>
                    <a:lnTo>
                      <a:pt x="2438" y="923"/>
                    </a:lnTo>
                    <a:lnTo>
                      <a:pt x="2492" y="903"/>
                    </a:lnTo>
                    <a:lnTo>
                      <a:pt x="2544" y="878"/>
                    </a:lnTo>
                    <a:lnTo>
                      <a:pt x="2596" y="854"/>
                    </a:lnTo>
                    <a:lnTo>
                      <a:pt x="2647" y="830"/>
                    </a:lnTo>
                    <a:lnTo>
                      <a:pt x="2695" y="804"/>
                    </a:lnTo>
                    <a:lnTo>
                      <a:pt x="2740" y="777"/>
                    </a:lnTo>
                    <a:lnTo>
                      <a:pt x="2780" y="753"/>
                    </a:lnTo>
                    <a:close/>
                  </a:path>
                </a:pathLst>
              </a:custGeom>
              <a:solidFill>
                <a:srgbClr val="3C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0" name="Freeform 10"/>
              <p:cNvSpPr>
                <a:spLocks noEditPoints="1"/>
              </p:cNvSpPr>
              <p:nvPr/>
            </p:nvSpPr>
            <p:spPr bwMode="auto">
              <a:xfrm>
                <a:off x="7801" y="7120"/>
                <a:ext cx="2805" cy="1233"/>
              </a:xfrm>
              <a:custGeom>
                <a:avLst/>
                <a:gdLst>
                  <a:gd name="T0" fmla="*/ 2739 w 2805"/>
                  <a:gd name="T1" fmla="*/ 758 h 1233"/>
                  <a:gd name="T2" fmla="*/ 2336 w 2805"/>
                  <a:gd name="T3" fmla="*/ 754 h 1233"/>
                  <a:gd name="T4" fmla="*/ 2095 w 2805"/>
                  <a:gd name="T5" fmla="*/ 723 h 1233"/>
                  <a:gd name="T6" fmla="*/ 1956 w 2805"/>
                  <a:gd name="T7" fmla="*/ 730 h 1233"/>
                  <a:gd name="T8" fmla="*/ 1865 w 2805"/>
                  <a:gd name="T9" fmla="*/ 717 h 1233"/>
                  <a:gd name="T10" fmla="*/ 1796 w 2805"/>
                  <a:gd name="T11" fmla="*/ 743 h 1233"/>
                  <a:gd name="T12" fmla="*/ 1786 w 2805"/>
                  <a:gd name="T13" fmla="*/ 751 h 1233"/>
                  <a:gd name="T14" fmla="*/ 1497 w 2805"/>
                  <a:gd name="T15" fmla="*/ 775 h 1233"/>
                  <a:gd name="T16" fmla="*/ 1497 w 2805"/>
                  <a:gd name="T17" fmla="*/ 775 h 1233"/>
                  <a:gd name="T18" fmla="*/ 1474 w 2805"/>
                  <a:gd name="T19" fmla="*/ 769 h 1233"/>
                  <a:gd name="T20" fmla="*/ 1280 w 2805"/>
                  <a:gd name="T21" fmla="*/ 609 h 1233"/>
                  <a:gd name="T22" fmla="*/ 1164 w 2805"/>
                  <a:gd name="T23" fmla="*/ 657 h 1233"/>
                  <a:gd name="T24" fmla="*/ 1086 w 2805"/>
                  <a:gd name="T25" fmla="*/ 637 h 1233"/>
                  <a:gd name="T26" fmla="*/ 992 w 2805"/>
                  <a:gd name="T27" fmla="*/ 556 h 1233"/>
                  <a:gd name="T28" fmla="*/ 1046 w 2805"/>
                  <a:gd name="T29" fmla="*/ 450 h 1233"/>
                  <a:gd name="T30" fmla="*/ 1061 w 2805"/>
                  <a:gd name="T31" fmla="*/ 437 h 1233"/>
                  <a:gd name="T32" fmla="*/ 936 w 2805"/>
                  <a:gd name="T33" fmla="*/ 340 h 1233"/>
                  <a:gd name="T34" fmla="*/ 888 w 2805"/>
                  <a:gd name="T35" fmla="*/ 371 h 1233"/>
                  <a:gd name="T36" fmla="*/ 798 w 2805"/>
                  <a:gd name="T37" fmla="*/ 360 h 1233"/>
                  <a:gd name="T38" fmla="*/ 764 w 2805"/>
                  <a:gd name="T39" fmla="*/ 384 h 1233"/>
                  <a:gd name="T40" fmla="*/ 766 w 2805"/>
                  <a:gd name="T41" fmla="*/ 369 h 1233"/>
                  <a:gd name="T42" fmla="*/ 662 w 2805"/>
                  <a:gd name="T43" fmla="*/ 255 h 1233"/>
                  <a:gd name="T44" fmla="*/ 725 w 2805"/>
                  <a:gd name="T45" fmla="*/ 220 h 1233"/>
                  <a:gd name="T46" fmla="*/ 882 w 2805"/>
                  <a:gd name="T47" fmla="*/ 192 h 1233"/>
                  <a:gd name="T48" fmla="*/ 1228 w 2805"/>
                  <a:gd name="T49" fmla="*/ 128 h 1233"/>
                  <a:gd name="T50" fmla="*/ 1258 w 2805"/>
                  <a:gd name="T51" fmla="*/ 196 h 1233"/>
                  <a:gd name="T52" fmla="*/ 1287 w 2805"/>
                  <a:gd name="T53" fmla="*/ 241 h 1233"/>
                  <a:gd name="T54" fmla="*/ 1347 w 2805"/>
                  <a:gd name="T55" fmla="*/ 280 h 1233"/>
                  <a:gd name="T56" fmla="*/ 1416 w 2805"/>
                  <a:gd name="T57" fmla="*/ 276 h 1233"/>
                  <a:gd name="T58" fmla="*/ 1293 w 2805"/>
                  <a:gd name="T59" fmla="*/ 82 h 1233"/>
                  <a:gd name="T60" fmla="*/ 1282 w 2805"/>
                  <a:gd name="T61" fmla="*/ 3 h 1233"/>
                  <a:gd name="T62" fmla="*/ 118 w 2805"/>
                  <a:gd name="T63" fmla="*/ 276 h 1233"/>
                  <a:gd name="T64" fmla="*/ 961 w 2805"/>
                  <a:gd name="T65" fmla="*/ 28 h 1233"/>
                  <a:gd name="T66" fmla="*/ 174 w 2805"/>
                  <a:gd name="T67" fmla="*/ 411 h 1233"/>
                  <a:gd name="T68" fmla="*/ 211 w 2805"/>
                  <a:gd name="T69" fmla="*/ 465 h 1233"/>
                  <a:gd name="T70" fmla="*/ 281 w 2805"/>
                  <a:gd name="T71" fmla="*/ 483 h 1233"/>
                  <a:gd name="T72" fmla="*/ 426 w 2805"/>
                  <a:gd name="T73" fmla="*/ 569 h 1233"/>
                  <a:gd name="T74" fmla="*/ 561 w 2805"/>
                  <a:gd name="T75" fmla="*/ 659 h 1233"/>
                  <a:gd name="T76" fmla="*/ 516 w 2805"/>
                  <a:gd name="T77" fmla="*/ 652 h 1233"/>
                  <a:gd name="T78" fmla="*/ 548 w 2805"/>
                  <a:gd name="T79" fmla="*/ 595 h 1233"/>
                  <a:gd name="T80" fmla="*/ 350 w 2805"/>
                  <a:gd name="T81" fmla="*/ 461 h 1233"/>
                  <a:gd name="T82" fmla="*/ 338 w 2805"/>
                  <a:gd name="T83" fmla="*/ 407 h 1233"/>
                  <a:gd name="T84" fmla="*/ 439 w 2805"/>
                  <a:gd name="T85" fmla="*/ 437 h 1233"/>
                  <a:gd name="T86" fmla="*/ 598 w 2805"/>
                  <a:gd name="T87" fmla="*/ 609 h 1233"/>
                  <a:gd name="T88" fmla="*/ 678 w 2805"/>
                  <a:gd name="T89" fmla="*/ 680 h 1233"/>
                  <a:gd name="T90" fmla="*/ 718 w 2805"/>
                  <a:gd name="T91" fmla="*/ 687 h 1233"/>
                  <a:gd name="T92" fmla="*/ 764 w 2805"/>
                  <a:gd name="T93" fmla="*/ 653 h 1233"/>
                  <a:gd name="T94" fmla="*/ 772 w 2805"/>
                  <a:gd name="T95" fmla="*/ 653 h 1233"/>
                  <a:gd name="T96" fmla="*/ 875 w 2805"/>
                  <a:gd name="T97" fmla="*/ 652 h 1233"/>
                  <a:gd name="T98" fmla="*/ 1054 w 2805"/>
                  <a:gd name="T99" fmla="*/ 808 h 1233"/>
                  <a:gd name="T100" fmla="*/ 1127 w 2805"/>
                  <a:gd name="T101" fmla="*/ 775 h 1233"/>
                  <a:gd name="T102" fmla="*/ 1304 w 2805"/>
                  <a:gd name="T103" fmla="*/ 737 h 1233"/>
                  <a:gd name="T104" fmla="*/ 1330 w 2805"/>
                  <a:gd name="T105" fmla="*/ 779 h 1233"/>
                  <a:gd name="T106" fmla="*/ 1388 w 2805"/>
                  <a:gd name="T107" fmla="*/ 807 h 1233"/>
                  <a:gd name="T108" fmla="*/ 1583 w 2805"/>
                  <a:gd name="T109" fmla="*/ 805 h 1233"/>
                  <a:gd name="T110" fmla="*/ 1646 w 2805"/>
                  <a:gd name="T111" fmla="*/ 833 h 1233"/>
                  <a:gd name="T112" fmla="*/ 1609 w 2805"/>
                  <a:gd name="T113" fmla="*/ 851 h 1233"/>
                  <a:gd name="T114" fmla="*/ 1433 w 2805"/>
                  <a:gd name="T115" fmla="*/ 956 h 1233"/>
                  <a:gd name="T116" fmla="*/ 1304 w 2805"/>
                  <a:gd name="T117" fmla="*/ 1051 h 1233"/>
                  <a:gd name="T118" fmla="*/ 1153 w 2805"/>
                  <a:gd name="T119" fmla="*/ 1218 h 1233"/>
                  <a:gd name="T120" fmla="*/ 1982 w 2805"/>
                  <a:gd name="T121" fmla="*/ 1102 h 1233"/>
                  <a:gd name="T122" fmla="*/ 2169 w 2805"/>
                  <a:gd name="T123" fmla="*/ 1027 h 1233"/>
                  <a:gd name="T124" fmla="*/ 2399 w 2805"/>
                  <a:gd name="T125" fmla="*/ 950 h 12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5"/>
                  <a:gd name="T190" fmla="*/ 0 h 1233"/>
                  <a:gd name="T191" fmla="*/ 2805 w 2805"/>
                  <a:gd name="T192" fmla="*/ 1233 h 12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5" h="1233">
                    <a:moveTo>
                      <a:pt x="2790" y="760"/>
                    </a:moveTo>
                    <a:lnTo>
                      <a:pt x="2776" y="762"/>
                    </a:lnTo>
                    <a:lnTo>
                      <a:pt x="2739" y="765"/>
                    </a:lnTo>
                    <a:lnTo>
                      <a:pt x="2687" y="773"/>
                    </a:lnTo>
                    <a:lnTo>
                      <a:pt x="2623" y="779"/>
                    </a:lnTo>
                    <a:lnTo>
                      <a:pt x="2556" y="786"/>
                    </a:lnTo>
                    <a:lnTo>
                      <a:pt x="2489" y="790"/>
                    </a:lnTo>
                    <a:lnTo>
                      <a:pt x="2457" y="790"/>
                    </a:lnTo>
                    <a:lnTo>
                      <a:pt x="2427" y="790"/>
                    </a:lnTo>
                    <a:lnTo>
                      <a:pt x="2401" y="788"/>
                    </a:lnTo>
                    <a:lnTo>
                      <a:pt x="2380" y="784"/>
                    </a:lnTo>
                    <a:lnTo>
                      <a:pt x="2380" y="777"/>
                    </a:lnTo>
                    <a:lnTo>
                      <a:pt x="2403" y="780"/>
                    </a:lnTo>
                    <a:lnTo>
                      <a:pt x="2429" y="782"/>
                    </a:lnTo>
                    <a:lnTo>
                      <a:pt x="2457" y="782"/>
                    </a:lnTo>
                    <a:lnTo>
                      <a:pt x="2489" y="782"/>
                    </a:lnTo>
                    <a:lnTo>
                      <a:pt x="2556" y="777"/>
                    </a:lnTo>
                    <a:lnTo>
                      <a:pt x="2623" y="771"/>
                    </a:lnTo>
                    <a:lnTo>
                      <a:pt x="2687" y="765"/>
                    </a:lnTo>
                    <a:lnTo>
                      <a:pt x="2739" y="758"/>
                    </a:lnTo>
                    <a:lnTo>
                      <a:pt x="2775" y="754"/>
                    </a:lnTo>
                    <a:lnTo>
                      <a:pt x="2788" y="751"/>
                    </a:lnTo>
                    <a:lnTo>
                      <a:pt x="2790" y="760"/>
                    </a:lnTo>
                    <a:close/>
                    <a:moveTo>
                      <a:pt x="2380" y="784"/>
                    </a:moveTo>
                    <a:lnTo>
                      <a:pt x="2379" y="784"/>
                    </a:lnTo>
                    <a:lnTo>
                      <a:pt x="2380" y="780"/>
                    </a:lnTo>
                    <a:lnTo>
                      <a:pt x="2380" y="784"/>
                    </a:lnTo>
                    <a:close/>
                    <a:moveTo>
                      <a:pt x="2379" y="784"/>
                    </a:moveTo>
                    <a:lnTo>
                      <a:pt x="2365" y="777"/>
                    </a:lnTo>
                    <a:lnTo>
                      <a:pt x="2332" y="762"/>
                    </a:lnTo>
                    <a:lnTo>
                      <a:pt x="2309" y="751"/>
                    </a:lnTo>
                    <a:lnTo>
                      <a:pt x="2283" y="743"/>
                    </a:lnTo>
                    <a:lnTo>
                      <a:pt x="2255" y="734"/>
                    </a:lnTo>
                    <a:lnTo>
                      <a:pt x="2225" y="730"/>
                    </a:lnTo>
                    <a:lnTo>
                      <a:pt x="2227" y="721"/>
                    </a:lnTo>
                    <a:lnTo>
                      <a:pt x="2257" y="726"/>
                    </a:lnTo>
                    <a:lnTo>
                      <a:pt x="2285" y="736"/>
                    </a:lnTo>
                    <a:lnTo>
                      <a:pt x="2311" y="745"/>
                    </a:lnTo>
                    <a:lnTo>
                      <a:pt x="2336" y="754"/>
                    </a:lnTo>
                    <a:lnTo>
                      <a:pt x="2369" y="771"/>
                    </a:lnTo>
                    <a:lnTo>
                      <a:pt x="2382" y="779"/>
                    </a:lnTo>
                    <a:lnTo>
                      <a:pt x="2379" y="784"/>
                    </a:lnTo>
                    <a:close/>
                    <a:moveTo>
                      <a:pt x="2225" y="730"/>
                    </a:moveTo>
                    <a:lnTo>
                      <a:pt x="2225" y="730"/>
                    </a:lnTo>
                    <a:lnTo>
                      <a:pt x="2225" y="728"/>
                    </a:lnTo>
                    <a:lnTo>
                      <a:pt x="2225" y="724"/>
                    </a:lnTo>
                    <a:lnTo>
                      <a:pt x="2225" y="730"/>
                    </a:lnTo>
                    <a:close/>
                    <a:moveTo>
                      <a:pt x="2225" y="728"/>
                    </a:moveTo>
                    <a:lnTo>
                      <a:pt x="2209" y="724"/>
                    </a:lnTo>
                    <a:lnTo>
                      <a:pt x="2167" y="721"/>
                    </a:lnTo>
                    <a:lnTo>
                      <a:pt x="2143" y="719"/>
                    </a:lnTo>
                    <a:lnTo>
                      <a:pt x="2121" y="723"/>
                    </a:lnTo>
                    <a:lnTo>
                      <a:pt x="2110" y="724"/>
                    </a:lnTo>
                    <a:lnTo>
                      <a:pt x="2100" y="728"/>
                    </a:lnTo>
                    <a:lnTo>
                      <a:pt x="2091" y="734"/>
                    </a:lnTo>
                    <a:lnTo>
                      <a:pt x="2083" y="739"/>
                    </a:lnTo>
                    <a:lnTo>
                      <a:pt x="2078" y="736"/>
                    </a:lnTo>
                    <a:lnTo>
                      <a:pt x="2085" y="728"/>
                    </a:lnTo>
                    <a:lnTo>
                      <a:pt x="2095" y="723"/>
                    </a:lnTo>
                    <a:lnTo>
                      <a:pt x="2106" y="717"/>
                    </a:lnTo>
                    <a:lnTo>
                      <a:pt x="2117" y="715"/>
                    </a:lnTo>
                    <a:lnTo>
                      <a:pt x="2141" y="711"/>
                    </a:lnTo>
                    <a:lnTo>
                      <a:pt x="2167" y="711"/>
                    </a:lnTo>
                    <a:lnTo>
                      <a:pt x="2209" y="717"/>
                    </a:lnTo>
                    <a:lnTo>
                      <a:pt x="2227" y="721"/>
                    </a:lnTo>
                    <a:lnTo>
                      <a:pt x="2225" y="728"/>
                    </a:lnTo>
                    <a:close/>
                    <a:moveTo>
                      <a:pt x="2083" y="739"/>
                    </a:moveTo>
                    <a:lnTo>
                      <a:pt x="2081" y="741"/>
                    </a:lnTo>
                    <a:lnTo>
                      <a:pt x="2080" y="737"/>
                    </a:lnTo>
                    <a:lnTo>
                      <a:pt x="2083" y="739"/>
                    </a:lnTo>
                    <a:close/>
                    <a:moveTo>
                      <a:pt x="2081" y="741"/>
                    </a:moveTo>
                    <a:lnTo>
                      <a:pt x="2070" y="743"/>
                    </a:lnTo>
                    <a:lnTo>
                      <a:pt x="2040" y="745"/>
                    </a:lnTo>
                    <a:lnTo>
                      <a:pt x="2020" y="745"/>
                    </a:lnTo>
                    <a:lnTo>
                      <a:pt x="1999" y="743"/>
                    </a:lnTo>
                    <a:lnTo>
                      <a:pt x="1977" y="741"/>
                    </a:lnTo>
                    <a:lnTo>
                      <a:pt x="1954" y="737"/>
                    </a:lnTo>
                    <a:lnTo>
                      <a:pt x="1956" y="730"/>
                    </a:lnTo>
                    <a:lnTo>
                      <a:pt x="1979" y="734"/>
                    </a:lnTo>
                    <a:lnTo>
                      <a:pt x="1999" y="736"/>
                    </a:lnTo>
                    <a:lnTo>
                      <a:pt x="2022" y="737"/>
                    </a:lnTo>
                    <a:lnTo>
                      <a:pt x="2040" y="737"/>
                    </a:lnTo>
                    <a:lnTo>
                      <a:pt x="2068" y="736"/>
                    </a:lnTo>
                    <a:lnTo>
                      <a:pt x="2080" y="734"/>
                    </a:lnTo>
                    <a:lnTo>
                      <a:pt x="2081" y="741"/>
                    </a:lnTo>
                    <a:close/>
                    <a:moveTo>
                      <a:pt x="1954" y="737"/>
                    </a:moveTo>
                    <a:lnTo>
                      <a:pt x="1953" y="737"/>
                    </a:lnTo>
                    <a:lnTo>
                      <a:pt x="1954" y="734"/>
                    </a:lnTo>
                    <a:lnTo>
                      <a:pt x="1954" y="737"/>
                    </a:lnTo>
                    <a:close/>
                    <a:moveTo>
                      <a:pt x="1953" y="737"/>
                    </a:moveTo>
                    <a:lnTo>
                      <a:pt x="1949" y="734"/>
                    </a:lnTo>
                    <a:lnTo>
                      <a:pt x="1938" y="730"/>
                    </a:lnTo>
                    <a:lnTo>
                      <a:pt x="1923" y="723"/>
                    </a:lnTo>
                    <a:lnTo>
                      <a:pt x="1902" y="719"/>
                    </a:lnTo>
                    <a:lnTo>
                      <a:pt x="1891" y="717"/>
                    </a:lnTo>
                    <a:lnTo>
                      <a:pt x="1878" y="717"/>
                    </a:lnTo>
                    <a:lnTo>
                      <a:pt x="1865" y="717"/>
                    </a:lnTo>
                    <a:lnTo>
                      <a:pt x="1852" y="719"/>
                    </a:lnTo>
                    <a:lnTo>
                      <a:pt x="1839" y="723"/>
                    </a:lnTo>
                    <a:lnTo>
                      <a:pt x="1826" y="730"/>
                    </a:lnTo>
                    <a:lnTo>
                      <a:pt x="1812" y="737"/>
                    </a:lnTo>
                    <a:lnTo>
                      <a:pt x="1801" y="749"/>
                    </a:lnTo>
                    <a:lnTo>
                      <a:pt x="1796" y="743"/>
                    </a:lnTo>
                    <a:lnTo>
                      <a:pt x="1809" y="732"/>
                    </a:lnTo>
                    <a:lnTo>
                      <a:pt x="1822" y="723"/>
                    </a:lnTo>
                    <a:lnTo>
                      <a:pt x="1837" y="717"/>
                    </a:lnTo>
                    <a:lnTo>
                      <a:pt x="1850" y="711"/>
                    </a:lnTo>
                    <a:lnTo>
                      <a:pt x="1865" y="709"/>
                    </a:lnTo>
                    <a:lnTo>
                      <a:pt x="1878" y="708"/>
                    </a:lnTo>
                    <a:lnTo>
                      <a:pt x="1891" y="709"/>
                    </a:lnTo>
                    <a:lnTo>
                      <a:pt x="1902" y="711"/>
                    </a:lnTo>
                    <a:lnTo>
                      <a:pt x="1925" y="715"/>
                    </a:lnTo>
                    <a:lnTo>
                      <a:pt x="1941" y="723"/>
                    </a:lnTo>
                    <a:lnTo>
                      <a:pt x="1953" y="728"/>
                    </a:lnTo>
                    <a:lnTo>
                      <a:pt x="1956" y="730"/>
                    </a:lnTo>
                    <a:lnTo>
                      <a:pt x="1953" y="737"/>
                    </a:lnTo>
                    <a:close/>
                    <a:moveTo>
                      <a:pt x="1796" y="743"/>
                    </a:moveTo>
                    <a:lnTo>
                      <a:pt x="1796" y="743"/>
                    </a:lnTo>
                    <a:lnTo>
                      <a:pt x="1798" y="745"/>
                    </a:lnTo>
                    <a:lnTo>
                      <a:pt x="1796" y="743"/>
                    </a:lnTo>
                    <a:close/>
                    <a:moveTo>
                      <a:pt x="1801" y="749"/>
                    </a:moveTo>
                    <a:lnTo>
                      <a:pt x="1792" y="756"/>
                    </a:lnTo>
                    <a:lnTo>
                      <a:pt x="1766" y="773"/>
                    </a:lnTo>
                    <a:lnTo>
                      <a:pt x="1749" y="780"/>
                    </a:lnTo>
                    <a:lnTo>
                      <a:pt x="1728" y="784"/>
                    </a:lnTo>
                    <a:lnTo>
                      <a:pt x="1715" y="786"/>
                    </a:lnTo>
                    <a:lnTo>
                      <a:pt x="1704" y="784"/>
                    </a:lnTo>
                    <a:lnTo>
                      <a:pt x="1691" y="782"/>
                    </a:lnTo>
                    <a:lnTo>
                      <a:pt x="1678" y="780"/>
                    </a:lnTo>
                    <a:lnTo>
                      <a:pt x="1680" y="773"/>
                    </a:lnTo>
                    <a:lnTo>
                      <a:pt x="1693" y="775"/>
                    </a:lnTo>
                    <a:lnTo>
                      <a:pt x="1704" y="777"/>
                    </a:lnTo>
                    <a:lnTo>
                      <a:pt x="1715" y="779"/>
                    </a:lnTo>
                    <a:lnTo>
                      <a:pt x="1727" y="777"/>
                    </a:lnTo>
                    <a:lnTo>
                      <a:pt x="1747" y="773"/>
                    </a:lnTo>
                    <a:lnTo>
                      <a:pt x="1764" y="765"/>
                    </a:lnTo>
                    <a:lnTo>
                      <a:pt x="1786" y="751"/>
                    </a:lnTo>
                    <a:lnTo>
                      <a:pt x="1796" y="743"/>
                    </a:lnTo>
                    <a:lnTo>
                      <a:pt x="1801" y="749"/>
                    </a:lnTo>
                    <a:close/>
                    <a:moveTo>
                      <a:pt x="1678" y="780"/>
                    </a:moveTo>
                    <a:lnTo>
                      <a:pt x="1676" y="779"/>
                    </a:lnTo>
                    <a:lnTo>
                      <a:pt x="1678" y="777"/>
                    </a:lnTo>
                    <a:lnTo>
                      <a:pt x="1678" y="780"/>
                    </a:lnTo>
                    <a:close/>
                    <a:moveTo>
                      <a:pt x="1676" y="779"/>
                    </a:moveTo>
                    <a:lnTo>
                      <a:pt x="1674" y="777"/>
                    </a:lnTo>
                    <a:lnTo>
                      <a:pt x="1667" y="771"/>
                    </a:lnTo>
                    <a:lnTo>
                      <a:pt x="1654" y="765"/>
                    </a:lnTo>
                    <a:lnTo>
                      <a:pt x="1635" y="760"/>
                    </a:lnTo>
                    <a:lnTo>
                      <a:pt x="1624" y="758"/>
                    </a:lnTo>
                    <a:lnTo>
                      <a:pt x="1611" y="756"/>
                    </a:lnTo>
                    <a:lnTo>
                      <a:pt x="1596" y="756"/>
                    </a:lnTo>
                    <a:lnTo>
                      <a:pt x="1579" y="756"/>
                    </a:lnTo>
                    <a:lnTo>
                      <a:pt x="1560" y="758"/>
                    </a:lnTo>
                    <a:lnTo>
                      <a:pt x="1542" y="762"/>
                    </a:lnTo>
                    <a:lnTo>
                      <a:pt x="1521" y="767"/>
                    </a:lnTo>
                    <a:lnTo>
                      <a:pt x="1497" y="775"/>
                    </a:lnTo>
                    <a:lnTo>
                      <a:pt x="1495" y="767"/>
                    </a:lnTo>
                    <a:lnTo>
                      <a:pt x="1519" y="760"/>
                    </a:lnTo>
                    <a:lnTo>
                      <a:pt x="1540" y="754"/>
                    </a:lnTo>
                    <a:lnTo>
                      <a:pt x="1560" y="751"/>
                    </a:lnTo>
                    <a:lnTo>
                      <a:pt x="1579" y="749"/>
                    </a:lnTo>
                    <a:lnTo>
                      <a:pt x="1596" y="749"/>
                    </a:lnTo>
                    <a:lnTo>
                      <a:pt x="1613" y="749"/>
                    </a:lnTo>
                    <a:lnTo>
                      <a:pt x="1626" y="751"/>
                    </a:lnTo>
                    <a:lnTo>
                      <a:pt x="1637" y="752"/>
                    </a:lnTo>
                    <a:lnTo>
                      <a:pt x="1657" y="760"/>
                    </a:lnTo>
                    <a:lnTo>
                      <a:pt x="1670" y="765"/>
                    </a:lnTo>
                    <a:lnTo>
                      <a:pt x="1678" y="771"/>
                    </a:lnTo>
                    <a:lnTo>
                      <a:pt x="1682" y="773"/>
                    </a:lnTo>
                    <a:lnTo>
                      <a:pt x="1676" y="779"/>
                    </a:lnTo>
                    <a:close/>
                    <a:moveTo>
                      <a:pt x="1497" y="775"/>
                    </a:moveTo>
                    <a:lnTo>
                      <a:pt x="1497" y="775"/>
                    </a:lnTo>
                    <a:lnTo>
                      <a:pt x="1497" y="771"/>
                    </a:lnTo>
                    <a:lnTo>
                      <a:pt x="1497" y="775"/>
                    </a:lnTo>
                    <a:close/>
                    <a:moveTo>
                      <a:pt x="1497" y="775"/>
                    </a:moveTo>
                    <a:lnTo>
                      <a:pt x="1472" y="777"/>
                    </a:lnTo>
                    <a:lnTo>
                      <a:pt x="1422" y="777"/>
                    </a:lnTo>
                    <a:lnTo>
                      <a:pt x="1409" y="775"/>
                    </a:lnTo>
                    <a:lnTo>
                      <a:pt x="1396" y="771"/>
                    </a:lnTo>
                    <a:lnTo>
                      <a:pt x="1383" y="767"/>
                    </a:lnTo>
                    <a:lnTo>
                      <a:pt x="1372" y="762"/>
                    </a:lnTo>
                    <a:lnTo>
                      <a:pt x="1362" y="754"/>
                    </a:lnTo>
                    <a:lnTo>
                      <a:pt x="1355" y="747"/>
                    </a:lnTo>
                    <a:lnTo>
                      <a:pt x="1351" y="736"/>
                    </a:lnTo>
                    <a:lnTo>
                      <a:pt x="1349" y="724"/>
                    </a:lnTo>
                    <a:lnTo>
                      <a:pt x="1357" y="724"/>
                    </a:lnTo>
                    <a:lnTo>
                      <a:pt x="1358" y="734"/>
                    </a:lnTo>
                    <a:lnTo>
                      <a:pt x="1362" y="743"/>
                    </a:lnTo>
                    <a:lnTo>
                      <a:pt x="1370" y="751"/>
                    </a:lnTo>
                    <a:lnTo>
                      <a:pt x="1379" y="756"/>
                    </a:lnTo>
                    <a:lnTo>
                      <a:pt x="1388" y="762"/>
                    </a:lnTo>
                    <a:lnTo>
                      <a:pt x="1400" y="765"/>
                    </a:lnTo>
                    <a:lnTo>
                      <a:pt x="1413" y="767"/>
                    </a:lnTo>
                    <a:lnTo>
                      <a:pt x="1426" y="769"/>
                    </a:lnTo>
                    <a:lnTo>
                      <a:pt x="1474" y="769"/>
                    </a:lnTo>
                    <a:lnTo>
                      <a:pt x="1495" y="767"/>
                    </a:lnTo>
                    <a:lnTo>
                      <a:pt x="1497" y="775"/>
                    </a:lnTo>
                    <a:close/>
                    <a:moveTo>
                      <a:pt x="1357" y="723"/>
                    </a:moveTo>
                    <a:lnTo>
                      <a:pt x="1357" y="724"/>
                    </a:lnTo>
                    <a:lnTo>
                      <a:pt x="1353" y="724"/>
                    </a:lnTo>
                    <a:lnTo>
                      <a:pt x="1357" y="723"/>
                    </a:lnTo>
                    <a:close/>
                    <a:moveTo>
                      <a:pt x="1349" y="724"/>
                    </a:moveTo>
                    <a:lnTo>
                      <a:pt x="1345" y="706"/>
                    </a:lnTo>
                    <a:lnTo>
                      <a:pt x="1332" y="666"/>
                    </a:lnTo>
                    <a:lnTo>
                      <a:pt x="1327" y="655"/>
                    </a:lnTo>
                    <a:lnTo>
                      <a:pt x="1321" y="646"/>
                    </a:lnTo>
                    <a:lnTo>
                      <a:pt x="1316" y="637"/>
                    </a:lnTo>
                    <a:lnTo>
                      <a:pt x="1308" y="629"/>
                    </a:lnTo>
                    <a:lnTo>
                      <a:pt x="1299" y="622"/>
                    </a:lnTo>
                    <a:lnTo>
                      <a:pt x="1289" y="618"/>
                    </a:lnTo>
                    <a:lnTo>
                      <a:pt x="1280" y="616"/>
                    </a:lnTo>
                    <a:lnTo>
                      <a:pt x="1269" y="616"/>
                    </a:lnTo>
                    <a:lnTo>
                      <a:pt x="1267" y="609"/>
                    </a:lnTo>
                    <a:lnTo>
                      <a:pt x="1280" y="609"/>
                    </a:lnTo>
                    <a:lnTo>
                      <a:pt x="1291" y="610"/>
                    </a:lnTo>
                    <a:lnTo>
                      <a:pt x="1302" y="614"/>
                    </a:lnTo>
                    <a:lnTo>
                      <a:pt x="1312" y="622"/>
                    </a:lnTo>
                    <a:lnTo>
                      <a:pt x="1319" y="631"/>
                    </a:lnTo>
                    <a:lnTo>
                      <a:pt x="1327" y="640"/>
                    </a:lnTo>
                    <a:lnTo>
                      <a:pt x="1332" y="652"/>
                    </a:lnTo>
                    <a:lnTo>
                      <a:pt x="1338" y="661"/>
                    </a:lnTo>
                    <a:lnTo>
                      <a:pt x="1353" y="704"/>
                    </a:lnTo>
                    <a:lnTo>
                      <a:pt x="1357" y="723"/>
                    </a:lnTo>
                    <a:lnTo>
                      <a:pt x="1349" y="724"/>
                    </a:lnTo>
                    <a:close/>
                    <a:moveTo>
                      <a:pt x="1267" y="609"/>
                    </a:moveTo>
                    <a:lnTo>
                      <a:pt x="1267" y="609"/>
                    </a:lnTo>
                    <a:lnTo>
                      <a:pt x="1269" y="612"/>
                    </a:lnTo>
                    <a:lnTo>
                      <a:pt x="1267" y="609"/>
                    </a:lnTo>
                    <a:close/>
                    <a:moveTo>
                      <a:pt x="1271" y="616"/>
                    </a:moveTo>
                    <a:lnTo>
                      <a:pt x="1248" y="627"/>
                    </a:lnTo>
                    <a:lnTo>
                      <a:pt x="1196" y="648"/>
                    </a:lnTo>
                    <a:lnTo>
                      <a:pt x="1179" y="653"/>
                    </a:lnTo>
                    <a:lnTo>
                      <a:pt x="1164" y="657"/>
                    </a:lnTo>
                    <a:lnTo>
                      <a:pt x="1147" y="659"/>
                    </a:lnTo>
                    <a:lnTo>
                      <a:pt x="1132" y="661"/>
                    </a:lnTo>
                    <a:lnTo>
                      <a:pt x="1117" y="659"/>
                    </a:lnTo>
                    <a:lnTo>
                      <a:pt x="1104" y="657"/>
                    </a:lnTo>
                    <a:lnTo>
                      <a:pt x="1091" y="652"/>
                    </a:lnTo>
                    <a:lnTo>
                      <a:pt x="1080" y="644"/>
                    </a:lnTo>
                    <a:lnTo>
                      <a:pt x="1086" y="638"/>
                    </a:lnTo>
                    <a:lnTo>
                      <a:pt x="1097" y="646"/>
                    </a:lnTo>
                    <a:lnTo>
                      <a:pt x="1108" y="650"/>
                    </a:lnTo>
                    <a:lnTo>
                      <a:pt x="1121" y="653"/>
                    </a:lnTo>
                    <a:lnTo>
                      <a:pt x="1134" y="653"/>
                    </a:lnTo>
                    <a:lnTo>
                      <a:pt x="1149" y="652"/>
                    </a:lnTo>
                    <a:lnTo>
                      <a:pt x="1164" y="650"/>
                    </a:lnTo>
                    <a:lnTo>
                      <a:pt x="1179" y="646"/>
                    </a:lnTo>
                    <a:lnTo>
                      <a:pt x="1194" y="640"/>
                    </a:lnTo>
                    <a:lnTo>
                      <a:pt x="1245" y="620"/>
                    </a:lnTo>
                    <a:lnTo>
                      <a:pt x="1267" y="609"/>
                    </a:lnTo>
                    <a:lnTo>
                      <a:pt x="1271" y="616"/>
                    </a:lnTo>
                    <a:close/>
                    <a:moveTo>
                      <a:pt x="1086" y="637"/>
                    </a:moveTo>
                    <a:lnTo>
                      <a:pt x="1086" y="637"/>
                    </a:lnTo>
                    <a:lnTo>
                      <a:pt x="1086" y="638"/>
                    </a:lnTo>
                    <a:lnTo>
                      <a:pt x="1084" y="640"/>
                    </a:lnTo>
                    <a:lnTo>
                      <a:pt x="1086" y="637"/>
                    </a:lnTo>
                    <a:close/>
                    <a:moveTo>
                      <a:pt x="1082" y="644"/>
                    </a:moveTo>
                    <a:lnTo>
                      <a:pt x="1076" y="642"/>
                    </a:lnTo>
                    <a:lnTo>
                      <a:pt x="1061" y="635"/>
                    </a:lnTo>
                    <a:lnTo>
                      <a:pt x="1041" y="625"/>
                    </a:lnTo>
                    <a:lnTo>
                      <a:pt x="1020" y="610"/>
                    </a:lnTo>
                    <a:lnTo>
                      <a:pt x="1009" y="601"/>
                    </a:lnTo>
                    <a:lnTo>
                      <a:pt x="1000" y="592"/>
                    </a:lnTo>
                    <a:lnTo>
                      <a:pt x="992" y="581"/>
                    </a:lnTo>
                    <a:lnTo>
                      <a:pt x="987" y="569"/>
                    </a:lnTo>
                    <a:lnTo>
                      <a:pt x="983" y="556"/>
                    </a:lnTo>
                    <a:lnTo>
                      <a:pt x="983" y="543"/>
                    </a:lnTo>
                    <a:lnTo>
                      <a:pt x="987" y="530"/>
                    </a:lnTo>
                    <a:lnTo>
                      <a:pt x="992" y="515"/>
                    </a:lnTo>
                    <a:lnTo>
                      <a:pt x="1000" y="519"/>
                    </a:lnTo>
                    <a:lnTo>
                      <a:pt x="994" y="532"/>
                    </a:lnTo>
                    <a:lnTo>
                      <a:pt x="990" y="545"/>
                    </a:lnTo>
                    <a:lnTo>
                      <a:pt x="992" y="556"/>
                    </a:lnTo>
                    <a:lnTo>
                      <a:pt x="994" y="567"/>
                    </a:lnTo>
                    <a:lnTo>
                      <a:pt x="1000" y="579"/>
                    </a:lnTo>
                    <a:lnTo>
                      <a:pt x="1007" y="588"/>
                    </a:lnTo>
                    <a:lnTo>
                      <a:pt x="1017" y="597"/>
                    </a:lnTo>
                    <a:lnTo>
                      <a:pt x="1026" y="605"/>
                    </a:lnTo>
                    <a:lnTo>
                      <a:pt x="1046" y="618"/>
                    </a:lnTo>
                    <a:lnTo>
                      <a:pt x="1065" y="629"/>
                    </a:lnTo>
                    <a:lnTo>
                      <a:pt x="1080" y="635"/>
                    </a:lnTo>
                    <a:lnTo>
                      <a:pt x="1086" y="637"/>
                    </a:lnTo>
                    <a:lnTo>
                      <a:pt x="1082" y="644"/>
                    </a:lnTo>
                    <a:close/>
                    <a:moveTo>
                      <a:pt x="992" y="515"/>
                    </a:moveTo>
                    <a:lnTo>
                      <a:pt x="994" y="515"/>
                    </a:lnTo>
                    <a:lnTo>
                      <a:pt x="996" y="517"/>
                    </a:lnTo>
                    <a:lnTo>
                      <a:pt x="992" y="515"/>
                    </a:lnTo>
                    <a:close/>
                    <a:moveTo>
                      <a:pt x="994" y="515"/>
                    </a:moveTo>
                    <a:lnTo>
                      <a:pt x="998" y="510"/>
                    </a:lnTo>
                    <a:lnTo>
                      <a:pt x="1011" y="496"/>
                    </a:lnTo>
                    <a:lnTo>
                      <a:pt x="1030" y="474"/>
                    </a:lnTo>
                    <a:lnTo>
                      <a:pt x="1046" y="450"/>
                    </a:lnTo>
                    <a:lnTo>
                      <a:pt x="1054" y="437"/>
                    </a:lnTo>
                    <a:lnTo>
                      <a:pt x="1060" y="422"/>
                    </a:lnTo>
                    <a:lnTo>
                      <a:pt x="1065" y="407"/>
                    </a:lnTo>
                    <a:lnTo>
                      <a:pt x="1067" y="394"/>
                    </a:lnTo>
                    <a:lnTo>
                      <a:pt x="1067" y="381"/>
                    </a:lnTo>
                    <a:lnTo>
                      <a:pt x="1063" y="368"/>
                    </a:lnTo>
                    <a:lnTo>
                      <a:pt x="1061" y="362"/>
                    </a:lnTo>
                    <a:lnTo>
                      <a:pt x="1058" y="356"/>
                    </a:lnTo>
                    <a:lnTo>
                      <a:pt x="1052" y="351"/>
                    </a:lnTo>
                    <a:lnTo>
                      <a:pt x="1046" y="345"/>
                    </a:lnTo>
                    <a:lnTo>
                      <a:pt x="1050" y="338"/>
                    </a:lnTo>
                    <a:lnTo>
                      <a:pt x="1058" y="343"/>
                    </a:lnTo>
                    <a:lnTo>
                      <a:pt x="1063" y="351"/>
                    </a:lnTo>
                    <a:lnTo>
                      <a:pt x="1067" y="356"/>
                    </a:lnTo>
                    <a:lnTo>
                      <a:pt x="1071" y="364"/>
                    </a:lnTo>
                    <a:lnTo>
                      <a:pt x="1075" y="377"/>
                    </a:lnTo>
                    <a:lnTo>
                      <a:pt x="1075" y="392"/>
                    </a:lnTo>
                    <a:lnTo>
                      <a:pt x="1073" y="407"/>
                    </a:lnTo>
                    <a:lnTo>
                      <a:pt x="1069" y="422"/>
                    </a:lnTo>
                    <a:lnTo>
                      <a:pt x="1061" y="437"/>
                    </a:lnTo>
                    <a:lnTo>
                      <a:pt x="1054" y="452"/>
                    </a:lnTo>
                    <a:lnTo>
                      <a:pt x="1035" y="478"/>
                    </a:lnTo>
                    <a:lnTo>
                      <a:pt x="1018" y="500"/>
                    </a:lnTo>
                    <a:lnTo>
                      <a:pt x="1005" y="515"/>
                    </a:lnTo>
                    <a:lnTo>
                      <a:pt x="1000" y="521"/>
                    </a:lnTo>
                    <a:lnTo>
                      <a:pt x="994" y="515"/>
                    </a:lnTo>
                    <a:close/>
                    <a:moveTo>
                      <a:pt x="1050" y="338"/>
                    </a:moveTo>
                    <a:lnTo>
                      <a:pt x="1050" y="338"/>
                    </a:lnTo>
                    <a:lnTo>
                      <a:pt x="1048" y="341"/>
                    </a:lnTo>
                    <a:lnTo>
                      <a:pt x="1050" y="338"/>
                    </a:lnTo>
                    <a:close/>
                    <a:moveTo>
                      <a:pt x="1046" y="345"/>
                    </a:moveTo>
                    <a:lnTo>
                      <a:pt x="1035" y="340"/>
                    </a:lnTo>
                    <a:lnTo>
                      <a:pt x="1005" y="332"/>
                    </a:lnTo>
                    <a:lnTo>
                      <a:pt x="989" y="328"/>
                    </a:lnTo>
                    <a:lnTo>
                      <a:pt x="970" y="328"/>
                    </a:lnTo>
                    <a:lnTo>
                      <a:pt x="961" y="330"/>
                    </a:lnTo>
                    <a:lnTo>
                      <a:pt x="951" y="332"/>
                    </a:lnTo>
                    <a:lnTo>
                      <a:pt x="944" y="336"/>
                    </a:lnTo>
                    <a:lnTo>
                      <a:pt x="936" y="340"/>
                    </a:lnTo>
                    <a:lnTo>
                      <a:pt x="931" y="332"/>
                    </a:lnTo>
                    <a:lnTo>
                      <a:pt x="940" y="328"/>
                    </a:lnTo>
                    <a:lnTo>
                      <a:pt x="949" y="325"/>
                    </a:lnTo>
                    <a:lnTo>
                      <a:pt x="959" y="323"/>
                    </a:lnTo>
                    <a:lnTo>
                      <a:pt x="968" y="321"/>
                    </a:lnTo>
                    <a:lnTo>
                      <a:pt x="989" y="321"/>
                    </a:lnTo>
                    <a:lnTo>
                      <a:pt x="1007" y="325"/>
                    </a:lnTo>
                    <a:lnTo>
                      <a:pt x="1037" y="334"/>
                    </a:lnTo>
                    <a:lnTo>
                      <a:pt x="1050" y="338"/>
                    </a:lnTo>
                    <a:lnTo>
                      <a:pt x="1046" y="345"/>
                    </a:lnTo>
                    <a:close/>
                    <a:moveTo>
                      <a:pt x="931" y="334"/>
                    </a:moveTo>
                    <a:lnTo>
                      <a:pt x="931" y="334"/>
                    </a:lnTo>
                    <a:lnTo>
                      <a:pt x="931" y="332"/>
                    </a:lnTo>
                    <a:lnTo>
                      <a:pt x="934" y="336"/>
                    </a:lnTo>
                    <a:lnTo>
                      <a:pt x="931" y="334"/>
                    </a:lnTo>
                    <a:close/>
                    <a:moveTo>
                      <a:pt x="936" y="340"/>
                    </a:moveTo>
                    <a:lnTo>
                      <a:pt x="929" y="345"/>
                    </a:lnTo>
                    <a:lnTo>
                      <a:pt x="912" y="358"/>
                    </a:lnTo>
                    <a:lnTo>
                      <a:pt x="901" y="366"/>
                    </a:lnTo>
                    <a:lnTo>
                      <a:pt x="888" y="371"/>
                    </a:lnTo>
                    <a:lnTo>
                      <a:pt x="875" y="375"/>
                    </a:lnTo>
                    <a:lnTo>
                      <a:pt x="860" y="375"/>
                    </a:lnTo>
                    <a:lnTo>
                      <a:pt x="862" y="366"/>
                    </a:lnTo>
                    <a:lnTo>
                      <a:pt x="875" y="366"/>
                    </a:lnTo>
                    <a:lnTo>
                      <a:pt x="886" y="364"/>
                    </a:lnTo>
                    <a:lnTo>
                      <a:pt x="897" y="358"/>
                    </a:lnTo>
                    <a:lnTo>
                      <a:pt x="908" y="353"/>
                    </a:lnTo>
                    <a:lnTo>
                      <a:pt x="925" y="340"/>
                    </a:lnTo>
                    <a:lnTo>
                      <a:pt x="931" y="334"/>
                    </a:lnTo>
                    <a:lnTo>
                      <a:pt x="936" y="340"/>
                    </a:lnTo>
                    <a:close/>
                    <a:moveTo>
                      <a:pt x="860" y="375"/>
                    </a:moveTo>
                    <a:lnTo>
                      <a:pt x="860" y="373"/>
                    </a:lnTo>
                    <a:lnTo>
                      <a:pt x="862" y="369"/>
                    </a:lnTo>
                    <a:lnTo>
                      <a:pt x="860" y="375"/>
                    </a:lnTo>
                    <a:close/>
                    <a:moveTo>
                      <a:pt x="860" y="373"/>
                    </a:moveTo>
                    <a:lnTo>
                      <a:pt x="850" y="369"/>
                    </a:lnTo>
                    <a:lnTo>
                      <a:pt x="826" y="362"/>
                    </a:lnTo>
                    <a:lnTo>
                      <a:pt x="811" y="358"/>
                    </a:lnTo>
                    <a:lnTo>
                      <a:pt x="798" y="360"/>
                    </a:lnTo>
                    <a:lnTo>
                      <a:pt x="791" y="362"/>
                    </a:lnTo>
                    <a:lnTo>
                      <a:pt x="785" y="364"/>
                    </a:lnTo>
                    <a:lnTo>
                      <a:pt x="777" y="368"/>
                    </a:lnTo>
                    <a:lnTo>
                      <a:pt x="774" y="373"/>
                    </a:lnTo>
                    <a:lnTo>
                      <a:pt x="766" y="369"/>
                    </a:lnTo>
                    <a:lnTo>
                      <a:pt x="774" y="362"/>
                    </a:lnTo>
                    <a:lnTo>
                      <a:pt x="779" y="358"/>
                    </a:lnTo>
                    <a:lnTo>
                      <a:pt x="787" y="355"/>
                    </a:lnTo>
                    <a:lnTo>
                      <a:pt x="794" y="353"/>
                    </a:lnTo>
                    <a:lnTo>
                      <a:pt x="811" y="351"/>
                    </a:lnTo>
                    <a:lnTo>
                      <a:pt x="826" y="353"/>
                    </a:lnTo>
                    <a:lnTo>
                      <a:pt x="852" y="362"/>
                    </a:lnTo>
                    <a:lnTo>
                      <a:pt x="863" y="368"/>
                    </a:lnTo>
                    <a:lnTo>
                      <a:pt x="860" y="373"/>
                    </a:lnTo>
                    <a:close/>
                    <a:moveTo>
                      <a:pt x="766" y="369"/>
                    </a:moveTo>
                    <a:lnTo>
                      <a:pt x="766" y="369"/>
                    </a:lnTo>
                    <a:lnTo>
                      <a:pt x="770" y="371"/>
                    </a:lnTo>
                    <a:lnTo>
                      <a:pt x="766" y="369"/>
                    </a:lnTo>
                    <a:close/>
                    <a:moveTo>
                      <a:pt x="774" y="373"/>
                    </a:moveTo>
                    <a:lnTo>
                      <a:pt x="764" y="384"/>
                    </a:lnTo>
                    <a:lnTo>
                      <a:pt x="742" y="401"/>
                    </a:lnTo>
                    <a:lnTo>
                      <a:pt x="734" y="405"/>
                    </a:lnTo>
                    <a:lnTo>
                      <a:pt x="725" y="407"/>
                    </a:lnTo>
                    <a:lnTo>
                      <a:pt x="718" y="409"/>
                    </a:lnTo>
                    <a:lnTo>
                      <a:pt x="708" y="409"/>
                    </a:lnTo>
                    <a:lnTo>
                      <a:pt x="699" y="407"/>
                    </a:lnTo>
                    <a:lnTo>
                      <a:pt x="690" y="403"/>
                    </a:lnTo>
                    <a:lnTo>
                      <a:pt x="678" y="397"/>
                    </a:lnTo>
                    <a:lnTo>
                      <a:pt x="669" y="390"/>
                    </a:lnTo>
                    <a:lnTo>
                      <a:pt x="675" y="384"/>
                    </a:lnTo>
                    <a:lnTo>
                      <a:pt x="684" y="392"/>
                    </a:lnTo>
                    <a:lnTo>
                      <a:pt x="692" y="396"/>
                    </a:lnTo>
                    <a:lnTo>
                      <a:pt x="701" y="399"/>
                    </a:lnTo>
                    <a:lnTo>
                      <a:pt x="708" y="401"/>
                    </a:lnTo>
                    <a:lnTo>
                      <a:pt x="718" y="401"/>
                    </a:lnTo>
                    <a:lnTo>
                      <a:pt x="725" y="399"/>
                    </a:lnTo>
                    <a:lnTo>
                      <a:pt x="733" y="397"/>
                    </a:lnTo>
                    <a:lnTo>
                      <a:pt x="738" y="394"/>
                    </a:lnTo>
                    <a:lnTo>
                      <a:pt x="759" y="379"/>
                    </a:lnTo>
                    <a:lnTo>
                      <a:pt x="766" y="369"/>
                    </a:lnTo>
                    <a:lnTo>
                      <a:pt x="774" y="373"/>
                    </a:lnTo>
                    <a:close/>
                    <a:moveTo>
                      <a:pt x="669" y="390"/>
                    </a:moveTo>
                    <a:lnTo>
                      <a:pt x="669" y="390"/>
                    </a:lnTo>
                    <a:lnTo>
                      <a:pt x="671" y="386"/>
                    </a:lnTo>
                    <a:lnTo>
                      <a:pt x="669" y="390"/>
                    </a:lnTo>
                    <a:close/>
                    <a:moveTo>
                      <a:pt x="669" y="390"/>
                    </a:moveTo>
                    <a:lnTo>
                      <a:pt x="665" y="384"/>
                    </a:lnTo>
                    <a:lnTo>
                      <a:pt x="656" y="375"/>
                    </a:lnTo>
                    <a:lnTo>
                      <a:pt x="647" y="358"/>
                    </a:lnTo>
                    <a:lnTo>
                      <a:pt x="637" y="336"/>
                    </a:lnTo>
                    <a:lnTo>
                      <a:pt x="634" y="325"/>
                    </a:lnTo>
                    <a:lnTo>
                      <a:pt x="632" y="313"/>
                    </a:lnTo>
                    <a:lnTo>
                      <a:pt x="632" y="300"/>
                    </a:lnTo>
                    <a:lnTo>
                      <a:pt x="634" y="287"/>
                    </a:lnTo>
                    <a:lnTo>
                      <a:pt x="637" y="274"/>
                    </a:lnTo>
                    <a:lnTo>
                      <a:pt x="645" y="263"/>
                    </a:lnTo>
                    <a:lnTo>
                      <a:pt x="654" y="250"/>
                    </a:lnTo>
                    <a:lnTo>
                      <a:pt x="669" y="239"/>
                    </a:lnTo>
                    <a:lnTo>
                      <a:pt x="673" y="244"/>
                    </a:lnTo>
                    <a:lnTo>
                      <a:pt x="662" y="255"/>
                    </a:lnTo>
                    <a:lnTo>
                      <a:pt x="650" y="267"/>
                    </a:lnTo>
                    <a:lnTo>
                      <a:pt x="645" y="278"/>
                    </a:lnTo>
                    <a:lnTo>
                      <a:pt x="641" y="289"/>
                    </a:lnTo>
                    <a:lnTo>
                      <a:pt x="639" y="302"/>
                    </a:lnTo>
                    <a:lnTo>
                      <a:pt x="639" y="313"/>
                    </a:lnTo>
                    <a:lnTo>
                      <a:pt x="641" y="325"/>
                    </a:lnTo>
                    <a:lnTo>
                      <a:pt x="645" y="336"/>
                    </a:lnTo>
                    <a:lnTo>
                      <a:pt x="654" y="355"/>
                    </a:lnTo>
                    <a:lnTo>
                      <a:pt x="664" y="369"/>
                    </a:lnTo>
                    <a:lnTo>
                      <a:pt x="671" y="381"/>
                    </a:lnTo>
                    <a:lnTo>
                      <a:pt x="675" y="384"/>
                    </a:lnTo>
                    <a:lnTo>
                      <a:pt x="669" y="390"/>
                    </a:lnTo>
                    <a:close/>
                    <a:moveTo>
                      <a:pt x="669" y="239"/>
                    </a:moveTo>
                    <a:lnTo>
                      <a:pt x="669" y="239"/>
                    </a:lnTo>
                    <a:lnTo>
                      <a:pt x="671" y="242"/>
                    </a:lnTo>
                    <a:lnTo>
                      <a:pt x="669" y="239"/>
                    </a:lnTo>
                    <a:close/>
                    <a:moveTo>
                      <a:pt x="669" y="239"/>
                    </a:moveTo>
                    <a:lnTo>
                      <a:pt x="686" y="233"/>
                    </a:lnTo>
                    <a:lnTo>
                      <a:pt x="725" y="220"/>
                    </a:lnTo>
                    <a:lnTo>
                      <a:pt x="748" y="213"/>
                    </a:lnTo>
                    <a:lnTo>
                      <a:pt x="772" y="207"/>
                    </a:lnTo>
                    <a:lnTo>
                      <a:pt x="794" y="205"/>
                    </a:lnTo>
                    <a:lnTo>
                      <a:pt x="813" y="203"/>
                    </a:lnTo>
                    <a:lnTo>
                      <a:pt x="813" y="213"/>
                    </a:lnTo>
                    <a:lnTo>
                      <a:pt x="794" y="213"/>
                    </a:lnTo>
                    <a:lnTo>
                      <a:pt x="772" y="216"/>
                    </a:lnTo>
                    <a:lnTo>
                      <a:pt x="749" y="220"/>
                    </a:lnTo>
                    <a:lnTo>
                      <a:pt x="725" y="227"/>
                    </a:lnTo>
                    <a:lnTo>
                      <a:pt x="688" y="241"/>
                    </a:lnTo>
                    <a:lnTo>
                      <a:pt x="673" y="246"/>
                    </a:lnTo>
                    <a:lnTo>
                      <a:pt x="669" y="239"/>
                    </a:lnTo>
                    <a:close/>
                    <a:moveTo>
                      <a:pt x="815" y="213"/>
                    </a:moveTo>
                    <a:lnTo>
                      <a:pt x="813" y="213"/>
                    </a:lnTo>
                    <a:lnTo>
                      <a:pt x="813" y="207"/>
                    </a:lnTo>
                    <a:lnTo>
                      <a:pt x="815" y="213"/>
                    </a:lnTo>
                    <a:close/>
                    <a:moveTo>
                      <a:pt x="813" y="203"/>
                    </a:moveTo>
                    <a:lnTo>
                      <a:pt x="834" y="201"/>
                    </a:lnTo>
                    <a:lnTo>
                      <a:pt x="882" y="192"/>
                    </a:lnTo>
                    <a:lnTo>
                      <a:pt x="947" y="179"/>
                    </a:lnTo>
                    <a:lnTo>
                      <a:pt x="1009" y="164"/>
                    </a:lnTo>
                    <a:lnTo>
                      <a:pt x="1011" y="171"/>
                    </a:lnTo>
                    <a:lnTo>
                      <a:pt x="949" y="186"/>
                    </a:lnTo>
                    <a:lnTo>
                      <a:pt x="884" y="199"/>
                    </a:lnTo>
                    <a:lnTo>
                      <a:pt x="834" y="209"/>
                    </a:lnTo>
                    <a:lnTo>
                      <a:pt x="815" y="213"/>
                    </a:lnTo>
                    <a:lnTo>
                      <a:pt x="813" y="203"/>
                    </a:lnTo>
                    <a:close/>
                    <a:moveTo>
                      <a:pt x="1011" y="171"/>
                    </a:moveTo>
                    <a:lnTo>
                      <a:pt x="1011" y="171"/>
                    </a:lnTo>
                    <a:lnTo>
                      <a:pt x="1009" y="168"/>
                    </a:lnTo>
                    <a:lnTo>
                      <a:pt x="1011" y="171"/>
                    </a:lnTo>
                    <a:close/>
                    <a:moveTo>
                      <a:pt x="1009" y="164"/>
                    </a:moveTo>
                    <a:lnTo>
                      <a:pt x="1035" y="153"/>
                    </a:lnTo>
                    <a:lnTo>
                      <a:pt x="1099" y="136"/>
                    </a:lnTo>
                    <a:lnTo>
                      <a:pt x="1136" y="127"/>
                    </a:lnTo>
                    <a:lnTo>
                      <a:pt x="1175" y="123"/>
                    </a:lnTo>
                    <a:lnTo>
                      <a:pt x="1194" y="123"/>
                    </a:lnTo>
                    <a:lnTo>
                      <a:pt x="1211" y="125"/>
                    </a:lnTo>
                    <a:lnTo>
                      <a:pt x="1228" y="128"/>
                    </a:lnTo>
                    <a:lnTo>
                      <a:pt x="1243" y="134"/>
                    </a:lnTo>
                    <a:lnTo>
                      <a:pt x="1239" y="140"/>
                    </a:lnTo>
                    <a:lnTo>
                      <a:pt x="1224" y="136"/>
                    </a:lnTo>
                    <a:lnTo>
                      <a:pt x="1209" y="132"/>
                    </a:lnTo>
                    <a:lnTo>
                      <a:pt x="1192" y="130"/>
                    </a:lnTo>
                    <a:lnTo>
                      <a:pt x="1174" y="130"/>
                    </a:lnTo>
                    <a:lnTo>
                      <a:pt x="1136" y="136"/>
                    </a:lnTo>
                    <a:lnTo>
                      <a:pt x="1099" y="143"/>
                    </a:lnTo>
                    <a:lnTo>
                      <a:pt x="1037" y="160"/>
                    </a:lnTo>
                    <a:lnTo>
                      <a:pt x="1011" y="171"/>
                    </a:lnTo>
                    <a:lnTo>
                      <a:pt x="1009" y="164"/>
                    </a:lnTo>
                    <a:close/>
                    <a:moveTo>
                      <a:pt x="1243" y="134"/>
                    </a:moveTo>
                    <a:lnTo>
                      <a:pt x="1245" y="134"/>
                    </a:lnTo>
                    <a:lnTo>
                      <a:pt x="1245" y="136"/>
                    </a:lnTo>
                    <a:lnTo>
                      <a:pt x="1241" y="136"/>
                    </a:lnTo>
                    <a:lnTo>
                      <a:pt x="1243" y="134"/>
                    </a:lnTo>
                    <a:close/>
                    <a:moveTo>
                      <a:pt x="1245" y="136"/>
                    </a:moveTo>
                    <a:lnTo>
                      <a:pt x="1246" y="149"/>
                    </a:lnTo>
                    <a:lnTo>
                      <a:pt x="1252" y="179"/>
                    </a:lnTo>
                    <a:lnTo>
                      <a:pt x="1258" y="196"/>
                    </a:lnTo>
                    <a:lnTo>
                      <a:pt x="1265" y="213"/>
                    </a:lnTo>
                    <a:lnTo>
                      <a:pt x="1271" y="220"/>
                    </a:lnTo>
                    <a:lnTo>
                      <a:pt x="1276" y="227"/>
                    </a:lnTo>
                    <a:lnTo>
                      <a:pt x="1282" y="235"/>
                    </a:lnTo>
                    <a:lnTo>
                      <a:pt x="1287" y="241"/>
                    </a:lnTo>
                    <a:lnTo>
                      <a:pt x="1284" y="246"/>
                    </a:lnTo>
                    <a:lnTo>
                      <a:pt x="1276" y="241"/>
                    </a:lnTo>
                    <a:lnTo>
                      <a:pt x="1271" y="233"/>
                    </a:lnTo>
                    <a:lnTo>
                      <a:pt x="1265" y="226"/>
                    </a:lnTo>
                    <a:lnTo>
                      <a:pt x="1259" y="216"/>
                    </a:lnTo>
                    <a:lnTo>
                      <a:pt x="1252" y="199"/>
                    </a:lnTo>
                    <a:lnTo>
                      <a:pt x="1245" y="181"/>
                    </a:lnTo>
                    <a:lnTo>
                      <a:pt x="1239" y="151"/>
                    </a:lnTo>
                    <a:lnTo>
                      <a:pt x="1237" y="138"/>
                    </a:lnTo>
                    <a:lnTo>
                      <a:pt x="1245" y="136"/>
                    </a:lnTo>
                    <a:close/>
                    <a:moveTo>
                      <a:pt x="1287" y="241"/>
                    </a:moveTo>
                    <a:lnTo>
                      <a:pt x="1289" y="241"/>
                    </a:lnTo>
                    <a:lnTo>
                      <a:pt x="1289" y="242"/>
                    </a:lnTo>
                    <a:lnTo>
                      <a:pt x="1286" y="242"/>
                    </a:lnTo>
                    <a:lnTo>
                      <a:pt x="1287" y="241"/>
                    </a:lnTo>
                    <a:close/>
                    <a:moveTo>
                      <a:pt x="1289" y="242"/>
                    </a:moveTo>
                    <a:lnTo>
                      <a:pt x="1293" y="250"/>
                    </a:lnTo>
                    <a:lnTo>
                      <a:pt x="1302" y="267"/>
                    </a:lnTo>
                    <a:lnTo>
                      <a:pt x="1310" y="274"/>
                    </a:lnTo>
                    <a:lnTo>
                      <a:pt x="1319" y="280"/>
                    </a:lnTo>
                    <a:lnTo>
                      <a:pt x="1325" y="282"/>
                    </a:lnTo>
                    <a:lnTo>
                      <a:pt x="1332" y="282"/>
                    </a:lnTo>
                    <a:lnTo>
                      <a:pt x="1340" y="282"/>
                    </a:lnTo>
                    <a:lnTo>
                      <a:pt x="1347" y="280"/>
                    </a:lnTo>
                    <a:lnTo>
                      <a:pt x="1349" y="287"/>
                    </a:lnTo>
                    <a:lnTo>
                      <a:pt x="1340" y="289"/>
                    </a:lnTo>
                    <a:lnTo>
                      <a:pt x="1332" y="291"/>
                    </a:lnTo>
                    <a:lnTo>
                      <a:pt x="1323" y="289"/>
                    </a:lnTo>
                    <a:lnTo>
                      <a:pt x="1317" y="287"/>
                    </a:lnTo>
                    <a:lnTo>
                      <a:pt x="1304" y="282"/>
                    </a:lnTo>
                    <a:lnTo>
                      <a:pt x="1295" y="272"/>
                    </a:lnTo>
                    <a:lnTo>
                      <a:pt x="1286" y="254"/>
                    </a:lnTo>
                    <a:lnTo>
                      <a:pt x="1282" y="244"/>
                    </a:lnTo>
                    <a:lnTo>
                      <a:pt x="1289" y="242"/>
                    </a:lnTo>
                    <a:close/>
                    <a:moveTo>
                      <a:pt x="1347" y="280"/>
                    </a:moveTo>
                    <a:lnTo>
                      <a:pt x="1349" y="280"/>
                    </a:lnTo>
                    <a:lnTo>
                      <a:pt x="1349" y="284"/>
                    </a:lnTo>
                    <a:lnTo>
                      <a:pt x="1347" y="280"/>
                    </a:lnTo>
                    <a:close/>
                    <a:moveTo>
                      <a:pt x="1349" y="280"/>
                    </a:moveTo>
                    <a:lnTo>
                      <a:pt x="1362" y="282"/>
                    </a:lnTo>
                    <a:lnTo>
                      <a:pt x="1388" y="282"/>
                    </a:lnTo>
                    <a:lnTo>
                      <a:pt x="1394" y="280"/>
                    </a:lnTo>
                    <a:lnTo>
                      <a:pt x="1398" y="278"/>
                    </a:lnTo>
                    <a:lnTo>
                      <a:pt x="1401" y="276"/>
                    </a:lnTo>
                    <a:lnTo>
                      <a:pt x="1401" y="272"/>
                    </a:lnTo>
                    <a:lnTo>
                      <a:pt x="1400" y="269"/>
                    </a:lnTo>
                    <a:lnTo>
                      <a:pt x="1396" y="263"/>
                    </a:lnTo>
                    <a:lnTo>
                      <a:pt x="1390" y="255"/>
                    </a:lnTo>
                    <a:lnTo>
                      <a:pt x="1379" y="248"/>
                    </a:lnTo>
                    <a:lnTo>
                      <a:pt x="1383" y="242"/>
                    </a:lnTo>
                    <a:lnTo>
                      <a:pt x="1398" y="254"/>
                    </a:lnTo>
                    <a:lnTo>
                      <a:pt x="1409" y="263"/>
                    </a:lnTo>
                    <a:lnTo>
                      <a:pt x="1415" y="270"/>
                    </a:lnTo>
                    <a:lnTo>
                      <a:pt x="1416" y="276"/>
                    </a:lnTo>
                    <a:lnTo>
                      <a:pt x="1416" y="282"/>
                    </a:lnTo>
                    <a:lnTo>
                      <a:pt x="1413" y="285"/>
                    </a:lnTo>
                    <a:lnTo>
                      <a:pt x="1407" y="287"/>
                    </a:lnTo>
                    <a:lnTo>
                      <a:pt x="1400" y="289"/>
                    </a:lnTo>
                    <a:lnTo>
                      <a:pt x="1366" y="291"/>
                    </a:lnTo>
                    <a:lnTo>
                      <a:pt x="1347" y="287"/>
                    </a:lnTo>
                    <a:lnTo>
                      <a:pt x="1349" y="280"/>
                    </a:lnTo>
                    <a:close/>
                    <a:moveTo>
                      <a:pt x="1379" y="248"/>
                    </a:moveTo>
                    <a:lnTo>
                      <a:pt x="1377" y="248"/>
                    </a:lnTo>
                    <a:lnTo>
                      <a:pt x="1377" y="246"/>
                    </a:lnTo>
                    <a:lnTo>
                      <a:pt x="1381" y="244"/>
                    </a:lnTo>
                    <a:lnTo>
                      <a:pt x="1379" y="248"/>
                    </a:lnTo>
                    <a:close/>
                    <a:moveTo>
                      <a:pt x="1377" y="246"/>
                    </a:moveTo>
                    <a:lnTo>
                      <a:pt x="1372" y="231"/>
                    </a:lnTo>
                    <a:lnTo>
                      <a:pt x="1353" y="194"/>
                    </a:lnTo>
                    <a:lnTo>
                      <a:pt x="1340" y="170"/>
                    </a:lnTo>
                    <a:lnTo>
                      <a:pt x="1325" y="143"/>
                    </a:lnTo>
                    <a:lnTo>
                      <a:pt x="1306" y="115"/>
                    </a:lnTo>
                    <a:lnTo>
                      <a:pt x="1287" y="85"/>
                    </a:lnTo>
                    <a:lnTo>
                      <a:pt x="1293" y="82"/>
                    </a:lnTo>
                    <a:lnTo>
                      <a:pt x="1314" y="110"/>
                    </a:lnTo>
                    <a:lnTo>
                      <a:pt x="1332" y="140"/>
                    </a:lnTo>
                    <a:lnTo>
                      <a:pt x="1347" y="166"/>
                    </a:lnTo>
                    <a:lnTo>
                      <a:pt x="1360" y="190"/>
                    </a:lnTo>
                    <a:lnTo>
                      <a:pt x="1379" y="229"/>
                    </a:lnTo>
                    <a:lnTo>
                      <a:pt x="1385" y="242"/>
                    </a:lnTo>
                    <a:lnTo>
                      <a:pt x="1377" y="246"/>
                    </a:lnTo>
                    <a:close/>
                    <a:moveTo>
                      <a:pt x="1287" y="85"/>
                    </a:moveTo>
                    <a:lnTo>
                      <a:pt x="1286" y="85"/>
                    </a:lnTo>
                    <a:lnTo>
                      <a:pt x="1286" y="84"/>
                    </a:lnTo>
                    <a:lnTo>
                      <a:pt x="1289" y="84"/>
                    </a:lnTo>
                    <a:lnTo>
                      <a:pt x="1287" y="85"/>
                    </a:lnTo>
                    <a:close/>
                    <a:moveTo>
                      <a:pt x="1286" y="84"/>
                    </a:moveTo>
                    <a:lnTo>
                      <a:pt x="1274" y="3"/>
                    </a:lnTo>
                    <a:lnTo>
                      <a:pt x="1282" y="3"/>
                    </a:lnTo>
                    <a:lnTo>
                      <a:pt x="1293" y="84"/>
                    </a:lnTo>
                    <a:lnTo>
                      <a:pt x="1286" y="84"/>
                    </a:lnTo>
                    <a:close/>
                    <a:moveTo>
                      <a:pt x="1278" y="0"/>
                    </a:moveTo>
                    <a:lnTo>
                      <a:pt x="1280" y="0"/>
                    </a:lnTo>
                    <a:lnTo>
                      <a:pt x="1282" y="3"/>
                    </a:lnTo>
                    <a:lnTo>
                      <a:pt x="1278" y="3"/>
                    </a:lnTo>
                    <a:lnTo>
                      <a:pt x="1278" y="0"/>
                    </a:lnTo>
                    <a:close/>
                    <a:moveTo>
                      <a:pt x="1278" y="7"/>
                    </a:moveTo>
                    <a:lnTo>
                      <a:pt x="1235" y="9"/>
                    </a:lnTo>
                    <a:lnTo>
                      <a:pt x="1125" y="18"/>
                    </a:lnTo>
                    <a:lnTo>
                      <a:pt x="1048" y="26"/>
                    </a:lnTo>
                    <a:lnTo>
                      <a:pt x="962" y="37"/>
                    </a:lnTo>
                    <a:lnTo>
                      <a:pt x="867" y="50"/>
                    </a:lnTo>
                    <a:lnTo>
                      <a:pt x="766" y="67"/>
                    </a:lnTo>
                    <a:lnTo>
                      <a:pt x="662" y="85"/>
                    </a:lnTo>
                    <a:lnTo>
                      <a:pt x="555" y="110"/>
                    </a:lnTo>
                    <a:lnTo>
                      <a:pt x="501" y="123"/>
                    </a:lnTo>
                    <a:lnTo>
                      <a:pt x="449" y="138"/>
                    </a:lnTo>
                    <a:lnTo>
                      <a:pt x="398" y="155"/>
                    </a:lnTo>
                    <a:lnTo>
                      <a:pt x="346" y="171"/>
                    </a:lnTo>
                    <a:lnTo>
                      <a:pt x="297" y="190"/>
                    </a:lnTo>
                    <a:lnTo>
                      <a:pt x="249" y="209"/>
                    </a:lnTo>
                    <a:lnTo>
                      <a:pt x="204" y="229"/>
                    </a:lnTo>
                    <a:lnTo>
                      <a:pt x="159" y="252"/>
                    </a:lnTo>
                    <a:lnTo>
                      <a:pt x="118" y="276"/>
                    </a:lnTo>
                    <a:lnTo>
                      <a:pt x="81" y="300"/>
                    </a:lnTo>
                    <a:lnTo>
                      <a:pt x="45" y="326"/>
                    </a:lnTo>
                    <a:lnTo>
                      <a:pt x="11" y="355"/>
                    </a:lnTo>
                    <a:lnTo>
                      <a:pt x="6" y="349"/>
                    </a:lnTo>
                    <a:lnTo>
                      <a:pt x="40" y="321"/>
                    </a:lnTo>
                    <a:lnTo>
                      <a:pt x="75" y="295"/>
                    </a:lnTo>
                    <a:lnTo>
                      <a:pt x="114" y="270"/>
                    </a:lnTo>
                    <a:lnTo>
                      <a:pt x="155" y="246"/>
                    </a:lnTo>
                    <a:lnTo>
                      <a:pt x="198" y="224"/>
                    </a:lnTo>
                    <a:lnTo>
                      <a:pt x="245" y="203"/>
                    </a:lnTo>
                    <a:lnTo>
                      <a:pt x="294" y="183"/>
                    </a:lnTo>
                    <a:lnTo>
                      <a:pt x="342" y="164"/>
                    </a:lnTo>
                    <a:lnTo>
                      <a:pt x="394" y="147"/>
                    </a:lnTo>
                    <a:lnTo>
                      <a:pt x="447" y="130"/>
                    </a:lnTo>
                    <a:lnTo>
                      <a:pt x="499" y="117"/>
                    </a:lnTo>
                    <a:lnTo>
                      <a:pt x="551" y="102"/>
                    </a:lnTo>
                    <a:lnTo>
                      <a:pt x="658" y="78"/>
                    </a:lnTo>
                    <a:lnTo>
                      <a:pt x="764" y="57"/>
                    </a:lnTo>
                    <a:lnTo>
                      <a:pt x="865" y="43"/>
                    </a:lnTo>
                    <a:lnTo>
                      <a:pt x="961" y="28"/>
                    </a:lnTo>
                    <a:lnTo>
                      <a:pt x="1046" y="18"/>
                    </a:lnTo>
                    <a:lnTo>
                      <a:pt x="1123" y="11"/>
                    </a:lnTo>
                    <a:lnTo>
                      <a:pt x="1235" y="1"/>
                    </a:lnTo>
                    <a:lnTo>
                      <a:pt x="1278" y="0"/>
                    </a:lnTo>
                    <a:lnTo>
                      <a:pt x="1278" y="7"/>
                    </a:lnTo>
                    <a:close/>
                    <a:moveTo>
                      <a:pt x="10" y="356"/>
                    </a:moveTo>
                    <a:lnTo>
                      <a:pt x="0" y="356"/>
                    </a:lnTo>
                    <a:lnTo>
                      <a:pt x="6" y="349"/>
                    </a:lnTo>
                    <a:lnTo>
                      <a:pt x="10" y="353"/>
                    </a:lnTo>
                    <a:lnTo>
                      <a:pt x="10" y="356"/>
                    </a:lnTo>
                    <a:close/>
                    <a:moveTo>
                      <a:pt x="10" y="349"/>
                    </a:moveTo>
                    <a:lnTo>
                      <a:pt x="30" y="351"/>
                    </a:lnTo>
                    <a:lnTo>
                      <a:pt x="79" y="362"/>
                    </a:lnTo>
                    <a:lnTo>
                      <a:pt x="107" y="369"/>
                    </a:lnTo>
                    <a:lnTo>
                      <a:pt x="135" y="379"/>
                    </a:lnTo>
                    <a:lnTo>
                      <a:pt x="148" y="384"/>
                    </a:lnTo>
                    <a:lnTo>
                      <a:pt x="159" y="390"/>
                    </a:lnTo>
                    <a:lnTo>
                      <a:pt x="170" y="397"/>
                    </a:lnTo>
                    <a:lnTo>
                      <a:pt x="178" y="405"/>
                    </a:lnTo>
                    <a:lnTo>
                      <a:pt x="174" y="411"/>
                    </a:lnTo>
                    <a:lnTo>
                      <a:pt x="165" y="403"/>
                    </a:lnTo>
                    <a:lnTo>
                      <a:pt x="155" y="397"/>
                    </a:lnTo>
                    <a:lnTo>
                      <a:pt x="144" y="390"/>
                    </a:lnTo>
                    <a:lnTo>
                      <a:pt x="131" y="384"/>
                    </a:lnTo>
                    <a:lnTo>
                      <a:pt x="103" y="377"/>
                    </a:lnTo>
                    <a:lnTo>
                      <a:pt x="77" y="369"/>
                    </a:lnTo>
                    <a:lnTo>
                      <a:pt x="28" y="360"/>
                    </a:lnTo>
                    <a:lnTo>
                      <a:pt x="10" y="356"/>
                    </a:lnTo>
                    <a:lnTo>
                      <a:pt x="10" y="349"/>
                    </a:lnTo>
                    <a:close/>
                    <a:moveTo>
                      <a:pt x="178" y="405"/>
                    </a:moveTo>
                    <a:lnTo>
                      <a:pt x="180" y="405"/>
                    </a:lnTo>
                    <a:lnTo>
                      <a:pt x="180" y="407"/>
                    </a:lnTo>
                    <a:lnTo>
                      <a:pt x="176" y="407"/>
                    </a:lnTo>
                    <a:lnTo>
                      <a:pt x="178" y="405"/>
                    </a:lnTo>
                    <a:close/>
                    <a:moveTo>
                      <a:pt x="180" y="407"/>
                    </a:moveTo>
                    <a:lnTo>
                      <a:pt x="181" y="416"/>
                    </a:lnTo>
                    <a:lnTo>
                      <a:pt x="191" y="439"/>
                    </a:lnTo>
                    <a:lnTo>
                      <a:pt x="196" y="450"/>
                    </a:lnTo>
                    <a:lnTo>
                      <a:pt x="206" y="461"/>
                    </a:lnTo>
                    <a:lnTo>
                      <a:pt x="211" y="465"/>
                    </a:lnTo>
                    <a:lnTo>
                      <a:pt x="219" y="468"/>
                    </a:lnTo>
                    <a:lnTo>
                      <a:pt x="224" y="472"/>
                    </a:lnTo>
                    <a:lnTo>
                      <a:pt x="232" y="472"/>
                    </a:lnTo>
                    <a:lnTo>
                      <a:pt x="232" y="482"/>
                    </a:lnTo>
                    <a:lnTo>
                      <a:pt x="223" y="480"/>
                    </a:lnTo>
                    <a:lnTo>
                      <a:pt x="215" y="476"/>
                    </a:lnTo>
                    <a:lnTo>
                      <a:pt x="208" y="472"/>
                    </a:lnTo>
                    <a:lnTo>
                      <a:pt x="202" y="467"/>
                    </a:lnTo>
                    <a:lnTo>
                      <a:pt x="191" y="455"/>
                    </a:lnTo>
                    <a:lnTo>
                      <a:pt x="183" y="442"/>
                    </a:lnTo>
                    <a:lnTo>
                      <a:pt x="174" y="418"/>
                    </a:lnTo>
                    <a:lnTo>
                      <a:pt x="172" y="409"/>
                    </a:lnTo>
                    <a:lnTo>
                      <a:pt x="180" y="407"/>
                    </a:lnTo>
                    <a:close/>
                    <a:moveTo>
                      <a:pt x="232" y="472"/>
                    </a:moveTo>
                    <a:lnTo>
                      <a:pt x="232" y="472"/>
                    </a:lnTo>
                    <a:lnTo>
                      <a:pt x="232" y="476"/>
                    </a:lnTo>
                    <a:lnTo>
                      <a:pt x="232" y="472"/>
                    </a:lnTo>
                    <a:close/>
                    <a:moveTo>
                      <a:pt x="232" y="472"/>
                    </a:moveTo>
                    <a:lnTo>
                      <a:pt x="247" y="476"/>
                    </a:lnTo>
                    <a:lnTo>
                      <a:pt x="281" y="483"/>
                    </a:lnTo>
                    <a:lnTo>
                      <a:pt x="303" y="489"/>
                    </a:lnTo>
                    <a:lnTo>
                      <a:pt x="327" y="496"/>
                    </a:lnTo>
                    <a:lnTo>
                      <a:pt x="353" y="508"/>
                    </a:lnTo>
                    <a:lnTo>
                      <a:pt x="378" y="519"/>
                    </a:lnTo>
                    <a:lnTo>
                      <a:pt x="374" y="526"/>
                    </a:lnTo>
                    <a:lnTo>
                      <a:pt x="350" y="515"/>
                    </a:lnTo>
                    <a:lnTo>
                      <a:pt x="325" y="504"/>
                    </a:lnTo>
                    <a:lnTo>
                      <a:pt x="301" y="496"/>
                    </a:lnTo>
                    <a:lnTo>
                      <a:pt x="279" y="491"/>
                    </a:lnTo>
                    <a:lnTo>
                      <a:pt x="245" y="483"/>
                    </a:lnTo>
                    <a:lnTo>
                      <a:pt x="232" y="482"/>
                    </a:lnTo>
                    <a:lnTo>
                      <a:pt x="232" y="472"/>
                    </a:lnTo>
                    <a:close/>
                    <a:moveTo>
                      <a:pt x="378" y="519"/>
                    </a:moveTo>
                    <a:lnTo>
                      <a:pt x="378" y="521"/>
                    </a:lnTo>
                    <a:lnTo>
                      <a:pt x="376" y="523"/>
                    </a:lnTo>
                    <a:lnTo>
                      <a:pt x="378" y="519"/>
                    </a:lnTo>
                    <a:close/>
                    <a:moveTo>
                      <a:pt x="378" y="521"/>
                    </a:moveTo>
                    <a:lnTo>
                      <a:pt x="393" y="536"/>
                    </a:lnTo>
                    <a:lnTo>
                      <a:pt x="426" y="569"/>
                    </a:lnTo>
                    <a:lnTo>
                      <a:pt x="449" y="590"/>
                    </a:lnTo>
                    <a:lnTo>
                      <a:pt x="473" y="610"/>
                    </a:lnTo>
                    <a:lnTo>
                      <a:pt x="497" y="629"/>
                    </a:lnTo>
                    <a:lnTo>
                      <a:pt x="522" y="646"/>
                    </a:lnTo>
                    <a:lnTo>
                      <a:pt x="516" y="652"/>
                    </a:lnTo>
                    <a:lnTo>
                      <a:pt x="493" y="637"/>
                    </a:lnTo>
                    <a:lnTo>
                      <a:pt x="467" y="616"/>
                    </a:lnTo>
                    <a:lnTo>
                      <a:pt x="443" y="595"/>
                    </a:lnTo>
                    <a:lnTo>
                      <a:pt x="421" y="575"/>
                    </a:lnTo>
                    <a:lnTo>
                      <a:pt x="387" y="541"/>
                    </a:lnTo>
                    <a:lnTo>
                      <a:pt x="372" y="526"/>
                    </a:lnTo>
                    <a:lnTo>
                      <a:pt x="378" y="521"/>
                    </a:lnTo>
                    <a:close/>
                    <a:moveTo>
                      <a:pt x="522" y="646"/>
                    </a:moveTo>
                    <a:lnTo>
                      <a:pt x="522" y="646"/>
                    </a:lnTo>
                    <a:lnTo>
                      <a:pt x="518" y="650"/>
                    </a:lnTo>
                    <a:lnTo>
                      <a:pt x="522" y="646"/>
                    </a:lnTo>
                    <a:close/>
                    <a:moveTo>
                      <a:pt x="522" y="646"/>
                    </a:moveTo>
                    <a:lnTo>
                      <a:pt x="533" y="652"/>
                    </a:lnTo>
                    <a:lnTo>
                      <a:pt x="555" y="661"/>
                    </a:lnTo>
                    <a:lnTo>
                      <a:pt x="561" y="659"/>
                    </a:lnTo>
                    <a:lnTo>
                      <a:pt x="563" y="657"/>
                    </a:lnTo>
                    <a:lnTo>
                      <a:pt x="564" y="655"/>
                    </a:lnTo>
                    <a:lnTo>
                      <a:pt x="566" y="650"/>
                    </a:lnTo>
                    <a:lnTo>
                      <a:pt x="564" y="640"/>
                    </a:lnTo>
                    <a:lnTo>
                      <a:pt x="559" y="631"/>
                    </a:lnTo>
                    <a:lnTo>
                      <a:pt x="553" y="618"/>
                    </a:lnTo>
                    <a:lnTo>
                      <a:pt x="542" y="601"/>
                    </a:lnTo>
                    <a:lnTo>
                      <a:pt x="550" y="595"/>
                    </a:lnTo>
                    <a:lnTo>
                      <a:pt x="563" y="618"/>
                    </a:lnTo>
                    <a:lnTo>
                      <a:pt x="572" y="635"/>
                    </a:lnTo>
                    <a:lnTo>
                      <a:pt x="576" y="650"/>
                    </a:lnTo>
                    <a:lnTo>
                      <a:pt x="579" y="659"/>
                    </a:lnTo>
                    <a:lnTo>
                      <a:pt x="578" y="666"/>
                    </a:lnTo>
                    <a:lnTo>
                      <a:pt x="576" y="670"/>
                    </a:lnTo>
                    <a:lnTo>
                      <a:pt x="570" y="672"/>
                    </a:lnTo>
                    <a:lnTo>
                      <a:pt x="564" y="672"/>
                    </a:lnTo>
                    <a:lnTo>
                      <a:pt x="548" y="668"/>
                    </a:lnTo>
                    <a:lnTo>
                      <a:pt x="533" y="661"/>
                    </a:lnTo>
                    <a:lnTo>
                      <a:pt x="522" y="655"/>
                    </a:lnTo>
                    <a:lnTo>
                      <a:pt x="516" y="652"/>
                    </a:lnTo>
                    <a:lnTo>
                      <a:pt x="522" y="646"/>
                    </a:lnTo>
                    <a:close/>
                    <a:moveTo>
                      <a:pt x="548" y="595"/>
                    </a:moveTo>
                    <a:lnTo>
                      <a:pt x="550" y="595"/>
                    </a:lnTo>
                    <a:lnTo>
                      <a:pt x="546" y="599"/>
                    </a:lnTo>
                    <a:lnTo>
                      <a:pt x="548" y="595"/>
                    </a:lnTo>
                    <a:close/>
                    <a:moveTo>
                      <a:pt x="544" y="601"/>
                    </a:moveTo>
                    <a:lnTo>
                      <a:pt x="529" y="592"/>
                    </a:lnTo>
                    <a:lnTo>
                      <a:pt x="493" y="567"/>
                    </a:lnTo>
                    <a:lnTo>
                      <a:pt x="471" y="551"/>
                    </a:lnTo>
                    <a:lnTo>
                      <a:pt x="451" y="530"/>
                    </a:lnTo>
                    <a:lnTo>
                      <a:pt x="428" y="510"/>
                    </a:lnTo>
                    <a:lnTo>
                      <a:pt x="409" y="485"/>
                    </a:lnTo>
                    <a:lnTo>
                      <a:pt x="417" y="482"/>
                    </a:lnTo>
                    <a:lnTo>
                      <a:pt x="436" y="504"/>
                    </a:lnTo>
                    <a:lnTo>
                      <a:pt x="456" y="525"/>
                    </a:lnTo>
                    <a:lnTo>
                      <a:pt x="477" y="543"/>
                    </a:lnTo>
                    <a:lnTo>
                      <a:pt x="499" y="560"/>
                    </a:lnTo>
                    <a:lnTo>
                      <a:pt x="533" y="586"/>
                    </a:lnTo>
                    <a:lnTo>
                      <a:pt x="548" y="595"/>
                    </a:lnTo>
                    <a:lnTo>
                      <a:pt x="544" y="601"/>
                    </a:lnTo>
                    <a:close/>
                    <a:moveTo>
                      <a:pt x="415" y="480"/>
                    </a:moveTo>
                    <a:lnTo>
                      <a:pt x="415" y="480"/>
                    </a:lnTo>
                    <a:lnTo>
                      <a:pt x="417" y="482"/>
                    </a:lnTo>
                    <a:lnTo>
                      <a:pt x="413" y="483"/>
                    </a:lnTo>
                    <a:lnTo>
                      <a:pt x="415" y="480"/>
                    </a:lnTo>
                    <a:close/>
                    <a:moveTo>
                      <a:pt x="413" y="487"/>
                    </a:moveTo>
                    <a:lnTo>
                      <a:pt x="408" y="485"/>
                    </a:lnTo>
                    <a:lnTo>
                      <a:pt x="393" y="482"/>
                    </a:lnTo>
                    <a:lnTo>
                      <a:pt x="372" y="474"/>
                    </a:lnTo>
                    <a:lnTo>
                      <a:pt x="352" y="463"/>
                    </a:lnTo>
                    <a:lnTo>
                      <a:pt x="355" y="455"/>
                    </a:lnTo>
                    <a:lnTo>
                      <a:pt x="376" y="467"/>
                    </a:lnTo>
                    <a:lnTo>
                      <a:pt x="394" y="474"/>
                    </a:lnTo>
                    <a:lnTo>
                      <a:pt x="409" y="478"/>
                    </a:lnTo>
                    <a:lnTo>
                      <a:pt x="415" y="480"/>
                    </a:lnTo>
                    <a:lnTo>
                      <a:pt x="413" y="487"/>
                    </a:lnTo>
                    <a:close/>
                    <a:moveTo>
                      <a:pt x="352" y="463"/>
                    </a:moveTo>
                    <a:lnTo>
                      <a:pt x="350" y="461"/>
                    </a:lnTo>
                    <a:lnTo>
                      <a:pt x="353" y="459"/>
                    </a:lnTo>
                    <a:lnTo>
                      <a:pt x="352" y="463"/>
                    </a:lnTo>
                    <a:close/>
                    <a:moveTo>
                      <a:pt x="350" y="461"/>
                    </a:moveTo>
                    <a:lnTo>
                      <a:pt x="342" y="446"/>
                    </a:lnTo>
                    <a:lnTo>
                      <a:pt x="329" y="414"/>
                    </a:lnTo>
                    <a:lnTo>
                      <a:pt x="329" y="407"/>
                    </a:lnTo>
                    <a:lnTo>
                      <a:pt x="329" y="399"/>
                    </a:lnTo>
                    <a:lnTo>
                      <a:pt x="331" y="394"/>
                    </a:lnTo>
                    <a:lnTo>
                      <a:pt x="335" y="390"/>
                    </a:lnTo>
                    <a:lnTo>
                      <a:pt x="342" y="388"/>
                    </a:lnTo>
                    <a:lnTo>
                      <a:pt x="352" y="388"/>
                    </a:lnTo>
                    <a:lnTo>
                      <a:pt x="363" y="390"/>
                    </a:lnTo>
                    <a:lnTo>
                      <a:pt x="380" y="396"/>
                    </a:lnTo>
                    <a:lnTo>
                      <a:pt x="376" y="403"/>
                    </a:lnTo>
                    <a:lnTo>
                      <a:pt x="365" y="399"/>
                    </a:lnTo>
                    <a:lnTo>
                      <a:pt x="355" y="397"/>
                    </a:lnTo>
                    <a:lnTo>
                      <a:pt x="348" y="397"/>
                    </a:lnTo>
                    <a:lnTo>
                      <a:pt x="342" y="399"/>
                    </a:lnTo>
                    <a:lnTo>
                      <a:pt x="340" y="403"/>
                    </a:lnTo>
                    <a:lnTo>
                      <a:pt x="338" y="407"/>
                    </a:lnTo>
                    <a:lnTo>
                      <a:pt x="338" y="412"/>
                    </a:lnTo>
                    <a:lnTo>
                      <a:pt x="340" y="420"/>
                    </a:lnTo>
                    <a:lnTo>
                      <a:pt x="350" y="444"/>
                    </a:lnTo>
                    <a:lnTo>
                      <a:pt x="357" y="457"/>
                    </a:lnTo>
                    <a:lnTo>
                      <a:pt x="350" y="461"/>
                    </a:lnTo>
                    <a:close/>
                    <a:moveTo>
                      <a:pt x="380" y="396"/>
                    </a:moveTo>
                    <a:lnTo>
                      <a:pt x="380" y="396"/>
                    </a:lnTo>
                    <a:lnTo>
                      <a:pt x="378" y="399"/>
                    </a:lnTo>
                    <a:lnTo>
                      <a:pt x="380" y="396"/>
                    </a:lnTo>
                    <a:close/>
                    <a:moveTo>
                      <a:pt x="380" y="396"/>
                    </a:moveTo>
                    <a:lnTo>
                      <a:pt x="393" y="401"/>
                    </a:lnTo>
                    <a:lnTo>
                      <a:pt x="422" y="418"/>
                    </a:lnTo>
                    <a:lnTo>
                      <a:pt x="443" y="429"/>
                    </a:lnTo>
                    <a:lnTo>
                      <a:pt x="464" y="444"/>
                    </a:lnTo>
                    <a:lnTo>
                      <a:pt x="486" y="461"/>
                    </a:lnTo>
                    <a:lnTo>
                      <a:pt x="507" y="478"/>
                    </a:lnTo>
                    <a:lnTo>
                      <a:pt x="501" y="483"/>
                    </a:lnTo>
                    <a:lnTo>
                      <a:pt x="480" y="467"/>
                    </a:lnTo>
                    <a:lnTo>
                      <a:pt x="460" y="450"/>
                    </a:lnTo>
                    <a:lnTo>
                      <a:pt x="439" y="437"/>
                    </a:lnTo>
                    <a:lnTo>
                      <a:pt x="419" y="425"/>
                    </a:lnTo>
                    <a:lnTo>
                      <a:pt x="389" y="409"/>
                    </a:lnTo>
                    <a:lnTo>
                      <a:pt x="376" y="403"/>
                    </a:lnTo>
                    <a:lnTo>
                      <a:pt x="380" y="396"/>
                    </a:lnTo>
                    <a:close/>
                    <a:moveTo>
                      <a:pt x="507" y="478"/>
                    </a:moveTo>
                    <a:lnTo>
                      <a:pt x="507" y="478"/>
                    </a:lnTo>
                    <a:lnTo>
                      <a:pt x="507" y="480"/>
                    </a:lnTo>
                    <a:lnTo>
                      <a:pt x="503" y="482"/>
                    </a:lnTo>
                    <a:lnTo>
                      <a:pt x="507" y="478"/>
                    </a:lnTo>
                    <a:close/>
                    <a:moveTo>
                      <a:pt x="507" y="480"/>
                    </a:moveTo>
                    <a:lnTo>
                      <a:pt x="514" y="495"/>
                    </a:lnTo>
                    <a:lnTo>
                      <a:pt x="535" y="530"/>
                    </a:lnTo>
                    <a:lnTo>
                      <a:pt x="550" y="553"/>
                    </a:lnTo>
                    <a:lnTo>
                      <a:pt x="568" y="573"/>
                    </a:lnTo>
                    <a:lnTo>
                      <a:pt x="579" y="584"/>
                    </a:lnTo>
                    <a:lnTo>
                      <a:pt x="591" y="594"/>
                    </a:lnTo>
                    <a:lnTo>
                      <a:pt x="604" y="601"/>
                    </a:lnTo>
                    <a:lnTo>
                      <a:pt x="615" y="609"/>
                    </a:lnTo>
                    <a:lnTo>
                      <a:pt x="613" y="616"/>
                    </a:lnTo>
                    <a:lnTo>
                      <a:pt x="598" y="609"/>
                    </a:lnTo>
                    <a:lnTo>
                      <a:pt x="587" y="599"/>
                    </a:lnTo>
                    <a:lnTo>
                      <a:pt x="574" y="590"/>
                    </a:lnTo>
                    <a:lnTo>
                      <a:pt x="564" y="579"/>
                    </a:lnTo>
                    <a:lnTo>
                      <a:pt x="544" y="558"/>
                    </a:lnTo>
                    <a:lnTo>
                      <a:pt x="529" y="536"/>
                    </a:lnTo>
                    <a:lnTo>
                      <a:pt x="507" y="498"/>
                    </a:lnTo>
                    <a:lnTo>
                      <a:pt x="499" y="482"/>
                    </a:lnTo>
                    <a:lnTo>
                      <a:pt x="507" y="480"/>
                    </a:lnTo>
                    <a:close/>
                    <a:moveTo>
                      <a:pt x="615" y="609"/>
                    </a:moveTo>
                    <a:lnTo>
                      <a:pt x="617" y="609"/>
                    </a:lnTo>
                    <a:lnTo>
                      <a:pt x="617" y="610"/>
                    </a:lnTo>
                    <a:lnTo>
                      <a:pt x="615" y="612"/>
                    </a:lnTo>
                    <a:lnTo>
                      <a:pt x="615" y="609"/>
                    </a:lnTo>
                    <a:close/>
                    <a:moveTo>
                      <a:pt x="617" y="610"/>
                    </a:moveTo>
                    <a:lnTo>
                      <a:pt x="624" y="622"/>
                    </a:lnTo>
                    <a:lnTo>
                      <a:pt x="639" y="646"/>
                    </a:lnTo>
                    <a:lnTo>
                      <a:pt x="650" y="659"/>
                    </a:lnTo>
                    <a:lnTo>
                      <a:pt x="664" y="672"/>
                    </a:lnTo>
                    <a:lnTo>
                      <a:pt x="671" y="676"/>
                    </a:lnTo>
                    <a:lnTo>
                      <a:pt x="678" y="680"/>
                    </a:lnTo>
                    <a:lnTo>
                      <a:pt x="688" y="683"/>
                    </a:lnTo>
                    <a:lnTo>
                      <a:pt x="695" y="685"/>
                    </a:lnTo>
                    <a:lnTo>
                      <a:pt x="695" y="693"/>
                    </a:lnTo>
                    <a:lnTo>
                      <a:pt x="686" y="691"/>
                    </a:lnTo>
                    <a:lnTo>
                      <a:pt x="677" y="687"/>
                    </a:lnTo>
                    <a:lnTo>
                      <a:pt x="669" y="683"/>
                    </a:lnTo>
                    <a:lnTo>
                      <a:pt x="662" y="678"/>
                    </a:lnTo>
                    <a:lnTo>
                      <a:pt x="647" y="666"/>
                    </a:lnTo>
                    <a:lnTo>
                      <a:pt x="634" y="652"/>
                    </a:lnTo>
                    <a:lnTo>
                      <a:pt x="617" y="625"/>
                    </a:lnTo>
                    <a:lnTo>
                      <a:pt x="611" y="614"/>
                    </a:lnTo>
                    <a:lnTo>
                      <a:pt x="617" y="610"/>
                    </a:lnTo>
                    <a:close/>
                    <a:moveTo>
                      <a:pt x="695" y="685"/>
                    </a:moveTo>
                    <a:lnTo>
                      <a:pt x="695" y="685"/>
                    </a:lnTo>
                    <a:lnTo>
                      <a:pt x="697" y="685"/>
                    </a:lnTo>
                    <a:lnTo>
                      <a:pt x="695" y="689"/>
                    </a:lnTo>
                    <a:lnTo>
                      <a:pt x="695" y="685"/>
                    </a:lnTo>
                    <a:close/>
                    <a:moveTo>
                      <a:pt x="697" y="685"/>
                    </a:moveTo>
                    <a:lnTo>
                      <a:pt x="703" y="687"/>
                    </a:lnTo>
                    <a:lnTo>
                      <a:pt x="718" y="687"/>
                    </a:lnTo>
                    <a:lnTo>
                      <a:pt x="727" y="683"/>
                    </a:lnTo>
                    <a:lnTo>
                      <a:pt x="738" y="678"/>
                    </a:lnTo>
                    <a:lnTo>
                      <a:pt x="751" y="668"/>
                    </a:lnTo>
                    <a:lnTo>
                      <a:pt x="764" y="652"/>
                    </a:lnTo>
                    <a:lnTo>
                      <a:pt x="772" y="657"/>
                    </a:lnTo>
                    <a:lnTo>
                      <a:pt x="764" y="666"/>
                    </a:lnTo>
                    <a:lnTo>
                      <a:pt x="757" y="674"/>
                    </a:lnTo>
                    <a:lnTo>
                      <a:pt x="749" y="680"/>
                    </a:lnTo>
                    <a:lnTo>
                      <a:pt x="742" y="685"/>
                    </a:lnTo>
                    <a:lnTo>
                      <a:pt x="729" y="693"/>
                    </a:lnTo>
                    <a:lnTo>
                      <a:pt x="718" y="695"/>
                    </a:lnTo>
                    <a:lnTo>
                      <a:pt x="699" y="695"/>
                    </a:lnTo>
                    <a:lnTo>
                      <a:pt x="693" y="693"/>
                    </a:lnTo>
                    <a:lnTo>
                      <a:pt x="697" y="685"/>
                    </a:lnTo>
                    <a:close/>
                    <a:moveTo>
                      <a:pt x="772" y="655"/>
                    </a:moveTo>
                    <a:lnTo>
                      <a:pt x="772" y="655"/>
                    </a:lnTo>
                    <a:lnTo>
                      <a:pt x="772" y="657"/>
                    </a:lnTo>
                    <a:lnTo>
                      <a:pt x="768" y="653"/>
                    </a:lnTo>
                    <a:lnTo>
                      <a:pt x="772" y="655"/>
                    </a:lnTo>
                    <a:close/>
                    <a:moveTo>
                      <a:pt x="764" y="653"/>
                    </a:moveTo>
                    <a:lnTo>
                      <a:pt x="764" y="652"/>
                    </a:lnTo>
                    <a:lnTo>
                      <a:pt x="766" y="646"/>
                    </a:lnTo>
                    <a:lnTo>
                      <a:pt x="772" y="640"/>
                    </a:lnTo>
                    <a:lnTo>
                      <a:pt x="779" y="633"/>
                    </a:lnTo>
                    <a:lnTo>
                      <a:pt x="785" y="631"/>
                    </a:lnTo>
                    <a:lnTo>
                      <a:pt x="792" y="627"/>
                    </a:lnTo>
                    <a:lnTo>
                      <a:pt x="800" y="625"/>
                    </a:lnTo>
                    <a:lnTo>
                      <a:pt x="811" y="625"/>
                    </a:lnTo>
                    <a:lnTo>
                      <a:pt x="822" y="625"/>
                    </a:lnTo>
                    <a:lnTo>
                      <a:pt x="835" y="627"/>
                    </a:lnTo>
                    <a:lnTo>
                      <a:pt x="852" y="631"/>
                    </a:lnTo>
                    <a:lnTo>
                      <a:pt x="869" y="637"/>
                    </a:lnTo>
                    <a:lnTo>
                      <a:pt x="867" y="644"/>
                    </a:lnTo>
                    <a:lnTo>
                      <a:pt x="837" y="637"/>
                    </a:lnTo>
                    <a:lnTo>
                      <a:pt x="813" y="633"/>
                    </a:lnTo>
                    <a:lnTo>
                      <a:pt x="796" y="635"/>
                    </a:lnTo>
                    <a:lnTo>
                      <a:pt x="785" y="638"/>
                    </a:lnTo>
                    <a:lnTo>
                      <a:pt x="777" y="644"/>
                    </a:lnTo>
                    <a:lnTo>
                      <a:pt x="774" y="650"/>
                    </a:lnTo>
                    <a:lnTo>
                      <a:pt x="772" y="653"/>
                    </a:lnTo>
                    <a:lnTo>
                      <a:pt x="772" y="655"/>
                    </a:lnTo>
                    <a:lnTo>
                      <a:pt x="764" y="653"/>
                    </a:lnTo>
                    <a:close/>
                    <a:moveTo>
                      <a:pt x="869" y="637"/>
                    </a:moveTo>
                    <a:lnTo>
                      <a:pt x="871" y="637"/>
                    </a:lnTo>
                    <a:lnTo>
                      <a:pt x="871" y="638"/>
                    </a:lnTo>
                    <a:lnTo>
                      <a:pt x="867" y="640"/>
                    </a:lnTo>
                    <a:lnTo>
                      <a:pt x="869" y="637"/>
                    </a:lnTo>
                    <a:close/>
                    <a:moveTo>
                      <a:pt x="871" y="638"/>
                    </a:moveTo>
                    <a:lnTo>
                      <a:pt x="880" y="646"/>
                    </a:lnTo>
                    <a:lnTo>
                      <a:pt x="899" y="670"/>
                    </a:lnTo>
                    <a:lnTo>
                      <a:pt x="912" y="687"/>
                    </a:lnTo>
                    <a:lnTo>
                      <a:pt x="925" y="708"/>
                    </a:lnTo>
                    <a:lnTo>
                      <a:pt x="936" y="728"/>
                    </a:lnTo>
                    <a:lnTo>
                      <a:pt x="946" y="752"/>
                    </a:lnTo>
                    <a:lnTo>
                      <a:pt x="938" y="754"/>
                    </a:lnTo>
                    <a:lnTo>
                      <a:pt x="929" y="732"/>
                    </a:lnTo>
                    <a:lnTo>
                      <a:pt x="918" y="711"/>
                    </a:lnTo>
                    <a:lnTo>
                      <a:pt x="906" y="691"/>
                    </a:lnTo>
                    <a:lnTo>
                      <a:pt x="893" y="676"/>
                    </a:lnTo>
                    <a:lnTo>
                      <a:pt x="875" y="652"/>
                    </a:lnTo>
                    <a:lnTo>
                      <a:pt x="865" y="644"/>
                    </a:lnTo>
                    <a:lnTo>
                      <a:pt x="871" y="638"/>
                    </a:lnTo>
                    <a:close/>
                    <a:moveTo>
                      <a:pt x="946" y="752"/>
                    </a:moveTo>
                    <a:lnTo>
                      <a:pt x="946" y="752"/>
                    </a:lnTo>
                    <a:lnTo>
                      <a:pt x="942" y="754"/>
                    </a:lnTo>
                    <a:lnTo>
                      <a:pt x="946" y="752"/>
                    </a:lnTo>
                    <a:close/>
                    <a:moveTo>
                      <a:pt x="946" y="752"/>
                    </a:moveTo>
                    <a:lnTo>
                      <a:pt x="947" y="756"/>
                    </a:lnTo>
                    <a:lnTo>
                      <a:pt x="951" y="765"/>
                    </a:lnTo>
                    <a:lnTo>
                      <a:pt x="957" y="777"/>
                    </a:lnTo>
                    <a:lnTo>
                      <a:pt x="968" y="790"/>
                    </a:lnTo>
                    <a:lnTo>
                      <a:pt x="974" y="795"/>
                    </a:lnTo>
                    <a:lnTo>
                      <a:pt x="981" y="801"/>
                    </a:lnTo>
                    <a:lnTo>
                      <a:pt x="990" y="805"/>
                    </a:lnTo>
                    <a:lnTo>
                      <a:pt x="1000" y="808"/>
                    </a:lnTo>
                    <a:lnTo>
                      <a:pt x="1011" y="808"/>
                    </a:lnTo>
                    <a:lnTo>
                      <a:pt x="1022" y="808"/>
                    </a:lnTo>
                    <a:lnTo>
                      <a:pt x="1035" y="807"/>
                    </a:lnTo>
                    <a:lnTo>
                      <a:pt x="1050" y="801"/>
                    </a:lnTo>
                    <a:lnTo>
                      <a:pt x="1054" y="808"/>
                    </a:lnTo>
                    <a:lnTo>
                      <a:pt x="1037" y="814"/>
                    </a:lnTo>
                    <a:lnTo>
                      <a:pt x="1022" y="816"/>
                    </a:lnTo>
                    <a:lnTo>
                      <a:pt x="1009" y="818"/>
                    </a:lnTo>
                    <a:lnTo>
                      <a:pt x="998" y="816"/>
                    </a:lnTo>
                    <a:lnTo>
                      <a:pt x="987" y="812"/>
                    </a:lnTo>
                    <a:lnTo>
                      <a:pt x="977" y="808"/>
                    </a:lnTo>
                    <a:lnTo>
                      <a:pt x="970" y="803"/>
                    </a:lnTo>
                    <a:lnTo>
                      <a:pt x="962" y="795"/>
                    </a:lnTo>
                    <a:lnTo>
                      <a:pt x="951" y="782"/>
                    </a:lnTo>
                    <a:lnTo>
                      <a:pt x="944" y="769"/>
                    </a:lnTo>
                    <a:lnTo>
                      <a:pt x="940" y="758"/>
                    </a:lnTo>
                    <a:lnTo>
                      <a:pt x="938" y="754"/>
                    </a:lnTo>
                    <a:lnTo>
                      <a:pt x="946" y="752"/>
                    </a:lnTo>
                    <a:close/>
                    <a:moveTo>
                      <a:pt x="1050" y="801"/>
                    </a:moveTo>
                    <a:lnTo>
                      <a:pt x="1050" y="801"/>
                    </a:lnTo>
                    <a:lnTo>
                      <a:pt x="1052" y="805"/>
                    </a:lnTo>
                    <a:lnTo>
                      <a:pt x="1050" y="801"/>
                    </a:lnTo>
                    <a:close/>
                    <a:moveTo>
                      <a:pt x="1050" y="801"/>
                    </a:moveTo>
                    <a:lnTo>
                      <a:pt x="1073" y="794"/>
                    </a:lnTo>
                    <a:lnTo>
                      <a:pt x="1127" y="775"/>
                    </a:lnTo>
                    <a:lnTo>
                      <a:pt x="1190" y="754"/>
                    </a:lnTo>
                    <a:lnTo>
                      <a:pt x="1243" y="737"/>
                    </a:lnTo>
                    <a:lnTo>
                      <a:pt x="1245" y="743"/>
                    </a:lnTo>
                    <a:lnTo>
                      <a:pt x="1192" y="762"/>
                    </a:lnTo>
                    <a:lnTo>
                      <a:pt x="1129" y="784"/>
                    </a:lnTo>
                    <a:lnTo>
                      <a:pt x="1076" y="801"/>
                    </a:lnTo>
                    <a:lnTo>
                      <a:pt x="1054" y="808"/>
                    </a:lnTo>
                    <a:lnTo>
                      <a:pt x="1050" y="801"/>
                    </a:lnTo>
                    <a:close/>
                    <a:moveTo>
                      <a:pt x="1246" y="743"/>
                    </a:moveTo>
                    <a:lnTo>
                      <a:pt x="1245" y="743"/>
                    </a:lnTo>
                    <a:lnTo>
                      <a:pt x="1243" y="741"/>
                    </a:lnTo>
                    <a:lnTo>
                      <a:pt x="1246" y="743"/>
                    </a:lnTo>
                    <a:close/>
                    <a:moveTo>
                      <a:pt x="1241" y="737"/>
                    </a:moveTo>
                    <a:lnTo>
                      <a:pt x="1248" y="734"/>
                    </a:lnTo>
                    <a:lnTo>
                      <a:pt x="1267" y="726"/>
                    </a:lnTo>
                    <a:lnTo>
                      <a:pt x="1278" y="726"/>
                    </a:lnTo>
                    <a:lnTo>
                      <a:pt x="1291" y="730"/>
                    </a:lnTo>
                    <a:lnTo>
                      <a:pt x="1299" y="732"/>
                    </a:lnTo>
                    <a:lnTo>
                      <a:pt x="1304" y="737"/>
                    </a:lnTo>
                    <a:lnTo>
                      <a:pt x="1310" y="743"/>
                    </a:lnTo>
                    <a:lnTo>
                      <a:pt x="1316" y="751"/>
                    </a:lnTo>
                    <a:lnTo>
                      <a:pt x="1310" y="754"/>
                    </a:lnTo>
                    <a:lnTo>
                      <a:pt x="1304" y="749"/>
                    </a:lnTo>
                    <a:lnTo>
                      <a:pt x="1299" y="743"/>
                    </a:lnTo>
                    <a:lnTo>
                      <a:pt x="1295" y="739"/>
                    </a:lnTo>
                    <a:lnTo>
                      <a:pt x="1289" y="737"/>
                    </a:lnTo>
                    <a:lnTo>
                      <a:pt x="1278" y="734"/>
                    </a:lnTo>
                    <a:lnTo>
                      <a:pt x="1267" y="736"/>
                    </a:lnTo>
                    <a:lnTo>
                      <a:pt x="1252" y="739"/>
                    </a:lnTo>
                    <a:lnTo>
                      <a:pt x="1246" y="743"/>
                    </a:lnTo>
                    <a:lnTo>
                      <a:pt x="1241" y="737"/>
                    </a:lnTo>
                    <a:close/>
                    <a:moveTo>
                      <a:pt x="1316" y="751"/>
                    </a:moveTo>
                    <a:lnTo>
                      <a:pt x="1317" y="751"/>
                    </a:lnTo>
                    <a:lnTo>
                      <a:pt x="1314" y="752"/>
                    </a:lnTo>
                    <a:lnTo>
                      <a:pt x="1316" y="751"/>
                    </a:lnTo>
                    <a:close/>
                    <a:moveTo>
                      <a:pt x="1317" y="751"/>
                    </a:moveTo>
                    <a:lnTo>
                      <a:pt x="1319" y="760"/>
                    </a:lnTo>
                    <a:lnTo>
                      <a:pt x="1330" y="779"/>
                    </a:lnTo>
                    <a:lnTo>
                      <a:pt x="1338" y="788"/>
                    </a:lnTo>
                    <a:lnTo>
                      <a:pt x="1345" y="797"/>
                    </a:lnTo>
                    <a:lnTo>
                      <a:pt x="1357" y="805"/>
                    </a:lnTo>
                    <a:lnTo>
                      <a:pt x="1368" y="808"/>
                    </a:lnTo>
                    <a:lnTo>
                      <a:pt x="1366" y="816"/>
                    </a:lnTo>
                    <a:lnTo>
                      <a:pt x="1353" y="812"/>
                    </a:lnTo>
                    <a:lnTo>
                      <a:pt x="1342" y="803"/>
                    </a:lnTo>
                    <a:lnTo>
                      <a:pt x="1332" y="794"/>
                    </a:lnTo>
                    <a:lnTo>
                      <a:pt x="1323" y="782"/>
                    </a:lnTo>
                    <a:lnTo>
                      <a:pt x="1314" y="764"/>
                    </a:lnTo>
                    <a:lnTo>
                      <a:pt x="1310" y="754"/>
                    </a:lnTo>
                    <a:lnTo>
                      <a:pt x="1317" y="751"/>
                    </a:lnTo>
                    <a:close/>
                    <a:moveTo>
                      <a:pt x="1366" y="816"/>
                    </a:moveTo>
                    <a:lnTo>
                      <a:pt x="1366" y="816"/>
                    </a:lnTo>
                    <a:lnTo>
                      <a:pt x="1366" y="812"/>
                    </a:lnTo>
                    <a:lnTo>
                      <a:pt x="1366" y="816"/>
                    </a:lnTo>
                    <a:close/>
                    <a:moveTo>
                      <a:pt x="1366" y="808"/>
                    </a:moveTo>
                    <a:lnTo>
                      <a:pt x="1372" y="808"/>
                    </a:lnTo>
                    <a:lnTo>
                      <a:pt x="1388" y="807"/>
                    </a:lnTo>
                    <a:lnTo>
                      <a:pt x="1415" y="807"/>
                    </a:lnTo>
                    <a:lnTo>
                      <a:pt x="1446" y="807"/>
                    </a:lnTo>
                    <a:lnTo>
                      <a:pt x="1446" y="816"/>
                    </a:lnTo>
                    <a:lnTo>
                      <a:pt x="1415" y="814"/>
                    </a:lnTo>
                    <a:lnTo>
                      <a:pt x="1390" y="814"/>
                    </a:lnTo>
                    <a:lnTo>
                      <a:pt x="1373" y="816"/>
                    </a:lnTo>
                    <a:lnTo>
                      <a:pt x="1366" y="816"/>
                    </a:lnTo>
                    <a:lnTo>
                      <a:pt x="1366" y="808"/>
                    </a:lnTo>
                    <a:close/>
                    <a:moveTo>
                      <a:pt x="1446" y="807"/>
                    </a:moveTo>
                    <a:lnTo>
                      <a:pt x="1448" y="807"/>
                    </a:lnTo>
                    <a:lnTo>
                      <a:pt x="1446" y="812"/>
                    </a:lnTo>
                    <a:lnTo>
                      <a:pt x="1446" y="807"/>
                    </a:lnTo>
                    <a:close/>
                    <a:moveTo>
                      <a:pt x="1448" y="807"/>
                    </a:moveTo>
                    <a:lnTo>
                      <a:pt x="1461" y="808"/>
                    </a:lnTo>
                    <a:lnTo>
                      <a:pt x="1493" y="810"/>
                    </a:lnTo>
                    <a:lnTo>
                      <a:pt x="1515" y="810"/>
                    </a:lnTo>
                    <a:lnTo>
                      <a:pt x="1536" y="808"/>
                    </a:lnTo>
                    <a:lnTo>
                      <a:pt x="1558" y="805"/>
                    </a:lnTo>
                    <a:lnTo>
                      <a:pt x="1579" y="797"/>
                    </a:lnTo>
                    <a:lnTo>
                      <a:pt x="1583" y="805"/>
                    </a:lnTo>
                    <a:lnTo>
                      <a:pt x="1560" y="812"/>
                    </a:lnTo>
                    <a:lnTo>
                      <a:pt x="1538" y="816"/>
                    </a:lnTo>
                    <a:lnTo>
                      <a:pt x="1515" y="818"/>
                    </a:lnTo>
                    <a:lnTo>
                      <a:pt x="1495" y="818"/>
                    </a:lnTo>
                    <a:lnTo>
                      <a:pt x="1459" y="816"/>
                    </a:lnTo>
                    <a:lnTo>
                      <a:pt x="1446" y="816"/>
                    </a:lnTo>
                    <a:lnTo>
                      <a:pt x="1448" y="807"/>
                    </a:lnTo>
                    <a:close/>
                    <a:moveTo>
                      <a:pt x="1579" y="797"/>
                    </a:moveTo>
                    <a:lnTo>
                      <a:pt x="1581" y="797"/>
                    </a:lnTo>
                    <a:lnTo>
                      <a:pt x="1581" y="801"/>
                    </a:lnTo>
                    <a:lnTo>
                      <a:pt x="1579" y="797"/>
                    </a:lnTo>
                    <a:close/>
                    <a:moveTo>
                      <a:pt x="1581" y="797"/>
                    </a:moveTo>
                    <a:lnTo>
                      <a:pt x="1599" y="799"/>
                    </a:lnTo>
                    <a:lnTo>
                      <a:pt x="1633" y="807"/>
                    </a:lnTo>
                    <a:lnTo>
                      <a:pt x="1639" y="810"/>
                    </a:lnTo>
                    <a:lnTo>
                      <a:pt x="1644" y="814"/>
                    </a:lnTo>
                    <a:lnTo>
                      <a:pt x="1648" y="820"/>
                    </a:lnTo>
                    <a:lnTo>
                      <a:pt x="1648" y="825"/>
                    </a:lnTo>
                    <a:lnTo>
                      <a:pt x="1646" y="833"/>
                    </a:lnTo>
                    <a:lnTo>
                      <a:pt x="1639" y="838"/>
                    </a:lnTo>
                    <a:lnTo>
                      <a:pt x="1629" y="848"/>
                    </a:lnTo>
                    <a:lnTo>
                      <a:pt x="1614" y="857"/>
                    </a:lnTo>
                    <a:lnTo>
                      <a:pt x="1611" y="850"/>
                    </a:lnTo>
                    <a:lnTo>
                      <a:pt x="1622" y="844"/>
                    </a:lnTo>
                    <a:lnTo>
                      <a:pt x="1629" y="836"/>
                    </a:lnTo>
                    <a:lnTo>
                      <a:pt x="1633" y="831"/>
                    </a:lnTo>
                    <a:lnTo>
                      <a:pt x="1635" y="827"/>
                    </a:lnTo>
                    <a:lnTo>
                      <a:pt x="1635" y="822"/>
                    </a:lnTo>
                    <a:lnTo>
                      <a:pt x="1631" y="818"/>
                    </a:lnTo>
                    <a:lnTo>
                      <a:pt x="1628" y="816"/>
                    </a:lnTo>
                    <a:lnTo>
                      <a:pt x="1622" y="812"/>
                    </a:lnTo>
                    <a:lnTo>
                      <a:pt x="1596" y="807"/>
                    </a:lnTo>
                    <a:lnTo>
                      <a:pt x="1581" y="805"/>
                    </a:lnTo>
                    <a:lnTo>
                      <a:pt x="1581" y="797"/>
                    </a:lnTo>
                    <a:close/>
                    <a:moveTo>
                      <a:pt x="1609" y="851"/>
                    </a:moveTo>
                    <a:lnTo>
                      <a:pt x="1609" y="850"/>
                    </a:lnTo>
                    <a:lnTo>
                      <a:pt x="1611" y="850"/>
                    </a:lnTo>
                    <a:lnTo>
                      <a:pt x="1613" y="853"/>
                    </a:lnTo>
                    <a:lnTo>
                      <a:pt x="1609" y="851"/>
                    </a:lnTo>
                    <a:close/>
                    <a:moveTo>
                      <a:pt x="1614" y="857"/>
                    </a:moveTo>
                    <a:lnTo>
                      <a:pt x="1599" y="870"/>
                    </a:lnTo>
                    <a:lnTo>
                      <a:pt x="1558" y="902"/>
                    </a:lnTo>
                    <a:lnTo>
                      <a:pt x="1530" y="919"/>
                    </a:lnTo>
                    <a:lnTo>
                      <a:pt x="1500" y="937"/>
                    </a:lnTo>
                    <a:lnTo>
                      <a:pt x="1486" y="945"/>
                    </a:lnTo>
                    <a:lnTo>
                      <a:pt x="1469" y="952"/>
                    </a:lnTo>
                    <a:lnTo>
                      <a:pt x="1452" y="958"/>
                    </a:lnTo>
                    <a:lnTo>
                      <a:pt x="1435" y="964"/>
                    </a:lnTo>
                    <a:lnTo>
                      <a:pt x="1433" y="956"/>
                    </a:lnTo>
                    <a:lnTo>
                      <a:pt x="1450" y="950"/>
                    </a:lnTo>
                    <a:lnTo>
                      <a:pt x="1465" y="945"/>
                    </a:lnTo>
                    <a:lnTo>
                      <a:pt x="1482" y="937"/>
                    </a:lnTo>
                    <a:lnTo>
                      <a:pt x="1497" y="930"/>
                    </a:lnTo>
                    <a:lnTo>
                      <a:pt x="1527" y="913"/>
                    </a:lnTo>
                    <a:lnTo>
                      <a:pt x="1555" y="894"/>
                    </a:lnTo>
                    <a:lnTo>
                      <a:pt x="1594" y="865"/>
                    </a:lnTo>
                    <a:lnTo>
                      <a:pt x="1609" y="851"/>
                    </a:lnTo>
                    <a:lnTo>
                      <a:pt x="1614" y="857"/>
                    </a:lnTo>
                    <a:close/>
                    <a:moveTo>
                      <a:pt x="1433" y="956"/>
                    </a:moveTo>
                    <a:lnTo>
                      <a:pt x="1433" y="956"/>
                    </a:lnTo>
                    <a:lnTo>
                      <a:pt x="1435" y="960"/>
                    </a:lnTo>
                    <a:lnTo>
                      <a:pt x="1433" y="956"/>
                    </a:lnTo>
                    <a:close/>
                    <a:moveTo>
                      <a:pt x="1435" y="964"/>
                    </a:moveTo>
                    <a:lnTo>
                      <a:pt x="1420" y="971"/>
                    </a:lnTo>
                    <a:lnTo>
                      <a:pt x="1385" y="990"/>
                    </a:lnTo>
                    <a:lnTo>
                      <a:pt x="1362" y="1001"/>
                    </a:lnTo>
                    <a:lnTo>
                      <a:pt x="1340" y="1016"/>
                    </a:lnTo>
                    <a:lnTo>
                      <a:pt x="1321" y="1033"/>
                    </a:lnTo>
                    <a:lnTo>
                      <a:pt x="1304" y="1051"/>
                    </a:lnTo>
                    <a:lnTo>
                      <a:pt x="1297" y="1046"/>
                    </a:lnTo>
                    <a:lnTo>
                      <a:pt x="1316" y="1027"/>
                    </a:lnTo>
                    <a:lnTo>
                      <a:pt x="1336" y="1010"/>
                    </a:lnTo>
                    <a:lnTo>
                      <a:pt x="1357" y="995"/>
                    </a:lnTo>
                    <a:lnTo>
                      <a:pt x="1379" y="982"/>
                    </a:lnTo>
                    <a:lnTo>
                      <a:pt x="1416" y="964"/>
                    </a:lnTo>
                    <a:lnTo>
                      <a:pt x="1433" y="956"/>
                    </a:lnTo>
                    <a:lnTo>
                      <a:pt x="1435" y="964"/>
                    </a:lnTo>
                    <a:close/>
                    <a:moveTo>
                      <a:pt x="1304" y="1051"/>
                    </a:moveTo>
                    <a:lnTo>
                      <a:pt x="1304" y="1051"/>
                    </a:lnTo>
                    <a:lnTo>
                      <a:pt x="1301" y="1049"/>
                    </a:lnTo>
                    <a:lnTo>
                      <a:pt x="1304" y="1051"/>
                    </a:lnTo>
                    <a:close/>
                    <a:moveTo>
                      <a:pt x="1304" y="1051"/>
                    </a:moveTo>
                    <a:lnTo>
                      <a:pt x="1291" y="1066"/>
                    </a:lnTo>
                    <a:lnTo>
                      <a:pt x="1258" y="1107"/>
                    </a:lnTo>
                    <a:lnTo>
                      <a:pt x="1211" y="1163"/>
                    </a:lnTo>
                    <a:lnTo>
                      <a:pt x="1155" y="1223"/>
                    </a:lnTo>
                    <a:lnTo>
                      <a:pt x="1149" y="1218"/>
                    </a:lnTo>
                    <a:lnTo>
                      <a:pt x="1205" y="1158"/>
                    </a:lnTo>
                    <a:lnTo>
                      <a:pt x="1252" y="1102"/>
                    </a:lnTo>
                    <a:lnTo>
                      <a:pt x="1286" y="1063"/>
                    </a:lnTo>
                    <a:lnTo>
                      <a:pt x="1297" y="1046"/>
                    </a:lnTo>
                    <a:lnTo>
                      <a:pt x="1304" y="1051"/>
                    </a:lnTo>
                    <a:close/>
                    <a:moveTo>
                      <a:pt x="1151" y="1225"/>
                    </a:moveTo>
                    <a:lnTo>
                      <a:pt x="1144" y="1223"/>
                    </a:lnTo>
                    <a:lnTo>
                      <a:pt x="1149" y="1218"/>
                    </a:lnTo>
                    <a:lnTo>
                      <a:pt x="1151" y="1221"/>
                    </a:lnTo>
                    <a:lnTo>
                      <a:pt x="1151" y="1225"/>
                    </a:lnTo>
                    <a:close/>
                    <a:moveTo>
                      <a:pt x="1153" y="1218"/>
                    </a:moveTo>
                    <a:lnTo>
                      <a:pt x="1170" y="1219"/>
                    </a:lnTo>
                    <a:lnTo>
                      <a:pt x="1222" y="1223"/>
                    </a:lnTo>
                    <a:lnTo>
                      <a:pt x="1259" y="1223"/>
                    </a:lnTo>
                    <a:lnTo>
                      <a:pt x="1304" y="1223"/>
                    </a:lnTo>
                    <a:lnTo>
                      <a:pt x="1357" y="1221"/>
                    </a:lnTo>
                    <a:lnTo>
                      <a:pt x="1418" y="1218"/>
                    </a:lnTo>
                    <a:lnTo>
                      <a:pt x="1486" y="1210"/>
                    </a:lnTo>
                    <a:lnTo>
                      <a:pt x="1560" y="1199"/>
                    </a:lnTo>
                    <a:lnTo>
                      <a:pt x="1642" y="1184"/>
                    </a:lnTo>
                    <a:lnTo>
                      <a:pt x="1730" y="1165"/>
                    </a:lnTo>
                    <a:lnTo>
                      <a:pt x="1826" y="1141"/>
                    </a:lnTo>
                    <a:lnTo>
                      <a:pt x="1926" y="1111"/>
                    </a:lnTo>
                    <a:lnTo>
                      <a:pt x="1981" y="1094"/>
                    </a:lnTo>
                    <a:lnTo>
                      <a:pt x="2035" y="1076"/>
                    </a:lnTo>
                    <a:lnTo>
                      <a:pt x="2091" y="1055"/>
                    </a:lnTo>
                    <a:lnTo>
                      <a:pt x="2149" y="1033"/>
                    </a:lnTo>
                    <a:lnTo>
                      <a:pt x="2151" y="1040"/>
                    </a:lnTo>
                    <a:lnTo>
                      <a:pt x="2093" y="1063"/>
                    </a:lnTo>
                    <a:lnTo>
                      <a:pt x="2037" y="1083"/>
                    </a:lnTo>
                    <a:lnTo>
                      <a:pt x="1982" y="1102"/>
                    </a:lnTo>
                    <a:lnTo>
                      <a:pt x="1930" y="1119"/>
                    </a:lnTo>
                    <a:lnTo>
                      <a:pt x="1827" y="1148"/>
                    </a:lnTo>
                    <a:lnTo>
                      <a:pt x="1732" y="1173"/>
                    </a:lnTo>
                    <a:lnTo>
                      <a:pt x="1642" y="1191"/>
                    </a:lnTo>
                    <a:lnTo>
                      <a:pt x="1562" y="1206"/>
                    </a:lnTo>
                    <a:lnTo>
                      <a:pt x="1486" y="1218"/>
                    </a:lnTo>
                    <a:lnTo>
                      <a:pt x="1418" y="1225"/>
                    </a:lnTo>
                    <a:lnTo>
                      <a:pt x="1357" y="1229"/>
                    </a:lnTo>
                    <a:lnTo>
                      <a:pt x="1304" y="1231"/>
                    </a:lnTo>
                    <a:lnTo>
                      <a:pt x="1258" y="1233"/>
                    </a:lnTo>
                    <a:lnTo>
                      <a:pt x="1220" y="1231"/>
                    </a:lnTo>
                    <a:lnTo>
                      <a:pt x="1170" y="1227"/>
                    </a:lnTo>
                    <a:lnTo>
                      <a:pt x="1151" y="1225"/>
                    </a:lnTo>
                    <a:lnTo>
                      <a:pt x="1153" y="1218"/>
                    </a:lnTo>
                    <a:close/>
                    <a:moveTo>
                      <a:pt x="2149" y="1033"/>
                    </a:moveTo>
                    <a:lnTo>
                      <a:pt x="2149" y="1033"/>
                    </a:lnTo>
                    <a:lnTo>
                      <a:pt x="2151" y="1036"/>
                    </a:lnTo>
                    <a:lnTo>
                      <a:pt x="2149" y="1033"/>
                    </a:lnTo>
                    <a:close/>
                    <a:moveTo>
                      <a:pt x="2149" y="1033"/>
                    </a:moveTo>
                    <a:lnTo>
                      <a:pt x="2169" y="1027"/>
                    </a:lnTo>
                    <a:lnTo>
                      <a:pt x="2222" y="1008"/>
                    </a:lnTo>
                    <a:lnTo>
                      <a:pt x="2300" y="980"/>
                    </a:lnTo>
                    <a:lnTo>
                      <a:pt x="2395" y="943"/>
                    </a:lnTo>
                    <a:lnTo>
                      <a:pt x="2448" y="922"/>
                    </a:lnTo>
                    <a:lnTo>
                      <a:pt x="2500" y="902"/>
                    </a:lnTo>
                    <a:lnTo>
                      <a:pt x="2552" y="878"/>
                    </a:lnTo>
                    <a:lnTo>
                      <a:pt x="2605" y="853"/>
                    </a:lnTo>
                    <a:lnTo>
                      <a:pt x="2655" y="829"/>
                    </a:lnTo>
                    <a:lnTo>
                      <a:pt x="2704" y="803"/>
                    </a:lnTo>
                    <a:lnTo>
                      <a:pt x="2747" y="779"/>
                    </a:lnTo>
                    <a:lnTo>
                      <a:pt x="2786" y="752"/>
                    </a:lnTo>
                    <a:lnTo>
                      <a:pt x="2791" y="758"/>
                    </a:lnTo>
                    <a:lnTo>
                      <a:pt x="2752" y="784"/>
                    </a:lnTo>
                    <a:lnTo>
                      <a:pt x="2707" y="810"/>
                    </a:lnTo>
                    <a:lnTo>
                      <a:pt x="2661" y="836"/>
                    </a:lnTo>
                    <a:lnTo>
                      <a:pt x="2608" y="861"/>
                    </a:lnTo>
                    <a:lnTo>
                      <a:pt x="2556" y="885"/>
                    </a:lnTo>
                    <a:lnTo>
                      <a:pt x="2504" y="907"/>
                    </a:lnTo>
                    <a:lnTo>
                      <a:pt x="2450" y="930"/>
                    </a:lnTo>
                    <a:lnTo>
                      <a:pt x="2399" y="950"/>
                    </a:lnTo>
                    <a:lnTo>
                      <a:pt x="2302" y="988"/>
                    </a:lnTo>
                    <a:lnTo>
                      <a:pt x="2223" y="1016"/>
                    </a:lnTo>
                    <a:lnTo>
                      <a:pt x="2171" y="1035"/>
                    </a:lnTo>
                    <a:lnTo>
                      <a:pt x="2151" y="1040"/>
                    </a:lnTo>
                    <a:lnTo>
                      <a:pt x="2149" y="1033"/>
                    </a:lnTo>
                    <a:close/>
                    <a:moveTo>
                      <a:pt x="2788" y="751"/>
                    </a:moveTo>
                    <a:lnTo>
                      <a:pt x="2805" y="749"/>
                    </a:lnTo>
                    <a:lnTo>
                      <a:pt x="2791" y="758"/>
                    </a:lnTo>
                    <a:lnTo>
                      <a:pt x="2790" y="756"/>
                    </a:lnTo>
                    <a:lnTo>
                      <a:pt x="2788" y="751"/>
                    </a:lnTo>
                    <a:close/>
                  </a:path>
                </a:pathLst>
              </a:custGeom>
              <a:solidFill>
                <a:srgbClr val="2C75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1" name="Freeform 11"/>
              <p:cNvSpPr>
                <a:spLocks/>
              </p:cNvSpPr>
              <p:nvPr/>
            </p:nvSpPr>
            <p:spPr bwMode="auto">
              <a:xfrm>
                <a:off x="6852" y="7050"/>
                <a:ext cx="4092" cy="1207"/>
              </a:xfrm>
              <a:custGeom>
                <a:avLst/>
                <a:gdLst>
                  <a:gd name="T0" fmla="*/ 4052 w 4092"/>
                  <a:gd name="T1" fmla="*/ 535 h 1207"/>
                  <a:gd name="T2" fmla="*/ 3965 w 4092"/>
                  <a:gd name="T3" fmla="*/ 456 h 1207"/>
                  <a:gd name="T4" fmla="*/ 3867 w 4092"/>
                  <a:gd name="T5" fmla="*/ 383 h 1207"/>
                  <a:gd name="T6" fmla="*/ 3763 w 4092"/>
                  <a:gd name="T7" fmla="*/ 316 h 1207"/>
                  <a:gd name="T8" fmla="*/ 3649 w 4092"/>
                  <a:gd name="T9" fmla="*/ 255 h 1207"/>
                  <a:gd name="T10" fmla="*/ 3527 w 4092"/>
                  <a:gd name="T11" fmla="*/ 198 h 1207"/>
                  <a:gd name="T12" fmla="*/ 3399 w 4092"/>
                  <a:gd name="T13" fmla="*/ 150 h 1207"/>
                  <a:gd name="T14" fmla="*/ 3264 w 4092"/>
                  <a:gd name="T15" fmla="*/ 107 h 1207"/>
                  <a:gd name="T16" fmla="*/ 3122 w 4092"/>
                  <a:gd name="T17" fmla="*/ 71 h 1207"/>
                  <a:gd name="T18" fmla="*/ 2974 w 4092"/>
                  <a:gd name="T19" fmla="*/ 43 h 1207"/>
                  <a:gd name="T20" fmla="*/ 2823 w 4092"/>
                  <a:gd name="T21" fmla="*/ 21 h 1207"/>
                  <a:gd name="T22" fmla="*/ 2666 w 4092"/>
                  <a:gd name="T23" fmla="*/ 8 h 1207"/>
                  <a:gd name="T24" fmla="*/ 2506 w 4092"/>
                  <a:gd name="T25" fmla="*/ 0 h 1207"/>
                  <a:gd name="T26" fmla="*/ 2341 w 4092"/>
                  <a:gd name="T27" fmla="*/ 2 h 1207"/>
                  <a:gd name="T28" fmla="*/ 2173 w 4092"/>
                  <a:gd name="T29" fmla="*/ 12 h 1207"/>
                  <a:gd name="T30" fmla="*/ 2003 w 4092"/>
                  <a:gd name="T31" fmla="*/ 30 h 1207"/>
                  <a:gd name="T32" fmla="*/ 1833 w 4092"/>
                  <a:gd name="T33" fmla="*/ 56 h 1207"/>
                  <a:gd name="T34" fmla="*/ 1663 w 4092"/>
                  <a:gd name="T35" fmla="*/ 90 h 1207"/>
                  <a:gd name="T36" fmla="*/ 1500 w 4092"/>
                  <a:gd name="T37" fmla="*/ 131 h 1207"/>
                  <a:gd name="T38" fmla="*/ 1342 w 4092"/>
                  <a:gd name="T39" fmla="*/ 180 h 1207"/>
                  <a:gd name="T40" fmla="*/ 1190 w 4092"/>
                  <a:gd name="T41" fmla="*/ 234 h 1207"/>
                  <a:gd name="T42" fmla="*/ 1045 w 4092"/>
                  <a:gd name="T43" fmla="*/ 294 h 1207"/>
                  <a:gd name="T44" fmla="*/ 904 w 4092"/>
                  <a:gd name="T45" fmla="*/ 361 h 1207"/>
                  <a:gd name="T46" fmla="*/ 774 w 4092"/>
                  <a:gd name="T47" fmla="*/ 432 h 1207"/>
                  <a:gd name="T48" fmla="*/ 648 w 4092"/>
                  <a:gd name="T49" fmla="*/ 509 h 1207"/>
                  <a:gd name="T50" fmla="*/ 533 w 4092"/>
                  <a:gd name="T51" fmla="*/ 591 h 1207"/>
                  <a:gd name="T52" fmla="*/ 424 w 4092"/>
                  <a:gd name="T53" fmla="*/ 677 h 1207"/>
                  <a:gd name="T54" fmla="*/ 325 w 4092"/>
                  <a:gd name="T55" fmla="*/ 766 h 1207"/>
                  <a:gd name="T56" fmla="*/ 236 w 4092"/>
                  <a:gd name="T57" fmla="*/ 860 h 1207"/>
                  <a:gd name="T58" fmla="*/ 155 w 4092"/>
                  <a:gd name="T59" fmla="*/ 955 h 1207"/>
                  <a:gd name="T60" fmla="*/ 84 w 4092"/>
                  <a:gd name="T61" fmla="*/ 1054 h 1207"/>
                  <a:gd name="T62" fmla="*/ 26 w 4092"/>
                  <a:gd name="T63" fmla="*/ 1157 h 1207"/>
                  <a:gd name="T64" fmla="*/ 8 w 4092"/>
                  <a:gd name="T65" fmla="*/ 1198 h 1207"/>
                  <a:gd name="T66" fmla="*/ 67 w 4092"/>
                  <a:gd name="T67" fmla="*/ 1119 h 1207"/>
                  <a:gd name="T68" fmla="*/ 152 w 4092"/>
                  <a:gd name="T69" fmla="*/ 1024 h 1207"/>
                  <a:gd name="T70" fmla="*/ 226 w 4092"/>
                  <a:gd name="T71" fmla="*/ 946 h 1207"/>
                  <a:gd name="T72" fmla="*/ 316 w 4092"/>
                  <a:gd name="T73" fmla="*/ 860 h 1207"/>
                  <a:gd name="T74" fmla="*/ 421 w 4092"/>
                  <a:gd name="T75" fmla="*/ 768 h 1207"/>
                  <a:gd name="T76" fmla="*/ 542 w 4092"/>
                  <a:gd name="T77" fmla="*/ 673 h 1207"/>
                  <a:gd name="T78" fmla="*/ 677 w 4092"/>
                  <a:gd name="T79" fmla="*/ 580 h 1207"/>
                  <a:gd name="T80" fmla="*/ 828 w 4092"/>
                  <a:gd name="T81" fmla="*/ 486 h 1207"/>
                  <a:gd name="T82" fmla="*/ 996 w 4092"/>
                  <a:gd name="T83" fmla="*/ 398 h 1207"/>
                  <a:gd name="T84" fmla="*/ 1179 w 4092"/>
                  <a:gd name="T85" fmla="*/ 316 h 1207"/>
                  <a:gd name="T86" fmla="*/ 1377 w 4092"/>
                  <a:gd name="T87" fmla="*/ 245 h 1207"/>
                  <a:gd name="T88" fmla="*/ 1592 w 4092"/>
                  <a:gd name="T89" fmla="*/ 187 h 1207"/>
                  <a:gd name="T90" fmla="*/ 1822 w 4092"/>
                  <a:gd name="T91" fmla="*/ 142 h 1207"/>
                  <a:gd name="T92" fmla="*/ 1958 w 4092"/>
                  <a:gd name="T93" fmla="*/ 124 h 1207"/>
                  <a:gd name="T94" fmla="*/ 2070 w 4092"/>
                  <a:gd name="T95" fmla="*/ 111 h 1207"/>
                  <a:gd name="T96" fmla="*/ 2216 w 4092"/>
                  <a:gd name="T97" fmla="*/ 98 h 1207"/>
                  <a:gd name="T98" fmla="*/ 2337 w 4092"/>
                  <a:gd name="T99" fmla="*/ 92 h 1207"/>
                  <a:gd name="T100" fmla="*/ 2474 w 4092"/>
                  <a:gd name="T101" fmla="*/ 90 h 1207"/>
                  <a:gd name="T102" fmla="*/ 2625 w 4092"/>
                  <a:gd name="T103" fmla="*/ 94 h 1207"/>
                  <a:gd name="T104" fmla="*/ 2788 w 4092"/>
                  <a:gd name="T105" fmla="*/ 105 h 1207"/>
                  <a:gd name="T106" fmla="*/ 2958 w 4092"/>
                  <a:gd name="T107" fmla="*/ 126 h 1207"/>
                  <a:gd name="T108" fmla="*/ 3133 w 4092"/>
                  <a:gd name="T109" fmla="*/ 155 h 1207"/>
                  <a:gd name="T110" fmla="*/ 3313 w 4092"/>
                  <a:gd name="T111" fmla="*/ 197 h 1207"/>
                  <a:gd name="T112" fmla="*/ 3492 w 4092"/>
                  <a:gd name="T113" fmla="*/ 253 h 1207"/>
                  <a:gd name="T114" fmla="*/ 3668 w 4092"/>
                  <a:gd name="T115" fmla="*/ 324 h 1207"/>
                  <a:gd name="T116" fmla="*/ 3839 w 4092"/>
                  <a:gd name="T117" fmla="*/ 411 h 1207"/>
                  <a:gd name="T118" fmla="*/ 4002 w 4092"/>
                  <a:gd name="T119" fmla="*/ 518 h 1207"/>
                  <a:gd name="T120" fmla="*/ 4092 w 4092"/>
                  <a:gd name="T121" fmla="*/ 578 h 12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92"/>
                  <a:gd name="T184" fmla="*/ 0 h 1207"/>
                  <a:gd name="T185" fmla="*/ 4092 w 4092"/>
                  <a:gd name="T186" fmla="*/ 1207 h 12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92" h="1207">
                    <a:moveTo>
                      <a:pt x="4092" y="578"/>
                    </a:moveTo>
                    <a:lnTo>
                      <a:pt x="4052" y="535"/>
                    </a:lnTo>
                    <a:lnTo>
                      <a:pt x="4009" y="495"/>
                    </a:lnTo>
                    <a:lnTo>
                      <a:pt x="3965" y="456"/>
                    </a:lnTo>
                    <a:lnTo>
                      <a:pt x="3918" y="419"/>
                    </a:lnTo>
                    <a:lnTo>
                      <a:pt x="3867" y="383"/>
                    </a:lnTo>
                    <a:lnTo>
                      <a:pt x="3817" y="350"/>
                    </a:lnTo>
                    <a:lnTo>
                      <a:pt x="3763" y="316"/>
                    </a:lnTo>
                    <a:lnTo>
                      <a:pt x="3707" y="284"/>
                    </a:lnTo>
                    <a:lnTo>
                      <a:pt x="3649" y="255"/>
                    </a:lnTo>
                    <a:lnTo>
                      <a:pt x="3589" y="226"/>
                    </a:lnTo>
                    <a:lnTo>
                      <a:pt x="3527" y="198"/>
                    </a:lnTo>
                    <a:lnTo>
                      <a:pt x="3464" y="174"/>
                    </a:lnTo>
                    <a:lnTo>
                      <a:pt x="3399" y="150"/>
                    </a:lnTo>
                    <a:lnTo>
                      <a:pt x="3331" y="127"/>
                    </a:lnTo>
                    <a:lnTo>
                      <a:pt x="3264" y="107"/>
                    </a:lnTo>
                    <a:lnTo>
                      <a:pt x="3193" y="88"/>
                    </a:lnTo>
                    <a:lnTo>
                      <a:pt x="3122" y="71"/>
                    </a:lnTo>
                    <a:lnTo>
                      <a:pt x="3049" y="56"/>
                    </a:lnTo>
                    <a:lnTo>
                      <a:pt x="2974" y="43"/>
                    </a:lnTo>
                    <a:lnTo>
                      <a:pt x="2900" y="30"/>
                    </a:lnTo>
                    <a:lnTo>
                      <a:pt x="2823" y="21"/>
                    </a:lnTo>
                    <a:lnTo>
                      <a:pt x="2745" y="14"/>
                    </a:lnTo>
                    <a:lnTo>
                      <a:pt x="2666" y="8"/>
                    </a:lnTo>
                    <a:lnTo>
                      <a:pt x="2586" y="2"/>
                    </a:lnTo>
                    <a:lnTo>
                      <a:pt x="2506" y="0"/>
                    </a:lnTo>
                    <a:lnTo>
                      <a:pt x="2423" y="0"/>
                    </a:lnTo>
                    <a:lnTo>
                      <a:pt x="2341" y="2"/>
                    </a:lnTo>
                    <a:lnTo>
                      <a:pt x="2257" y="6"/>
                    </a:lnTo>
                    <a:lnTo>
                      <a:pt x="2173" y="12"/>
                    </a:lnTo>
                    <a:lnTo>
                      <a:pt x="2089" y="19"/>
                    </a:lnTo>
                    <a:lnTo>
                      <a:pt x="2003" y="30"/>
                    </a:lnTo>
                    <a:lnTo>
                      <a:pt x="1919" y="42"/>
                    </a:lnTo>
                    <a:lnTo>
                      <a:pt x="1833" y="56"/>
                    </a:lnTo>
                    <a:lnTo>
                      <a:pt x="1747" y="71"/>
                    </a:lnTo>
                    <a:lnTo>
                      <a:pt x="1663" y="90"/>
                    </a:lnTo>
                    <a:lnTo>
                      <a:pt x="1581" y="109"/>
                    </a:lnTo>
                    <a:lnTo>
                      <a:pt x="1500" y="131"/>
                    </a:lnTo>
                    <a:lnTo>
                      <a:pt x="1420" y="154"/>
                    </a:lnTo>
                    <a:lnTo>
                      <a:pt x="1342" y="180"/>
                    </a:lnTo>
                    <a:lnTo>
                      <a:pt x="1265" y="206"/>
                    </a:lnTo>
                    <a:lnTo>
                      <a:pt x="1190" y="234"/>
                    </a:lnTo>
                    <a:lnTo>
                      <a:pt x="1116" y="264"/>
                    </a:lnTo>
                    <a:lnTo>
                      <a:pt x="1045" y="294"/>
                    </a:lnTo>
                    <a:lnTo>
                      <a:pt x="974" y="327"/>
                    </a:lnTo>
                    <a:lnTo>
                      <a:pt x="904" y="361"/>
                    </a:lnTo>
                    <a:lnTo>
                      <a:pt x="837" y="396"/>
                    </a:lnTo>
                    <a:lnTo>
                      <a:pt x="774" y="432"/>
                    </a:lnTo>
                    <a:lnTo>
                      <a:pt x="710" y="469"/>
                    </a:lnTo>
                    <a:lnTo>
                      <a:pt x="648" y="509"/>
                    </a:lnTo>
                    <a:lnTo>
                      <a:pt x="589" y="550"/>
                    </a:lnTo>
                    <a:lnTo>
                      <a:pt x="533" y="591"/>
                    </a:lnTo>
                    <a:lnTo>
                      <a:pt x="477" y="632"/>
                    </a:lnTo>
                    <a:lnTo>
                      <a:pt x="424" y="677"/>
                    </a:lnTo>
                    <a:lnTo>
                      <a:pt x="374" y="720"/>
                    </a:lnTo>
                    <a:lnTo>
                      <a:pt x="325" y="766"/>
                    </a:lnTo>
                    <a:lnTo>
                      <a:pt x="279" y="811"/>
                    </a:lnTo>
                    <a:lnTo>
                      <a:pt x="236" y="860"/>
                    </a:lnTo>
                    <a:lnTo>
                      <a:pt x="195" y="906"/>
                    </a:lnTo>
                    <a:lnTo>
                      <a:pt x="155" y="955"/>
                    </a:lnTo>
                    <a:lnTo>
                      <a:pt x="118" y="1004"/>
                    </a:lnTo>
                    <a:lnTo>
                      <a:pt x="84" y="1054"/>
                    </a:lnTo>
                    <a:lnTo>
                      <a:pt x="54" y="1105"/>
                    </a:lnTo>
                    <a:lnTo>
                      <a:pt x="26" y="1157"/>
                    </a:lnTo>
                    <a:lnTo>
                      <a:pt x="0" y="1207"/>
                    </a:lnTo>
                    <a:lnTo>
                      <a:pt x="8" y="1198"/>
                    </a:lnTo>
                    <a:lnTo>
                      <a:pt x="30" y="1166"/>
                    </a:lnTo>
                    <a:lnTo>
                      <a:pt x="67" y="1119"/>
                    </a:lnTo>
                    <a:lnTo>
                      <a:pt x="120" y="1060"/>
                    </a:lnTo>
                    <a:lnTo>
                      <a:pt x="152" y="1024"/>
                    </a:lnTo>
                    <a:lnTo>
                      <a:pt x="187" y="987"/>
                    </a:lnTo>
                    <a:lnTo>
                      <a:pt x="226" y="946"/>
                    </a:lnTo>
                    <a:lnTo>
                      <a:pt x="269" y="903"/>
                    </a:lnTo>
                    <a:lnTo>
                      <a:pt x="316" y="860"/>
                    </a:lnTo>
                    <a:lnTo>
                      <a:pt x="366" y="815"/>
                    </a:lnTo>
                    <a:lnTo>
                      <a:pt x="421" y="768"/>
                    </a:lnTo>
                    <a:lnTo>
                      <a:pt x="478" y="722"/>
                    </a:lnTo>
                    <a:lnTo>
                      <a:pt x="542" y="673"/>
                    </a:lnTo>
                    <a:lnTo>
                      <a:pt x="607" y="626"/>
                    </a:lnTo>
                    <a:lnTo>
                      <a:pt x="677" y="580"/>
                    </a:lnTo>
                    <a:lnTo>
                      <a:pt x="751" y="533"/>
                    </a:lnTo>
                    <a:lnTo>
                      <a:pt x="828" y="486"/>
                    </a:lnTo>
                    <a:lnTo>
                      <a:pt x="910" y="441"/>
                    </a:lnTo>
                    <a:lnTo>
                      <a:pt x="996" y="398"/>
                    </a:lnTo>
                    <a:lnTo>
                      <a:pt x="1086" y="355"/>
                    </a:lnTo>
                    <a:lnTo>
                      <a:pt x="1179" y="316"/>
                    </a:lnTo>
                    <a:lnTo>
                      <a:pt x="1276" y="281"/>
                    </a:lnTo>
                    <a:lnTo>
                      <a:pt x="1377" y="245"/>
                    </a:lnTo>
                    <a:lnTo>
                      <a:pt x="1482" y="213"/>
                    </a:lnTo>
                    <a:lnTo>
                      <a:pt x="1592" y="187"/>
                    </a:lnTo>
                    <a:lnTo>
                      <a:pt x="1704" y="163"/>
                    </a:lnTo>
                    <a:lnTo>
                      <a:pt x="1822" y="142"/>
                    </a:lnTo>
                    <a:lnTo>
                      <a:pt x="1943" y="126"/>
                    </a:lnTo>
                    <a:lnTo>
                      <a:pt x="1958" y="124"/>
                    </a:lnTo>
                    <a:lnTo>
                      <a:pt x="2001" y="118"/>
                    </a:lnTo>
                    <a:lnTo>
                      <a:pt x="2070" y="111"/>
                    </a:lnTo>
                    <a:lnTo>
                      <a:pt x="2162" y="101"/>
                    </a:lnTo>
                    <a:lnTo>
                      <a:pt x="2216" y="98"/>
                    </a:lnTo>
                    <a:lnTo>
                      <a:pt x="2274" y="96"/>
                    </a:lnTo>
                    <a:lnTo>
                      <a:pt x="2337" y="92"/>
                    </a:lnTo>
                    <a:lnTo>
                      <a:pt x="2405" y="92"/>
                    </a:lnTo>
                    <a:lnTo>
                      <a:pt x="2474" y="90"/>
                    </a:lnTo>
                    <a:lnTo>
                      <a:pt x="2548" y="92"/>
                    </a:lnTo>
                    <a:lnTo>
                      <a:pt x="2625" y="94"/>
                    </a:lnTo>
                    <a:lnTo>
                      <a:pt x="2705" y="99"/>
                    </a:lnTo>
                    <a:lnTo>
                      <a:pt x="2788" y="105"/>
                    </a:lnTo>
                    <a:lnTo>
                      <a:pt x="2872" y="114"/>
                    </a:lnTo>
                    <a:lnTo>
                      <a:pt x="2958" y="126"/>
                    </a:lnTo>
                    <a:lnTo>
                      <a:pt x="3045" y="139"/>
                    </a:lnTo>
                    <a:lnTo>
                      <a:pt x="3133" y="155"/>
                    </a:lnTo>
                    <a:lnTo>
                      <a:pt x="3223" y="174"/>
                    </a:lnTo>
                    <a:lnTo>
                      <a:pt x="3313" y="197"/>
                    </a:lnTo>
                    <a:lnTo>
                      <a:pt x="3402" y="223"/>
                    </a:lnTo>
                    <a:lnTo>
                      <a:pt x="3492" y="253"/>
                    </a:lnTo>
                    <a:lnTo>
                      <a:pt x="3580" y="286"/>
                    </a:lnTo>
                    <a:lnTo>
                      <a:pt x="3668" y="324"/>
                    </a:lnTo>
                    <a:lnTo>
                      <a:pt x="3754" y="365"/>
                    </a:lnTo>
                    <a:lnTo>
                      <a:pt x="3839" y="411"/>
                    </a:lnTo>
                    <a:lnTo>
                      <a:pt x="3922" y="462"/>
                    </a:lnTo>
                    <a:lnTo>
                      <a:pt x="4002" y="518"/>
                    </a:lnTo>
                    <a:lnTo>
                      <a:pt x="4080" y="578"/>
                    </a:lnTo>
                    <a:lnTo>
                      <a:pt x="4092" y="57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2" name="Freeform 12"/>
              <p:cNvSpPr>
                <a:spLocks/>
              </p:cNvSpPr>
              <p:nvPr/>
            </p:nvSpPr>
            <p:spPr bwMode="auto">
              <a:xfrm>
                <a:off x="8939" y="7219"/>
                <a:ext cx="1343" cy="581"/>
              </a:xfrm>
              <a:custGeom>
                <a:avLst/>
                <a:gdLst>
                  <a:gd name="T0" fmla="*/ 280 w 1343"/>
                  <a:gd name="T1" fmla="*/ 61 h 581"/>
                  <a:gd name="T2" fmla="*/ 321 w 1343"/>
                  <a:gd name="T3" fmla="*/ 153 h 581"/>
                  <a:gd name="T4" fmla="*/ 323 w 1343"/>
                  <a:gd name="T5" fmla="*/ 192 h 581"/>
                  <a:gd name="T6" fmla="*/ 308 w 1343"/>
                  <a:gd name="T7" fmla="*/ 218 h 581"/>
                  <a:gd name="T8" fmla="*/ 265 w 1343"/>
                  <a:gd name="T9" fmla="*/ 237 h 581"/>
                  <a:gd name="T10" fmla="*/ 192 w 1343"/>
                  <a:gd name="T11" fmla="*/ 246 h 581"/>
                  <a:gd name="T12" fmla="*/ 114 w 1343"/>
                  <a:gd name="T13" fmla="*/ 235 h 581"/>
                  <a:gd name="T14" fmla="*/ 45 w 1343"/>
                  <a:gd name="T15" fmla="*/ 227 h 581"/>
                  <a:gd name="T16" fmla="*/ 13 w 1343"/>
                  <a:gd name="T17" fmla="*/ 256 h 581"/>
                  <a:gd name="T18" fmla="*/ 0 w 1343"/>
                  <a:gd name="T19" fmla="*/ 321 h 581"/>
                  <a:gd name="T20" fmla="*/ 8 w 1343"/>
                  <a:gd name="T21" fmla="*/ 401 h 581"/>
                  <a:gd name="T22" fmla="*/ 37 w 1343"/>
                  <a:gd name="T23" fmla="*/ 444 h 581"/>
                  <a:gd name="T24" fmla="*/ 75 w 1343"/>
                  <a:gd name="T25" fmla="*/ 454 h 581"/>
                  <a:gd name="T26" fmla="*/ 170 w 1343"/>
                  <a:gd name="T27" fmla="*/ 448 h 581"/>
                  <a:gd name="T28" fmla="*/ 200 w 1343"/>
                  <a:gd name="T29" fmla="*/ 433 h 581"/>
                  <a:gd name="T30" fmla="*/ 250 w 1343"/>
                  <a:gd name="T31" fmla="*/ 440 h 581"/>
                  <a:gd name="T32" fmla="*/ 277 w 1343"/>
                  <a:gd name="T33" fmla="*/ 483 h 581"/>
                  <a:gd name="T34" fmla="*/ 316 w 1343"/>
                  <a:gd name="T35" fmla="*/ 554 h 581"/>
                  <a:gd name="T36" fmla="*/ 361 w 1343"/>
                  <a:gd name="T37" fmla="*/ 579 h 581"/>
                  <a:gd name="T38" fmla="*/ 476 w 1343"/>
                  <a:gd name="T39" fmla="*/ 579 h 581"/>
                  <a:gd name="T40" fmla="*/ 589 w 1343"/>
                  <a:gd name="T41" fmla="*/ 560 h 581"/>
                  <a:gd name="T42" fmla="*/ 800 w 1343"/>
                  <a:gd name="T43" fmla="*/ 530 h 581"/>
                  <a:gd name="T44" fmla="*/ 970 w 1343"/>
                  <a:gd name="T45" fmla="*/ 532 h 581"/>
                  <a:gd name="T46" fmla="*/ 1259 w 1343"/>
                  <a:gd name="T47" fmla="*/ 545 h 581"/>
                  <a:gd name="T48" fmla="*/ 1317 w 1343"/>
                  <a:gd name="T49" fmla="*/ 553 h 581"/>
                  <a:gd name="T50" fmla="*/ 934 w 1343"/>
                  <a:gd name="T51" fmla="*/ 483 h 581"/>
                  <a:gd name="T52" fmla="*/ 661 w 1343"/>
                  <a:gd name="T53" fmla="*/ 459 h 581"/>
                  <a:gd name="T54" fmla="*/ 525 w 1343"/>
                  <a:gd name="T55" fmla="*/ 468 h 581"/>
                  <a:gd name="T56" fmla="*/ 663 w 1343"/>
                  <a:gd name="T57" fmla="*/ 454 h 581"/>
                  <a:gd name="T58" fmla="*/ 940 w 1343"/>
                  <a:gd name="T59" fmla="*/ 433 h 581"/>
                  <a:gd name="T60" fmla="*/ 1160 w 1343"/>
                  <a:gd name="T61" fmla="*/ 442 h 581"/>
                  <a:gd name="T62" fmla="*/ 1041 w 1343"/>
                  <a:gd name="T63" fmla="*/ 412 h 581"/>
                  <a:gd name="T64" fmla="*/ 757 w 1343"/>
                  <a:gd name="T65" fmla="*/ 368 h 581"/>
                  <a:gd name="T66" fmla="*/ 559 w 1343"/>
                  <a:gd name="T67" fmla="*/ 360 h 581"/>
                  <a:gd name="T68" fmla="*/ 503 w 1343"/>
                  <a:gd name="T69" fmla="*/ 366 h 581"/>
                  <a:gd name="T70" fmla="*/ 738 w 1343"/>
                  <a:gd name="T71" fmla="*/ 328 h 581"/>
                  <a:gd name="T72" fmla="*/ 936 w 1343"/>
                  <a:gd name="T73" fmla="*/ 315 h 581"/>
                  <a:gd name="T74" fmla="*/ 1061 w 1343"/>
                  <a:gd name="T75" fmla="*/ 317 h 581"/>
                  <a:gd name="T76" fmla="*/ 798 w 1343"/>
                  <a:gd name="T77" fmla="*/ 248 h 581"/>
                  <a:gd name="T78" fmla="*/ 592 w 1343"/>
                  <a:gd name="T79" fmla="*/ 220 h 581"/>
                  <a:gd name="T80" fmla="*/ 480 w 1343"/>
                  <a:gd name="T81" fmla="*/ 224 h 581"/>
                  <a:gd name="T82" fmla="*/ 589 w 1343"/>
                  <a:gd name="T83" fmla="*/ 203 h 581"/>
                  <a:gd name="T84" fmla="*/ 802 w 1343"/>
                  <a:gd name="T85" fmla="*/ 179 h 581"/>
                  <a:gd name="T86" fmla="*/ 962 w 1343"/>
                  <a:gd name="T87" fmla="*/ 185 h 581"/>
                  <a:gd name="T88" fmla="*/ 867 w 1343"/>
                  <a:gd name="T89" fmla="*/ 149 h 581"/>
                  <a:gd name="T90" fmla="*/ 645 w 1343"/>
                  <a:gd name="T91" fmla="*/ 100 h 581"/>
                  <a:gd name="T92" fmla="*/ 478 w 1343"/>
                  <a:gd name="T93" fmla="*/ 97 h 581"/>
                  <a:gd name="T94" fmla="*/ 430 w 1343"/>
                  <a:gd name="T95" fmla="*/ 106 h 581"/>
                  <a:gd name="T96" fmla="*/ 697 w 1343"/>
                  <a:gd name="T97" fmla="*/ 80 h 581"/>
                  <a:gd name="T98" fmla="*/ 891 w 1343"/>
                  <a:gd name="T99" fmla="*/ 87 h 581"/>
                  <a:gd name="T100" fmla="*/ 846 w 1343"/>
                  <a:gd name="T101" fmla="*/ 67 h 581"/>
                  <a:gd name="T102" fmla="*/ 689 w 1343"/>
                  <a:gd name="T103" fmla="*/ 26 h 581"/>
                  <a:gd name="T104" fmla="*/ 458 w 1343"/>
                  <a:gd name="T105" fmla="*/ 0 h 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43"/>
                  <a:gd name="T160" fmla="*/ 0 h 581"/>
                  <a:gd name="T161" fmla="*/ 1343 w 1343"/>
                  <a:gd name="T162" fmla="*/ 581 h 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43" h="581">
                    <a:moveTo>
                      <a:pt x="239" y="5"/>
                    </a:moveTo>
                    <a:lnTo>
                      <a:pt x="245" y="13"/>
                    </a:lnTo>
                    <a:lnTo>
                      <a:pt x="260" y="33"/>
                    </a:lnTo>
                    <a:lnTo>
                      <a:pt x="280" y="61"/>
                    </a:lnTo>
                    <a:lnTo>
                      <a:pt x="299" y="97"/>
                    </a:lnTo>
                    <a:lnTo>
                      <a:pt x="308" y="115"/>
                    </a:lnTo>
                    <a:lnTo>
                      <a:pt x="316" y="134"/>
                    </a:lnTo>
                    <a:lnTo>
                      <a:pt x="321" y="153"/>
                    </a:lnTo>
                    <a:lnTo>
                      <a:pt x="325" y="170"/>
                    </a:lnTo>
                    <a:lnTo>
                      <a:pt x="325" y="177"/>
                    </a:lnTo>
                    <a:lnTo>
                      <a:pt x="325" y="185"/>
                    </a:lnTo>
                    <a:lnTo>
                      <a:pt x="323" y="192"/>
                    </a:lnTo>
                    <a:lnTo>
                      <a:pt x="321" y="199"/>
                    </a:lnTo>
                    <a:lnTo>
                      <a:pt x="318" y="207"/>
                    </a:lnTo>
                    <a:lnTo>
                      <a:pt x="314" y="213"/>
                    </a:lnTo>
                    <a:lnTo>
                      <a:pt x="308" y="218"/>
                    </a:lnTo>
                    <a:lnTo>
                      <a:pt x="301" y="222"/>
                    </a:lnTo>
                    <a:lnTo>
                      <a:pt x="297" y="224"/>
                    </a:lnTo>
                    <a:lnTo>
                      <a:pt x="284" y="229"/>
                    </a:lnTo>
                    <a:lnTo>
                      <a:pt x="265" y="237"/>
                    </a:lnTo>
                    <a:lnTo>
                      <a:pt x="239" y="242"/>
                    </a:lnTo>
                    <a:lnTo>
                      <a:pt x="224" y="244"/>
                    </a:lnTo>
                    <a:lnTo>
                      <a:pt x="209" y="246"/>
                    </a:lnTo>
                    <a:lnTo>
                      <a:pt x="192" y="246"/>
                    </a:lnTo>
                    <a:lnTo>
                      <a:pt x="174" y="246"/>
                    </a:lnTo>
                    <a:lnTo>
                      <a:pt x="153" y="244"/>
                    </a:lnTo>
                    <a:lnTo>
                      <a:pt x="135" y="241"/>
                    </a:lnTo>
                    <a:lnTo>
                      <a:pt x="114" y="235"/>
                    </a:lnTo>
                    <a:lnTo>
                      <a:pt x="92" y="226"/>
                    </a:lnTo>
                    <a:lnTo>
                      <a:pt x="82" y="224"/>
                    </a:lnTo>
                    <a:lnTo>
                      <a:pt x="60" y="224"/>
                    </a:lnTo>
                    <a:lnTo>
                      <a:pt x="45" y="227"/>
                    </a:lnTo>
                    <a:lnTo>
                      <a:pt x="32" y="235"/>
                    </a:lnTo>
                    <a:lnTo>
                      <a:pt x="24" y="241"/>
                    </a:lnTo>
                    <a:lnTo>
                      <a:pt x="19" y="246"/>
                    </a:lnTo>
                    <a:lnTo>
                      <a:pt x="13" y="256"/>
                    </a:lnTo>
                    <a:lnTo>
                      <a:pt x="8" y="267"/>
                    </a:lnTo>
                    <a:lnTo>
                      <a:pt x="6" y="272"/>
                    </a:lnTo>
                    <a:lnTo>
                      <a:pt x="4" y="293"/>
                    </a:lnTo>
                    <a:lnTo>
                      <a:pt x="0" y="321"/>
                    </a:lnTo>
                    <a:lnTo>
                      <a:pt x="0" y="353"/>
                    </a:lnTo>
                    <a:lnTo>
                      <a:pt x="2" y="369"/>
                    </a:lnTo>
                    <a:lnTo>
                      <a:pt x="4" y="386"/>
                    </a:lnTo>
                    <a:lnTo>
                      <a:pt x="8" y="401"/>
                    </a:lnTo>
                    <a:lnTo>
                      <a:pt x="15" y="416"/>
                    </a:lnTo>
                    <a:lnTo>
                      <a:pt x="22" y="429"/>
                    </a:lnTo>
                    <a:lnTo>
                      <a:pt x="32" y="439"/>
                    </a:lnTo>
                    <a:lnTo>
                      <a:pt x="37" y="444"/>
                    </a:lnTo>
                    <a:lnTo>
                      <a:pt x="45" y="446"/>
                    </a:lnTo>
                    <a:lnTo>
                      <a:pt x="50" y="450"/>
                    </a:lnTo>
                    <a:lnTo>
                      <a:pt x="60" y="452"/>
                    </a:lnTo>
                    <a:lnTo>
                      <a:pt x="75" y="454"/>
                    </a:lnTo>
                    <a:lnTo>
                      <a:pt x="114" y="454"/>
                    </a:lnTo>
                    <a:lnTo>
                      <a:pt x="136" y="454"/>
                    </a:lnTo>
                    <a:lnTo>
                      <a:pt x="159" y="450"/>
                    </a:lnTo>
                    <a:lnTo>
                      <a:pt x="170" y="448"/>
                    </a:lnTo>
                    <a:lnTo>
                      <a:pt x="178" y="444"/>
                    </a:lnTo>
                    <a:lnTo>
                      <a:pt x="187" y="440"/>
                    </a:lnTo>
                    <a:lnTo>
                      <a:pt x="192" y="437"/>
                    </a:lnTo>
                    <a:lnTo>
                      <a:pt x="200" y="433"/>
                    </a:lnTo>
                    <a:lnTo>
                      <a:pt x="219" y="429"/>
                    </a:lnTo>
                    <a:lnTo>
                      <a:pt x="232" y="429"/>
                    </a:lnTo>
                    <a:lnTo>
                      <a:pt x="245" y="435"/>
                    </a:lnTo>
                    <a:lnTo>
                      <a:pt x="250" y="440"/>
                    </a:lnTo>
                    <a:lnTo>
                      <a:pt x="258" y="446"/>
                    </a:lnTo>
                    <a:lnTo>
                      <a:pt x="263" y="454"/>
                    </a:lnTo>
                    <a:lnTo>
                      <a:pt x="271" y="465"/>
                    </a:lnTo>
                    <a:lnTo>
                      <a:pt x="277" y="483"/>
                    </a:lnTo>
                    <a:lnTo>
                      <a:pt x="293" y="523"/>
                    </a:lnTo>
                    <a:lnTo>
                      <a:pt x="301" y="534"/>
                    </a:lnTo>
                    <a:lnTo>
                      <a:pt x="308" y="545"/>
                    </a:lnTo>
                    <a:lnTo>
                      <a:pt x="316" y="554"/>
                    </a:lnTo>
                    <a:lnTo>
                      <a:pt x="325" y="564"/>
                    </a:lnTo>
                    <a:lnTo>
                      <a:pt x="336" y="569"/>
                    </a:lnTo>
                    <a:lnTo>
                      <a:pt x="348" y="575"/>
                    </a:lnTo>
                    <a:lnTo>
                      <a:pt x="361" y="579"/>
                    </a:lnTo>
                    <a:lnTo>
                      <a:pt x="374" y="579"/>
                    </a:lnTo>
                    <a:lnTo>
                      <a:pt x="394" y="579"/>
                    </a:lnTo>
                    <a:lnTo>
                      <a:pt x="445" y="581"/>
                    </a:lnTo>
                    <a:lnTo>
                      <a:pt x="476" y="579"/>
                    </a:lnTo>
                    <a:lnTo>
                      <a:pt x="506" y="577"/>
                    </a:lnTo>
                    <a:lnTo>
                      <a:pt x="534" y="573"/>
                    </a:lnTo>
                    <a:lnTo>
                      <a:pt x="557" y="566"/>
                    </a:lnTo>
                    <a:lnTo>
                      <a:pt x="589" y="560"/>
                    </a:lnTo>
                    <a:lnTo>
                      <a:pt x="667" y="547"/>
                    </a:lnTo>
                    <a:lnTo>
                      <a:pt x="712" y="539"/>
                    </a:lnTo>
                    <a:lnTo>
                      <a:pt x="759" y="534"/>
                    </a:lnTo>
                    <a:lnTo>
                      <a:pt x="800" y="530"/>
                    </a:lnTo>
                    <a:lnTo>
                      <a:pt x="835" y="530"/>
                    </a:lnTo>
                    <a:lnTo>
                      <a:pt x="852" y="530"/>
                    </a:lnTo>
                    <a:lnTo>
                      <a:pt x="901" y="530"/>
                    </a:lnTo>
                    <a:lnTo>
                      <a:pt x="970" y="532"/>
                    </a:lnTo>
                    <a:lnTo>
                      <a:pt x="1052" y="534"/>
                    </a:lnTo>
                    <a:lnTo>
                      <a:pt x="1138" y="538"/>
                    </a:lnTo>
                    <a:lnTo>
                      <a:pt x="1222" y="541"/>
                    </a:lnTo>
                    <a:lnTo>
                      <a:pt x="1259" y="545"/>
                    </a:lnTo>
                    <a:lnTo>
                      <a:pt x="1293" y="549"/>
                    </a:lnTo>
                    <a:lnTo>
                      <a:pt x="1321" y="554"/>
                    </a:lnTo>
                    <a:lnTo>
                      <a:pt x="1343" y="560"/>
                    </a:lnTo>
                    <a:lnTo>
                      <a:pt x="1317" y="553"/>
                    </a:lnTo>
                    <a:lnTo>
                      <a:pt x="1242" y="538"/>
                    </a:lnTo>
                    <a:lnTo>
                      <a:pt x="1134" y="515"/>
                    </a:lnTo>
                    <a:lnTo>
                      <a:pt x="1005" y="493"/>
                    </a:lnTo>
                    <a:lnTo>
                      <a:pt x="934" y="483"/>
                    </a:lnTo>
                    <a:lnTo>
                      <a:pt x="863" y="474"/>
                    </a:lnTo>
                    <a:lnTo>
                      <a:pt x="794" y="467"/>
                    </a:lnTo>
                    <a:lnTo>
                      <a:pt x="725" y="461"/>
                    </a:lnTo>
                    <a:lnTo>
                      <a:pt x="661" y="459"/>
                    </a:lnTo>
                    <a:lnTo>
                      <a:pt x="602" y="459"/>
                    </a:lnTo>
                    <a:lnTo>
                      <a:pt x="574" y="461"/>
                    </a:lnTo>
                    <a:lnTo>
                      <a:pt x="547" y="465"/>
                    </a:lnTo>
                    <a:lnTo>
                      <a:pt x="525" y="468"/>
                    </a:lnTo>
                    <a:lnTo>
                      <a:pt x="503" y="474"/>
                    </a:lnTo>
                    <a:lnTo>
                      <a:pt x="523" y="470"/>
                    </a:lnTo>
                    <a:lnTo>
                      <a:pt x="579" y="463"/>
                    </a:lnTo>
                    <a:lnTo>
                      <a:pt x="663" y="454"/>
                    </a:lnTo>
                    <a:lnTo>
                      <a:pt x="768" y="444"/>
                    </a:lnTo>
                    <a:lnTo>
                      <a:pt x="824" y="439"/>
                    </a:lnTo>
                    <a:lnTo>
                      <a:pt x="882" y="437"/>
                    </a:lnTo>
                    <a:lnTo>
                      <a:pt x="940" y="433"/>
                    </a:lnTo>
                    <a:lnTo>
                      <a:pt x="998" y="433"/>
                    </a:lnTo>
                    <a:lnTo>
                      <a:pt x="1056" y="435"/>
                    </a:lnTo>
                    <a:lnTo>
                      <a:pt x="1110" y="437"/>
                    </a:lnTo>
                    <a:lnTo>
                      <a:pt x="1160" y="442"/>
                    </a:lnTo>
                    <a:lnTo>
                      <a:pt x="1207" y="450"/>
                    </a:lnTo>
                    <a:lnTo>
                      <a:pt x="1186" y="444"/>
                    </a:lnTo>
                    <a:lnTo>
                      <a:pt x="1127" y="431"/>
                    </a:lnTo>
                    <a:lnTo>
                      <a:pt x="1041" y="412"/>
                    </a:lnTo>
                    <a:lnTo>
                      <a:pt x="934" y="392"/>
                    </a:lnTo>
                    <a:lnTo>
                      <a:pt x="876" y="383"/>
                    </a:lnTo>
                    <a:lnTo>
                      <a:pt x="816" y="373"/>
                    </a:lnTo>
                    <a:lnTo>
                      <a:pt x="757" y="368"/>
                    </a:lnTo>
                    <a:lnTo>
                      <a:pt x="697" y="362"/>
                    </a:lnTo>
                    <a:lnTo>
                      <a:pt x="639" y="358"/>
                    </a:lnTo>
                    <a:lnTo>
                      <a:pt x="585" y="358"/>
                    </a:lnTo>
                    <a:lnTo>
                      <a:pt x="559" y="360"/>
                    </a:lnTo>
                    <a:lnTo>
                      <a:pt x="534" y="362"/>
                    </a:lnTo>
                    <a:lnTo>
                      <a:pt x="510" y="364"/>
                    </a:lnTo>
                    <a:lnTo>
                      <a:pt x="488" y="368"/>
                    </a:lnTo>
                    <a:lnTo>
                      <a:pt x="503" y="366"/>
                    </a:lnTo>
                    <a:lnTo>
                      <a:pt x="546" y="356"/>
                    </a:lnTo>
                    <a:lnTo>
                      <a:pt x="611" y="345"/>
                    </a:lnTo>
                    <a:lnTo>
                      <a:pt x="693" y="334"/>
                    </a:lnTo>
                    <a:lnTo>
                      <a:pt x="738" y="328"/>
                    </a:lnTo>
                    <a:lnTo>
                      <a:pt x="787" y="323"/>
                    </a:lnTo>
                    <a:lnTo>
                      <a:pt x="835" y="319"/>
                    </a:lnTo>
                    <a:lnTo>
                      <a:pt x="886" y="317"/>
                    </a:lnTo>
                    <a:lnTo>
                      <a:pt x="936" y="315"/>
                    </a:lnTo>
                    <a:lnTo>
                      <a:pt x="985" y="315"/>
                    </a:lnTo>
                    <a:lnTo>
                      <a:pt x="1033" y="319"/>
                    </a:lnTo>
                    <a:lnTo>
                      <a:pt x="1080" y="323"/>
                    </a:lnTo>
                    <a:lnTo>
                      <a:pt x="1061" y="317"/>
                    </a:lnTo>
                    <a:lnTo>
                      <a:pt x="1013" y="302"/>
                    </a:lnTo>
                    <a:lnTo>
                      <a:pt x="938" y="282"/>
                    </a:lnTo>
                    <a:lnTo>
                      <a:pt x="846" y="259"/>
                    </a:lnTo>
                    <a:lnTo>
                      <a:pt x="798" y="248"/>
                    </a:lnTo>
                    <a:lnTo>
                      <a:pt x="745" y="239"/>
                    </a:lnTo>
                    <a:lnTo>
                      <a:pt x="695" y="229"/>
                    </a:lnTo>
                    <a:lnTo>
                      <a:pt x="643" y="224"/>
                    </a:lnTo>
                    <a:lnTo>
                      <a:pt x="592" y="220"/>
                    </a:lnTo>
                    <a:lnTo>
                      <a:pt x="546" y="218"/>
                    </a:lnTo>
                    <a:lnTo>
                      <a:pt x="523" y="218"/>
                    </a:lnTo>
                    <a:lnTo>
                      <a:pt x="501" y="220"/>
                    </a:lnTo>
                    <a:lnTo>
                      <a:pt x="480" y="224"/>
                    </a:lnTo>
                    <a:lnTo>
                      <a:pt x="460" y="226"/>
                    </a:lnTo>
                    <a:lnTo>
                      <a:pt x="476" y="224"/>
                    </a:lnTo>
                    <a:lnTo>
                      <a:pt x="521" y="214"/>
                    </a:lnTo>
                    <a:lnTo>
                      <a:pt x="589" y="203"/>
                    </a:lnTo>
                    <a:lnTo>
                      <a:pt x="669" y="192"/>
                    </a:lnTo>
                    <a:lnTo>
                      <a:pt x="712" y="186"/>
                    </a:lnTo>
                    <a:lnTo>
                      <a:pt x="757" y="183"/>
                    </a:lnTo>
                    <a:lnTo>
                      <a:pt x="802" y="179"/>
                    </a:lnTo>
                    <a:lnTo>
                      <a:pt x="844" y="177"/>
                    </a:lnTo>
                    <a:lnTo>
                      <a:pt x="886" y="177"/>
                    </a:lnTo>
                    <a:lnTo>
                      <a:pt x="925" y="179"/>
                    </a:lnTo>
                    <a:lnTo>
                      <a:pt x="962" y="185"/>
                    </a:lnTo>
                    <a:lnTo>
                      <a:pt x="992" y="190"/>
                    </a:lnTo>
                    <a:lnTo>
                      <a:pt x="977" y="185"/>
                    </a:lnTo>
                    <a:lnTo>
                      <a:pt x="932" y="170"/>
                    </a:lnTo>
                    <a:lnTo>
                      <a:pt x="867" y="149"/>
                    </a:lnTo>
                    <a:lnTo>
                      <a:pt x="785" y="127"/>
                    </a:lnTo>
                    <a:lnTo>
                      <a:pt x="740" y="117"/>
                    </a:lnTo>
                    <a:lnTo>
                      <a:pt x="693" y="108"/>
                    </a:lnTo>
                    <a:lnTo>
                      <a:pt x="645" y="100"/>
                    </a:lnTo>
                    <a:lnTo>
                      <a:pt x="596" y="95"/>
                    </a:lnTo>
                    <a:lnTo>
                      <a:pt x="547" y="93"/>
                    </a:lnTo>
                    <a:lnTo>
                      <a:pt x="501" y="95"/>
                    </a:lnTo>
                    <a:lnTo>
                      <a:pt x="478" y="97"/>
                    </a:lnTo>
                    <a:lnTo>
                      <a:pt x="456" y="100"/>
                    </a:lnTo>
                    <a:lnTo>
                      <a:pt x="435" y="104"/>
                    </a:lnTo>
                    <a:lnTo>
                      <a:pt x="415" y="108"/>
                    </a:lnTo>
                    <a:lnTo>
                      <a:pt x="430" y="106"/>
                    </a:lnTo>
                    <a:lnTo>
                      <a:pt x="473" y="100"/>
                    </a:lnTo>
                    <a:lnTo>
                      <a:pt x="536" y="93"/>
                    </a:lnTo>
                    <a:lnTo>
                      <a:pt x="615" y="86"/>
                    </a:lnTo>
                    <a:lnTo>
                      <a:pt x="697" y="80"/>
                    </a:lnTo>
                    <a:lnTo>
                      <a:pt x="781" y="78"/>
                    </a:lnTo>
                    <a:lnTo>
                      <a:pt x="820" y="80"/>
                    </a:lnTo>
                    <a:lnTo>
                      <a:pt x="858" y="84"/>
                    </a:lnTo>
                    <a:lnTo>
                      <a:pt x="891" y="87"/>
                    </a:lnTo>
                    <a:lnTo>
                      <a:pt x="921" y="93"/>
                    </a:lnTo>
                    <a:lnTo>
                      <a:pt x="908" y="89"/>
                    </a:lnTo>
                    <a:lnTo>
                      <a:pt x="873" y="74"/>
                    </a:lnTo>
                    <a:lnTo>
                      <a:pt x="846" y="67"/>
                    </a:lnTo>
                    <a:lnTo>
                      <a:pt x="815" y="56"/>
                    </a:lnTo>
                    <a:lnTo>
                      <a:pt x="779" y="46"/>
                    </a:lnTo>
                    <a:lnTo>
                      <a:pt x="736" y="37"/>
                    </a:lnTo>
                    <a:lnTo>
                      <a:pt x="689" y="26"/>
                    </a:lnTo>
                    <a:lnTo>
                      <a:pt x="639" y="18"/>
                    </a:lnTo>
                    <a:lnTo>
                      <a:pt x="583" y="11"/>
                    </a:lnTo>
                    <a:lnTo>
                      <a:pt x="523" y="3"/>
                    </a:lnTo>
                    <a:lnTo>
                      <a:pt x="458" y="0"/>
                    </a:lnTo>
                    <a:lnTo>
                      <a:pt x="389" y="0"/>
                    </a:lnTo>
                    <a:lnTo>
                      <a:pt x="316" y="0"/>
                    </a:lnTo>
                    <a:lnTo>
                      <a:pt x="239" y="5"/>
                    </a:lnTo>
                    <a:close/>
                  </a:path>
                </a:pathLst>
              </a:custGeom>
              <a:solidFill>
                <a:srgbClr val="398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3" name="Freeform 13"/>
              <p:cNvSpPr>
                <a:spLocks/>
              </p:cNvSpPr>
              <p:nvPr/>
            </p:nvSpPr>
            <p:spPr bwMode="auto">
              <a:xfrm>
                <a:off x="7026" y="7719"/>
                <a:ext cx="1070" cy="449"/>
              </a:xfrm>
              <a:custGeom>
                <a:avLst/>
                <a:gdLst>
                  <a:gd name="T0" fmla="*/ 35 w 1070"/>
                  <a:gd name="T1" fmla="*/ 441 h 449"/>
                  <a:gd name="T2" fmla="*/ 275 w 1070"/>
                  <a:gd name="T3" fmla="*/ 402 h 449"/>
                  <a:gd name="T4" fmla="*/ 534 w 1070"/>
                  <a:gd name="T5" fmla="*/ 366 h 449"/>
                  <a:gd name="T6" fmla="*/ 715 w 1070"/>
                  <a:gd name="T7" fmla="*/ 350 h 449"/>
                  <a:gd name="T8" fmla="*/ 843 w 1070"/>
                  <a:gd name="T9" fmla="*/ 342 h 449"/>
                  <a:gd name="T10" fmla="*/ 919 w 1070"/>
                  <a:gd name="T11" fmla="*/ 344 h 449"/>
                  <a:gd name="T12" fmla="*/ 988 w 1070"/>
                  <a:gd name="T13" fmla="*/ 348 h 449"/>
                  <a:gd name="T14" fmla="*/ 1046 w 1070"/>
                  <a:gd name="T15" fmla="*/ 355 h 449"/>
                  <a:gd name="T16" fmla="*/ 1054 w 1070"/>
                  <a:gd name="T17" fmla="*/ 357 h 449"/>
                  <a:gd name="T18" fmla="*/ 934 w 1070"/>
                  <a:gd name="T19" fmla="*/ 327 h 449"/>
                  <a:gd name="T20" fmla="*/ 790 w 1070"/>
                  <a:gd name="T21" fmla="*/ 301 h 449"/>
                  <a:gd name="T22" fmla="*/ 676 w 1070"/>
                  <a:gd name="T23" fmla="*/ 290 h 449"/>
                  <a:gd name="T24" fmla="*/ 559 w 1070"/>
                  <a:gd name="T25" fmla="*/ 286 h 449"/>
                  <a:gd name="T26" fmla="*/ 467 w 1070"/>
                  <a:gd name="T27" fmla="*/ 292 h 449"/>
                  <a:gd name="T28" fmla="*/ 407 w 1070"/>
                  <a:gd name="T29" fmla="*/ 299 h 449"/>
                  <a:gd name="T30" fmla="*/ 396 w 1070"/>
                  <a:gd name="T31" fmla="*/ 301 h 449"/>
                  <a:gd name="T32" fmla="*/ 517 w 1070"/>
                  <a:gd name="T33" fmla="*/ 273 h 449"/>
                  <a:gd name="T34" fmla="*/ 699 w 1070"/>
                  <a:gd name="T35" fmla="*/ 239 h 449"/>
                  <a:gd name="T36" fmla="*/ 833 w 1070"/>
                  <a:gd name="T37" fmla="*/ 221 h 449"/>
                  <a:gd name="T38" fmla="*/ 906 w 1070"/>
                  <a:gd name="T39" fmla="*/ 217 h 449"/>
                  <a:gd name="T40" fmla="*/ 919 w 1070"/>
                  <a:gd name="T41" fmla="*/ 217 h 449"/>
                  <a:gd name="T42" fmla="*/ 807 w 1070"/>
                  <a:gd name="T43" fmla="*/ 200 h 449"/>
                  <a:gd name="T44" fmla="*/ 686 w 1070"/>
                  <a:gd name="T45" fmla="*/ 187 h 449"/>
                  <a:gd name="T46" fmla="*/ 598 w 1070"/>
                  <a:gd name="T47" fmla="*/ 183 h 449"/>
                  <a:gd name="T48" fmla="*/ 517 w 1070"/>
                  <a:gd name="T49" fmla="*/ 187 h 449"/>
                  <a:gd name="T50" fmla="*/ 463 w 1070"/>
                  <a:gd name="T51" fmla="*/ 193 h 449"/>
                  <a:gd name="T52" fmla="*/ 433 w 1070"/>
                  <a:gd name="T53" fmla="*/ 202 h 449"/>
                  <a:gd name="T54" fmla="*/ 432 w 1070"/>
                  <a:gd name="T55" fmla="*/ 202 h 449"/>
                  <a:gd name="T56" fmla="*/ 514 w 1070"/>
                  <a:gd name="T57" fmla="*/ 176 h 449"/>
                  <a:gd name="T58" fmla="*/ 643 w 1070"/>
                  <a:gd name="T59" fmla="*/ 138 h 449"/>
                  <a:gd name="T60" fmla="*/ 747 w 1070"/>
                  <a:gd name="T61" fmla="*/ 116 h 449"/>
                  <a:gd name="T62" fmla="*/ 815 w 1070"/>
                  <a:gd name="T63" fmla="*/ 105 h 449"/>
                  <a:gd name="T64" fmla="*/ 831 w 1070"/>
                  <a:gd name="T65" fmla="*/ 101 h 449"/>
                  <a:gd name="T66" fmla="*/ 745 w 1070"/>
                  <a:gd name="T67" fmla="*/ 92 h 449"/>
                  <a:gd name="T68" fmla="*/ 650 w 1070"/>
                  <a:gd name="T69" fmla="*/ 88 h 449"/>
                  <a:gd name="T70" fmla="*/ 579 w 1070"/>
                  <a:gd name="T71" fmla="*/ 90 h 449"/>
                  <a:gd name="T72" fmla="*/ 512 w 1070"/>
                  <a:gd name="T73" fmla="*/ 99 h 449"/>
                  <a:gd name="T74" fmla="*/ 450 w 1070"/>
                  <a:gd name="T75" fmla="*/ 116 h 449"/>
                  <a:gd name="T76" fmla="*/ 433 w 1070"/>
                  <a:gd name="T77" fmla="*/ 124 h 449"/>
                  <a:gd name="T78" fmla="*/ 499 w 1070"/>
                  <a:gd name="T79" fmla="*/ 92 h 449"/>
                  <a:gd name="T80" fmla="*/ 579 w 1070"/>
                  <a:gd name="T81" fmla="*/ 58 h 449"/>
                  <a:gd name="T82" fmla="*/ 641 w 1070"/>
                  <a:gd name="T83" fmla="*/ 39 h 449"/>
                  <a:gd name="T84" fmla="*/ 704 w 1070"/>
                  <a:gd name="T85" fmla="*/ 23 h 449"/>
                  <a:gd name="T86" fmla="*/ 772 w 1070"/>
                  <a:gd name="T87" fmla="*/ 13 h 449"/>
                  <a:gd name="T88" fmla="*/ 792 w 1070"/>
                  <a:gd name="T89" fmla="*/ 11 h 449"/>
                  <a:gd name="T90" fmla="*/ 715 w 1070"/>
                  <a:gd name="T91" fmla="*/ 4 h 449"/>
                  <a:gd name="T92" fmla="*/ 633 w 1070"/>
                  <a:gd name="T93" fmla="*/ 0 h 449"/>
                  <a:gd name="T94" fmla="*/ 574 w 1070"/>
                  <a:gd name="T95" fmla="*/ 0 h 449"/>
                  <a:gd name="T96" fmla="*/ 519 w 1070"/>
                  <a:gd name="T97" fmla="*/ 6 h 449"/>
                  <a:gd name="T98" fmla="*/ 473 w 1070"/>
                  <a:gd name="T99" fmla="*/ 17 h 449"/>
                  <a:gd name="T100" fmla="*/ 443 w 1070"/>
                  <a:gd name="T101" fmla="*/ 32 h 449"/>
                  <a:gd name="T102" fmla="*/ 362 w 1070"/>
                  <a:gd name="T103" fmla="*/ 84 h 449"/>
                  <a:gd name="T104" fmla="*/ 267 w 1070"/>
                  <a:gd name="T105" fmla="*/ 155 h 449"/>
                  <a:gd name="T106" fmla="*/ 192 w 1070"/>
                  <a:gd name="T107" fmla="*/ 223 h 449"/>
                  <a:gd name="T108" fmla="*/ 116 w 1070"/>
                  <a:gd name="T109" fmla="*/ 301 h 449"/>
                  <a:gd name="T110" fmla="*/ 37 w 1070"/>
                  <a:gd name="T111" fmla="*/ 396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0"/>
                  <a:gd name="T169" fmla="*/ 0 h 449"/>
                  <a:gd name="T170" fmla="*/ 1070 w 1070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0" h="449">
                    <a:moveTo>
                      <a:pt x="0" y="449"/>
                    </a:moveTo>
                    <a:lnTo>
                      <a:pt x="35" y="441"/>
                    </a:lnTo>
                    <a:lnTo>
                      <a:pt x="133" y="424"/>
                    </a:lnTo>
                    <a:lnTo>
                      <a:pt x="275" y="402"/>
                    </a:lnTo>
                    <a:lnTo>
                      <a:pt x="445" y="378"/>
                    </a:lnTo>
                    <a:lnTo>
                      <a:pt x="534" y="366"/>
                    </a:lnTo>
                    <a:lnTo>
                      <a:pt x="626" y="357"/>
                    </a:lnTo>
                    <a:lnTo>
                      <a:pt x="715" y="350"/>
                    </a:lnTo>
                    <a:lnTo>
                      <a:pt x="801" y="344"/>
                    </a:lnTo>
                    <a:lnTo>
                      <a:pt x="843" y="342"/>
                    </a:lnTo>
                    <a:lnTo>
                      <a:pt x="882" y="342"/>
                    </a:lnTo>
                    <a:lnTo>
                      <a:pt x="919" y="344"/>
                    </a:lnTo>
                    <a:lnTo>
                      <a:pt x="955" y="344"/>
                    </a:lnTo>
                    <a:lnTo>
                      <a:pt x="988" y="348"/>
                    </a:lnTo>
                    <a:lnTo>
                      <a:pt x="1018" y="351"/>
                    </a:lnTo>
                    <a:lnTo>
                      <a:pt x="1046" y="355"/>
                    </a:lnTo>
                    <a:lnTo>
                      <a:pt x="1070" y="363"/>
                    </a:lnTo>
                    <a:lnTo>
                      <a:pt x="1054" y="357"/>
                    </a:lnTo>
                    <a:lnTo>
                      <a:pt x="1007" y="344"/>
                    </a:lnTo>
                    <a:lnTo>
                      <a:pt x="934" y="327"/>
                    </a:lnTo>
                    <a:lnTo>
                      <a:pt x="841" y="308"/>
                    </a:lnTo>
                    <a:lnTo>
                      <a:pt x="790" y="301"/>
                    </a:lnTo>
                    <a:lnTo>
                      <a:pt x="734" y="295"/>
                    </a:lnTo>
                    <a:lnTo>
                      <a:pt x="676" y="290"/>
                    </a:lnTo>
                    <a:lnTo>
                      <a:pt x="618" y="286"/>
                    </a:lnTo>
                    <a:lnTo>
                      <a:pt x="559" y="286"/>
                    </a:lnTo>
                    <a:lnTo>
                      <a:pt x="497" y="288"/>
                    </a:lnTo>
                    <a:lnTo>
                      <a:pt x="467" y="292"/>
                    </a:lnTo>
                    <a:lnTo>
                      <a:pt x="437" y="295"/>
                    </a:lnTo>
                    <a:lnTo>
                      <a:pt x="407" y="299"/>
                    </a:lnTo>
                    <a:lnTo>
                      <a:pt x="377" y="305"/>
                    </a:lnTo>
                    <a:lnTo>
                      <a:pt x="396" y="301"/>
                    </a:lnTo>
                    <a:lnTo>
                      <a:pt x="445" y="290"/>
                    </a:lnTo>
                    <a:lnTo>
                      <a:pt x="517" y="273"/>
                    </a:lnTo>
                    <a:lnTo>
                      <a:pt x="605" y="256"/>
                    </a:lnTo>
                    <a:lnTo>
                      <a:pt x="699" y="239"/>
                    </a:lnTo>
                    <a:lnTo>
                      <a:pt x="790" y="224"/>
                    </a:lnTo>
                    <a:lnTo>
                      <a:pt x="833" y="221"/>
                    </a:lnTo>
                    <a:lnTo>
                      <a:pt x="872" y="217"/>
                    </a:lnTo>
                    <a:lnTo>
                      <a:pt x="906" y="217"/>
                    </a:lnTo>
                    <a:lnTo>
                      <a:pt x="936" y="219"/>
                    </a:lnTo>
                    <a:lnTo>
                      <a:pt x="919" y="217"/>
                    </a:lnTo>
                    <a:lnTo>
                      <a:pt x="874" y="209"/>
                    </a:lnTo>
                    <a:lnTo>
                      <a:pt x="807" y="200"/>
                    </a:lnTo>
                    <a:lnTo>
                      <a:pt x="727" y="191"/>
                    </a:lnTo>
                    <a:lnTo>
                      <a:pt x="686" y="187"/>
                    </a:lnTo>
                    <a:lnTo>
                      <a:pt x="641" y="185"/>
                    </a:lnTo>
                    <a:lnTo>
                      <a:pt x="598" y="183"/>
                    </a:lnTo>
                    <a:lnTo>
                      <a:pt x="557" y="183"/>
                    </a:lnTo>
                    <a:lnTo>
                      <a:pt x="517" y="187"/>
                    </a:lnTo>
                    <a:lnTo>
                      <a:pt x="480" y="191"/>
                    </a:lnTo>
                    <a:lnTo>
                      <a:pt x="463" y="193"/>
                    </a:lnTo>
                    <a:lnTo>
                      <a:pt x="448" y="196"/>
                    </a:lnTo>
                    <a:lnTo>
                      <a:pt x="433" y="202"/>
                    </a:lnTo>
                    <a:lnTo>
                      <a:pt x="420" y="208"/>
                    </a:lnTo>
                    <a:lnTo>
                      <a:pt x="432" y="202"/>
                    </a:lnTo>
                    <a:lnTo>
                      <a:pt x="465" y="191"/>
                    </a:lnTo>
                    <a:lnTo>
                      <a:pt x="514" y="176"/>
                    </a:lnTo>
                    <a:lnTo>
                      <a:pt x="574" y="157"/>
                    </a:lnTo>
                    <a:lnTo>
                      <a:pt x="643" y="138"/>
                    </a:lnTo>
                    <a:lnTo>
                      <a:pt x="712" y="122"/>
                    </a:lnTo>
                    <a:lnTo>
                      <a:pt x="747" y="116"/>
                    </a:lnTo>
                    <a:lnTo>
                      <a:pt x="781" y="109"/>
                    </a:lnTo>
                    <a:lnTo>
                      <a:pt x="815" y="105"/>
                    </a:lnTo>
                    <a:lnTo>
                      <a:pt x="844" y="103"/>
                    </a:lnTo>
                    <a:lnTo>
                      <a:pt x="831" y="101"/>
                    </a:lnTo>
                    <a:lnTo>
                      <a:pt x="798" y="97"/>
                    </a:lnTo>
                    <a:lnTo>
                      <a:pt x="745" y="92"/>
                    </a:lnTo>
                    <a:lnTo>
                      <a:pt x="684" y="88"/>
                    </a:lnTo>
                    <a:lnTo>
                      <a:pt x="650" y="88"/>
                    </a:lnTo>
                    <a:lnTo>
                      <a:pt x="615" y="88"/>
                    </a:lnTo>
                    <a:lnTo>
                      <a:pt x="579" y="90"/>
                    </a:lnTo>
                    <a:lnTo>
                      <a:pt x="545" y="94"/>
                    </a:lnTo>
                    <a:lnTo>
                      <a:pt x="512" y="99"/>
                    </a:lnTo>
                    <a:lnTo>
                      <a:pt x="480" y="107"/>
                    </a:lnTo>
                    <a:lnTo>
                      <a:pt x="450" y="116"/>
                    </a:lnTo>
                    <a:lnTo>
                      <a:pt x="424" y="127"/>
                    </a:lnTo>
                    <a:lnTo>
                      <a:pt x="433" y="124"/>
                    </a:lnTo>
                    <a:lnTo>
                      <a:pt x="460" y="110"/>
                    </a:lnTo>
                    <a:lnTo>
                      <a:pt x="499" y="92"/>
                    </a:lnTo>
                    <a:lnTo>
                      <a:pt x="549" y="69"/>
                    </a:lnTo>
                    <a:lnTo>
                      <a:pt x="579" y="58"/>
                    </a:lnTo>
                    <a:lnTo>
                      <a:pt x="609" y="49"/>
                    </a:lnTo>
                    <a:lnTo>
                      <a:pt x="641" y="39"/>
                    </a:lnTo>
                    <a:lnTo>
                      <a:pt x="673" y="30"/>
                    </a:lnTo>
                    <a:lnTo>
                      <a:pt x="704" y="23"/>
                    </a:lnTo>
                    <a:lnTo>
                      <a:pt x="738" y="17"/>
                    </a:lnTo>
                    <a:lnTo>
                      <a:pt x="772" y="13"/>
                    </a:lnTo>
                    <a:lnTo>
                      <a:pt x="803" y="13"/>
                    </a:lnTo>
                    <a:lnTo>
                      <a:pt x="792" y="11"/>
                    </a:lnTo>
                    <a:lnTo>
                      <a:pt x="760" y="8"/>
                    </a:lnTo>
                    <a:lnTo>
                      <a:pt x="715" y="4"/>
                    </a:lnTo>
                    <a:lnTo>
                      <a:pt x="661" y="0"/>
                    </a:lnTo>
                    <a:lnTo>
                      <a:pt x="633" y="0"/>
                    </a:lnTo>
                    <a:lnTo>
                      <a:pt x="603" y="0"/>
                    </a:lnTo>
                    <a:lnTo>
                      <a:pt x="574" y="0"/>
                    </a:lnTo>
                    <a:lnTo>
                      <a:pt x="545" y="2"/>
                    </a:lnTo>
                    <a:lnTo>
                      <a:pt x="519" y="6"/>
                    </a:lnTo>
                    <a:lnTo>
                      <a:pt x="495" y="11"/>
                    </a:lnTo>
                    <a:lnTo>
                      <a:pt x="473" y="17"/>
                    </a:lnTo>
                    <a:lnTo>
                      <a:pt x="454" y="26"/>
                    </a:lnTo>
                    <a:lnTo>
                      <a:pt x="443" y="32"/>
                    </a:lnTo>
                    <a:lnTo>
                      <a:pt x="411" y="53"/>
                    </a:lnTo>
                    <a:lnTo>
                      <a:pt x="362" y="84"/>
                    </a:lnTo>
                    <a:lnTo>
                      <a:pt x="301" y="129"/>
                    </a:lnTo>
                    <a:lnTo>
                      <a:pt x="267" y="155"/>
                    </a:lnTo>
                    <a:lnTo>
                      <a:pt x="230" y="187"/>
                    </a:lnTo>
                    <a:lnTo>
                      <a:pt x="192" y="223"/>
                    </a:lnTo>
                    <a:lnTo>
                      <a:pt x="153" y="260"/>
                    </a:lnTo>
                    <a:lnTo>
                      <a:pt x="116" y="301"/>
                    </a:lnTo>
                    <a:lnTo>
                      <a:pt x="77" y="348"/>
                    </a:lnTo>
                    <a:lnTo>
                      <a:pt x="37" y="39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D0E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4" name="Freeform 14"/>
              <p:cNvSpPr>
                <a:spLocks/>
              </p:cNvSpPr>
              <p:nvPr/>
            </p:nvSpPr>
            <p:spPr bwMode="auto">
              <a:xfrm>
                <a:off x="9546" y="7884"/>
                <a:ext cx="755" cy="349"/>
              </a:xfrm>
              <a:custGeom>
                <a:avLst/>
                <a:gdLst>
                  <a:gd name="T0" fmla="*/ 350 w 755"/>
                  <a:gd name="T1" fmla="*/ 0 h 349"/>
                  <a:gd name="T2" fmla="*/ 426 w 755"/>
                  <a:gd name="T3" fmla="*/ 5 h 349"/>
                  <a:gd name="T4" fmla="*/ 516 w 755"/>
                  <a:gd name="T5" fmla="*/ 18 h 349"/>
                  <a:gd name="T6" fmla="*/ 583 w 755"/>
                  <a:gd name="T7" fmla="*/ 33 h 349"/>
                  <a:gd name="T8" fmla="*/ 652 w 755"/>
                  <a:gd name="T9" fmla="*/ 56 h 349"/>
                  <a:gd name="T10" fmla="*/ 721 w 755"/>
                  <a:gd name="T11" fmla="*/ 87 h 349"/>
                  <a:gd name="T12" fmla="*/ 727 w 755"/>
                  <a:gd name="T13" fmla="*/ 117 h 349"/>
                  <a:gd name="T14" fmla="*/ 549 w 755"/>
                  <a:gd name="T15" fmla="*/ 179 h 349"/>
                  <a:gd name="T16" fmla="*/ 295 w 755"/>
                  <a:gd name="T17" fmla="*/ 265 h 349"/>
                  <a:gd name="T18" fmla="*/ 118 w 755"/>
                  <a:gd name="T19" fmla="*/ 321 h 349"/>
                  <a:gd name="T20" fmla="*/ 30 w 755"/>
                  <a:gd name="T21" fmla="*/ 343 h 349"/>
                  <a:gd name="T22" fmla="*/ 15 w 755"/>
                  <a:gd name="T23" fmla="*/ 343 h 349"/>
                  <a:gd name="T24" fmla="*/ 122 w 755"/>
                  <a:gd name="T25" fmla="*/ 302 h 349"/>
                  <a:gd name="T26" fmla="*/ 269 w 755"/>
                  <a:gd name="T27" fmla="*/ 242 h 349"/>
                  <a:gd name="T28" fmla="*/ 366 w 755"/>
                  <a:gd name="T29" fmla="*/ 198 h 349"/>
                  <a:gd name="T30" fmla="*/ 413 w 755"/>
                  <a:gd name="T31" fmla="*/ 175 h 349"/>
                  <a:gd name="T32" fmla="*/ 411 w 755"/>
                  <a:gd name="T33" fmla="*/ 171 h 349"/>
                  <a:gd name="T34" fmla="*/ 318 w 755"/>
                  <a:gd name="T35" fmla="*/ 198 h 349"/>
                  <a:gd name="T36" fmla="*/ 187 w 755"/>
                  <a:gd name="T37" fmla="*/ 231 h 349"/>
                  <a:gd name="T38" fmla="*/ 101 w 755"/>
                  <a:gd name="T39" fmla="*/ 252 h 349"/>
                  <a:gd name="T40" fmla="*/ 62 w 755"/>
                  <a:gd name="T41" fmla="*/ 257 h 349"/>
                  <a:gd name="T42" fmla="*/ 62 w 755"/>
                  <a:gd name="T43" fmla="*/ 252 h 349"/>
                  <a:gd name="T44" fmla="*/ 144 w 755"/>
                  <a:gd name="T45" fmla="*/ 222 h 349"/>
                  <a:gd name="T46" fmla="*/ 260 w 755"/>
                  <a:gd name="T47" fmla="*/ 181 h 349"/>
                  <a:gd name="T48" fmla="*/ 355 w 755"/>
                  <a:gd name="T49" fmla="*/ 142 h 349"/>
                  <a:gd name="T50" fmla="*/ 366 w 755"/>
                  <a:gd name="T51" fmla="*/ 132 h 349"/>
                  <a:gd name="T52" fmla="*/ 282 w 755"/>
                  <a:gd name="T53" fmla="*/ 145 h 349"/>
                  <a:gd name="T54" fmla="*/ 165 w 755"/>
                  <a:gd name="T55" fmla="*/ 162 h 349"/>
                  <a:gd name="T56" fmla="*/ 86 w 755"/>
                  <a:gd name="T57" fmla="*/ 170 h 349"/>
                  <a:gd name="T58" fmla="*/ 53 w 755"/>
                  <a:gd name="T59" fmla="*/ 170 h 349"/>
                  <a:gd name="T60" fmla="*/ 53 w 755"/>
                  <a:gd name="T61" fmla="*/ 166 h 349"/>
                  <a:gd name="T62" fmla="*/ 129 w 755"/>
                  <a:gd name="T63" fmla="*/ 149 h 349"/>
                  <a:gd name="T64" fmla="*/ 232 w 755"/>
                  <a:gd name="T65" fmla="*/ 123 h 349"/>
                  <a:gd name="T66" fmla="*/ 301 w 755"/>
                  <a:gd name="T67" fmla="*/ 104 h 349"/>
                  <a:gd name="T68" fmla="*/ 329 w 755"/>
                  <a:gd name="T69" fmla="*/ 91 h 349"/>
                  <a:gd name="T70" fmla="*/ 325 w 755"/>
                  <a:gd name="T71" fmla="*/ 87 h 349"/>
                  <a:gd name="T72" fmla="*/ 247 w 755"/>
                  <a:gd name="T73" fmla="*/ 97 h 349"/>
                  <a:gd name="T74" fmla="*/ 140 w 755"/>
                  <a:gd name="T75" fmla="*/ 106 h 349"/>
                  <a:gd name="T76" fmla="*/ 71 w 755"/>
                  <a:gd name="T77" fmla="*/ 108 h 349"/>
                  <a:gd name="T78" fmla="*/ 43 w 755"/>
                  <a:gd name="T79" fmla="*/ 106 h 349"/>
                  <a:gd name="T80" fmla="*/ 79 w 755"/>
                  <a:gd name="T81" fmla="*/ 99 h 349"/>
                  <a:gd name="T82" fmla="*/ 221 w 755"/>
                  <a:gd name="T83" fmla="*/ 76 h 349"/>
                  <a:gd name="T84" fmla="*/ 284 w 755"/>
                  <a:gd name="T85" fmla="*/ 61 h 349"/>
                  <a:gd name="T86" fmla="*/ 310 w 755"/>
                  <a:gd name="T87" fmla="*/ 52 h 349"/>
                  <a:gd name="T88" fmla="*/ 305 w 755"/>
                  <a:gd name="T89" fmla="*/ 50 h 349"/>
                  <a:gd name="T90" fmla="*/ 228 w 755"/>
                  <a:gd name="T91" fmla="*/ 58 h 349"/>
                  <a:gd name="T92" fmla="*/ 124 w 755"/>
                  <a:gd name="T93" fmla="*/ 65 h 349"/>
                  <a:gd name="T94" fmla="*/ 58 w 755"/>
                  <a:gd name="T95" fmla="*/ 67 h 349"/>
                  <a:gd name="T96" fmla="*/ 30 w 755"/>
                  <a:gd name="T97" fmla="*/ 63 h 349"/>
                  <a:gd name="T98" fmla="*/ 38 w 755"/>
                  <a:gd name="T99" fmla="*/ 59 h 349"/>
                  <a:gd name="T100" fmla="*/ 120 w 755"/>
                  <a:gd name="T101" fmla="*/ 44 h 349"/>
                  <a:gd name="T102" fmla="*/ 232 w 755"/>
                  <a:gd name="T103" fmla="*/ 26 h 349"/>
                  <a:gd name="T104" fmla="*/ 322 w 755"/>
                  <a:gd name="T105" fmla="*/ 5 h 3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5"/>
                  <a:gd name="T160" fmla="*/ 0 h 349"/>
                  <a:gd name="T161" fmla="*/ 755 w 755"/>
                  <a:gd name="T162" fmla="*/ 349 h 3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5" h="349">
                    <a:moveTo>
                      <a:pt x="340" y="0"/>
                    </a:moveTo>
                    <a:lnTo>
                      <a:pt x="350" y="0"/>
                    </a:lnTo>
                    <a:lnTo>
                      <a:pt x="379" y="1"/>
                    </a:lnTo>
                    <a:lnTo>
                      <a:pt x="426" y="5"/>
                    </a:lnTo>
                    <a:lnTo>
                      <a:pt x="484" y="13"/>
                    </a:lnTo>
                    <a:lnTo>
                      <a:pt x="516" y="18"/>
                    </a:lnTo>
                    <a:lnTo>
                      <a:pt x="549" y="24"/>
                    </a:lnTo>
                    <a:lnTo>
                      <a:pt x="583" y="33"/>
                    </a:lnTo>
                    <a:lnTo>
                      <a:pt x="619" y="44"/>
                    </a:lnTo>
                    <a:lnTo>
                      <a:pt x="652" y="56"/>
                    </a:lnTo>
                    <a:lnTo>
                      <a:pt x="688" y="71"/>
                    </a:lnTo>
                    <a:lnTo>
                      <a:pt x="721" y="87"/>
                    </a:lnTo>
                    <a:lnTo>
                      <a:pt x="755" y="108"/>
                    </a:lnTo>
                    <a:lnTo>
                      <a:pt x="727" y="117"/>
                    </a:lnTo>
                    <a:lnTo>
                      <a:pt x="654" y="143"/>
                    </a:lnTo>
                    <a:lnTo>
                      <a:pt x="549" y="179"/>
                    </a:lnTo>
                    <a:lnTo>
                      <a:pt x="426" y="222"/>
                    </a:lnTo>
                    <a:lnTo>
                      <a:pt x="295" y="265"/>
                    </a:lnTo>
                    <a:lnTo>
                      <a:pt x="172" y="304"/>
                    </a:lnTo>
                    <a:lnTo>
                      <a:pt x="118" y="321"/>
                    </a:lnTo>
                    <a:lnTo>
                      <a:pt x="69" y="334"/>
                    </a:lnTo>
                    <a:lnTo>
                      <a:pt x="30" y="343"/>
                    </a:lnTo>
                    <a:lnTo>
                      <a:pt x="0" y="349"/>
                    </a:lnTo>
                    <a:lnTo>
                      <a:pt x="15" y="343"/>
                    </a:lnTo>
                    <a:lnTo>
                      <a:pt x="58" y="327"/>
                    </a:lnTo>
                    <a:lnTo>
                      <a:pt x="122" y="302"/>
                    </a:lnTo>
                    <a:lnTo>
                      <a:pt x="193" y="272"/>
                    </a:lnTo>
                    <a:lnTo>
                      <a:pt x="269" y="242"/>
                    </a:lnTo>
                    <a:lnTo>
                      <a:pt x="338" y="213"/>
                    </a:lnTo>
                    <a:lnTo>
                      <a:pt x="366" y="198"/>
                    </a:lnTo>
                    <a:lnTo>
                      <a:pt x="393" y="186"/>
                    </a:lnTo>
                    <a:lnTo>
                      <a:pt x="413" y="175"/>
                    </a:lnTo>
                    <a:lnTo>
                      <a:pt x="426" y="168"/>
                    </a:lnTo>
                    <a:lnTo>
                      <a:pt x="411" y="171"/>
                    </a:lnTo>
                    <a:lnTo>
                      <a:pt x="372" y="183"/>
                    </a:lnTo>
                    <a:lnTo>
                      <a:pt x="318" y="198"/>
                    </a:lnTo>
                    <a:lnTo>
                      <a:pt x="254" y="214"/>
                    </a:lnTo>
                    <a:lnTo>
                      <a:pt x="187" y="231"/>
                    </a:lnTo>
                    <a:lnTo>
                      <a:pt x="127" y="246"/>
                    </a:lnTo>
                    <a:lnTo>
                      <a:pt x="101" y="252"/>
                    </a:lnTo>
                    <a:lnTo>
                      <a:pt x="79" y="256"/>
                    </a:lnTo>
                    <a:lnTo>
                      <a:pt x="62" y="257"/>
                    </a:lnTo>
                    <a:lnTo>
                      <a:pt x="51" y="256"/>
                    </a:lnTo>
                    <a:lnTo>
                      <a:pt x="62" y="252"/>
                    </a:lnTo>
                    <a:lnTo>
                      <a:pt x="97" y="241"/>
                    </a:lnTo>
                    <a:lnTo>
                      <a:pt x="144" y="222"/>
                    </a:lnTo>
                    <a:lnTo>
                      <a:pt x="202" y="203"/>
                    </a:lnTo>
                    <a:lnTo>
                      <a:pt x="260" y="181"/>
                    </a:lnTo>
                    <a:lnTo>
                      <a:pt x="312" y="160"/>
                    </a:lnTo>
                    <a:lnTo>
                      <a:pt x="355" y="142"/>
                    </a:lnTo>
                    <a:lnTo>
                      <a:pt x="379" y="129"/>
                    </a:lnTo>
                    <a:lnTo>
                      <a:pt x="366" y="132"/>
                    </a:lnTo>
                    <a:lnTo>
                      <a:pt x="331" y="138"/>
                    </a:lnTo>
                    <a:lnTo>
                      <a:pt x="282" y="145"/>
                    </a:lnTo>
                    <a:lnTo>
                      <a:pt x="224" y="155"/>
                    </a:lnTo>
                    <a:lnTo>
                      <a:pt x="165" y="162"/>
                    </a:lnTo>
                    <a:lnTo>
                      <a:pt x="110" y="168"/>
                    </a:lnTo>
                    <a:lnTo>
                      <a:pt x="86" y="170"/>
                    </a:lnTo>
                    <a:lnTo>
                      <a:pt x="67" y="170"/>
                    </a:lnTo>
                    <a:lnTo>
                      <a:pt x="53" y="170"/>
                    </a:lnTo>
                    <a:lnTo>
                      <a:pt x="41" y="168"/>
                    </a:lnTo>
                    <a:lnTo>
                      <a:pt x="53" y="166"/>
                    </a:lnTo>
                    <a:lnTo>
                      <a:pt x="84" y="158"/>
                    </a:lnTo>
                    <a:lnTo>
                      <a:pt x="129" y="149"/>
                    </a:lnTo>
                    <a:lnTo>
                      <a:pt x="180" y="136"/>
                    </a:lnTo>
                    <a:lnTo>
                      <a:pt x="232" y="123"/>
                    </a:lnTo>
                    <a:lnTo>
                      <a:pt x="280" y="110"/>
                    </a:lnTo>
                    <a:lnTo>
                      <a:pt x="301" y="104"/>
                    </a:lnTo>
                    <a:lnTo>
                      <a:pt x="316" y="99"/>
                    </a:lnTo>
                    <a:lnTo>
                      <a:pt x="329" y="91"/>
                    </a:lnTo>
                    <a:lnTo>
                      <a:pt x="336" y="87"/>
                    </a:lnTo>
                    <a:lnTo>
                      <a:pt x="325" y="87"/>
                    </a:lnTo>
                    <a:lnTo>
                      <a:pt x="292" y="91"/>
                    </a:lnTo>
                    <a:lnTo>
                      <a:pt x="247" y="97"/>
                    </a:lnTo>
                    <a:lnTo>
                      <a:pt x="193" y="102"/>
                    </a:lnTo>
                    <a:lnTo>
                      <a:pt x="140" y="106"/>
                    </a:lnTo>
                    <a:lnTo>
                      <a:pt x="92" y="108"/>
                    </a:lnTo>
                    <a:lnTo>
                      <a:pt x="71" y="108"/>
                    </a:lnTo>
                    <a:lnTo>
                      <a:pt x="54" y="108"/>
                    </a:lnTo>
                    <a:lnTo>
                      <a:pt x="43" y="106"/>
                    </a:lnTo>
                    <a:lnTo>
                      <a:pt x="38" y="102"/>
                    </a:lnTo>
                    <a:lnTo>
                      <a:pt x="79" y="99"/>
                    </a:lnTo>
                    <a:lnTo>
                      <a:pt x="170" y="84"/>
                    </a:lnTo>
                    <a:lnTo>
                      <a:pt x="221" y="76"/>
                    </a:lnTo>
                    <a:lnTo>
                      <a:pt x="266" y="67"/>
                    </a:lnTo>
                    <a:lnTo>
                      <a:pt x="284" y="61"/>
                    </a:lnTo>
                    <a:lnTo>
                      <a:pt x="299" y="58"/>
                    </a:lnTo>
                    <a:lnTo>
                      <a:pt x="310" y="52"/>
                    </a:lnTo>
                    <a:lnTo>
                      <a:pt x="316" y="48"/>
                    </a:lnTo>
                    <a:lnTo>
                      <a:pt x="305" y="50"/>
                    </a:lnTo>
                    <a:lnTo>
                      <a:pt x="273" y="54"/>
                    </a:lnTo>
                    <a:lnTo>
                      <a:pt x="228" y="58"/>
                    </a:lnTo>
                    <a:lnTo>
                      <a:pt x="176" y="61"/>
                    </a:lnTo>
                    <a:lnTo>
                      <a:pt x="124" y="65"/>
                    </a:lnTo>
                    <a:lnTo>
                      <a:pt x="77" y="67"/>
                    </a:lnTo>
                    <a:lnTo>
                      <a:pt x="58" y="67"/>
                    </a:lnTo>
                    <a:lnTo>
                      <a:pt x="41" y="65"/>
                    </a:lnTo>
                    <a:lnTo>
                      <a:pt x="30" y="63"/>
                    </a:lnTo>
                    <a:lnTo>
                      <a:pt x="25" y="61"/>
                    </a:lnTo>
                    <a:lnTo>
                      <a:pt x="38" y="59"/>
                    </a:lnTo>
                    <a:lnTo>
                      <a:pt x="71" y="54"/>
                    </a:lnTo>
                    <a:lnTo>
                      <a:pt x="120" y="44"/>
                    </a:lnTo>
                    <a:lnTo>
                      <a:pt x="176" y="35"/>
                    </a:lnTo>
                    <a:lnTo>
                      <a:pt x="232" y="26"/>
                    </a:lnTo>
                    <a:lnTo>
                      <a:pt x="282" y="15"/>
                    </a:lnTo>
                    <a:lnTo>
                      <a:pt x="322" y="5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437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5" name="Freeform 15"/>
              <p:cNvSpPr>
                <a:spLocks/>
              </p:cNvSpPr>
              <p:nvPr/>
            </p:nvSpPr>
            <p:spPr bwMode="auto">
              <a:xfrm>
                <a:off x="8564" y="7491"/>
                <a:ext cx="270" cy="137"/>
              </a:xfrm>
              <a:custGeom>
                <a:avLst/>
                <a:gdLst>
                  <a:gd name="T0" fmla="*/ 136 w 270"/>
                  <a:gd name="T1" fmla="*/ 19 h 137"/>
                  <a:gd name="T2" fmla="*/ 140 w 270"/>
                  <a:gd name="T3" fmla="*/ 15 h 137"/>
                  <a:gd name="T4" fmla="*/ 151 w 270"/>
                  <a:gd name="T5" fmla="*/ 12 h 137"/>
                  <a:gd name="T6" fmla="*/ 168 w 270"/>
                  <a:gd name="T7" fmla="*/ 4 h 137"/>
                  <a:gd name="T8" fmla="*/ 188 w 270"/>
                  <a:gd name="T9" fmla="*/ 0 h 137"/>
                  <a:gd name="T10" fmla="*/ 199 w 270"/>
                  <a:gd name="T11" fmla="*/ 0 h 137"/>
                  <a:gd name="T12" fmla="*/ 211 w 270"/>
                  <a:gd name="T13" fmla="*/ 0 h 137"/>
                  <a:gd name="T14" fmla="*/ 222 w 270"/>
                  <a:gd name="T15" fmla="*/ 2 h 137"/>
                  <a:gd name="T16" fmla="*/ 233 w 270"/>
                  <a:gd name="T17" fmla="*/ 6 h 137"/>
                  <a:gd name="T18" fmla="*/ 244 w 270"/>
                  <a:gd name="T19" fmla="*/ 12 h 137"/>
                  <a:gd name="T20" fmla="*/ 254 w 270"/>
                  <a:gd name="T21" fmla="*/ 19 h 137"/>
                  <a:gd name="T22" fmla="*/ 263 w 270"/>
                  <a:gd name="T23" fmla="*/ 30 h 137"/>
                  <a:gd name="T24" fmla="*/ 270 w 270"/>
                  <a:gd name="T25" fmla="*/ 43 h 137"/>
                  <a:gd name="T26" fmla="*/ 255 w 270"/>
                  <a:gd name="T27" fmla="*/ 56 h 137"/>
                  <a:gd name="T28" fmla="*/ 222 w 270"/>
                  <a:gd name="T29" fmla="*/ 88 h 137"/>
                  <a:gd name="T30" fmla="*/ 201 w 270"/>
                  <a:gd name="T31" fmla="*/ 105 h 137"/>
                  <a:gd name="T32" fmla="*/ 181 w 270"/>
                  <a:gd name="T33" fmla="*/ 120 h 137"/>
                  <a:gd name="T34" fmla="*/ 171 w 270"/>
                  <a:gd name="T35" fmla="*/ 127 h 137"/>
                  <a:gd name="T36" fmla="*/ 160 w 270"/>
                  <a:gd name="T37" fmla="*/ 131 h 137"/>
                  <a:gd name="T38" fmla="*/ 151 w 270"/>
                  <a:gd name="T39" fmla="*/ 135 h 137"/>
                  <a:gd name="T40" fmla="*/ 143 w 270"/>
                  <a:gd name="T41" fmla="*/ 137 h 137"/>
                  <a:gd name="T42" fmla="*/ 153 w 270"/>
                  <a:gd name="T43" fmla="*/ 127 h 137"/>
                  <a:gd name="T44" fmla="*/ 171 w 270"/>
                  <a:gd name="T45" fmla="*/ 105 h 137"/>
                  <a:gd name="T46" fmla="*/ 183 w 270"/>
                  <a:gd name="T47" fmla="*/ 90 h 137"/>
                  <a:gd name="T48" fmla="*/ 194 w 270"/>
                  <a:gd name="T49" fmla="*/ 75 h 137"/>
                  <a:gd name="T50" fmla="*/ 203 w 270"/>
                  <a:gd name="T51" fmla="*/ 60 h 137"/>
                  <a:gd name="T52" fmla="*/ 207 w 270"/>
                  <a:gd name="T53" fmla="*/ 47 h 137"/>
                  <a:gd name="T54" fmla="*/ 190 w 270"/>
                  <a:gd name="T55" fmla="*/ 56 h 137"/>
                  <a:gd name="T56" fmla="*/ 151 w 270"/>
                  <a:gd name="T57" fmla="*/ 79 h 137"/>
                  <a:gd name="T58" fmla="*/ 127 w 270"/>
                  <a:gd name="T59" fmla="*/ 90 h 137"/>
                  <a:gd name="T60" fmla="*/ 104 w 270"/>
                  <a:gd name="T61" fmla="*/ 99 h 137"/>
                  <a:gd name="T62" fmla="*/ 85 w 270"/>
                  <a:gd name="T63" fmla="*/ 105 h 137"/>
                  <a:gd name="T64" fmla="*/ 71 w 270"/>
                  <a:gd name="T65" fmla="*/ 107 h 137"/>
                  <a:gd name="T66" fmla="*/ 87 w 270"/>
                  <a:gd name="T67" fmla="*/ 97 h 137"/>
                  <a:gd name="T68" fmla="*/ 123 w 270"/>
                  <a:gd name="T69" fmla="*/ 75 h 137"/>
                  <a:gd name="T70" fmla="*/ 140 w 270"/>
                  <a:gd name="T71" fmla="*/ 62 h 137"/>
                  <a:gd name="T72" fmla="*/ 155 w 270"/>
                  <a:gd name="T73" fmla="*/ 51 h 137"/>
                  <a:gd name="T74" fmla="*/ 158 w 270"/>
                  <a:gd name="T75" fmla="*/ 47 h 137"/>
                  <a:gd name="T76" fmla="*/ 162 w 270"/>
                  <a:gd name="T77" fmla="*/ 43 h 137"/>
                  <a:gd name="T78" fmla="*/ 162 w 270"/>
                  <a:gd name="T79" fmla="*/ 40 h 137"/>
                  <a:gd name="T80" fmla="*/ 160 w 270"/>
                  <a:gd name="T81" fmla="*/ 40 h 137"/>
                  <a:gd name="T82" fmla="*/ 140 w 270"/>
                  <a:gd name="T83" fmla="*/ 45 h 137"/>
                  <a:gd name="T84" fmla="*/ 91 w 270"/>
                  <a:gd name="T85" fmla="*/ 58 h 137"/>
                  <a:gd name="T86" fmla="*/ 63 w 270"/>
                  <a:gd name="T87" fmla="*/ 66 h 137"/>
                  <a:gd name="T88" fmla="*/ 37 w 270"/>
                  <a:gd name="T89" fmla="*/ 69 h 137"/>
                  <a:gd name="T90" fmla="*/ 26 w 270"/>
                  <a:gd name="T91" fmla="*/ 71 h 137"/>
                  <a:gd name="T92" fmla="*/ 14 w 270"/>
                  <a:gd name="T93" fmla="*/ 71 h 137"/>
                  <a:gd name="T94" fmla="*/ 7 w 270"/>
                  <a:gd name="T95" fmla="*/ 71 h 137"/>
                  <a:gd name="T96" fmla="*/ 0 w 270"/>
                  <a:gd name="T97" fmla="*/ 69 h 137"/>
                  <a:gd name="T98" fmla="*/ 24 w 270"/>
                  <a:gd name="T99" fmla="*/ 62 h 137"/>
                  <a:gd name="T100" fmla="*/ 78 w 270"/>
                  <a:gd name="T101" fmla="*/ 47 h 137"/>
                  <a:gd name="T102" fmla="*/ 104 w 270"/>
                  <a:gd name="T103" fmla="*/ 38 h 137"/>
                  <a:gd name="T104" fmla="*/ 125 w 270"/>
                  <a:gd name="T105" fmla="*/ 30 h 137"/>
                  <a:gd name="T106" fmla="*/ 132 w 270"/>
                  <a:gd name="T107" fmla="*/ 26 h 137"/>
                  <a:gd name="T108" fmla="*/ 136 w 270"/>
                  <a:gd name="T109" fmla="*/ 23 h 137"/>
                  <a:gd name="T110" fmla="*/ 138 w 270"/>
                  <a:gd name="T111" fmla="*/ 21 h 137"/>
                  <a:gd name="T112" fmla="*/ 138 w 270"/>
                  <a:gd name="T113" fmla="*/ 21 h 137"/>
                  <a:gd name="T114" fmla="*/ 138 w 270"/>
                  <a:gd name="T115" fmla="*/ 19 h 137"/>
                  <a:gd name="T116" fmla="*/ 136 w 270"/>
                  <a:gd name="T117" fmla="*/ 19 h 1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0"/>
                  <a:gd name="T178" fmla="*/ 0 h 137"/>
                  <a:gd name="T179" fmla="*/ 270 w 270"/>
                  <a:gd name="T180" fmla="*/ 137 h 1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0" h="137">
                    <a:moveTo>
                      <a:pt x="136" y="19"/>
                    </a:moveTo>
                    <a:lnTo>
                      <a:pt x="140" y="15"/>
                    </a:lnTo>
                    <a:lnTo>
                      <a:pt x="151" y="12"/>
                    </a:lnTo>
                    <a:lnTo>
                      <a:pt x="168" y="4"/>
                    </a:lnTo>
                    <a:lnTo>
                      <a:pt x="188" y="0"/>
                    </a:lnTo>
                    <a:lnTo>
                      <a:pt x="199" y="0"/>
                    </a:lnTo>
                    <a:lnTo>
                      <a:pt x="211" y="0"/>
                    </a:lnTo>
                    <a:lnTo>
                      <a:pt x="222" y="2"/>
                    </a:lnTo>
                    <a:lnTo>
                      <a:pt x="233" y="6"/>
                    </a:lnTo>
                    <a:lnTo>
                      <a:pt x="244" y="12"/>
                    </a:lnTo>
                    <a:lnTo>
                      <a:pt x="254" y="19"/>
                    </a:lnTo>
                    <a:lnTo>
                      <a:pt x="263" y="30"/>
                    </a:lnTo>
                    <a:lnTo>
                      <a:pt x="270" y="43"/>
                    </a:lnTo>
                    <a:lnTo>
                      <a:pt x="255" y="56"/>
                    </a:lnTo>
                    <a:lnTo>
                      <a:pt x="222" y="88"/>
                    </a:lnTo>
                    <a:lnTo>
                      <a:pt x="201" y="105"/>
                    </a:lnTo>
                    <a:lnTo>
                      <a:pt x="181" y="120"/>
                    </a:lnTo>
                    <a:lnTo>
                      <a:pt x="171" y="127"/>
                    </a:lnTo>
                    <a:lnTo>
                      <a:pt x="160" y="131"/>
                    </a:lnTo>
                    <a:lnTo>
                      <a:pt x="151" y="135"/>
                    </a:lnTo>
                    <a:lnTo>
                      <a:pt x="143" y="137"/>
                    </a:lnTo>
                    <a:lnTo>
                      <a:pt x="153" y="127"/>
                    </a:lnTo>
                    <a:lnTo>
                      <a:pt x="171" y="105"/>
                    </a:lnTo>
                    <a:lnTo>
                      <a:pt x="183" y="90"/>
                    </a:lnTo>
                    <a:lnTo>
                      <a:pt x="194" y="75"/>
                    </a:lnTo>
                    <a:lnTo>
                      <a:pt x="203" y="60"/>
                    </a:lnTo>
                    <a:lnTo>
                      <a:pt x="207" y="47"/>
                    </a:lnTo>
                    <a:lnTo>
                      <a:pt x="190" y="56"/>
                    </a:lnTo>
                    <a:lnTo>
                      <a:pt x="151" y="79"/>
                    </a:lnTo>
                    <a:lnTo>
                      <a:pt x="127" y="90"/>
                    </a:lnTo>
                    <a:lnTo>
                      <a:pt x="104" y="99"/>
                    </a:lnTo>
                    <a:lnTo>
                      <a:pt x="85" y="105"/>
                    </a:lnTo>
                    <a:lnTo>
                      <a:pt x="71" y="107"/>
                    </a:lnTo>
                    <a:lnTo>
                      <a:pt x="87" y="97"/>
                    </a:lnTo>
                    <a:lnTo>
                      <a:pt x="123" y="75"/>
                    </a:lnTo>
                    <a:lnTo>
                      <a:pt x="140" y="62"/>
                    </a:lnTo>
                    <a:lnTo>
                      <a:pt x="155" y="51"/>
                    </a:lnTo>
                    <a:lnTo>
                      <a:pt x="158" y="47"/>
                    </a:lnTo>
                    <a:lnTo>
                      <a:pt x="162" y="43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40" y="45"/>
                    </a:lnTo>
                    <a:lnTo>
                      <a:pt x="91" y="58"/>
                    </a:lnTo>
                    <a:lnTo>
                      <a:pt x="63" y="66"/>
                    </a:lnTo>
                    <a:lnTo>
                      <a:pt x="37" y="69"/>
                    </a:lnTo>
                    <a:lnTo>
                      <a:pt x="26" y="71"/>
                    </a:lnTo>
                    <a:lnTo>
                      <a:pt x="14" y="71"/>
                    </a:lnTo>
                    <a:lnTo>
                      <a:pt x="7" y="71"/>
                    </a:lnTo>
                    <a:lnTo>
                      <a:pt x="0" y="69"/>
                    </a:lnTo>
                    <a:lnTo>
                      <a:pt x="24" y="62"/>
                    </a:lnTo>
                    <a:lnTo>
                      <a:pt x="78" y="47"/>
                    </a:lnTo>
                    <a:lnTo>
                      <a:pt x="104" y="38"/>
                    </a:lnTo>
                    <a:lnTo>
                      <a:pt x="125" y="30"/>
                    </a:lnTo>
                    <a:lnTo>
                      <a:pt x="132" y="26"/>
                    </a:lnTo>
                    <a:lnTo>
                      <a:pt x="136" y="23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6" y="19"/>
                    </a:lnTo>
                    <a:close/>
                  </a:path>
                </a:pathLst>
              </a:custGeom>
              <a:solidFill>
                <a:srgbClr val="437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6" name="Freeform 16"/>
              <p:cNvSpPr>
                <a:spLocks noEditPoints="1"/>
              </p:cNvSpPr>
              <p:nvPr/>
            </p:nvSpPr>
            <p:spPr bwMode="auto">
              <a:xfrm>
                <a:off x="8694" y="6131"/>
                <a:ext cx="852" cy="1665"/>
              </a:xfrm>
              <a:custGeom>
                <a:avLst/>
                <a:gdLst>
                  <a:gd name="T0" fmla="*/ 344 w 852"/>
                  <a:gd name="T1" fmla="*/ 1037 h 1665"/>
                  <a:gd name="T2" fmla="*/ 374 w 852"/>
                  <a:gd name="T3" fmla="*/ 860 h 1665"/>
                  <a:gd name="T4" fmla="*/ 469 w 852"/>
                  <a:gd name="T5" fmla="*/ 658 h 1665"/>
                  <a:gd name="T6" fmla="*/ 536 w 852"/>
                  <a:gd name="T7" fmla="*/ 484 h 1665"/>
                  <a:gd name="T8" fmla="*/ 550 w 852"/>
                  <a:gd name="T9" fmla="*/ 333 h 1665"/>
                  <a:gd name="T10" fmla="*/ 529 w 852"/>
                  <a:gd name="T11" fmla="*/ 226 h 1665"/>
                  <a:gd name="T12" fmla="*/ 480 w 852"/>
                  <a:gd name="T13" fmla="*/ 150 h 1665"/>
                  <a:gd name="T14" fmla="*/ 415 w 852"/>
                  <a:gd name="T15" fmla="*/ 109 h 1665"/>
                  <a:gd name="T16" fmla="*/ 338 w 852"/>
                  <a:gd name="T17" fmla="*/ 99 h 1665"/>
                  <a:gd name="T18" fmla="*/ 277 w 852"/>
                  <a:gd name="T19" fmla="*/ 112 h 1665"/>
                  <a:gd name="T20" fmla="*/ 230 w 852"/>
                  <a:gd name="T21" fmla="*/ 142 h 1665"/>
                  <a:gd name="T22" fmla="*/ 202 w 852"/>
                  <a:gd name="T23" fmla="*/ 176 h 1665"/>
                  <a:gd name="T24" fmla="*/ 196 w 852"/>
                  <a:gd name="T25" fmla="*/ 210 h 1665"/>
                  <a:gd name="T26" fmla="*/ 213 w 852"/>
                  <a:gd name="T27" fmla="*/ 241 h 1665"/>
                  <a:gd name="T28" fmla="*/ 294 w 852"/>
                  <a:gd name="T29" fmla="*/ 299 h 1665"/>
                  <a:gd name="T30" fmla="*/ 320 w 852"/>
                  <a:gd name="T31" fmla="*/ 340 h 1665"/>
                  <a:gd name="T32" fmla="*/ 329 w 852"/>
                  <a:gd name="T33" fmla="*/ 413 h 1665"/>
                  <a:gd name="T34" fmla="*/ 310 w 852"/>
                  <a:gd name="T35" fmla="*/ 473 h 1665"/>
                  <a:gd name="T36" fmla="*/ 271 w 852"/>
                  <a:gd name="T37" fmla="*/ 523 h 1665"/>
                  <a:gd name="T38" fmla="*/ 217 w 852"/>
                  <a:gd name="T39" fmla="*/ 553 h 1665"/>
                  <a:gd name="T40" fmla="*/ 155 w 852"/>
                  <a:gd name="T41" fmla="*/ 559 h 1665"/>
                  <a:gd name="T42" fmla="*/ 92 w 852"/>
                  <a:gd name="T43" fmla="*/ 538 h 1665"/>
                  <a:gd name="T44" fmla="*/ 38 w 852"/>
                  <a:gd name="T45" fmla="*/ 490 h 1665"/>
                  <a:gd name="T46" fmla="*/ 8 w 852"/>
                  <a:gd name="T47" fmla="*/ 421 h 1665"/>
                  <a:gd name="T48" fmla="*/ 0 w 852"/>
                  <a:gd name="T49" fmla="*/ 340 h 1665"/>
                  <a:gd name="T50" fmla="*/ 12 w 852"/>
                  <a:gd name="T51" fmla="*/ 271 h 1665"/>
                  <a:gd name="T52" fmla="*/ 38 w 852"/>
                  <a:gd name="T53" fmla="*/ 206 h 1665"/>
                  <a:gd name="T54" fmla="*/ 90 w 852"/>
                  <a:gd name="T55" fmla="*/ 133 h 1665"/>
                  <a:gd name="T56" fmla="*/ 165 w 852"/>
                  <a:gd name="T57" fmla="*/ 69 h 1665"/>
                  <a:gd name="T58" fmla="*/ 234 w 852"/>
                  <a:gd name="T59" fmla="*/ 34 h 1665"/>
                  <a:gd name="T60" fmla="*/ 312 w 852"/>
                  <a:gd name="T61" fmla="*/ 12 h 1665"/>
                  <a:gd name="T62" fmla="*/ 469 w 852"/>
                  <a:gd name="T63" fmla="*/ 2 h 1665"/>
                  <a:gd name="T64" fmla="*/ 576 w 852"/>
                  <a:gd name="T65" fmla="*/ 23 h 1665"/>
                  <a:gd name="T66" fmla="*/ 650 w 852"/>
                  <a:gd name="T67" fmla="*/ 55 h 1665"/>
                  <a:gd name="T68" fmla="*/ 718 w 852"/>
                  <a:gd name="T69" fmla="*/ 101 h 1665"/>
                  <a:gd name="T70" fmla="*/ 774 w 852"/>
                  <a:gd name="T71" fmla="*/ 159 h 1665"/>
                  <a:gd name="T72" fmla="*/ 815 w 852"/>
                  <a:gd name="T73" fmla="*/ 225 h 1665"/>
                  <a:gd name="T74" fmla="*/ 841 w 852"/>
                  <a:gd name="T75" fmla="*/ 294 h 1665"/>
                  <a:gd name="T76" fmla="*/ 852 w 852"/>
                  <a:gd name="T77" fmla="*/ 370 h 1665"/>
                  <a:gd name="T78" fmla="*/ 841 w 852"/>
                  <a:gd name="T79" fmla="*/ 488 h 1665"/>
                  <a:gd name="T80" fmla="*/ 791 w 852"/>
                  <a:gd name="T81" fmla="*/ 609 h 1665"/>
                  <a:gd name="T82" fmla="*/ 682 w 852"/>
                  <a:gd name="T83" fmla="*/ 727 h 1665"/>
                  <a:gd name="T84" fmla="*/ 523 w 852"/>
                  <a:gd name="T85" fmla="*/ 873 h 1665"/>
                  <a:gd name="T86" fmla="*/ 454 w 852"/>
                  <a:gd name="T87" fmla="*/ 985 h 1665"/>
                  <a:gd name="T88" fmla="*/ 426 w 852"/>
                  <a:gd name="T89" fmla="*/ 1127 h 1665"/>
                  <a:gd name="T90" fmla="*/ 424 w 852"/>
                  <a:gd name="T91" fmla="*/ 1297 h 1665"/>
                  <a:gd name="T92" fmla="*/ 490 w 852"/>
                  <a:gd name="T93" fmla="*/ 1323 h 1665"/>
                  <a:gd name="T94" fmla="*/ 542 w 852"/>
                  <a:gd name="T95" fmla="*/ 1375 h 1665"/>
                  <a:gd name="T96" fmla="*/ 570 w 852"/>
                  <a:gd name="T97" fmla="*/ 1441 h 1665"/>
                  <a:gd name="T98" fmla="*/ 570 w 852"/>
                  <a:gd name="T99" fmla="*/ 1515 h 1665"/>
                  <a:gd name="T100" fmla="*/ 542 w 852"/>
                  <a:gd name="T101" fmla="*/ 1581 h 1665"/>
                  <a:gd name="T102" fmla="*/ 490 w 852"/>
                  <a:gd name="T103" fmla="*/ 1635 h 1665"/>
                  <a:gd name="T104" fmla="*/ 424 w 852"/>
                  <a:gd name="T105" fmla="*/ 1661 h 1665"/>
                  <a:gd name="T106" fmla="*/ 352 w 852"/>
                  <a:gd name="T107" fmla="*/ 1661 h 1665"/>
                  <a:gd name="T108" fmla="*/ 284 w 852"/>
                  <a:gd name="T109" fmla="*/ 1635 h 1665"/>
                  <a:gd name="T110" fmla="*/ 232 w 852"/>
                  <a:gd name="T111" fmla="*/ 1581 h 1665"/>
                  <a:gd name="T112" fmla="*/ 206 w 852"/>
                  <a:gd name="T113" fmla="*/ 1515 h 1665"/>
                  <a:gd name="T114" fmla="*/ 206 w 852"/>
                  <a:gd name="T115" fmla="*/ 1441 h 1665"/>
                  <a:gd name="T116" fmla="*/ 232 w 852"/>
                  <a:gd name="T117" fmla="*/ 1375 h 1665"/>
                  <a:gd name="T118" fmla="*/ 284 w 852"/>
                  <a:gd name="T119" fmla="*/ 1323 h 1665"/>
                  <a:gd name="T120" fmla="*/ 352 w 852"/>
                  <a:gd name="T121" fmla="*/ 1297 h 16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2"/>
                  <a:gd name="T184" fmla="*/ 0 h 1665"/>
                  <a:gd name="T185" fmla="*/ 852 w 852"/>
                  <a:gd name="T186" fmla="*/ 1665 h 16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2" h="1665">
                    <a:moveTo>
                      <a:pt x="424" y="1170"/>
                    </a:moveTo>
                    <a:lnTo>
                      <a:pt x="344" y="1170"/>
                    </a:lnTo>
                    <a:lnTo>
                      <a:pt x="344" y="1095"/>
                    </a:lnTo>
                    <a:lnTo>
                      <a:pt x="344" y="1037"/>
                    </a:lnTo>
                    <a:lnTo>
                      <a:pt x="348" y="987"/>
                    </a:lnTo>
                    <a:lnTo>
                      <a:pt x="355" y="940"/>
                    </a:lnTo>
                    <a:lnTo>
                      <a:pt x="363" y="899"/>
                    </a:lnTo>
                    <a:lnTo>
                      <a:pt x="374" y="860"/>
                    </a:lnTo>
                    <a:lnTo>
                      <a:pt x="391" y="817"/>
                    </a:lnTo>
                    <a:lnTo>
                      <a:pt x="411" y="770"/>
                    </a:lnTo>
                    <a:lnTo>
                      <a:pt x="436" y="721"/>
                    </a:lnTo>
                    <a:lnTo>
                      <a:pt x="469" y="658"/>
                    </a:lnTo>
                    <a:lnTo>
                      <a:pt x="497" y="604"/>
                    </a:lnTo>
                    <a:lnTo>
                      <a:pt x="516" y="559"/>
                    </a:lnTo>
                    <a:lnTo>
                      <a:pt x="527" y="525"/>
                    </a:lnTo>
                    <a:lnTo>
                      <a:pt x="536" y="484"/>
                    </a:lnTo>
                    <a:lnTo>
                      <a:pt x="544" y="445"/>
                    </a:lnTo>
                    <a:lnTo>
                      <a:pt x="548" y="404"/>
                    </a:lnTo>
                    <a:lnTo>
                      <a:pt x="550" y="365"/>
                    </a:lnTo>
                    <a:lnTo>
                      <a:pt x="550" y="333"/>
                    </a:lnTo>
                    <a:lnTo>
                      <a:pt x="546" y="303"/>
                    </a:lnTo>
                    <a:lnTo>
                      <a:pt x="542" y="275"/>
                    </a:lnTo>
                    <a:lnTo>
                      <a:pt x="536" y="249"/>
                    </a:lnTo>
                    <a:lnTo>
                      <a:pt x="529" y="226"/>
                    </a:lnTo>
                    <a:lnTo>
                      <a:pt x="520" y="204"/>
                    </a:lnTo>
                    <a:lnTo>
                      <a:pt x="508" y="183"/>
                    </a:lnTo>
                    <a:lnTo>
                      <a:pt x="495" y="167"/>
                    </a:lnTo>
                    <a:lnTo>
                      <a:pt x="480" y="150"/>
                    </a:lnTo>
                    <a:lnTo>
                      <a:pt x="465" y="137"/>
                    </a:lnTo>
                    <a:lnTo>
                      <a:pt x="451" y="125"/>
                    </a:lnTo>
                    <a:lnTo>
                      <a:pt x="434" y="116"/>
                    </a:lnTo>
                    <a:lnTo>
                      <a:pt x="415" y="109"/>
                    </a:lnTo>
                    <a:lnTo>
                      <a:pt x="396" y="103"/>
                    </a:lnTo>
                    <a:lnTo>
                      <a:pt x="376" y="99"/>
                    </a:lnTo>
                    <a:lnTo>
                      <a:pt x="355" y="99"/>
                    </a:lnTo>
                    <a:lnTo>
                      <a:pt x="338" y="99"/>
                    </a:lnTo>
                    <a:lnTo>
                      <a:pt x="322" y="101"/>
                    </a:lnTo>
                    <a:lnTo>
                      <a:pt x="307" y="103"/>
                    </a:lnTo>
                    <a:lnTo>
                      <a:pt x="292" y="107"/>
                    </a:lnTo>
                    <a:lnTo>
                      <a:pt x="277" y="112"/>
                    </a:lnTo>
                    <a:lnTo>
                      <a:pt x="264" y="118"/>
                    </a:lnTo>
                    <a:lnTo>
                      <a:pt x="253" y="125"/>
                    </a:lnTo>
                    <a:lnTo>
                      <a:pt x="239" y="133"/>
                    </a:lnTo>
                    <a:lnTo>
                      <a:pt x="230" y="142"/>
                    </a:lnTo>
                    <a:lnTo>
                      <a:pt x="221" y="152"/>
                    </a:lnTo>
                    <a:lnTo>
                      <a:pt x="213" y="159"/>
                    </a:lnTo>
                    <a:lnTo>
                      <a:pt x="208" y="168"/>
                    </a:lnTo>
                    <a:lnTo>
                      <a:pt x="202" y="176"/>
                    </a:lnTo>
                    <a:lnTo>
                      <a:pt x="198" y="185"/>
                    </a:lnTo>
                    <a:lnTo>
                      <a:pt x="196" y="193"/>
                    </a:lnTo>
                    <a:lnTo>
                      <a:pt x="196" y="202"/>
                    </a:lnTo>
                    <a:lnTo>
                      <a:pt x="196" y="210"/>
                    </a:lnTo>
                    <a:lnTo>
                      <a:pt x="198" y="215"/>
                    </a:lnTo>
                    <a:lnTo>
                      <a:pt x="200" y="223"/>
                    </a:lnTo>
                    <a:lnTo>
                      <a:pt x="204" y="228"/>
                    </a:lnTo>
                    <a:lnTo>
                      <a:pt x="213" y="241"/>
                    </a:lnTo>
                    <a:lnTo>
                      <a:pt x="228" y="253"/>
                    </a:lnTo>
                    <a:lnTo>
                      <a:pt x="256" y="271"/>
                    </a:lnTo>
                    <a:lnTo>
                      <a:pt x="279" y="286"/>
                    </a:lnTo>
                    <a:lnTo>
                      <a:pt x="294" y="299"/>
                    </a:lnTo>
                    <a:lnTo>
                      <a:pt x="305" y="310"/>
                    </a:lnTo>
                    <a:lnTo>
                      <a:pt x="310" y="320"/>
                    </a:lnTo>
                    <a:lnTo>
                      <a:pt x="316" y="329"/>
                    </a:lnTo>
                    <a:lnTo>
                      <a:pt x="320" y="340"/>
                    </a:lnTo>
                    <a:lnTo>
                      <a:pt x="324" y="352"/>
                    </a:lnTo>
                    <a:lnTo>
                      <a:pt x="329" y="372"/>
                    </a:lnTo>
                    <a:lnTo>
                      <a:pt x="329" y="396"/>
                    </a:lnTo>
                    <a:lnTo>
                      <a:pt x="329" y="413"/>
                    </a:lnTo>
                    <a:lnTo>
                      <a:pt x="327" y="428"/>
                    </a:lnTo>
                    <a:lnTo>
                      <a:pt x="324" y="443"/>
                    </a:lnTo>
                    <a:lnTo>
                      <a:pt x="318" y="458"/>
                    </a:lnTo>
                    <a:lnTo>
                      <a:pt x="310" y="473"/>
                    </a:lnTo>
                    <a:lnTo>
                      <a:pt x="303" y="486"/>
                    </a:lnTo>
                    <a:lnTo>
                      <a:pt x="294" y="499"/>
                    </a:lnTo>
                    <a:lnTo>
                      <a:pt x="282" y="512"/>
                    </a:lnTo>
                    <a:lnTo>
                      <a:pt x="271" y="523"/>
                    </a:lnTo>
                    <a:lnTo>
                      <a:pt x="258" y="533"/>
                    </a:lnTo>
                    <a:lnTo>
                      <a:pt x="245" y="540"/>
                    </a:lnTo>
                    <a:lnTo>
                      <a:pt x="232" y="548"/>
                    </a:lnTo>
                    <a:lnTo>
                      <a:pt x="217" y="553"/>
                    </a:lnTo>
                    <a:lnTo>
                      <a:pt x="204" y="557"/>
                    </a:lnTo>
                    <a:lnTo>
                      <a:pt x="189" y="559"/>
                    </a:lnTo>
                    <a:lnTo>
                      <a:pt x="172" y="559"/>
                    </a:lnTo>
                    <a:lnTo>
                      <a:pt x="155" y="559"/>
                    </a:lnTo>
                    <a:lnTo>
                      <a:pt x="139" y="555"/>
                    </a:lnTo>
                    <a:lnTo>
                      <a:pt x="122" y="551"/>
                    </a:lnTo>
                    <a:lnTo>
                      <a:pt x="107" y="546"/>
                    </a:lnTo>
                    <a:lnTo>
                      <a:pt x="92" y="538"/>
                    </a:lnTo>
                    <a:lnTo>
                      <a:pt x="77" y="529"/>
                    </a:lnTo>
                    <a:lnTo>
                      <a:pt x="64" y="518"/>
                    </a:lnTo>
                    <a:lnTo>
                      <a:pt x="51" y="505"/>
                    </a:lnTo>
                    <a:lnTo>
                      <a:pt x="38" y="490"/>
                    </a:lnTo>
                    <a:lnTo>
                      <a:pt x="28" y="475"/>
                    </a:lnTo>
                    <a:lnTo>
                      <a:pt x="19" y="458"/>
                    </a:lnTo>
                    <a:lnTo>
                      <a:pt x="13" y="441"/>
                    </a:lnTo>
                    <a:lnTo>
                      <a:pt x="8" y="421"/>
                    </a:lnTo>
                    <a:lnTo>
                      <a:pt x="2" y="402"/>
                    </a:lnTo>
                    <a:lnTo>
                      <a:pt x="0" y="381"/>
                    </a:lnTo>
                    <a:lnTo>
                      <a:pt x="0" y="359"/>
                    </a:lnTo>
                    <a:lnTo>
                      <a:pt x="0" y="340"/>
                    </a:lnTo>
                    <a:lnTo>
                      <a:pt x="2" y="322"/>
                    </a:lnTo>
                    <a:lnTo>
                      <a:pt x="4" y="305"/>
                    </a:lnTo>
                    <a:lnTo>
                      <a:pt x="8" y="288"/>
                    </a:lnTo>
                    <a:lnTo>
                      <a:pt x="12" y="271"/>
                    </a:lnTo>
                    <a:lnTo>
                      <a:pt x="17" y="254"/>
                    </a:lnTo>
                    <a:lnTo>
                      <a:pt x="23" y="238"/>
                    </a:lnTo>
                    <a:lnTo>
                      <a:pt x="28" y="221"/>
                    </a:lnTo>
                    <a:lnTo>
                      <a:pt x="38" y="206"/>
                    </a:lnTo>
                    <a:lnTo>
                      <a:pt x="45" y="191"/>
                    </a:lnTo>
                    <a:lnTo>
                      <a:pt x="54" y="176"/>
                    </a:lnTo>
                    <a:lnTo>
                      <a:pt x="66" y="161"/>
                    </a:lnTo>
                    <a:lnTo>
                      <a:pt x="90" y="133"/>
                    </a:lnTo>
                    <a:lnTo>
                      <a:pt x="116" y="107"/>
                    </a:lnTo>
                    <a:lnTo>
                      <a:pt x="133" y="94"/>
                    </a:lnTo>
                    <a:lnTo>
                      <a:pt x="148" y="81"/>
                    </a:lnTo>
                    <a:lnTo>
                      <a:pt x="165" y="69"/>
                    </a:lnTo>
                    <a:lnTo>
                      <a:pt x="180" y="60"/>
                    </a:lnTo>
                    <a:lnTo>
                      <a:pt x="198" y="51"/>
                    </a:lnTo>
                    <a:lnTo>
                      <a:pt x="215" y="41"/>
                    </a:lnTo>
                    <a:lnTo>
                      <a:pt x="234" y="34"/>
                    </a:lnTo>
                    <a:lnTo>
                      <a:pt x="253" y="26"/>
                    </a:lnTo>
                    <a:lnTo>
                      <a:pt x="271" y="21"/>
                    </a:lnTo>
                    <a:lnTo>
                      <a:pt x="292" y="15"/>
                    </a:lnTo>
                    <a:lnTo>
                      <a:pt x="312" y="12"/>
                    </a:lnTo>
                    <a:lnTo>
                      <a:pt x="333" y="8"/>
                    </a:lnTo>
                    <a:lnTo>
                      <a:pt x="378" y="2"/>
                    </a:lnTo>
                    <a:lnTo>
                      <a:pt x="424" y="0"/>
                    </a:lnTo>
                    <a:lnTo>
                      <a:pt x="469" y="2"/>
                    </a:lnTo>
                    <a:lnTo>
                      <a:pt x="514" y="8"/>
                    </a:lnTo>
                    <a:lnTo>
                      <a:pt x="535" y="12"/>
                    </a:lnTo>
                    <a:lnTo>
                      <a:pt x="555" y="17"/>
                    </a:lnTo>
                    <a:lnTo>
                      <a:pt x="576" y="23"/>
                    </a:lnTo>
                    <a:lnTo>
                      <a:pt x="594" y="30"/>
                    </a:lnTo>
                    <a:lnTo>
                      <a:pt x="615" y="38"/>
                    </a:lnTo>
                    <a:lnTo>
                      <a:pt x="634" y="45"/>
                    </a:lnTo>
                    <a:lnTo>
                      <a:pt x="650" y="55"/>
                    </a:lnTo>
                    <a:lnTo>
                      <a:pt x="667" y="66"/>
                    </a:lnTo>
                    <a:lnTo>
                      <a:pt x="686" y="75"/>
                    </a:lnTo>
                    <a:lnTo>
                      <a:pt x="701" y="88"/>
                    </a:lnTo>
                    <a:lnTo>
                      <a:pt x="718" y="101"/>
                    </a:lnTo>
                    <a:lnTo>
                      <a:pt x="733" y="114"/>
                    </a:lnTo>
                    <a:lnTo>
                      <a:pt x="748" y="129"/>
                    </a:lnTo>
                    <a:lnTo>
                      <a:pt x="761" y="144"/>
                    </a:lnTo>
                    <a:lnTo>
                      <a:pt x="774" y="159"/>
                    </a:lnTo>
                    <a:lnTo>
                      <a:pt x="785" y="174"/>
                    </a:lnTo>
                    <a:lnTo>
                      <a:pt x="796" y="191"/>
                    </a:lnTo>
                    <a:lnTo>
                      <a:pt x="806" y="208"/>
                    </a:lnTo>
                    <a:lnTo>
                      <a:pt x="815" y="225"/>
                    </a:lnTo>
                    <a:lnTo>
                      <a:pt x="822" y="241"/>
                    </a:lnTo>
                    <a:lnTo>
                      <a:pt x="830" y="258"/>
                    </a:lnTo>
                    <a:lnTo>
                      <a:pt x="835" y="277"/>
                    </a:lnTo>
                    <a:lnTo>
                      <a:pt x="841" y="294"/>
                    </a:lnTo>
                    <a:lnTo>
                      <a:pt x="845" y="312"/>
                    </a:lnTo>
                    <a:lnTo>
                      <a:pt x="848" y="331"/>
                    </a:lnTo>
                    <a:lnTo>
                      <a:pt x="850" y="352"/>
                    </a:lnTo>
                    <a:lnTo>
                      <a:pt x="852" y="370"/>
                    </a:lnTo>
                    <a:lnTo>
                      <a:pt x="852" y="391"/>
                    </a:lnTo>
                    <a:lnTo>
                      <a:pt x="852" y="423"/>
                    </a:lnTo>
                    <a:lnTo>
                      <a:pt x="847" y="456"/>
                    </a:lnTo>
                    <a:lnTo>
                      <a:pt x="841" y="488"/>
                    </a:lnTo>
                    <a:lnTo>
                      <a:pt x="832" y="522"/>
                    </a:lnTo>
                    <a:lnTo>
                      <a:pt x="819" y="553"/>
                    </a:lnTo>
                    <a:lnTo>
                      <a:pt x="806" y="583"/>
                    </a:lnTo>
                    <a:lnTo>
                      <a:pt x="791" y="609"/>
                    </a:lnTo>
                    <a:lnTo>
                      <a:pt x="772" y="634"/>
                    </a:lnTo>
                    <a:lnTo>
                      <a:pt x="749" y="662"/>
                    </a:lnTo>
                    <a:lnTo>
                      <a:pt x="720" y="692"/>
                    </a:lnTo>
                    <a:lnTo>
                      <a:pt x="682" y="727"/>
                    </a:lnTo>
                    <a:lnTo>
                      <a:pt x="635" y="766"/>
                    </a:lnTo>
                    <a:lnTo>
                      <a:pt x="591" y="807"/>
                    </a:lnTo>
                    <a:lnTo>
                      <a:pt x="553" y="841"/>
                    </a:lnTo>
                    <a:lnTo>
                      <a:pt x="523" y="873"/>
                    </a:lnTo>
                    <a:lnTo>
                      <a:pt x="501" y="901"/>
                    </a:lnTo>
                    <a:lnTo>
                      <a:pt x="482" y="927"/>
                    </a:lnTo>
                    <a:lnTo>
                      <a:pt x="467" y="955"/>
                    </a:lnTo>
                    <a:lnTo>
                      <a:pt x="454" y="985"/>
                    </a:lnTo>
                    <a:lnTo>
                      <a:pt x="443" y="1015"/>
                    </a:lnTo>
                    <a:lnTo>
                      <a:pt x="436" y="1048"/>
                    </a:lnTo>
                    <a:lnTo>
                      <a:pt x="430" y="1086"/>
                    </a:lnTo>
                    <a:lnTo>
                      <a:pt x="426" y="1127"/>
                    </a:lnTo>
                    <a:lnTo>
                      <a:pt x="424" y="1170"/>
                    </a:lnTo>
                    <a:close/>
                    <a:moveTo>
                      <a:pt x="387" y="1293"/>
                    </a:moveTo>
                    <a:lnTo>
                      <a:pt x="406" y="1295"/>
                    </a:lnTo>
                    <a:lnTo>
                      <a:pt x="424" y="1297"/>
                    </a:lnTo>
                    <a:lnTo>
                      <a:pt x="443" y="1301"/>
                    </a:lnTo>
                    <a:lnTo>
                      <a:pt x="458" y="1306"/>
                    </a:lnTo>
                    <a:lnTo>
                      <a:pt x="475" y="1314"/>
                    </a:lnTo>
                    <a:lnTo>
                      <a:pt x="490" y="1323"/>
                    </a:lnTo>
                    <a:lnTo>
                      <a:pt x="505" y="1334"/>
                    </a:lnTo>
                    <a:lnTo>
                      <a:pt x="518" y="1345"/>
                    </a:lnTo>
                    <a:lnTo>
                      <a:pt x="531" y="1360"/>
                    </a:lnTo>
                    <a:lnTo>
                      <a:pt x="542" y="1375"/>
                    </a:lnTo>
                    <a:lnTo>
                      <a:pt x="551" y="1390"/>
                    </a:lnTo>
                    <a:lnTo>
                      <a:pt x="559" y="1407"/>
                    </a:lnTo>
                    <a:lnTo>
                      <a:pt x="565" y="1424"/>
                    </a:lnTo>
                    <a:lnTo>
                      <a:pt x="570" y="1441"/>
                    </a:lnTo>
                    <a:lnTo>
                      <a:pt x="572" y="1459"/>
                    </a:lnTo>
                    <a:lnTo>
                      <a:pt x="574" y="1478"/>
                    </a:lnTo>
                    <a:lnTo>
                      <a:pt x="572" y="1497"/>
                    </a:lnTo>
                    <a:lnTo>
                      <a:pt x="570" y="1515"/>
                    </a:lnTo>
                    <a:lnTo>
                      <a:pt x="565" y="1532"/>
                    </a:lnTo>
                    <a:lnTo>
                      <a:pt x="559" y="1551"/>
                    </a:lnTo>
                    <a:lnTo>
                      <a:pt x="551" y="1566"/>
                    </a:lnTo>
                    <a:lnTo>
                      <a:pt x="542" y="1581"/>
                    </a:lnTo>
                    <a:lnTo>
                      <a:pt x="531" y="1596"/>
                    </a:lnTo>
                    <a:lnTo>
                      <a:pt x="518" y="1611"/>
                    </a:lnTo>
                    <a:lnTo>
                      <a:pt x="505" y="1624"/>
                    </a:lnTo>
                    <a:lnTo>
                      <a:pt x="490" y="1635"/>
                    </a:lnTo>
                    <a:lnTo>
                      <a:pt x="475" y="1644"/>
                    </a:lnTo>
                    <a:lnTo>
                      <a:pt x="458" y="1652"/>
                    </a:lnTo>
                    <a:lnTo>
                      <a:pt x="441" y="1657"/>
                    </a:lnTo>
                    <a:lnTo>
                      <a:pt x="424" y="1661"/>
                    </a:lnTo>
                    <a:lnTo>
                      <a:pt x="406" y="1665"/>
                    </a:lnTo>
                    <a:lnTo>
                      <a:pt x="387" y="1665"/>
                    </a:lnTo>
                    <a:lnTo>
                      <a:pt x="368" y="1665"/>
                    </a:lnTo>
                    <a:lnTo>
                      <a:pt x="352" y="1661"/>
                    </a:lnTo>
                    <a:lnTo>
                      <a:pt x="333" y="1657"/>
                    </a:lnTo>
                    <a:lnTo>
                      <a:pt x="316" y="1652"/>
                    </a:lnTo>
                    <a:lnTo>
                      <a:pt x="301" y="1644"/>
                    </a:lnTo>
                    <a:lnTo>
                      <a:pt x="284" y="1635"/>
                    </a:lnTo>
                    <a:lnTo>
                      <a:pt x="271" y="1624"/>
                    </a:lnTo>
                    <a:lnTo>
                      <a:pt x="256" y="1611"/>
                    </a:lnTo>
                    <a:lnTo>
                      <a:pt x="243" y="1596"/>
                    </a:lnTo>
                    <a:lnTo>
                      <a:pt x="232" y="1581"/>
                    </a:lnTo>
                    <a:lnTo>
                      <a:pt x="223" y="1566"/>
                    </a:lnTo>
                    <a:lnTo>
                      <a:pt x="215" y="1551"/>
                    </a:lnTo>
                    <a:lnTo>
                      <a:pt x="210" y="1532"/>
                    </a:lnTo>
                    <a:lnTo>
                      <a:pt x="206" y="1515"/>
                    </a:lnTo>
                    <a:lnTo>
                      <a:pt x="204" y="1497"/>
                    </a:lnTo>
                    <a:lnTo>
                      <a:pt x="202" y="1478"/>
                    </a:lnTo>
                    <a:lnTo>
                      <a:pt x="204" y="1459"/>
                    </a:lnTo>
                    <a:lnTo>
                      <a:pt x="206" y="1441"/>
                    </a:lnTo>
                    <a:lnTo>
                      <a:pt x="210" y="1424"/>
                    </a:lnTo>
                    <a:lnTo>
                      <a:pt x="215" y="1407"/>
                    </a:lnTo>
                    <a:lnTo>
                      <a:pt x="223" y="1390"/>
                    </a:lnTo>
                    <a:lnTo>
                      <a:pt x="232" y="1375"/>
                    </a:lnTo>
                    <a:lnTo>
                      <a:pt x="243" y="1360"/>
                    </a:lnTo>
                    <a:lnTo>
                      <a:pt x="256" y="1345"/>
                    </a:lnTo>
                    <a:lnTo>
                      <a:pt x="271" y="1334"/>
                    </a:lnTo>
                    <a:lnTo>
                      <a:pt x="284" y="1323"/>
                    </a:lnTo>
                    <a:lnTo>
                      <a:pt x="301" y="1314"/>
                    </a:lnTo>
                    <a:lnTo>
                      <a:pt x="316" y="1306"/>
                    </a:lnTo>
                    <a:lnTo>
                      <a:pt x="333" y="1301"/>
                    </a:lnTo>
                    <a:lnTo>
                      <a:pt x="352" y="1297"/>
                    </a:lnTo>
                    <a:lnTo>
                      <a:pt x="368" y="1295"/>
                    </a:lnTo>
                    <a:lnTo>
                      <a:pt x="387" y="129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597" name="Freeform 17"/>
              <p:cNvSpPr>
                <a:spLocks noEditPoints="1"/>
              </p:cNvSpPr>
              <p:nvPr/>
            </p:nvSpPr>
            <p:spPr bwMode="auto">
              <a:xfrm>
                <a:off x="8640" y="6111"/>
                <a:ext cx="854" cy="1662"/>
              </a:xfrm>
              <a:custGeom>
                <a:avLst/>
                <a:gdLst>
                  <a:gd name="T0" fmla="*/ 348 w 854"/>
                  <a:gd name="T1" fmla="*/ 1037 h 1662"/>
                  <a:gd name="T2" fmla="*/ 376 w 854"/>
                  <a:gd name="T3" fmla="*/ 859 h 1662"/>
                  <a:gd name="T4" fmla="*/ 471 w 854"/>
                  <a:gd name="T5" fmla="*/ 655 h 1662"/>
                  <a:gd name="T6" fmla="*/ 523 w 854"/>
                  <a:gd name="T7" fmla="*/ 542 h 1662"/>
                  <a:gd name="T8" fmla="*/ 551 w 854"/>
                  <a:gd name="T9" fmla="*/ 405 h 1662"/>
                  <a:gd name="T10" fmla="*/ 544 w 854"/>
                  <a:gd name="T11" fmla="*/ 274 h 1662"/>
                  <a:gd name="T12" fmla="*/ 510 w 854"/>
                  <a:gd name="T13" fmla="*/ 183 h 1662"/>
                  <a:gd name="T14" fmla="*/ 452 w 854"/>
                  <a:gd name="T15" fmla="*/ 125 h 1662"/>
                  <a:gd name="T16" fmla="*/ 378 w 854"/>
                  <a:gd name="T17" fmla="*/ 99 h 1662"/>
                  <a:gd name="T18" fmla="*/ 308 w 854"/>
                  <a:gd name="T19" fmla="*/ 103 h 1662"/>
                  <a:gd name="T20" fmla="*/ 256 w 854"/>
                  <a:gd name="T21" fmla="*/ 125 h 1662"/>
                  <a:gd name="T22" fmla="*/ 217 w 854"/>
                  <a:gd name="T23" fmla="*/ 159 h 1662"/>
                  <a:gd name="T24" fmla="*/ 198 w 854"/>
                  <a:gd name="T25" fmla="*/ 192 h 1662"/>
                  <a:gd name="T26" fmla="*/ 204 w 854"/>
                  <a:gd name="T27" fmla="*/ 222 h 1662"/>
                  <a:gd name="T28" fmla="*/ 258 w 854"/>
                  <a:gd name="T29" fmla="*/ 271 h 1662"/>
                  <a:gd name="T30" fmla="*/ 312 w 854"/>
                  <a:gd name="T31" fmla="*/ 319 h 1662"/>
                  <a:gd name="T32" fmla="*/ 331 w 854"/>
                  <a:gd name="T33" fmla="*/ 373 h 1662"/>
                  <a:gd name="T34" fmla="*/ 325 w 854"/>
                  <a:gd name="T35" fmla="*/ 443 h 1662"/>
                  <a:gd name="T36" fmla="*/ 295 w 854"/>
                  <a:gd name="T37" fmla="*/ 499 h 1662"/>
                  <a:gd name="T38" fmla="*/ 249 w 854"/>
                  <a:gd name="T39" fmla="*/ 540 h 1662"/>
                  <a:gd name="T40" fmla="*/ 191 w 854"/>
                  <a:gd name="T41" fmla="*/ 558 h 1662"/>
                  <a:gd name="T42" fmla="*/ 123 w 854"/>
                  <a:gd name="T43" fmla="*/ 551 h 1662"/>
                  <a:gd name="T44" fmla="*/ 66 w 854"/>
                  <a:gd name="T45" fmla="*/ 515 h 1662"/>
                  <a:gd name="T46" fmla="*/ 21 w 854"/>
                  <a:gd name="T47" fmla="*/ 457 h 1662"/>
                  <a:gd name="T48" fmla="*/ 2 w 854"/>
                  <a:gd name="T49" fmla="*/ 379 h 1662"/>
                  <a:gd name="T50" fmla="*/ 4 w 854"/>
                  <a:gd name="T51" fmla="*/ 304 h 1662"/>
                  <a:gd name="T52" fmla="*/ 23 w 854"/>
                  <a:gd name="T53" fmla="*/ 237 h 1662"/>
                  <a:gd name="T54" fmla="*/ 56 w 854"/>
                  <a:gd name="T55" fmla="*/ 175 h 1662"/>
                  <a:gd name="T56" fmla="*/ 135 w 854"/>
                  <a:gd name="T57" fmla="*/ 93 h 1662"/>
                  <a:gd name="T58" fmla="*/ 200 w 854"/>
                  <a:gd name="T59" fmla="*/ 50 h 1662"/>
                  <a:gd name="T60" fmla="*/ 273 w 854"/>
                  <a:gd name="T61" fmla="*/ 20 h 1662"/>
                  <a:gd name="T62" fmla="*/ 379 w 854"/>
                  <a:gd name="T63" fmla="*/ 2 h 1662"/>
                  <a:gd name="T64" fmla="*/ 493 w 854"/>
                  <a:gd name="T65" fmla="*/ 5 h 1662"/>
                  <a:gd name="T66" fmla="*/ 577 w 854"/>
                  <a:gd name="T67" fmla="*/ 22 h 1662"/>
                  <a:gd name="T68" fmla="*/ 652 w 854"/>
                  <a:gd name="T69" fmla="*/ 54 h 1662"/>
                  <a:gd name="T70" fmla="*/ 718 w 854"/>
                  <a:gd name="T71" fmla="*/ 101 h 1662"/>
                  <a:gd name="T72" fmla="*/ 774 w 854"/>
                  <a:gd name="T73" fmla="*/ 159 h 1662"/>
                  <a:gd name="T74" fmla="*/ 817 w 854"/>
                  <a:gd name="T75" fmla="*/ 224 h 1662"/>
                  <a:gd name="T76" fmla="*/ 843 w 854"/>
                  <a:gd name="T77" fmla="*/ 293 h 1662"/>
                  <a:gd name="T78" fmla="*/ 854 w 854"/>
                  <a:gd name="T79" fmla="*/ 370 h 1662"/>
                  <a:gd name="T80" fmla="*/ 843 w 854"/>
                  <a:gd name="T81" fmla="*/ 489 h 1662"/>
                  <a:gd name="T82" fmla="*/ 792 w 854"/>
                  <a:gd name="T83" fmla="*/ 609 h 1662"/>
                  <a:gd name="T84" fmla="*/ 684 w 854"/>
                  <a:gd name="T85" fmla="*/ 726 h 1662"/>
                  <a:gd name="T86" fmla="*/ 525 w 854"/>
                  <a:gd name="T87" fmla="*/ 872 h 1662"/>
                  <a:gd name="T88" fmla="*/ 456 w 854"/>
                  <a:gd name="T89" fmla="*/ 982 h 1662"/>
                  <a:gd name="T90" fmla="*/ 426 w 854"/>
                  <a:gd name="T91" fmla="*/ 1124 h 1662"/>
                  <a:gd name="T92" fmla="*/ 426 w 854"/>
                  <a:gd name="T93" fmla="*/ 1296 h 1662"/>
                  <a:gd name="T94" fmla="*/ 491 w 854"/>
                  <a:gd name="T95" fmla="*/ 1322 h 1662"/>
                  <a:gd name="T96" fmla="*/ 544 w 854"/>
                  <a:gd name="T97" fmla="*/ 1375 h 1662"/>
                  <a:gd name="T98" fmla="*/ 572 w 854"/>
                  <a:gd name="T99" fmla="*/ 1440 h 1662"/>
                  <a:gd name="T100" fmla="*/ 572 w 854"/>
                  <a:gd name="T101" fmla="*/ 1515 h 1662"/>
                  <a:gd name="T102" fmla="*/ 544 w 854"/>
                  <a:gd name="T103" fmla="*/ 1580 h 1662"/>
                  <a:gd name="T104" fmla="*/ 491 w 854"/>
                  <a:gd name="T105" fmla="*/ 1633 h 1662"/>
                  <a:gd name="T106" fmla="*/ 426 w 854"/>
                  <a:gd name="T107" fmla="*/ 1661 h 1662"/>
                  <a:gd name="T108" fmla="*/ 351 w 854"/>
                  <a:gd name="T109" fmla="*/ 1661 h 1662"/>
                  <a:gd name="T110" fmla="*/ 286 w 854"/>
                  <a:gd name="T111" fmla="*/ 1633 h 1662"/>
                  <a:gd name="T112" fmla="*/ 236 w 854"/>
                  <a:gd name="T113" fmla="*/ 1580 h 1662"/>
                  <a:gd name="T114" fmla="*/ 209 w 854"/>
                  <a:gd name="T115" fmla="*/ 1515 h 1662"/>
                  <a:gd name="T116" fmla="*/ 209 w 854"/>
                  <a:gd name="T117" fmla="*/ 1440 h 1662"/>
                  <a:gd name="T118" fmla="*/ 236 w 854"/>
                  <a:gd name="T119" fmla="*/ 1375 h 1662"/>
                  <a:gd name="T120" fmla="*/ 286 w 854"/>
                  <a:gd name="T121" fmla="*/ 1322 h 1662"/>
                  <a:gd name="T122" fmla="*/ 351 w 854"/>
                  <a:gd name="T123" fmla="*/ 1296 h 16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4"/>
                  <a:gd name="T187" fmla="*/ 0 h 1662"/>
                  <a:gd name="T188" fmla="*/ 854 w 854"/>
                  <a:gd name="T189" fmla="*/ 1662 h 166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4" h="1662">
                    <a:moveTo>
                      <a:pt x="424" y="1167"/>
                    </a:moveTo>
                    <a:lnTo>
                      <a:pt x="348" y="1167"/>
                    </a:lnTo>
                    <a:lnTo>
                      <a:pt x="346" y="1093"/>
                    </a:lnTo>
                    <a:lnTo>
                      <a:pt x="348" y="1037"/>
                    </a:lnTo>
                    <a:lnTo>
                      <a:pt x="351" y="986"/>
                    </a:lnTo>
                    <a:lnTo>
                      <a:pt x="357" y="941"/>
                    </a:lnTo>
                    <a:lnTo>
                      <a:pt x="364" y="898"/>
                    </a:lnTo>
                    <a:lnTo>
                      <a:pt x="376" y="859"/>
                    </a:lnTo>
                    <a:lnTo>
                      <a:pt x="392" y="814"/>
                    </a:lnTo>
                    <a:lnTo>
                      <a:pt x="411" y="769"/>
                    </a:lnTo>
                    <a:lnTo>
                      <a:pt x="437" y="719"/>
                    </a:lnTo>
                    <a:lnTo>
                      <a:pt x="471" y="655"/>
                    </a:lnTo>
                    <a:lnTo>
                      <a:pt x="499" y="603"/>
                    </a:lnTo>
                    <a:lnTo>
                      <a:pt x="508" y="579"/>
                    </a:lnTo>
                    <a:lnTo>
                      <a:pt x="518" y="558"/>
                    </a:lnTo>
                    <a:lnTo>
                      <a:pt x="523" y="542"/>
                    </a:lnTo>
                    <a:lnTo>
                      <a:pt x="529" y="525"/>
                    </a:lnTo>
                    <a:lnTo>
                      <a:pt x="538" y="485"/>
                    </a:lnTo>
                    <a:lnTo>
                      <a:pt x="546" y="444"/>
                    </a:lnTo>
                    <a:lnTo>
                      <a:pt x="551" y="405"/>
                    </a:lnTo>
                    <a:lnTo>
                      <a:pt x="551" y="364"/>
                    </a:lnTo>
                    <a:lnTo>
                      <a:pt x="551" y="332"/>
                    </a:lnTo>
                    <a:lnTo>
                      <a:pt x="548" y="302"/>
                    </a:lnTo>
                    <a:lnTo>
                      <a:pt x="544" y="274"/>
                    </a:lnTo>
                    <a:lnTo>
                      <a:pt x="538" y="248"/>
                    </a:lnTo>
                    <a:lnTo>
                      <a:pt x="531" y="226"/>
                    </a:lnTo>
                    <a:lnTo>
                      <a:pt x="521" y="203"/>
                    </a:lnTo>
                    <a:lnTo>
                      <a:pt x="510" y="183"/>
                    </a:lnTo>
                    <a:lnTo>
                      <a:pt x="497" y="166"/>
                    </a:lnTo>
                    <a:lnTo>
                      <a:pt x="484" y="149"/>
                    </a:lnTo>
                    <a:lnTo>
                      <a:pt x="469" y="136"/>
                    </a:lnTo>
                    <a:lnTo>
                      <a:pt x="452" y="125"/>
                    </a:lnTo>
                    <a:lnTo>
                      <a:pt x="435" y="114"/>
                    </a:lnTo>
                    <a:lnTo>
                      <a:pt x="417" y="106"/>
                    </a:lnTo>
                    <a:lnTo>
                      <a:pt x="398" y="103"/>
                    </a:lnTo>
                    <a:lnTo>
                      <a:pt x="378" y="99"/>
                    </a:lnTo>
                    <a:lnTo>
                      <a:pt x="355" y="97"/>
                    </a:lnTo>
                    <a:lnTo>
                      <a:pt x="338" y="99"/>
                    </a:lnTo>
                    <a:lnTo>
                      <a:pt x="323" y="99"/>
                    </a:lnTo>
                    <a:lnTo>
                      <a:pt x="308" y="103"/>
                    </a:lnTo>
                    <a:lnTo>
                      <a:pt x="293" y="106"/>
                    </a:lnTo>
                    <a:lnTo>
                      <a:pt x="280" y="112"/>
                    </a:lnTo>
                    <a:lnTo>
                      <a:pt x="267" y="117"/>
                    </a:lnTo>
                    <a:lnTo>
                      <a:pt x="256" y="125"/>
                    </a:lnTo>
                    <a:lnTo>
                      <a:pt x="245" y="132"/>
                    </a:lnTo>
                    <a:lnTo>
                      <a:pt x="234" y="142"/>
                    </a:lnTo>
                    <a:lnTo>
                      <a:pt x="224" y="149"/>
                    </a:lnTo>
                    <a:lnTo>
                      <a:pt x="217" y="159"/>
                    </a:lnTo>
                    <a:lnTo>
                      <a:pt x="209" y="168"/>
                    </a:lnTo>
                    <a:lnTo>
                      <a:pt x="206" y="175"/>
                    </a:lnTo>
                    <a:lnTo>
                      <a:pt x="202" y="185"/>
                    </a:lnTo>
                    <a:lnTo>
                      <a:pt x="198" y="192"/>
                    </a:lnTo>
                    <a:lnTo>
                      <a:pt x="198" y="202"/>
                    </a:lnTo>
                    <a:lnTo>
                      <a:pt x="198" y="209"/>
                    </a:lnTo>
                    <a:lnTo>
                      <a:pt x="200" y="215"/>
                    </a:lnTo>
                    <a:lnTo>
                      <a:pt x="204" y="222"/>
                    </a:lnTo>
                    <a:lnTo>
                      <a:pt x="207" y="228"/>
                    </a:lnTo>
                    <a:lnTo>
                      <a:pt x="217" y="241"/>
                    </a:lnTo>
                    <a:lnTo>
                      <a:pt x="232" y="252"/>
                    </a:lnTo>
                    <a:lnTo>
                      <a:pt x="258" y="271"/>
                    </a:lnTo>
                    <a:lnTo>
                      <a:pt x="280" y="286"/>
                    </a:lnTo>
                    <a:lnTo>
                      <a:pt x="295" y="299"/>
                    </a:lnTo>
                    <a:lnTo>
                      <a:pt x="307" y="310"/>
                    </a:lnTo>
                    <a:lnTo>
                      <a:pt x="312" y="319"/>
                    </a:lnTo>
                    <a:lnTo>
                      <a:pt x="318" y="330"/>
                    </a:lnTo>
                    <a:lnTo>
                      <a:pt x="321" y="340"/>
                    </a:lnTo>
                    <a:lnTo>
                      <a:pt x="325" y="351"/>
                    </a:lnTo>
                    <a:lnTo>
                      <a:pt x="331" y="373"/>
                    </a:lnTo>
                    <a:lnTo>
                      <a:pt x="333" y="396"/>
                    </a:lnTo>
                    <a:lnTo>
                      <a:pt x="331" y="413"/>
                    </a:lnTo>
                    <a:lnTo>
                      <a:pt x="329" y="428"/>
                    </a:lnTo>
                    <a:lnTo>
                      <a:pt x="325" y="443"/>
                    </a:lnTo>
                    <a:lnTo>
                      <a:pt x="320" y="457"/>
                    </a:lnTo>
                    <a:lnTo>
                      <a:pt x="314" y="472"/>
                    </a:lnTo>
                    <a:lnTo>
                      <a:pt x="305" y="485"/>
                    </a:lnTo>
                    <a:lnTo>
                      <a:pt x="295" y="499"/>
                    </a:lnTo>
                    <a:lnTo>
                      <a:pt x="284" y="512"/>
                    </a:lnTo>
                    <a:lnTo>
                      <a:pt x="273" y="523"/>
                    </a:lnTo>
                    <a:lnTo>
                      <a:pt x="260" y="532"/>
                    </a:lnTo>
                    <a:lnTo>
                      <a:pt x="249" y="540"/>
                    </a:lnTo>
                    <a:lnTo>
                      <a:pt x="234" y="547"/>
                    </a:lnTo>
                    <a:lnTo>
                      <a:pt x="221" y="553"/>
                    </a:lnTo>
                    <a:lnTo>
                      <a:pt x="206" y="556"/>
                    </a:lnTo>
                    <a:lnTo>
                      <a:pt x="191" y="558"/>
                    </a:lnTo>
                    <a:lnTo>
                      <a:pt x="176" y="558"/>
                    </a:lnTo>
                    <a:lnTo>
                      <a:pt x="157" y="558"/>
                    </a:lnTo>
                    <a:lnTo>
                      <a:pt x="140" y="555"/>
                    </a:lnTo>
                    <a:lnTo>
                      <a:pt x="123" y="551"/>
                    </a:lnTo>
                    <a:lnTo>
                      <a:pt x="108" y="545"/>
                    </a:lnTo>
                    <a:lnTo>
                      <a:pt x="94" y="536"/>
                    </a:lnTo>
                    <a:lnTo>
                      <a:pt x="79" y="527"/>
                    </a:lnTo>
                    <a:lnTo>
                      <a:pt x="66" y="515"/>
                    </a:lnTo>
                    <a:lnTo>
                      <a:pt x="52" y="502"/>
                    </a:lnTo>
                    <a:lnTo>
                      <a:pt x="39" y="489"/>
                    </a:lnTo>
                    <a:lnTo>
                      <a:pt x="30" y="472"/>
                    </a:lnTo>
                    <a:lnTo>
                      <a:pt x="21" y="457"/>
                    </a:lnTo>
                    <a:lnTo>
                      <a:pt x="13" y="439"/>
                    </a:lnTo>
                    <a:lnTo>
                      <a:pt x="8" y="420"/>
                    </a:lnTo>
                    <a:lnTo>
                      <a:pt x="4" y="400"/>
                    </a:lnTo>
                    <a:lnTo>
                      <a:pt x="2" y="379"/>
                    </a:lnTo>
                    <a:lnTo>
                      <a:pt x="0" y="357"/>
                    </a:lnTo>
                    <a:lnTo>
                      <a:pt x="0" y="338"/>
                    </a:lnTo>
                    <a:lnTo>
                      <a:pt x="2" y="321"/>
                    </a:lnTo>
                    <a:lnTo>
                      <a:pt x="4" y="304"/>
                    </a:lnTo>
                    <a:lnTo>
                      <a:pt x="8" y="287"/>
                    </a:lnTo>
                    <a:lnTo>
                      <a:pt x="11" y="271"/>
                    </a:lnTo>
                    <a:lnTo>
                      <a:pt x="17" y="254"/>
                    </a:lnTo>
                    <a:lnTo>
                      <a:pt x="23" y="237"/>
                    </a:lnTo>
                    <a:lnTo>
                      <a:pt x="30" y="222"/>
                    </a:lnTo>
                    <a:lnTo>
                      <a:pt x="37" y="205"/>
                    </a:lnTo>
                    <a:lnTo>
                      <a:pt x="47" y="190"/>
                    </a:lnTo>
                    <a:lnTo>
                      <a:pt x="56" y="175"/>
                    </a:lnTo>
                    <a:lnTo>
                      <a:pt x="67" y="160"/>
                    </a:lnTo>
                    <a:lnTo>
                      <a:pt x="92" y="132"/>
                    </a:lnTo>
                    <a:lnTo>
                      <a:pt x="120" y="106"/>
                    </a:lnTo>
                    <a:lnTo>
                      <a:pt x="135" y="93"/>
                    </a:lnTo>
                    <a:lnTo>
                      <a:pt x="150" y="80"/>
                    </a:lnTo>
                    <a:lnTo>
                      <a:pt x="166" y="69"/>
                    </a:lnTo>
                    <a:lnTo>
                      <a:pt x="183" y="60"/>
                    </a:lnTo>
                    <a:lnTo>
                      <a:pt x="200" y="50"/>
                    </a:lnTo>
                    <a:lnTo>
                      <a:pt x="217" y="41"/>
                    </a:lnTo>
                    <a:lnTo>
                      <a:pt x="236" y="33"/>
                    </a:lnTo>
                    <a:lnTo>
                      <a:pt x="254" y="26"/>
                    </a:lnTo>
                    <a:lnTo>
                      <a:pt x="273" y="20"/>
                    </a:lnTo>
                    <a:lnTo>
                      <a:pt x="293" y="15"/>
                    </a:lnTo>
                    <a:lnTo>
                      <a:pt x="314" y="11"/>
                    </a:lnTo>
                    <a:lnTo>
                      <a:pt x="335" y="7"/>
                    </a:lnTo>
                    <a:lnTo>
                      <a:pt x="379" y="2"/>
                    </a:lnTo>
                    <a:lnTo>
                      <a:pt x="424" y="0"/>
                    </a:lnTo>
                    <a:lnTo>
                      <a:pt x="448" y="2"/>
                    </a:lnTo>
                    <a:lnTo>
                      <a:pt x="471" y="2"/>
                    </a:lnTo>
                    <a:lnTo>
                      <a:pt x="493" y="5"/>
                    </a:lnTo>
                    <a:lnTo>
                      <a:pt x="514" y="7"/>
                    </a:lnTo>
                    <a:lnTo>
                      <a:pt x="536" y="11"/>
                    </a:lnTo>
                    <a:lnTo>
                      <a:pt x="557" y="17"/>
                    </a:lnTo>
                    <a:lnTo>
                      <a:pt x="577" y="22"/>
                    </a:lnTo>
                    <a:lnTo>
                      <a:pt x="596" y="30"/>
                    </a:lnTo>
                    <a:lnTo>
                      <a:pt x="615" y="37"/>
                    </a:lnTo>
                    <a:lnTo>
                      <a:pt x="633" y="45"/>
                    </a:lnTo>
                    <a:lnTo>
                      <a:pt x="652" y="54"/>
                    </a:lnTo>
                    <a:lnTo>
                      <a:pt x="669" y="65"/>
                    </a:lnTo>
                    <a:lnTo>
                      <a:pt x="686" y="76"/>
                    </a:lnTo>
                    <a:lnTo>
                      <a:pt x="703" y="88"/>
                    </a:lnTo>
                    <a:lnTo>
                      <a:pt x="718" y="101"/>
                    </a:lnTo>
                    <a:lnTo>
                      <a:pt x="734" y="116"/>
                    </a:lnTo>
                    <a:lnTo>
                      <a:pt x="747" y="129"/>
                    </a:lnTo>
                    <a:lnTo>
                      <a:pt x="762" y="144"/>
                    </a:lnTo>
                    <a:lnTo>
                      <a:pt x="774" y="159"/>
                    </a:lnTo>
                    <a:lnTo>
                      <a:pt x="787" y="175"/>
                    </a:lnTo>
                    <a:lnTo>
                      <a:pt x="798" y="190"/>
                    </a:lnTo>
                    <a:lnTo>
                      <a:pt x="807" y="207"/>
                    </a:lnTo>
                    <a:lnTo>
                      <a:pt x="817" y="224"/>
                    </a:lnTo>
                    <a:lnTo>
                      <a:pt x="824" y="241"/>
                    </a:lnTo>
                    <a:lnTo>
                      <a:pt x="831" y="258"/>
                    </a:lnTo>
                    <a:lnTo>
                      <a:pt x="837" y="274"/>
                    </a:lnTo>
                    <a:lnTo>
                      <a:pt x="843" y="293"/>
                    </a:lnTo>
                    <a:lnTo>
                      <a:pt x="846" y="312"/>
                    </a:lnTo>
                    <a:lnTo>
                      <a:pt x="850" y="330"/>
                    </a:lnTo>
                    <a:lnTo>
                      <a:pt x="852" y="349"/>
                    </a:lnTo>
                    <a:lnTo>
                      <a:pt x="854" y="370"/>
                    </a:lnTo>
                    <a:lnTo>
                      <a:pt x="854" y="390"/>
                    </a:lnTo>
                    <a:lnTo>
                      <a:pt x="852" y="422"/>
                    </a:lnTo>
                    <a:lnTo>
                      <a:pt x="848" y="456"/>
                    </a:lnTo>
                    <a:lnTo>
                      <a:pt x="843" y="489"/>
                    </a:lnTo>
                    <a:lnTo>
                      <a:pt x="833" y="523"/>
                    </a:lnTo>
                    <a:lnTo>
                      <a:pt x="820" y="553"/>
                    </a:lnTo>
                    <a:lnTo>
                      <a:pt x="807" y="581"/>
                    </a:lnTo>
                    <a:lnTo>
                      <a:pt x="792" y="609"/>
                    </a:lnTo>
                    <a:lnTo>
                      <a:pt x="774" y="635"/>
                    </a:lnTo>
                    <a:lnTo>
                      <a:pt x="751" y="661"/>
                    </a:lnTo>
                    <a:lnTo>
                      <a:pt x="721" y="691"/>
                    </a:lnTo>
                    <a:lnTo>
                      <a:pt x="684" y="726"/>
                    </a:lnTo>
                    <a:lnTo>
                      <a:pt x="637" y="768"/>
                    </a:lnTo>
                    <a:lnTo>
                      <a:pt x="592" y="807"/>
                    </a:lnTo>
                    <a:lnTo>
                      <a:pt x="555" y="842"/>
                    </a:lnTo>
                    <a:lnTo>
                      <a:pt x="525" y="872"/>
                    </a:lnTo>
                    <a:lnTo>
                      <a:pt x="503" y="900"/>
                    </a:lnTo>
                    <a:lnTo>
                      <a:pt x="484" y="926"/>
                    </a:lnTo>
                    <a:lnTo>
                      <a:pt x="469" y="954"/>
                    </a:lnTo>
                    <a:lnTo>
                      <a:pt x="456" y="982"/>
                    </a:lnTo>
                    <a:lnTo>
                      <a:pt x="445" y="1014"/>
                    </a:lnTo>
                    <a:lnTo>
                      <a:pt x="437" y="1048"/>
                    </a:lnTo>
                    <a:lnTo>
                      <a:pt x="430" y="1085"/>
                    </a:lnTo>
                    <a:lnTo>
                      <a:pt x="426" y="1124"/>
                    </a:lnTo>
                    <a:lnTo>
                      <a:pt x="424" y="1167"/>
                    </a:lnTo>
                    <a:close/>
                    <a:moveTo>
                      <a:pt x="389" y="1293"/>
                    </a:moveTo>
                    <a:lnTo>
                      <a:pt x="407" y="1293"/>
                    </a:lnTo>
                    <a:lnTo>
                      <a:pt x="426" y="1296"/>
                    </a:lnTo>
                    <a:lnTo>
                      <a:pt x="443" y="1300"/>
                    </a:lnTo>
                    <a:lnTo>
                      <a:pt x="460" y="1306"/>
                    </a:lnTo>
                    <a:lnTo>
                      <a:pt x="477" y="1313"/>
                    </a:lnTo>
                    <a:lnTo>
                      <a:pt x="491" y="1322"/>
                    </a:lnTo>
                    <a:lnTo>
                      <a:pt x="506" y="1334"/>
                    </a:lnTo>
                    <a:lnTo>
                      <a:pt x="521" y="1347"/>
                    </a:lnTo>
                    <a:lnTo>
                      <a:pt x="533" y="1360"/>
                    </a:lnTo>
                    <a:lnTo>
                      <a:pt x="544" y="1375"/>
                    </a:lnTo>
                    <a:lnTo>
                      <a:pt x="553" y="1390"/>
                    </a:lnTo>
                    <a:lnTo>
                      <a:pt x="561" y="1406"/>
                    </a:lnTo>
                    <a:lnTo>
                      <a:pt x="568" y="1423"/>
                    </a:lnTo>
                    <a:lnTo>
                      <a:pt x="572" y="1440"/>
                    </a:lnTo>
                    <a:lnTo>
                      <a:pt x="574" y="1459"/>
                    </a:lnTo>
                    <a:lnTo>
                      <a:pt x="576" y="1477"/>
                    </a:lnTo>
                    <a:lnTo>
                      <a:pt x="574" y="1496"/>
                    </a:lnTo>
                    <a:lnTo>
                      <a:pt x="572" y="1515"/>
                    </a:lnTo>
                    <a:lnTo>
                      <a:pt x="566" y="1534"/>
                    </a:lnTo>
                    <a:lnTo>
                      <a:pt x="561" y="1550"/>
                    </a:lnTo>
                    <a:lnTo>
                      <a:pt x="553" y="1565"/>
                    </a:lnTo>
                    <a:lnTo>
                      <a:pt x="544" y="1580"/>
                    </a:lnTo>
                    <a:lnTo>
                      <a:pt x="533" y="1595"/>
                    </a:lnTo>
                    <a:lnTo>
                      <a:pt x="519" y="1610"/>
                    </a:lnTo>
                    <a:lnTo>
                      <a:pt x="505" y="1623"/>
                    </a:lnTo>
                    <a:lnTo>
                      <a:pt x="491" y="1633"/>
                    </a:lnTo>
                    <a:lnTo>
                      <a:pt x="477" y="1642"/>
                    </a:lnTo>
                    <a:lnTo>
                      <a:pt x="460" y="1649"/>
                    </a:lnTo>
                    <a:lnTo>
                      <a:pt x="443" y="1655"/>
                    </a:lnTo>
                    <a:lnTo>
                      <a:pt x="426" y="1661"/>
                    </a:lnTo>
                    <a:lnTo>
                      <a:pt x="407" y="1662"/>
                    </a:lnTo>
                    <a:lnTo>
                      <a:pt x="389" y="1662"/>
                    </a:lnTo>
                    <a:lnTo>
                      <a:pt x="370" y="1662"/>
                    </a:lnTo>
                    <a:lnTo>
                      <a:pt x="351" y="1661"/>
                    </a:lnTo>
                    <a:lnTo>
                      <a:pt x="335" y="1655"/>
                    </a:lnTo>
                    <a:lnTo>
                      <a:pt x="318" y="1649"/>
                    </a:lnTo>
                    <a:lnTo>
                      <a:pt x="301" y="1642"/>
                    </a:lnTo>
                    <a:lnTo>
                      <a:pt x="286" y="1633"/>
                    </a:lnTo>
                    <a:lnTo>
                      <a:pt x="273" y="1623"/>
                    </a:lnTo>
                    <a:lnTo>
                      <a:pt x="258" y="1610"/>
                    </a:lnTo>
                    <a:lnTo>
                      <a:pt x="247" y="1595"/>
                    </a:lnTo>
                    <a:lnTo>
                      <a:pt x="236" y="1580"/>
                    </a:lnTo>
                    <a:lnTo>
                      <a:pt x="226" y="1565"/>
                    </a:lnTo>
                    <a:lnTo>
                      <a:pt x="219" y="1550"/>
                    </a:lnTo>
                    <a:lnTo>
                      <a:pt x="213" y="1534"/>
                    </a:lnTo>
                    <a:lnTo>
                      <a:pt x="209" y="1515"/>
                    </a:lnTo>
                    <a:lnTo>
                      <a:pt x="207" y="1496"/>
                    </a:lnTo>
                    <a:lnTo>
                      <a:pt x="206" y="1477"/>
                    </a:lnTo>
                    <a:lnTo>
                      <a:pt x="207" y="1459"/>
                    </a:lnTo>
                    <a:lnTo>
                      <a:pt x="209" y="1440"/>
                    </a:lnTo>
                    <a:lnTo>
                      <a:pt x="213" y="1423"/>
                    </a:lnTo>
                    <a:lnTo>
                      <a:pt x="219" y="1406"/>
                    </a:lnTo>
                    <a:lnTo>
                      <a:pt x="226" y="1390"/>
                    </a:lnTo>
                    <a:lnTo>
                      <a:pt x="236" y="1375"/>
                    </a:lnTo>
                    <a:lnTo>
                      <a:pt x="247" y="1360"/>
                    </a:lnTo>
                    <a:lnTo>
                      <a:pt x="258" y="1347"/>
                    </a:lnTo>
                    <a:lnTo>
                      <a:pt x="273" y="1334"/>
                    </a:lnTo>
                    <a:lnTo>
                      <a:pt x="286" y="1322"/>
                    </a:lnTo>
                    <a:lnTo>
                      <a:pt x="301" y="1313"/>
                    </a:lnTo>
                    <a:lnTo>
                      <a:pt x="318" y="1306"/>
                    </a:lnTo>
                    <a:lnTo>
                      <a:pt x="335" y="1300"/>
                    </a:lnTo>
                    <a:lnTo>
                      <a:pt x="351" y="1296"/>
                    </a:lnTo>
                    <a:lnTo>
                      <a:pt x="370" y="1293"/>
                    </a:lnTo>
                    <a:lnTo>
                      <a:pt x="389" y="1293"/>
                    </a:lnTo>
                    <a:close/>
                  </a:path>
                </a:pathLst>
              </a:custGeom>
              <a:solidFill>
                <a:srgbClr val="D2A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Group 18"/>
            <p:cNvGrpSpPr>
              <a:grpSpLocks/>
            </p:cNvGrpSpPr>
            <p:nvPr/>
          </p:nvGrpSpPr>
          <p:grpSpPr bwMode="auto">
            <a:xfrm>
              <a:off x="6467" y="7691"/>
              <a:ext cx="1739" cy="2159"/>
              <a:chOff x="9094" y="5900"/>
              <a:chExt cx="1739" cy="2159"/>
            </a:xfrm>
          </p:grpSpPr>
          <p:grpSp>
            <p:nvGrpSpPr>
              <p:cNvPr id="63" name="Group 19"/>
              <p:cNvGrpSpPr>
                <a:grpSpLocks/>
              </p:cNvGrpSpPr>
              <p:nvPr/>
            </p:nvGrpSpPr>
            <p:grpSpPr bwMode="auto">
              <a:xfrm>
                <a:off x="9094" y="6743"/>
                <a:ext cx="938" cy="1316"/>
                <a:chOff x="9094" y="6743"/>
                <a:chExt cx="938" cy="1316"/>
              </a:xfrm>
            </p:grpSpPr>
            <p:sp>
              <p:nvSpPr>
                <p:cNvPr id="388" name="Freeform 20"/>
                <p:cNvSpPr>
                  <a:spLocks/>
                </p:cNvSpPr>
                <p:nvPr/>
              </p:nvSpPr>
              <p:spPr bwMode="auto">
                <a:xfrm>
                  <a:off x="9128" y="7904"/>
                  <a:ext cx="301" cy="155"/>
                </a:xfrm>
                <a:custGeom>
                  <a:avLst/>
                  <a:gdLst>
                    <a:gd name="T0" fmla="*/ 301 w 301"/>
                    <a:gd name="T1" fmla="*/ 9 h 155"/>
                    <a:gd name="T2" fmla="*/ 293 w 301"/>
                    <a:gd name="T3" fmla="*/ 26 h 155"/>
                    <a:gd name="T4" fmla="*/ 284 w 301"/>
                    <a:gd name="T5" fmla="*/ 43 h 155"/>
                    <a:gd name="T6" fmla="*/ 276 w 301"/>
                    <a:gd name="T7" fmla="*/ 52 h 155"/>
                    <a:gd name="T8" fmla="*/ 267 w 301"/>
                    <a:gd name="T9" fmla="*/ 69 h 155"/>
                    <a:gd name="T10" fmla="*/ 258 w 301"/>
                    <a:gd name="T11" fmla="*/ 86 h 155"/>
                    <a:gd name="T12" fmla="*/ 241 w 301"/>
                    <a:gd name="T13" fmla="*/ 95 h 155"/>
                    <a:gd name="T14" fmla="*/ 233 w 301"/>
                    <a:gd name="T15" fmla="*/ 103 h 155"/>
                    <a:gd name="T16" fmla="*/ 224 w 301"/>
                    <a:gd name="T17" fmla="*/ 112 h 155"/>
                    <a:gd name="T18" fmla="*/ 207 w 301"/>
                    <a:gd name="T19" fmla="*/ 121 h 155"/>
                    <a:gd name="T20" fmla="*/ 198 w 301"/>
                    <a:gd name="T21" fmla="*/ 129 h 155"/>
                    <a:gd name="T22" fmla="*/ 181 w 301"/>
                    <a:gd name="T23" fmla="*/ 138 h 155"/>
                    <a:gd name="T24" fmla="*/ 164 w 301"/>
                    <a:gd name="T25" fmla="*/ 146 h 155"/>
                    <a:gd name="T26" fmla="*/ 155 w 301"/>
                    <a:gd name="T27" fmla="*/ 146 h 155"/>
                    <a:gd name="T28" fmla="*/ 138 w 301"/>
                    <a:gd name="T29" fmla="*/ 155 h 155"/>
                    <a:gd name="T30" fmla="*/ 121 w 301"/>
                    <a:gd name="T31" fmla="*/ 155 h 155"/>
                    <a:gd name="T32" fmla="*/ 95 w 301"/>
                    <a:gd name="T33" fmla="*/ 155 h 155"/>
                    <a:gd name="T34" fmla="*/ 86 w 301"/>
                    <a:gd name="T35" fmla="*/ 155 h 155"/>
                    <a:gd name="T36" fmla="*/ 78 w 301"/>
                    <a:gd name="T37" fmla="*/ 155 h 155"/>
                    <a:gd name="T38" fmla="*/ 69 w 301"/>
                    <a:gd name="T39" fmla="*/ 146 h 155"/>
                    <a:gd name="T40" fmla="*/ 60 w 301"/>
                    <a:gd name="T41" fmla="*/ 146 h 155"/>
                    <a:gd name="T42" fmla="*/ 52 w 301"/>
                    <a:gd name="T43" fmla="*/ 146 h 155"/>
                    <a:gd name="T44" fmla="*/ 43 w 301"/>
                    <a:gd name="T45" fmla="*/ 138 h 155"/>
                    <a:gd name="T46" fmla="*/ 43 w 301"/>
                    <a:gd name="T47" fmla="*/ 129 h 155"/>
                    <a:gd name="T48" fmla="*/ 34 w 301"/>
                    <a:gd name="T49" fmla="*/ 129 h 155"/>
                    <a:gd name="T50" fmla="*/ 26 w 301"/>
                    <a:gd name="T51" fmla="*/ 121 h 155"/>
                    <a:gd name="T52" fmla="*/ 26 w 301"/>
                    <a:gd name="T53" fmla="*/ 121 h 155"/>
                    <a:gd name="T54" fmla="*/ 17 w 301"/>
                    <a:gd name="T55" fmla="*/ 121 h 155"/>
                    <a:gd name="T56" fmla="*/ 9 w 301"/>
                    <a:gd name="T57" fmla="*/ 112 h 155"/>
                    <a:gd name="T58" fmla="*/ 9 w 301"/>
                    <a:gd name="T59" fmla="*/ 103 h 155"/>
                    <a:gd name="T60" fmla="*/ 0 w 301"/>
                    <a:gd name="T61" fmla="*/ 103 h 155"/>
                    <a:gd name="T62" fmla="*/ 0 w 301"/>
                    <a:gd name="T63" fmla="*/ 103 h 155"/>
                    <a:gd name="T64" fmla="*/ 26 w 301"/>
                    <a:gd name="T65" fmla="*/ 121 h 155"/>
                    <a:gd name="T66" fmla="*/ 43 w 301"/>
                    <a:gd name="T67" fmla="*/ 129 h 155"/>
                    <a:gd name="T68" fmla="*/ 60 w 301"/>
                    <a:gd name="T69" fmla="*/ 146 h 155"/>
                    <a:gd name="T70" fmla="*/ 78 w 301"/>
                    <a:gd name="T71" fmla="*/ 146 h 155"/>
                    <a:gd name="T72" fmla="*/ 95 w 301"/>
                    <a:gd name="T73" fmla="*/ 155 h 155"/>
                    <a:gd name="T74" fmla="*/ 112 w 301"/>
                    <a:gd name="T75" fmla="*/ 155 h 155"/>
                    <a:gd name="T76" fmla="*/ 138 w 301"/>
                    <a:gd name="T77" fmla="*/ 146 h 155"/>
                    <a:gd name="T78" fmla="*/ 155 w 301"/>
                    <a:gd name="T79" fmla="*/ 146 h 155"/>
                    <a:gd name="T80" fmla="*/ 172 w 301"/>
                    <a:gd name="T81" fmla="*/ 138 h 155"/>
                    <a:gd name="T82" fmla="*/ 189 w 301"/>
                    <a:gd name="T83" fmla="*/ 129 h 155"/>
                    <a:gd name="T84" fmla="*/ 207 w 301"/>
                    <a:gd name="T85" fmla="*/ 121 h 155"/>
                    <a:gd name="T86" fmla="*/ 224 w 301"/>
                    <a:gd name="T87" fmla="*/ 103 h 155"/>
                    <a:gd name="T88" fmla="*/ 233 w 301"/>
                    <a:gd name="T89" fmla="*/ 95 h 155"/>
                    <a:gd name="T90" fmla="*/ 250 w 301"/>
                    <a:gd name="T91" fmla="*/ 78 h 155"/>
                    <a:gd name="T92" fmla="*/ 258 w 301"/>
                    <a:gd name="T93" fmla="*/ 60 h 155"/>
                    <a:gd name="T94" fmla="*/ 276 w 301"/>
                    <a:gd name="T95" fmla="*/ 43 h 155"/>
                    <a:gd name="T96" fmla="*/ 276 w 301"/>
                    <a:gd name="T97" fmla="*/ 26 h 155"/>
                    <a:gd name="T98" fmla="*/ 284 w 301"/>
                    <a:gd name="T99" fmla="*/ 17 h 155"/>
                    <a:gd name="T100" fmla="*/ 284 w 301"/>
                    <a:gd name="T101" fmla="*/ 9 h 155"/>
                    <a:gd name="T102" fmla="*/ 293 w 301"/>
                    <a:gd name="T103" fmla="*/ 0 h 155"/>
                    <a:gd name="T104" fmla="*/ 301 w 301"/>
                    <a:gd name="T105" fmla="*/ 9 h 1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01"/>
                    <a:gd name="T160" fmla="*/ 0 h 155"/>
                    <a:gd name="T161" fmla="*/ 301 w 301"/>
                    <a:gd name="T162" fmla="*/ 155 h 15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01" h="155">
                      <a:moveTo>
                        <a:pt x="301" y="9"/>
                      </a:moveTo>
                      <a:lnTo>
                        <a:pt x="293" y="26"/>
                      </a:lnTo>
                      <a:lnTo>
                        <a:pt x="284" y="43"/>
                      </a:lnTo>
                      <a:lnTo>
                        <a:pt x="276" y="52"/>
                      </a:lnTo>
                      <a:lnTo>
                        <a:pt x="267" y="69"/>
                      </a:lnTo>
                      <a:lnTo>
                        <a:pt x="258" y="86"/>
                      </a:lnTo>
                      <a:lnTo>
                        <a:pt x="241" y="95"/>
                      </a:lnTo>
                      <a:lnTo>
                        <a:pt x="233" y="103"/>
                      </a:lnTo>
                      <a:lnTo>
                        <a:pt x="224" y="112"/>
                      </a:lnTo>
                      <a:lnTo>
                        <a:pt x="207" y="121"/>
                      </a:lnTo>
                      <a:lnTo>
                        <a:pt x="198" y="129"/>
                      </a:lnTo>
                      <a:lnTo>
                        <a:pt x="181" y="138"/>
                      </a:lnTo>
                      <a:lnTo>
                        <a:pt x="164" y="146"/>
                      </a:lnTo>
                      <a:lnTo>
                        <a:pt x="155" y="146"/>
                      </a:lnTo>
                      <a:lnTo>
                        <a:pt x="138" y="155"/>
                      </a:lnTo>
                      <a:lnTo>
                        <a:pt x="121" y="155"/>
                      </a:lnTo>
                      <a:lnTo>
                        <a:pt x="95" y="155"/>
                      </a:lnTo>
                      <a:lnTo>
                        <a:pt x="86" y="155"/>
                      </a:lnTo>
                      <a:lnTo>
                        <a:pt x="78" y="155"/>
                      </a:lnTo>
                      <a:lnTo>
                        <a:pt x="69" y="146"/>
                      </a:lnTo>
                      <a:lnTo>
                        <a:pt x="60" y="146"/>
                      </a:lnTo>
                      <a:lnTo>
                        <a:pt x="52" y="146"/>
                      </a:lnTo>
                      <a:lnTo>
                        <a:pt x="43" y="138"/>
                      </a:lnTo>
                      <a:lnTo>
                        <a:pt x="43" y="129"/>
                      </a:lnTo>
                      <a:lnTo>
                        <a:pt x="34" y="129"/>
                      </a:lnTo>
                      <a:lnTo>
                        <a:pt x="26" y="121"/>
                      </a:lnTo>
                      <a:lnTo>
                        <a:pt x="17" y="121"/>
                      </a:lnTo>
                      <a:lnTo>
                        <a:pt x="9" y="112"/>
                      </a:lnTo>
                      <a:lnTo>
                        <a:pt x="9" y="103"/>
                      </a:lnTo>
                      <a:lnTo>
                        <a:pt x="0" y="103"/>
                      </a:lnTo>
                      <a:lnTo>
                        <a:pt x="26" y="121"/>
                      </a:lnTo>
                      <a:lnTo>
                        <a:pt x="43" y="129"/>
                      </a:lnTo>
                      <a:lnTo>
                        <a:pt x="60" y="146"/>
                      </a:lnTo>
                      <a:lnTo>
                        <a:pt x="78" y="146"/>
                      </a:lnTo>
                      <a:lnTo>
                        <a:pt x="95" y="155"/>
                      </a:lnTo>
                      <a:lnTo>
                        <a:pt x="112" y="155"/>
                      </a:lnTo>
                      <a:lnTo>
                        <a:pt x="138" y="146"/>
                      </a:lnTo>
                      <a:lnTo>
                        <a:pt x="155" y="146"/>
                      </a:lnTo>
                      <a:lnTo>
                        <a:pt x="172" y="138"/>
                      </a:lnTo>
                      <a:lnTo>
                        <a:pt x="189" y="129"/>
                      </a:lnTo>
                      <a:lnTo>
                        <a:pt x="207" y="121"/>
                      </a:lnTo>
                      <a:lnTo>
                        <a:pt x="224" y="103"/>
                      </a:lnTo>
                      <a:lnTo>
                        <a:pt x="233" y="95"/>
                      </a:lnTo>
                      <a:lnTo>
                        <a:pt x="250" y="78"/>
                      </a:lnTo>
                      <a:lnTo>
                        <a:pt x="258" y="60"/>
                      </a:lnTo>
                      <a:lnTo>
                        <a:pt x="276" y="43"/>
                      </a:lnTo>
                      <a:lnTo>
                        <a:pt x="276" y="26"/>
                      </a:lnTo>
                      <a:lnTo>
                        <a:pt x="284" y="17"/>
                      </a:lnTo>
                      <a:lnTo>
                        <a:pt x="284" y="9"/>
                      </a:lnTo>
                      <a:lnTo>
                        <a:pt x="293" y="0"/>
                      </a:lnTo>
                      <a:lnTo>
                        <a:pt x="30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Freeform 21"/>
                <p:cNvSpPr>
                  <a:spLocks/>
                </p:cNvSpPr>
                <p:nvPr/>
              </p:nvSpPr>
              <p:spPr bwMode="auto">
                <a:xfrm>
                  <a:off x="9361" y="7913"/>
                  <a:ext cx="68" cy="103"/>
                </a:xfrm>
                <a:custGeom>
                  <a:avLst/>
                  <a:gdLst>
                    <a:gd name="T0" fmla="*/ 0 w 68"/>
                    <a:gd name="T1" fmla="*/ 103 h 103"/>
                    <a:gd name="T2" fmla="*/ 8 w 68"/>
                    <a:gd name="T3" fmla="*/ 94 h 103"/>
                    <a:gd name="T4" fmla="*/ 17 w 68"/>
                    <a:gd name="T5" fmla="*/ 86 h 103"/>
                    <a:gd name="T6" fmla="*/ 25 w 68"/>
                    <a:gd name="T7" fmla="*/ 69 h 103"/>
                    <a:gd name="T8" fmla="*/ 43 w 68"/>
                    <a:gd name="T9" fmla="*/ 51 h 103"/>
                    <a:gd name="T10" fmla="*/ 51 w 68"/>
                    <a:gd name="T11" fmla="*/ 43 h 103"/>
                    <a:gd name="T12" fmla="*/ 60 w 68"/>
                    <a:gd name="T13" fmla="*/ 26 h 103"/>
                    <a:gd name="T14" fmla="*/ 68 w 68"/>
                    <a:gd name="T15" fmla="*/ 8 h 103"/>
                    <a:gd name="T16" fmla="*/ 68 w 68"/>
                    <a:gd name="T17" fmla="*/ 0 h 103"/>
                    <a:gd name="T18" fmla="*/ 68 w 68"/>
                    <a:gd name="T19" fmla="*/ 0 h 103"/>
                    <a:gd name="T20" fmla="*/ 60 w 68"/>
                    <a:gd name="T21" fmla="*/ 17 h 103"/>
                    <a:gd name="T22" fmla="*/ 51 w 68"/>
                    <a:gd name="T23" fmla="*/ 26 h 103"/>
                    <a:gd name="T24" fmla="*/ 43 w 68"/>
                    <a:gd name="T25" fmla="*/ 43 h 103"/>
                    <a:gd name="T26" fmla="*/ 34 w 68"/>
                    <a:gd name="T27" fmla="*/ 51 h 103"/>
                    <a:gd name="T28" fmla="*/ 25 w 68"/>
                    <a:gd name="T29" fmla="*/ 69 h 103"/>
                    <a:gd name="T30" fmla="*/ 17 w 68"/>
                    <a:gd name="T31" fmla="*/ 77 h 103"/>
                    <a:gd name="T32" fmla="*/ 8 w 68"/>
                    <a:gd name="T33" fmla="*/ 94 h 103"/>
                    <a:gd name="T34" fmla="*/ 0 w 68"/>
                    <a:gd name="T35" fmla="*/ 103 h 103"/>
                    <a:gd name="T36" fmla="*/ 0 w 68"/>
                    <a:gd name="T37" fmla="*/ 103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8"/>
                    <a:gd name="T58" fmla="*/ 0 h 103"/>
                    <a:gd name="T59" fmla="*/ 68 w 68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8" h="103">
                      <a:moveTo>
                        <a:pt x="0" y="103"/>
                      </a:moveTo>
                      <a:lnTo>
                        <a:pt x="8" y="94"/>
                      </a:lnTo>
                      <a:lnTo>
                        <a:pt x="17" y="86"/>
                      </a:lnTo>
                      <a:lnTo>
                        <a:pt x="25" y="69"/>
                      </a:lnTo>
                      <a:lnTo>
                        <a:pt x="43" y="51"/>
                      </a:lnTo>
                      <a:lnTo>
                        <a:pt x="51" y="43"/>
                      </a:lnTo>
                      <a:lnTo>
                        <a:pt x="60" y="26"/>
                      </a:lnTo>
                      <a:lnTo>
                        <a:pt x="68" y="8"/>
                      </a:lnTo>
                      <a:lnTo>
                        <a:pt x="68" y="0"/>
                      </a:lnTo>
                      <a:lnTo>
                        <a:pt x="60" y="17"/>
                      </a:lnTo>
                      <a:lnTo>
                        <a:pt x="51" y="26"/>
                      </a:lnTo>
                      <a:lnTo>
                        <a:pt x="43" y="43"/>
                      </a:lnTo>
                      <a:lnTo>
                        <a:pt x="34" y="51"/>
                      </a:lnTo>
                      <a:lnTo>
                        <a:pt x="25" y="69"/>
                      </a:lnTo>
                      <a:lnTo>
                        <a:pt x="17" y="77"/>
                      </a:lnTo>
                      <a:lnTo>
                        <a:pt x="8" y="94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Freeform 22"/>
                <p:cNvSpPr>
                  <a:spLocks/>
                </p:cNvSpPr>
                <p:nvPr/>
              </p:nvSpPr>
              <p:spPr bwMode="auto">
                <a:xfrm>
                  <a:off x="9206" y="8016"/>
                  <a:ext cx="155" cy="43"/>
                </a:xfrm>
                <a:custGeom>
                  <a:avLst/>
                  <a:gdLst>
                    <a:gd name="T0" fmla="*/ 0 w 155"/>
                    <a:gd name="T1" fmla="*/ 43 h 43"/>
                    <a:gd name="T2" fmla="*/ 17 w 155"/>
                    <a:gd name="T3" fmla="*/ 43 h 43"/>
                    <a:gd name="T4" fmla="*/ 25 w 155"/>
                    <a:gd name="T5" fmla="*/ 43 h 43"/>
                    <a:gd name="T6" fmla="*/ 34 w 155"/>
                    <a:gd name="T7" fmla="*/ 43 h 43"/>
                    <a:gd name="T8" fmla="*/ 43 w 155"/>
                    <a:gd name="T9" fmla="*/ 43 h 43"/>
                    <a:gd name="T10" fmla="*/ 51 w 155"/>
                    <a:gd name="T11" fmla="*/ 43 h 43"/>
                    <a:gd name="T12" fmla="*/ 60 w 155"/>
                    <a:gd name="T13" fmla="*/ 43 h 43"/>
                    <a:gd name="T14" fmla="*/ 68 w 155"/>
                    <a:gd name="T15" fmla="*/ 34 h 43"/>
                    <a:gd name="T16" fmla="*/ 86 w 155"/>
                    <a:gd name="T17" fmla="*/ 34 h 43"/>
                    <a:gd name="T18" fmla="*/ 94 w 155"/>
                    <a:gd name="T19" fmla="*/ 34 h 43"/>
                    <a:gd name="T20" fmla="*/ 103 w 155"/>
                    <a:gd name="T21" fmla="*/ 26 h 43"/>
                    <a:gd name="T22" fmla="*/ 111 w 155"/>
                    <a:gd name="T23" fmla="*/ 26 h 43"/>
                    <a:gd name="T24" fmla="*/ 120 w 155"/>
                    <a:gd name="T25" fmla="*/ 17 h 43"/>
                    <a:gd name="T26" fmla="*/ 129 w 155"/>
                    <a:gd name="T27" fmla="*/ 17 h 43"/>
                    <a:gd name="T28" fmla="*/ 137 w 155"/>
                    <a:gd name="T29" fmla="*/ 9 h 43"/>
                    <a:gd name="T30" fmla="*/ 146 w 155"/>
                    <a:gd name="T31" fmla="*/ 0 h 43"/>
                    <a:gd name="T32" fmla="*/ 155 w 155"/>
                    <a:gd name="T33" fmla="*/ 0 h 43"/>
                    <a:gd name="T34" fmla="*/ 155 w 155"/>
                    <a:gd name="T35" fmla="*/ 0 h 43"/>
                    <a:gd name="T36" fmla="*/ 146 w 155"/>
                    <a:gd name="T37" fmla="*/ 0 h 43"/>
                    <a:gd name="T38" fmla="*/ 137 w 155"/>
                    <a:gd name="T39" fmla="*/ 9 h 43"/>
                    <a:gd name="T40" fmla="*/ 129 w 155"/>
                    <a:gd name="T41" fmla="*/ 9 h 43"/>
                    <a:gd name="T42" fmla="*/ 120 w 155"/>
                    <a:gd name="T43" fmla="*/ 17 h 43"/>
                    <a:gd name="T44" fmla="*/ 111 w 155"/>
                    <a:gd name="T45" fmla="*/ 17 h 43"/>
                    <a:gd name="T46" fmla="*/ 103 w 155"/>
                    <a:gd name="T47" fmla="*/ 26 h 43"/>
                    <a:gd name="T48" fmla="*/ 94 w 155"/>
                    <a:gd name="T49" fmla="*/ 26 h 43"/>
                    <a:gd name="T50" fmla="*/ 86 w 155"/>
                    <a:gd name="T51" fmla="*/ 34 h 43"/>
                    <a:gd name="T52" fmla="*/ 68 w 155"/>
                    <a:gd name="T53" fmla="*/ 34 h 43"/>
                    <a:gd name="T54" fmla="*/ 60 w 155"/>
                    <a:gd name="T55" fmla="*/ 34 h 43"/>
                    <a:gd name="T56" fmla="*/ 51 w 155"/>
                    <a:gd name="T57" fmla="*/ 43 h 43"/>
                    <a:gd name="T58" fmla="*/ 43 w 155"/>
                    <a:gd name="T59" fmla="*/ 43 h 43"/>
                    <a:gd name="T60" fmla="*/ 34 w 155"/>
                    <a:gd name="T61" fmla="*/ 43 h 43"/>
                    <a:gd name="T62" fmla="*/ 25 w 155"/>
                    <a:gd name="T63" fmla="*/ 43 h 43"/>
                    <a:gd name="T64" fmla="*/ 17 w 155"/>
                    <a:gd name="T65" fmla="*/ 43 h 43"/>
                    <a:gd name="T66" fmla="*/ 8 w 155"/>
                    <a:gd name="T67" fmla="*/ 43 h 43"/>
                    <a:gd name="T68" fmla="*/ 0 w 155"/>
                    <a:gd name="T69" fmla="*/ 43 h 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5"/>
                    <a:gd name="T106" fmla="*/ 0 h 43"/>
                    <a:gd name="T107" fmla="*/ 155 w 155"/>
                    <a:gd name="T108" fmla="*/ 43 h 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5" h="43">
                      <a:moveTo>
                        <a:pt x="0" y="43"/>
                      </a:moveTo>
                      <a:lnTo>
                        <a:pt x="17" y="43"/>
                      </a:lnTo>
                      <a:lnTo>
                        <a:pt x="25" y="43"/>
                      </a:lnTo>
                      <a:lnTo>
                        <a:pt x="34" y="43"/>
                      </a:lnTo>
                      <a:lnTo>
                        <a:pt x="43" y="43"/>
                      </a:lnTo>
                      <a:lnTo>
                        <a:pt x="51" y="43"/>
                      </a:lnTo>
                      <a:lnTo>
                        <a:pt x="60" y="43"/>
                      </a:lnTo>
                      <a:lnTo>
                        <a:pt x="68" y="34"/>
                      </a:lnTo>
                      <a:lnTo>
                        <a:pt x="86" y="34"/>
                      </a:lnTo>
                      <a:lnTo>
                        <a:pt x="94" y="34"/>
                      </a:lnTo>
                      <a:lnTo>
                        <a:pt x="103" y="26"/>
                      </a:lnTo>
                      <a:lnTo>
                        <a:pt x="111" y="26"/>
                      </a:lnTo>
                      <a:lnTo>
                        <a:pt x="120" y="17"/>
                      </a:lnTo>
                      <a:lnTo>
                        <a:pt x="129" y="17"/>
                      </a:lnTo>
                      <a:lnTo>
                        <a:pt x="137" y="9"/>
                      </a:lnTo>
                      <a:lnTo>
                        <a:pt x="146" y="0"/>
                      </a:lnTo>
                      <a:lnTo>
                        <a:pt x="155" y="0"/>
                      </a:lnTo>
                      <a:lnTo>
                        <a:pt x="146" y="0"/>
                      </a:lnTo>
                      <a:lnTo>
                        <a:pt x="137" y="9"/>
                      </a:lnTo>
                      <a:lnTo>
                        <a:pt x="129" y="9"/>
                      </a:lnTo>
                      <a:lnTo>
                        <a:pt x="120" y="17"/>
                      </a:lnTo>
                      <a:lnTo>
                        <a:pt x="111" y="17"/>
                      </a:lnTo>
                      <a:lnTo>
                        <a:pt x="103" y="26"/>
                      </a:lnTo>
                      <a:lnTo>
                        <a:pt x="94" y="26"/>
                      </a:lnTo>
                      <a:lnTo>
                        <a:pt x="86" y="34"/>
                      </a:lnTo>
                      <a:lnTo>
                        <a:pt x="68" y="34"/>
                      </a:lnTo>
                      <a:lnTo>
                        <a:pt x="60" y="34"/>
                      </a:lnTo>
                      <a:lnTo>
                        <a:pt x="51" y="43"/>
                      </a:lnTo>
                      <a:lnTo>
                        <a:pt x="43" y="43"/>
                      </a:lnTo>
                      <a:lnTo>
                        <a:pt x="34" y="43"/>
                      </a:lnTo>
                      <a:lnTo>
                        <a:pt x="25" y="43"/>
                      </a:lnTo>
                      <a:lnTo>
                        <a:pt x="17" y="43"/>
                      </a:lnTo>
                      <a:lnTo>
                        <a:pt x="8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Freeform 23"/>
                <p:cNvSpPr>
                  <a:spLocks/>
                </p:cNvSpPr>
                <p:nvPr/>
              </p:nvSpPr>
              <p:spPr bwMode="auto">
                <a:xfrm>
                  <a:off x="9128" y="8007"/>
                  <a:ext cx="86" cy="52"/>
                </a:xfrm>
                <a:custGeom>
                  <a:avLst/>
                  <a:gdLst>
                    <a:gd name="T0" fmla="*/ 0 w 86"/>
                    <a:gd name="T1" fmla="*/ 0 h 52"/>
                    <a:gd name="T2" fmla="*/ 0 w 86"/>
                    <a:gd name="T3" fmla="*/ 0 h 52"/>
                    <a:gd name="T4" fmla="*/ 9 w 86"/>
                    <a:gd name="T5" fmla="*/ 9 h 52"/>
                    <a:gd name="T6" fmla="*/ 17 w 86"/>
                    <a:gd name="T7" fmla="*/ 18 h 52"/>
                    <a:gd name="T8" fmla="*/ 26 w 86"/>
                    <a:gd name="T9" fmla="*/ 26 h 52"/>
                    <a:gd name="T10" fmla="*/ 43 w 86"/>
                    <a:gd name="T11" fmla="*/ 35 h 52"/>
                    <a:gd name="T12" fmla="*/ 52 w 86"/>
                    <a:gd name="T13" fmla="*/ 43 h 52"/>
                    <a:gd name="T14" fmla="*/ 60 w 86"/>
                    <a:gd name="T15" fmla="*/ 43 h 52"/>
                    <a:gd name="T16" fmla="*/ 69 w 86"/>
                    <a:gd name="T17" fmla="*/ 52 h 52"/>
                    <a:gd name="T18" fmla="*/ 78 w 86"/>
                    <a:gd name="T19" fmla="*/ 52 h 52"/>
                    <a:gd name="T20" fmla="*/ 86 w 86"/>
                    <a:gd name="T21" fmla="*/ 52 h 52"/>
                    <a:gd name="T22" fmla="*/ 69 w 86"/>
                    <a:gd name="T23" fmla="*/ 43 h 52"/>
                    <a:gd name="T24" fmla="*/ 60 w 86"/>
                    <a:gd name="T25" fmla="*/ 43 h 52"/>
                    <a:gd name="T26" fmla="*/ 52 w 86"/>
                    <a:gd name="T27" fmla="*/ 35 h 52"/>
                    <a:gd name="T28" fmla="*/ 43 w 86"/>
                    <a:gd name="T29" fmla="*/ 26 h 52"/>
                    <a:gd name="T30" fmla="*/ 26 w 86"/>
                    <a:gd name="T31" fmla="*/ 26 h 52"/>
                    <a:gd name="T32" fmla="*/ 17 w 86"/>
                    <a:gd name="T33" fmla="*/ 18 h 52"/>
                    <a:gd name="T34" fmla="*/ 9 w 86"/>
                    <a:gd name="T35" fmla="*/ 9 h 52"/>
                    <a:gd name="T36" fmla="*/ 0 w 86"/>
                    <a:gd name="T37" fmla="*/ 0 h 52"/>
                    <a:gd name="T38" fmla="*/ 0 w 86"/>
                    <a:gd name="T39" fmla="*/ 0 h 52"/>
                    <a:gd name="T40" fmla="*/ 0 w 86"/>
                    <a:gd name="T41" fmla="*/ 0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6"/>
                    <a:gd name="T64" fmla="*/ 0 h 52"/>
                    <a:gd name="T65" fmla="*/ 86 w 86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6" h="5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6" y="26"/>
                      </a:lnTo>
                      <a:lnTo>
                        <a:pt x="43" y="35"/>
                      </a:lnTo>
                      <a:lnTo>
                        <a:pt x="52" y="43"/>
                      </a:lnTo>
                      <a:lnTo>
                        <a:pt x="60" y="43"/>
                      </a:lnTo>
                      <a:lnTo>
                        <a:pt x="69" y="52"/>
                      </a:lnTo>
                      <a:lnTo>
                        <a:pt x="78" y="52"/>
                      </a:lnTo>
                      <a:lnTo>
                        <a:pt x="86" y="52"/>
                      </a:lnTo>
                      <a:lnTo>
                        <a:pt x="69" y="43"/>
                      </a:lnTo>
                      <a:lnTo>
                        <a:pt x="60" y="43"/>
                      </a:lnTo>
                      <a:lnTo>
                        <a:pt x="52" y="35"/>
                      </a:lnTo>
                      <a:lnTo>
                        <a:pt x="43" y="26"/>
                      </a:lnTo>
                      <a:lnTo>
                        <a:pt x="26" y="26"/>
                      </a:lnTo>
                      <a:lnTo>
                        <a:pt x="17" y="18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Freeform 24"/>
                <p:cNvSpPr>
                  <a:spLocks/>
                </p:cNvSpPr>
                <p:nvPr/>
              </p:nvSpPr>
              <p:spPr bwMode="auto">
                <a:xfrm>
                  <a:off x="9128" y="8007"/>
                  <a:ext cx="121" cy="52"/>
                </a:xfrm>
                <a:custGeom>
                  <a:avLst/>
                  <a:gdLst>
                    <a:gd name="T0" fmla="*/ 121 w 121"/>
                    <a:gd name="T1" fmla="*/ 43 h 52"/>
                    <a:gd name="T2" fmla="*/ 112 w 121"/>
                    <a:gd name="T3" fmla="*/ 43 h 52"/>
                    <a:gd name="T4" fmla="*/ 95 w 121"/>
                    <a:gd name="T5" fmla="*/ 43 h 52"/>
                    <a:gd name="T6" fmla="*/ 78 w 121"/>
                    <a:gd name="T7" fmla="*/ 43 h 52"/>
                    <a:gd name="T8" fmla="*/ 60 w 121"/>
                    <a:gd name="T9" fmla="*/ 35 h 52"/>
                    <a:gd name="T10" fmla="*/ 43 w 121"/>
                    <a:gd name="T11" fmla="*/ 26 h 52"/>
                    <a:gd name="T12" fmla="*/ 26 w 121"/>
                    <a:gd name="T13" fmla="*/ 18 h 52"/>
                    <a:gd name="T14" fmla="*/ 17 w 121"/>
                    <a:gd name="T15" fmla="*/ 9 h 52"/>
                    <a:gd name="T16" fmla="*/ 0 w 121"/>
                    <a:gd name="T17" fmla="*/ 0 h 52"/>
                    <a:gd name="T18" fmla="*/ 0 w 121"/>
                    <a:gd name="T19" fmla="*/ 0 h 52"/>
                    <a:gd name="T20" fmla="*/ 17 w 121"/>
                    <a:gd name="T21" fmla="*/ 18 h 52"/>
                    <a:gd name="T22" fmla="*/ 26 w 121"/>
                    <a:gd name="T23" fmla="*/ 26 h 52"/>
                    <a:gd name="T24" fmla="*/ 43 w 121"/>
                    <a:gd name="T25" fmla="*/ 35 h 52"/>
                    <a:gd name="T26" fmla="*/ 60 w 121"/>
                    <a:gd name="T27" fmla="*/ 43 h 52"/>
                    <a:gd name="T28" fmla="*/ 78 w 121"/>
                    <a:gd name="T29" fmla="*/ 43 h 52"/>
                    <a:gd name="T30" fmla="*/ 86 w 121"/>
                    <a:gd name="T31" fmla="*/ 52 h 52"/>
                    <a:gd name="T32" fmla="*/ 103 w 121"/>
                    <a:gd name="T33" fmla="*/ 52 h 52"/>
                    <a:gd name="T34" fmla="*/ 121 w 121"/>
                    <a:gd name="T35" fmla="*/ 52 h 52"/>
                    <a:gd name="T36" fmla="*/ 121 w 121"/>
                    <a:gd name="T37" fmla="*/ 43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52"/>
                    <a:gd name="T59" fmla="*/ 121 w 12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52">
                      <a:moveTo>
                        <a:pt x="121" y="43"/>
                      </a:moveTo>
                      <a:lnTo>
                        <a:pt x="112" y="43"/>
                      </a:lnTo>
                      <a:lnTo>
                        <a:pt x="95" y="43"/>
                      </a:lnTo>
                      <a:lnTo>
                        <a:pt x="78" y="43"/>
                      </a:lnTo>
                      <a:lnTo>
                        <a:pt x="60" y="35"/>
                      </a:lnTo>
                      <a:lnTo>
                        <a:pt x="43" y="26"/>
                      </a:lnTo>
                      <a:lnTo>
                        <a:pt x="26" y="18"/>
                      </a:lnTo>
                      <a:lnTo>
                        <a:pt x="17" y="9"/>
                      </a:lnTo>
                      <a:lnTo>
                        <a:pt x="0" y="0"/>
                      </a:lnTo>
                      <a:lnTo>
                        <a:pt x="17" y="18"/>
                      </a:lnTo>
                      <a:lnTo>
                        <a:pt x="26" y="26"/>
                      </a:lnTo>
                      <a:lnTo>
                        <a:pt x="43" y="35"/>
                      </a:lnTo>
                      <a:lnTo>
                        <a:pt x="60" y="43"/>
                      </a:lnTo>
                      <a:lnTo>
                        <a:pt x="78" y="43"/>
                      </a:lnTo>
                      <a:lnTo>
                        <a:pt x="86" y="52"/>
                      </a:lnTo>
                      <a:lnTo>
                        <a:pt x="103" y="52"/>
                      </a:lnTo>
                      <a:lnTo>
                        <a:pt x="121" y="52"/>
                      </a:lnTo>
                      <a:lnTo>
                        <a:pt x="121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Freeform 25"/>
                <p:cNvSpPr>
                  <a:spLocks/>
                </p:cNvSpPr>
                <p:nvPr/>
              </p:nvSpPr>
              <p:spPr bwMode="auto">
                <a:xfrm>
                  <a:off x="9249" y="7990"/>
                  <a:ext cx="120" cy="69"/>
                </a:xfrm>
                <a:custGeom>
                  <a:avLst/>
                  <a:gdLst>
                    <a:gd name="T0" fmla="*/ 120 w 120"/>
                    <a:gd name="T1" fmla="*/ 0 h 69"/>
                    <a:gd name="T2" fmla="*/ 112 w 120"/>
                    <a:gd name="T3" fmla="*/ 9 h 69"/>
                    <a:gd name="T4" fmla="*/ 94 w 120"/>
                    <a:gd name="T5" fmla="*/ 26 h 69"/>
                    <a:gd name="T6" fmla="*/ 86 w 120"/>
                    <a:gd name="T7" fmla="*/ 35 h 69"/>
                    <a:gd name="T8" fmla="*/ 68 w 120"/>
                    <a:gd name="T9" fmla="*/ 43 h 69"/>
                    <a:gd name="T10" fmla="*/ 51 w 120"/>
                    <a:gd name="T11" fmla="*/ 52 h 69"/>
                    <a:gd name="T12" fmla="*/ 34 w 120"/>
                    <a:gd name="T13" fmla="*/ 52 h 69"/>
                    <a:gd name="T14" fmla="*/ 17 w 120"/>
                    <a:gd name="T15" fmla="*/ 60 h 69"/>
                    <a:gd name="T16" fmla="*/ 0 w 120"/>
                    <a:gd name="T17" fmla="*/ 60 h 69"/>
                    <a:gd name="T18" fmla="*/ 0 w 120"/>
                    <a:gd name="T19" fmla="*/ 69 h 69"/>
                    <a:gd name="T20" fmla="*/ 25 w 120"/>
                    <a:gd name="T21" fmla="*/ 60 h 69"/>
                    <a:gd name="T22" fmla="*/ 43 w 120"/>
                    <a:gd name="T23" fmla="*/ 60 h 69"/>
                    <a:gd name="T24" fmla="*/ 60 w 120"/>
                    <a:gd name="T25" fmla="*/ 52 h 69"/>
                    <a:gd name="T26" fmla="*/ 68 w 120"/>
                    <a:gd name="T27" fmla="*/ 43 h 69"/>
                    <a:gd name="T28" fmla="*/ 86 w 120"/>
                    <a:gd name="T29" fmla="*/ 35 h 69"/>
                    <a:gd name="T30" fmla="*/ 103 w 120"/>
                    <a:gd name="T31" fmla="*/ 26 h 69"/>
                    <a:gd name="T32" fmla="*/ 112 w 120"/>
                    <a:gd name="T33" fmla="*/ 17 h 69"/>
                    <a:gd name="T34" fmla="*/ 120 w 120"/>
                    <a:gd name="T35" fmla="*/ 0 h 69"/>
                    <a:gd name="T36" fmla="*/ 120 w 120"/>
                    <a:gd name="T37" fmla="*/ 0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0"/>
                    <a:gd name="T58" fmla="*/ 0 h 69"/>
                    <a:gd name="T59" fmla="*/ 120 w 120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0" h="69">
                      <a:moveTo>
                        <a:pt x="120" y="0"/>
                      </a:moveTo>
                      <a:lnTo>
                        <a:pt x="112" y="9"/>
                      </a:lnTo>
                      <a:lnTo>
                        <a:pt x="94" y="26"/>
                      </a:lnTo>
                      <a:lnTo>
                        <a:pt x="86" y="35"/>
                      </a:lnTo>
                      <a:lnTo>
                        <a:pt x="68" y="43"/>
                      </a:lnTo>
                      <a:lnTo>
                        <a:pt x="51" y="52"/>
                      </a:lnTo>
                      <a:lnTo>
                        <a:pt x="34" y="52"/>
                      </a:lnTo>
                      <a:lnTo>
                        <a:pt x="17" y="60"/>
                      </a:lnTo>
                      <a:lnTo>
                        <a:pt x="0" y="60"/>
                      </a:lnTo>
                      <a:lnTo>
                        <a:pt x="0" y="69"/>
                      </a:lnTo>
                      <a:lnTo>
                        <a:pt x="25" y="60"/>
                      </a:lnTo>
                      <a:lnTo>
                        <a:pt x="43" y="60"/>
                      </a:lnTo>
                      <a:lnTo>
                        <a:pt x="60" y="52"/>
                      </a:lnTo>
                      <a:lnTo>
                        <a:pt x="68" y="43"/>
                      </a:lnTo>
                      <a:lnTo>
                        <a:pt x="86" y="35"/>
                      </a:lnTo>
                      <a:lnTo>
                        <a:pt x="103" y="26"/>
                      </a:lnTo>
                      <a:lnTo>
                        <a:pt x="112" y="17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Freeform 26"/>
                <p:cNvSpPr>
                  <a:spLocks/>
                </p:cNvSpPr>
                <p:nvPr/>
              </p:nvSpPr>
              <p:spPr bwMode="auto">
                <a:xfrm>
                  <a:off x="9369" y="7904"/>
                  <a:ext cx="52" cy="86"/>
                </a:xfrm>
                <a:custGeom>
                  <a:avLst/>
                  <a:gdLst>
                    <a:gd name="T0" fmla="*/ 52 w 52"/>
                    <a:gd name="T1" fmla="*/ 0 h 86"/>
                    <a:gd name="T2" fmla="*/ 43 w 52"/>
                    <a:gd name="T3" fmla="*/ 0 h 86"/>
                    <a:gd name="T4" fmla="*/ 43 w 52"/>
                    <a:gd name="T5" fmla="*/ 9 h 86"/>
                    <a:gd name="T6" fmla="*/ 43 w 52"/>
                    <a:gd name="T7" fmla="*/ 17 h 86"/>
                    <a:gd name="T8" fmla="*/ 35 w 52"/>
                    <a:gd name="T9" fmla="*/ 35 h 86"/>
                    <a:gd name="T10" fmla="*/ 26 w 52"/>
                    <a:gd name="T11" fmla="*/ 43 h 86"/>
                    <a:gd name="T12" fmla="*/ 17 w 52"/>
                    <a:gd name="T13" fmla="*/ 52 h 86"/>
                    <a:gd name="T14" fmla="*/ 9 w 52"/>
                    <a:gd name="T15" fmla="*/ 69 h 86"/>
                    <a:gd name="T16" fmla="*/ 9 w 52"/>
                    <a:gd name="T17" fmla="*/ 78 h 86"/>
                    <a:gd name="T18" fmla="*/ 0 w 52"/>
                    <a:gd name="T19" fmla="*/ 86 h 86"/>
                    <a:gd name="T20" fmla="*/ 0 w 52"/>
                    <a:gd name="T21" fmla="*/ 86 h 86"/>
                    <a:gd name="T22" fmla="*/ 9 w 52"/>
                    <a:gd name="T23" fmla="*/ 78 h 86"/>
                    <a:gd name="T24" fmla="*/ 17 w 52"/>
                    <a:gd name="T25" fmla="*/ 69 h 86"/>
                    <a:gd name="T26" fmla="*/ 26 w 52"/>
                    <a:gd name="T27" fmla="*/ 60 h 86"/>
                    <a:gd name="T28" fmla="*/ 35 w 52"/>
                    <a:gd name="T29" fmla="*/ 43 h 86"/>
                    <a:gd name="T30" fmla="*/ 35 w 52"/>
                    <a:gd name="T31" fmla="*/ 35 h 86"/>
                    <a:gd name="T32" fmla="*/ 43 w 52"/>
                    <a:gd name="T33" fmla="*/ 26 h 86"/>
                    <a:gd name="T34" fmla="*/ 43 w 52"/>
                    <a:gd name="T35" fmla="*/ 9 h 86"/>
                    <a:gd name="T36" fmla="*/ 52 w 52"/>
                    <a:gd name="T37" fmla="*/ 0 h 86"/>
                    <a:gd name="T38" fmla="*/ 52 w 52"/>
                    <a:gd name="T39" fmla="*/ 0 h 86"/>
                    <a:gd name="T40" fmla="*/ 52 w 52"/>
                    <a:gd name="T41" fmla="*/ 0 h 86"/>
                    <a:gd name="T42" fmla="*/ 52 w 52"/>
                    <a:gd name="T43" fmla="*/ 0 h 86"/>
                    <a:gd name="T44" fmla="*/ 43 w 52"/>
                    <a:gd name="T45" fmla="*/ 0 h 86"/>
                    <a:gd name="T46" fmla="*/ 52 w 52"/>
                    <a:gd name="T47" fmla="*/ 0 h 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86"/>
                    <a:gd name="T74" fmla="*/ 52 w 52"/>
                    <a:gd name="T75" fmla="*/ 86 h 8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86">
                      <a:moveTo>
                        <a:pt x="52" y="0"/>
                      </a:move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43" y="17"/>
                      </a:lnTo>
                      <a:lnTo>
                        <a:pt x="35" y="35"/>
                      </a:lnTo>
                      <a:lnTo>
                        <a:pt x="26" y="43"/>
                      </a:lnTo>
                      <a:lnTo>
                        <a:pt x="17" y="52"/>
                      </a:lnTo>
                      <a:lnTo>
                        <a:pt x="9" y="69"/>
                      </a:lnTo>
                      <a:lnTo>
                        <a:pt x="9" y="78"/>
                      </a:lnTo>
                      <a:lnTo>
                        <a:pt x="0" y="86"/>
                      </a:lnTo>
                      <a:lnTo>
                        <a:pt x="9" y="78"/>
                      </a:lnTo>
                      <a:lnTo>
                        <a:pt x="17" y="69"/>
                      </a:lnTo>
                      <a:lnTo>
                        <a:pt x="26" y="60"/>
                      </a:lnTo>
                      <a:lnTo>
                        <a:pt x="35" y="43"/>
                      </a:lnTo>
                      <a:lnTo>
                        <a:pt x="35" y="35"/>
                      </a:lnTo>
                      <a:lnTo>
                        <a:pt x="43" y="26"/>
                      </a:lnTo>
                      <a:lnTo>
                        <a:pt x="43" y="9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Freeform 27"/>
                <p:cNvSpPr>
                  <a:spLocks/>
                </p:cNvSpPr>
                <p:nvPr/>
              </p:nvSpPr>
              <p:spPr bwMode="auto">
                <a:xfrm>
                  <a:off x="9421" y="7904"/>
                  <a:ext cx="8" cy="9"/>
                </a:xfrm>
                <a:custGeom>
                  <a:avLst/>
                  <a:gdLst>
                    <a:gd name="T0" fmla="*/ 8 w 8"/>
                    <a:gd name="T1" fmla="*/ 9 h 9"/>
                    <a:gd name="T2" fmla="*/ 8 w 8"/>
                    <a:gd name="T3" fmla="*/ 9 h 9"/>
                    <a:gd name="T4" fmla="*/ 8 w 8"/>
                    <a:gd name="T5" fmla="*/ 9 h 9"/>
                    <a:gd name="T6" fmla="*/ 8 w 8"/>
                    <a:gd name="T7" fmla="*/ 9 h 9"/>
                    <a:gd name="T8" fmla="*/ 8 w 8"/>
                    <a:gd name="T9" fmla="*/ 9 h 9"/>
                    <a:gd name="T10" fmla="*/ 0 w 8"/>
                    <a:gd name="T11" fmla="*/ 0 h 9"/>
                    <a:gd name="T12" fmla="*/ 0 w 8"/>
                    <a:gd name="T13" fmla="*/ 0 h 9"/>
                    <a:gd name="T14" fmla="*/ 8 w 8"/>
                    <a:gd name="T15" fmla="*/ 9 h 9"/>
                    <a:gd name="T16" fmla="*/ 8 w 8"/>
                    <a:gd name="T17" fmla="*/ 9 h 9"/>
                    <a:gd name="T18" fmla="*/ 8 w 8"/>
                    <a:gd name="T19" fmla="*/ 9 h 9"/>
                    <a:gd name="T20" fmla="*/ 8 w 8"/>
                    <a:gd name="T21" fmla="*/ 9 h 9"/>
                    <a:gd name="T22" fmla="*/ 8 w 8"/>
                    <a:gd name="T23" fmla="*/ 9 h 9"/>
                    <a:gd name="T24" fmla="*/ 8 w 8"/>
                    <a:gd name="T25" fmla="*/ 9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9"/>
                    <a:gd name="T41" fmla="*/ 8 w 8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9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Freeform 28"/>
                <p:cNvSpPr>
                  <a:spLocks/>
                </p:cNvSpPr>
                <p:nvPr/>
              </p:nvSpPr>
              <p:spPr bwMode="auto">
                <a:xfrm>
                  <a:off x="9094" y="7732"/>
                  <a:ext cx="180" cy="275"/>
                </a:xfrm>
                <a:custGeom>
                  <a:avLst/>
                  <a:gdLst>
                    <a:gd name="T0" fmla="*/ 172 w 180"/>
                    <a:gd name="T1" fmla="*/ 0 h 275"/>
                    <a:gd name="T2" fmla="*/ 155 w 180"/>
                    <a:gd name="T3" fmla="*/ 0 h 275"/>
                    <a:gd name="T4" fmla="*/ 137 w 180"/>
                    <a:gd name="T5" fmla="*/ 9 h 275"/>
                    <a:gd name="T6" fmla="*/ 120 w 180"/>
                    <a:gd name="T7" fmla="*/ 17 h 275"/>
                    <a:gd name="T8" fmla="*/ 112 w 180"/>
                    <a:gd name="T9" fmla="*/ 26 h 275"/>
                    <a:gd name="T10" fmla="*/ 94 w 180"/>
                    <a:gd name="T11" fmla="*/ 34 h 275"/>
                    <a:gd name="T12" fmla="*/ 77 w 180"/>
                    <a:gd name="T13" fmla="*/ 43 h 275"/>
                    <a:gd name="T14" fmla="*/ 68 w 180"/>
                    <a:gd name="T15" fmla="*/ 52 h 275"/>
                    <a:gd name="T16" fmla="*/ 51 w 180"/>
                    <a:gd name="T17" fmla="*/ 60 h 275"/>
                    <a:gd name="T18" fmla="*/ 43 w 180"/>
                    <a:gd name="T19" fmla="*/ 77 h 275"/>
                    <a:gd name="T20" fmla="*/ 34 w 180"/>
                    <a:gd name="T21" fmla="*/ 86 h 275"/>
                    <a:gd name="T22" fmla="*/ 17 w 180"/>
                    <a:gd name="T23" fmla="*/ 103 h 275"/>
                    <a:gd name="T24" fmla="*/ 17 w 180"/>
                    <a:gd name="T25" fmla="*/ 121 h 275"/>
                    <a:gd name="T26" fmla="*/ 8 w 180"/>
                    <a:gd name="T27" fmla="*/ 138 h 275"/>
                    <a:gd name="T28" fmla="*/ 0 w 180"/>
                    <a:gd name="T29" fmla="*/ 155 h 275"/>
                    <a:gd name="T30" fmla="*/ 0 w 180"/>
                    <a:gd name="T31" fmla="*/ 164 h 275"/>
                    <a:gd name="T32" fmla="*/ 0 w 180"/>
                    <a:gd name="T33" fmla="*/ 181 h 275"/>
                    <a:gd name="T34" fmla="*/ 0 w 180"/>
                    <a:gd name="T35" fmla="*/ 198 h 275"/>
                    <a:gd name="T36" fmla="*/ 0 w 180"/>
                    <a:gd name="T37" fmla="*/ 207 h 275"/>
                    <a:gd name="T38" fmla="*/ 8 w 180"/>
                    <a:gd name="T39" fmla="*/ 224 h 275"/>
                    <a:gd name="T40" fmla="*/ 8 w 180"/>
                    <a:gd name="T41" fmla="*/ 232 h 275"/>
                    <a:gd name="T42" fmla="*/ 17 w 180"/>
                    <a:gd name="T43" fmla="*/ 250 h 275"/>
                    <a:gd name="T44" fmla="*/ 25 w 180"/>
                    <a:gd name="T45" fmla="*/ 258 h 275"/>
                    <a:gd name="T46" fmla="*/ 25 w 180"/>
                    <a:gd name="T47" fmla="*/ 267 h 275"/>
                    <a:gd name="T48" fmla="*/ 34 w 180"/>
                    <a:gd name="T49" fmla="*/ 275 h 275"/>
                    <a:gd name="T50" fmla="*/ 25 w 180"/>
                    <a:gd name="T51" fmla="*/ 267 h 275"/>
                    <a:gd name="T52" fmla="*/ 17 w 180"/>
                    <a:gd name="T53" fmla="*/ 258 h 275"/>
                    <a:gd name="T54" fmla="*/ 17 w 180"/>
                    <a:gd name="T55" fmla="*/ 241 h 275"/>
                    <a:gd name="T56" fmla="*/ 8 w 180"/>
                    <a:gd name="T57" fmla="*/ 232 h 275"/>
                    <a:gd name="T58" fmla="*/ 8 w 180"/>
                    <a:gd name="T59" fmla="*/ 215 h 275"/>
                    <a:gd name="T60" fmla="*/ 8 w 180"/>
                    <a:gd name="T61" fmla="*/ 198 h 275"/>
                    <a:gd name="T62" fmla="*/ 0 w 180"/>
                    <a:gd name="T63" fmla="*/ 189 h 275"/>
                    <a:gd name="T64" fmla="*/ 0 w 180"/>
                    <a:gd name="T65" fmla="*/ 172 h 275"/>
                    <a:gd name="T66" fmla="*/ 0 w 180"/>
                    <a:gd name="T67" fmla="*/ 164 h 275"/>
                    <a:gd name="T68" fmla="*/ 8 w 180"/>
                    <a:gd name="T69" fmla="*/ 155 h 275"/>
                    <a:gd name="T70" fmla="*/ 8 w 180"/>
                    <a:gd name="T71" fmla="*/ 146 h 275"/>
                    <a:gd name="T72" fmla="*/ 17 w 180"/>
                    <a:gd name="T73" fmla="*/ 138 h 275"/>
                    <a:gd name="T74" fmla="*/ 17 w 180"/>
                    <a:gd name="T75" fmla="*/ 121 h 275"/>
                    <a:gd name="T76" fmla="*/ 25 w 180"/>
                    <a:gd name="T77" fmla="*/ 112 h 275"/>
                    <a:gd name="T78" fmla="*/ 34 w 180"/>
                    <a:gd name="T79" fmla="*/ 95 h 275"/>
                    <a:gd name="T80" fmla="*/ 43 w 180"/>
                    <a:gd name="T81" fmla="*/ 86 h 275"/>
                    <a:gd name="T82" fmla="*/ 51 w 180"/>
                    <a:gd name="T83" fmla="*/ 77 h 275"/>
                    <a:gd name="T84" fmla="*/ 60 w 180"/>
                    <a:gd name="T85" fmla="*/ 69 h 275"/>
                    <a:gd name="T86" fmla="*/ 68 w 180"/>
                    <a:gd name="T87" fmla="*/ 60 h 275"/>
                    <a:gd name="T88" fmla="*/ 77 w 180"/>
                    <a:gd name="T89" fmla="*/ 52 h 275"/>
                    <a:gd name="T90" fmla="*/ 94 w 180"/>
                    <a:gd name="T91" fmla="*/ 43 h 275"/>
                    <a:gd name="T92" fmla="*/ 103 w 180"/>
                    <a:gd name="T93" fmla="*/ 34 h 275"/>
                    <a:gd name="T94" fmla="*/ 112 w 180"/>
                    <a:gd name="T95" fmla="*/ 26 h 275"/>
                    <a:gd name="T96" fmla="*/ 129 w 180"/>
                    <a:gd name="T97" fmla="*/ 26 h 275"/>
                    <a:gd name="T98" fmla="*/ 137 w 180"/>
                    <a:gd name="T99" fmla="*/ 17 h 275"/>
                    <a:gd name="T100" fmla="*/ 155 w 180"/>
                    <a:gd name="T101" fmla="*/ 17 h 275"/>
                    <a:gd name="T102" fmla="*/ 163 w 180"/>
                    <a:gd name="T103" fmla="*/ 9 h 275"/>
                    <a:gd name="T104" fmla="*/ 180 w 180"/>
                    <a:gd name="T105" fmla="*/ 9 h 275"/>
                    <a:gd name="T106" fmla="*/ 172 w 180"/>
                    <a:gd name="T107" fmla="*/ 0 h 27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0"/>
                    <a:gd name="T163" fmla="*/ 0 h 275"/>
                    <a:gd name="T164" fmla="*/ 180 w 180"/>
                    <a:gd name="T165" fmla="*/ 275 h 27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0" h="275">
                      <a:moveTo>
                        <a:pt x="172" y="0"/>
                      </a:moveTo>
                      <a:lnTo>
                        <a:pt x="155" y="0"/>
                      </a:lnTo>
                      <a:lnTo>
                        <a:pt x="137" y="9"/>
                      </a:lnTo>
                      <a:lnTo>
                        <a:pt x="120" y="17"/>
                      </a:lnTo>
                      <a:lnTo>
                        <a:pt x="112" y="26"/>
                      </a:lnTo>
                      <a:lnTo>
                        <a:pt x="94" y="34"/>
                      </a:lnTo>
                      <a:lnTo>
                        <a:pt x="77" y="43"/>
                      </a:lnTo>
                      <a:lnTo>
                        <a:pt x="68" y="52"/>
                      </a:lnTo>
                      <a:lnTo>
                        <a:pt x="51" y="60"/>
                      </a:lnTo>
                      <a:lnTo>
                        <a:pt x="43" y="77"/>
                      </a:lnTo>
                      <a:lnTo>
                        <a:pt x="34" y="86"/>
                      </a:lnTo>
                      <a:lnTo>
                        <a:pt x="17" y="103"/>
                      </a:lnTo>
                      <a:lnTo>
                        <a:pt x="17" y="121"/>
                      </a:lnTo>
                      <a:lnTo>
                        <a:pt x="8" y="138"/>
                      </a:lnTo>
                      <a:lnTo>
                        <a:pt x="0" y="155"/>
                      </a:lnTo>
                      <a:lnTo>
                        <a:pt x="0" y="164"/>
                      </a:lnTo>
                      <a:lnTo>
                        <a:pt x="0" y="181"/>
                      </a:lnTo>
                      <a:lnTo>
                        <a:pt x="0" y="198"/>
                      </a:lnTo>
                      <a:lnTo>
                        <a:pt x="0" y="207"/>
                      </a:lnTo>
                      <a:lnTo>
                        <a:pt x="8" y="224"/>
                      </a:lnTo>
                      <a:lnTo>
                        <a:pt x="8" y="232"/>
                      </a:lnTo>
                      <a:lnTo>
                        <a:pt x="17" y="250"/>
                      </a:lnTo>
                      <a:lnTo>
                        <a:pt x="25" y="258"/>
                      </a:lnTo>
                      <a:lnTo>
                        <a:pt x="25" y="267"/>
                      </a:lnTo>
                      <a:lnTo>
                        <a:pt x="34" y="275"/>
                      </a:lnTo>
                      <a:lnTo>
                        <a:pt x="25" y="267"/>
                      </a:lnTo>
                      <a:lnTo>
                        <a:pt x="17" y="258"/>
                      </a:lnTo>
                      <a:lnTo>
                        <a:pt x="17" y="241"/>
                      </a:lnTo>
                      <a:lnTo>
                        <a:pt x="8" y="232"/>
                      </a:lnTo>
                      <a:lnTo>
                        <a:pt x="8" y="215"/>
                      </a:lnTo>
                      <a:lnTo>
                        <a:pt x="8" y="198"/>
                      </a:lnTo>
                      <a:lnTo>
                        <a:pt x="0" y="189"/>
                      </a:lnTo>
                      <a:lnTo>
                        <a:pt x="0" y="172"/>
                      </a:lnTo>
                      <a:lnTo>
                        <a:pt x="0" y="164"/>
                      </a:lnTo>
                      <a:lnTo>
                        <a:pt x="8" y="155"/>
                      </a:lnTo>
                      <a:lnTo>
                        <a:pt x="8" y="146"/>
                      </a:lnTo>
                      <a:lnTo>
                        <a:pt x="17" y="138"/>
                      </a:lnTo>
                      <a:lnTo>
                        <a:pt x="17" y="121"/>
                      </a:lnTo>
                      <a:lnTo>
                        <a:pt x="25" y="112"/>
                      </a:lnTo>
                      <a:lnTo>
                        <a:pt x="34" y="95"/>
                      </a:lnTo>
                      <a:lnTo>
                        <a:pt x="43" y="86"/>
                      </a:lnTo>
                      <a:lnTo>
                        <a:pt x="51" y="77"/>
                      </a:lnTo>
                      <a:lnTo>
                        <a:pt x="60" y="69"/>
                      </a:lnTo>
                      <a:lnTo>
                        <a:pt x="68" y="60"/>
                      </a:lnTo>
                      <a:lnTo>
                        <a:pt x="77" y="52"/>
                      </a:lnTo>
                      <a:lnTo>
                        <a:pt x="94" y="43"/>
                      </a:lnTo>
                      <a:lnTo>
                        <a:pt x="103" y="34"/>
                      </a:lnTo>
                      <a:lnTo>
                        <a:pt x="112" y="26"/>
                      </a:lnTo>
                      <a:lnTo>
                        <a:pt x="129" y="26"/>
                      </a:lnTo>
                      <a:lnTo>
                        <a:pt x="137" y="17"/>
                      </a:lnTo>
                      <a:lnTo>
                        <a:pt x="155" y="17"/>
                      </a:lnTo>
                      <a:lnTo>
                        <a:pt x="163" y="9"/>
                      </a:lnTo>
                      <a:lnTo>
                        <a:pt x="180" y="9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7" name="Freeform 29"/>
                <p:cNvSpPr>
                  <a:spLocks/>
                </p:cNvSpPr>
                <p:nvPr/>
              </p:nvSpPr>
              <p:spPr bwMode="auto">
                <a:xfrm>
                  <a:off x="9154" y="7732"/>
                  <a:ext cx="112" cy="52"/>
                </a:xfrm>
                <a:custGeom>
                  <a:avLst/>
                  <a:gdLst>
                    <a:gd name="T0" fmla="*/ 0 w 112"/>
                    <a:gd name="T1" fmla="*/ 52 h 52"/>
                    <a:gd name="T2" fmla="*/ 17 w 112"/>
                    <a:gd name="T3" fmla="*/ 43 h 52"/>
                    <a:gd name="T4" fmla="*/ 26 w 112"/>
                    <a:gd name="T5" fmla="*/ 34 h 52"/>
                    <a:gd name="T6" fmla="*/ 43 w 112"/>
                    <a:gd name="T7" fmla="*/ 26 h 52"/>
                    <a:gd name="T8" fmla="*/ 52 w 112"/>
                    <a:gd name="T9" fmla="*/ 17 h 52"/>
                    <a:gd name="T10" fmla="*/ 69 w 112"/>
                    <a:gd name="T11" fmla="*/ 17 h 52"/>
                    <a:gd name="T12" fmla="*/ 86 w 112"/>
                    <a:gd name="T13" fmla="*/ 9 h 52"/>
                    <a:gd name="T14" fmla="*/ 95 w 112"/>
                    <a:gd name="T15" fmla="*/ 0 h 52"/>
                    <a:gd name="T16" fmla="*/ 112 w 112"/>
                    <a:gd name="T17" fmla="*/ 0 h 52"/>
                    <a:gd name="T18" fmla="*/ 112 w 112"/>
                    <a:gd name="T19" fmla="*/ 0 h 52"/>
                    <a:gd name="T20" fmla="*/ 95 w 112"/>
                    <a:gd name="T21" fmla="*/ 0 h 52"/>
                    <a:gd name="T22" fmla="*/ 86 w 112"/>
                    <a:gd name="T23" fmla="*/ 9 h 52"/>
                    <a:gd name="T24" fmla="*/ 69 w 112"/>
                    <a:gd name="T25" fmla="*/ 9 h 52"/>
                    <a:gd name="T26" fmla="*/ 52 w 112"/>
                    <a:gd name="T27" fmla="*/ 17 h 52"/>
                    <a:gd name="T28" fmla="*/ 34 w 112"/>
                    <a:gd name="T29" fmla="*/ 26 h 52"/>
                    <a:gd name="T30" fmla="*/ 26 w 112"/>
                    <a:gd name="T31" fmla="*/ 34 h 52"/>
                    <a:gd name="T32" fmla="*/ 8 w 112"/>
                    <a:gd name="T33" fmla="*/ 43 h 52"/>
                    <a:gd name="T34" fmla="*/ 0 w 112"/>
                    <a:gd name="T35" fmla="*/ 52 h 52"/>
                    <a:gd name="T36" fmla="*/ 0 w 112"/>
                    <a:gd name="T37" fmla="*/ 52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52"/>
                    <a:gd name="T59" fmla="*/ 112 w 112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52">
                      <a:moveTo>
                        <a:pt x="0" y="52"/>
                      </a:moveTo>
                      <a:lnTo>
                        <a:pt x="17" y="43"/>
                      </a:lnTo>
                      <a:lnTo>
                        <a:pt x="26" y="34"/>
                      </a:lnTo>
                      <a:lnTo>
                        <a:pt x="43" y="26"/>
                      </a:lnTo>
                      <a:lnTo>
                        <a:pt x="52" y="17"/>
                      </a:lnTo>
                      <a:lnTo>
                        <a:pt x="69" y="17"/>
                      </a:lnTo>
                      <a:lnTo>
                        <a:pt x="86" y="9"/>
                      </a:lnTo>
                      <a:lnTo>
                        <a:pt x="95" y="0"/>
                      </a:lnTo>
                      <a:lnTo>
                        <a:pt x="112" y="0"/>
                      </a:lnTo>
                      <a:lnTo>
                        <a:pt x="95" y="0"/>
                      </a:lnTo>
                      <a:lnTo>
                        <a:pt x="86" y="9"/>
                      </a:lnTo>
                      <a:lnTo>
                        <a:pt x="69" y="9"/>
                      </a:lnTo>
                      <a:lnTo>
                        <a:pt x="52" y="17"/>
                      </a:lnTo>
                      <a:lnTo>
                        <a:pt x="34" y="26"/>
                      </a:lnTo>
                      <a:lnTo>
                        <a:pt x="26" y="34"/>
                      </a:lnTo>
                      <a:lnTo>
                        <a:pt x="8" y="4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8" name="Freeform 30"/>
                <p:cNvSpPr>
                  <a:spLocks/>
                </p:cNvSpPr>
                <p:nvPr/>
              </p:nvSpPr>
              <p:spPr bwMode="auto">
                <a:xfrm>
                  <a:off x="9094" y="7784"/>
                  <a:ext cx="60" cy="137"/>
                </a:xfrm>
                <a:custGeom>
                  <a:avLst/>
                  <a:gdLst>
                    <a:gd name="T0" fmla="*/ 0 w 60"/>
                    <a:gd name="T1" fmla="*/ 137 h 137"/>
                    <a:gd name="T2" fmla="*/ 0 w 60"/>
                    <a:gd name="T3" fmla="*/ 120 h 137"/>
                    <a:gd name="T4" fmla="*/ 8 w 60"/>
                    <a:gd name="T5" fmla="*/ 103 h 137"/>
                    <a:gd name="T6" fmla="*/ 8 w 60"/>
                    <a:gd name="T7" fmla="*/ 86 h 137"/>
                    <a:gd name="T8" fmla="*/ 17 w 60"/>
                    <a:gd name="T9" fmla="*/ 69 h 137"/>
                    <a:gd name="T10" fmla="*/ 25 w 60"/>
                    <a:gd name="T11" fmla="*/ 51 h 137"/>
                    <a:gd name="T12" fmla="*/ 43 w 60"/>
                    <a:gd name="T13" fmla="*/ 34 h 137"/>
                    <a:gd name="T14" fmla="*/ 51 w 60"/>
                    <a:gd name="T15" fmla="*/ 17 h 137"/>
                    <a:gd name="T16" fmla="*/ 60 w 60"/>
                    <a:gd name="T17" fmla="*/ 0 h 137"/>
                    <a:gd name="T18" fmla="*/ 60 w 60"/>
                    <a:gd name="T19" fmla="*/ 0 h 137"/>
                    <a:gd name="T20" fmla="*/ 51 w 60"/>
                    <a:gd name="T21" fmla="*/ 8 h 137"/>
                    <a:gd name="T22" fmla="*/ 34 w 60"/>
                    <a:gd name="T23" fmla="*/ 25 h 137"/>
                    <a:gd name="T24" fmla="*/ 25 w 60"/>
                    <a:gd name="T25" fmla="*/ 43 h 137"/>
                    <a:gd name="T26" fmla="*/ 17 w 60"/>
                    <a:gd name="T27" fmla="*/ 69 h 137"/>
                    <a:gd name="T28" fmla="*/ 8 w 60"/>
                    <a:gd name="T29" fmla="*/ 86 h 137"/>
                    <a:gd name="T30" fmla="*/ 0 w 60"/>
                    <a:gd name="T31" fmla="*/ 103 h 137"/>
                    <a:gd name="T32" fmla="*/ 0 w 60"/>
                    <a:gd name="T33" fmla="*/ 120 h 137"/>
                    <a:gd name="T34" fmla="*/ 0 w 60"/>
                    <a:gd name="T35" fmla="*/ 137 h 137"/>
                    <a:gd name="T36" fmla="*/ 0 w 60"/>
                    <a:gd name="T37" fmla="*/ 137 h 1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37"/>
                    <a:gd name="T59" fmla="*/ 60 w 60"/>
                    <a:gd name="T60" fmla="*/ 137 h 1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37">
                      <a:moveTo>
                        <a:pt x="0" y="137"/>
                      </a:moveTo>
                      <a:lnTo>
                        <a:pt x="0" y="120"/>
                      </a:lnTo>
                      <a:lnTo>
                        <a:pt x="8" y="103"/>
                      </a:lnTo>
                      <a:lnTo>
                        <a:pt x="8" y="86"/>
                      </a:lnTo>
                      <a:lnTo>
                        <a:pt x="17" y="69"/>
                      </a:lnTo>
                      <a:lnTo>
                        <a:pt x="25" y="51"/>
                      </a:lnTo>
                      <a:lnTo>
                        <a:pt x="43" y="34"/>
                      </a:lnTo>
                      <a:lnTo>
                        <a:pt x="51" y="17"/>
                      </a:lnTo>
                      <a:lnTo>
                        <a:pt x="60" y="0"/>
                      </a:lnTo>
                      <a:lnTo>
                        <a:pt x="51" y="8"/>
                      </a:lnTo>
                      <a:lnTo>
                        <a:pt x="34" y="25"/>
                      </a:lnTo>
                      <a:lnTo>
                        <a:pt x="25" y="43"/>
                      </a:lnTo>
                      <a:lnTo>
                        <a:pt x="17" y="69"/>
                      </a:lnTo>
                      <a:lnTo>
                        <a:pt x="8" y="86"/>
                      </a:lnTo>
                      <a:lnTo>
                        <a:pt x="0" y="103"/>
                      </a:lnTo>
                      <a:lnTo>
                        <a:pt x="0" y="120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99" name="Freeform 31"/>
                <p:cNvSpPr>
                  <a:spLocks/>
                </p:cNvSpPr>
                <p:nvPr/>
              </p:nvSpPr>
              <p:spPr bwMode="auto">
                <a:xfrm>
                  <a:off x="9094" y="7921"/>
                  <a:ext cx="34" cy="86"/>
                </a:xfrm>
                <a:custGeom>
                  <a:avLst/>
                  <a:gdLst>
                    <a:gd name="T0" fmla="*/ 34 w 34"/>
                    <a:gd name="T1" fmla="*/ 86 h 86"/>
                    <a:gd name="T2" fmla="*/ 34 w 34"/>
                    <a:gd name="T3" fmla="*/ 86 h 86"/>
                    <a:gd name="T4" fmla="*/ 34 w 34"/>
                    <a:gd name="T5" fmla="*/ 78 h 86"/>
                    <a:gd name="T6" fmla="*/ 25 w 34"/>
                    <a:gd name="T7" fmla="*/ 69 h 86"/>
                    <a:gd name="T8" fmla="*/ 17 w 34"/>
                    <a:gd name="T9" fmla="*/ 61 h 86"/>
                    <a:gd name="T10" fmla="*/ 17 w 34"/>
                    <a:gd name="T11" fmla="*/ 52 h 86"/>
                    <a:gd name="T12" fmla="*/ 8 w 34"/>
                    <a:gd name="T13" fmla="*/ 35 h 86"/>
                    <a:gd name="T14" fmla="*/ 8 w 34"/>
                    <a:gd name="T15" fmla="*/ 26 h 86"/>
                    <a:gd name="T16" fmla="*/ 0 w 34"/>
                    <a:gd name="T17" fmla="*/ 18 h 86"/>
                    <a:gd name="T18" fmla="*/ 0 w 34"/>
                    <a:gd name="T19" fmla="*/ 0 h 86"/>
                    <a:gd name="T20" fmla="*/ 0 w 34"/>
                    <a:gd name="T21" fmla="*/ 0 h 86"/>
                    <a:gd name="T22" fmla="*/ 0 w 34"/>
                    <a:gd name="T23" fmla="*/ 18 h 86"/>
                    <a:gd name="T24" fmla="*/ 0 w 34"/>
                    <a:gd name="T25" fmla="*/ 26 h 86"/>
                    <a:gd name="T26" fmla="*/ 8 w 34"/>
                    <a:gd name="T27" fmla="*/ 35 h 86"/>
                    <a:gd name="T28" fmla="*/ 8 w 34"/>
                    <a:gd name="T29" fmla="*/ 52 h 86"/>
                    <a:gd name="T30" fmla="*/ 17 w 34"/>
                    <a:gd name="T31" fmla="*/ 61 h 86"/>
                    <a:gd name="T32" fmla="*/ 25 w 34"/>
                    <a:gd name="T33" fmla="*/ 69 h 86"/>
                    <a:gd name="T34" fmla="*/ 25 w 34"/>
                    <a:gd name="T35" fmla="*/ 86 h 86"/>
                    <a:gd name="T36" fmla="*/ 34 w 34"/>
                    <a:gd name="T37" fmla="*/ 86 h 86"/>
                    <a:gd name="T38" fmla="*/ 34 w 34"/>
                    <a:gd name="T39" fmla="*/ 86 h 86"/>
                    <a:gd name="T40" fmla="*/ 34 w 34"/>
                    <a:gd name="T41" fmla="*/ 86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"/>
                    <a:gd name="T64" fmla="*/ 0 h 86"/>
                    <a:gd name="T65" fmla="*/ 34 w 34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" h="86">
                      <a:moveTo>
                        <a:pt x="34" y="86"/>
                      </a:moveTo>
                      <a:lnTo>
                        <a:pt x="34" y="86"/>
                      </a:lnTo>
                      <a:lnTo>
                        <a:pt x="34" y="78"/>
                      </a:lnTo>
                      <a:lnTo>
                        <a:pt x="25" y="69"/>
                      </a:lnTo>
                      <a:lnTo>
                        <a:pt x="17" y="61"/>
                      </a:lnTo>
                      <a:lnTo>
                        <a:pt x="17" y="52"/>
                      </a:lnTo>
                      <a:lnTo>
                        <a:pt x="8" y="35"/>
                      </a:lnTo>
                      <a:lnTo>
                        <a:pt x="8" y="26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8" y="35"/>
                      </a:lnTo>
                      <a:lnTo>
                        <a:pt x="8" y="52"/>
                      </a:lnTo>
                      <a:lnTo>
                        <a:pt x="17" y="61"/>
                      </a:lnTo>
                      <a:lnTo>
                        <a:pt x="25" y="69"/>
                      </a:lnTo>
                      <a:lnTo>
                        <a:pt x="25" y="86"/>
                      </a:lnTo>
                      <a:lnTo>
                        <a:pt x="34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0" name="Freeform 32"/>
                <p:cNvSpPr>
                  <a:spLocks/>
                </p:cNvSpPr>
                <p:nvPr/>
              </p:nvSpPr>
              <p:spPr bwMode="auto">
                <a:xfrm>
                  <a:off x="9094" y="7887"/>
                  <a:ext cx="34" cy="120"/>
                </a:xfrm>
                <a:custGeom>
                  <a:avLst/>
                  <a:gdLst>
                    <a:gd name="T0" fmla="*/ 8 w 34"/>
                    <a:gd name="T1" fmla="*/ 0 h 120"/>
                    <a:gd name="T2" fmla="*/ 0 w 34"/>
                    <a:gd name="T3" fmla="*/ 9 h 120"/>
                    <a:gd name="T4" fmla="*/ 0 w 34"/>
                    <a:gd name="T5" fmla="*/ 26 h 120"/>
                    <a:gd name="T6" fmla="*/ 0 w 34"/>
                    <a:gd name="T7" fmla="*/ 43 h 120"/>
                    <a:gd name="T8" fmla="*/ 8 w 34"/>
                    <a:gd name="T9" fmla="*/ 60 h 120"/>
                    <a:gd name="T10" fmla="*/ 8 w 34"/>
                    <a:gd name="T11" fmla="*/ 77 h 120"/>
                    <a:gd name="T12" fmla="*/ 17 w 34"/>
                    <a:gd name="T13" fmla="*/ 95 h 120"/>
                    <a:gd name="T14" fmla="*/ 25 w 34"/>
                    <a:gd name="T15" fmla="*/ 112 h 120"/>
                    <a:gd name="T16" fmla="*/ 34 w 34"/>
                    <a:gd name="T17" fmla="*/ 120 h 120"/>
                    <a:gd name="T18" fmla="*/ 34 w 34"/>
                    <a:gd name="T19" fmla="*/ 120 h 120"/>
                    <a:gd name="T20" fmla="*/ 34 w 34"/>
                    <a:gd name="T21" fmla="*/ 112 h 120"/>
                    <a:gd name="T22" fmla="*/ 34 w 34"/>
                    <a:gd name="T23" fmla="*/ 112 h 120"/>
                    <a:gd name="T24" fmla="*/ 25 w 34"/>
                    <a:gd name="T25" fmla="*/ 103 h 120"/>
                    <a:gd name="T26" fmla="*/ 25 w 34"/>
                    <a:gd name="T27" fmla="*/ 95 h 120"/>
                    <a:gd name="T28" fmla="*/ 17 w 34"/>
                    <a:gd name="T29" fmla="*/ 69 h 120"/>
                    <a:gd name="T30" fmla="*/ 8 w 34"/>
                    <a:gd name="T31" fmla="*/ 52 h 120"/>
                    <a:gd name="T32" fmla="*/ 8 w 34"/>
                    <a:gd name="T33" fmla="*/ 26 h 120"/>
                    <a:gd name="T34" fmla="*/ 8 w 34"/>
                    <a:gd name="T35" fmla="*/ 0 h 120"/>
                    <a:gd name="T36" fmla="*/ 8 w 34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120"/>
                    <a:gd name="T59" fmla="*/ 34 w 34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120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0" y="43"/>
                      </a:lnTo>
                      <a:lnTo>
                        <a:pt x="8" y="60"/>
                      </a:lnTo>
                      <a:lnTo>
                        <a:pt x="8" y="77"/>
                      </a:lnTo>
                      <a:lnTo>
                        <a:pt x="17" y="95"/>
                      </a:lnTo>
                      <a:lnTo>
                        <a:pt x="25" y="112"/>
                      </a:lnTo>
                      <a:lnTo>
                        <a:pt x="34" y="120"/>
                      </a:lnTo>
                      <a:lnTo>
                        <a:pt x="34" y="112"/>
                      </a:lnTo>
                      <a:lnTo>
                        <a:pt x="25" y="103"/>
                      </a:lnTo>
                      <a:lnTo>
                        <a:pt x="25" y="95"/>
                      </a:lnTo>
                      <a:lnTo>
                        <a:pt x="17" y="69"/>
                      </a:lnTo>
                      <a:lnTo>
                        <a:pt x="8" y="52"/>
                      </a:lnTo>
                      <a:lnTo>
                        <a:pt x="8" y="2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1" name="Freeform 33"/>
                <p:cNvSpPr>
                  <a:spLocks/>
                </p:cNvSpPr>
                <p:nvPr/>
              </p:nvSpPr>
              <p:spPr bwMode="auto">
                <a:xfrm>
                  <a:off x="9102" y="7775"/>
                  <a:ext cx="78" cy="112"/>
                </a:xfrm>
                <a:custGeom>
                  <a:avLst/>
                  <a:gdLst>
                    <a:gd name="T0" fmla="*/ 78 w 78"/>
                    <a:gd name="T1" fmla="*/ 0 h 112"/>
                    <a:gd name="T2" fmla="*/ 60 w 78"/>
                    <a:gd name="T3" fmla="*/ 9 h 112"/>
                    <a:gd name="T4" fmla="*/ 52 w 78"/>
                    <a:gd name="T5" fmla="*/ 17 h 112"/>
                    <a:gd name="T6" fmla="*/ 35 w 78"/>
                    <a:gd name="T7" fmla="*/ 34 h 112"/>
                    <a:gd name="T8" fmla="*/ 26 w 78"/>
                    <a:gd name="T9" fmla="*/ 43 h 112"/>
                    <a:gd name="T10" fmla="*/ 17 w 78"/>
                    <a:gd name="T11" fmla="*/ 60 h 112"/>
                    <a:gd name="T12" fmla="*/ 9 w 78"/>
                    <a:gd name="T13" fmla="*/ 69 h 112"/>
                    <a:gd name="T14" fmla="*/ 0 w 78"/>
                    <a:gd name="T15" fmla="*/ 86 h 112"/>
                    <a:gd name="T16" fmla="*/ 0 w 78"/>
                    <a:gd name="T17" fmla="*/ 112 h 112"/>
                    <a:gd name="T18" fmla="*/ 0 w 78"/>
                    <a:gd name="T19" fmla="*/ 112 h 112"/>
                    <a:gd name="T20" fmla="*/ 9 w 78"/>
                    <a:gd name="T21" fmla="*/ 95 h 112"/>
                    <a:gd name="T22" fmla="*/ 17 w 78"/>
                    <a:gd name="T23" fmla="*/ 78 h 112"/>
                    <a:gd name="T24" fmla="*/ 26 w 78"/>
                    <a:gd name="T25" fmla="*/ 60 h 112"/>
                    <a:gd name="T26" fmla="*/ 26 w 78"/>
                    <a:gd name="T27" fmla="*/ 43 h 112"/>
                    <a:gd name="T28" fmla="*/ 43 w 78"/>
                    <a:gd name="T29" fmla="*/ 34 h 112"/>
                    <a:gd name="T30" fmla="*/ 52 w 78"/>
                    <a:gd name="T31" fmla="*/ 26 h 112"/>
                    <a:gd name="T32" fmla="*/ 69 w 78"/>
                    <a:gd name="T33" fmla="*/ 9 h 112"/>
                    <a:gd name="T34" fmla="*/ 78 w 78"/>
                    <a:gd name="T35" fmla="*/ 0 h 112"/>
                    <a:gd name="T36" fmla="*/ 78 w 78"/>
                    <a:gd name="T37" fmla="*/ 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8"/>
                    <a:gd name="T58" fmla="*/ 0 h 112"/>
                    <a:gd name="T59" fmla="*/ 78 w 78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8" h="112">
                      <a:moveTo>
                        <a:pt x="78" y="0"/>
                      </a:moveTo>
                      <a:lnTo>
                        <a:pt x="60" y="9"/>
                      </a:lnTo>
                      <a:lnTo>
                        <a:pt x="52" y="17"/>
                      </a:lnTo>
                      <a:lnTo>
                        <a:pt x="35" y="34"/>
                      </a:lnTo>
                      <a:lnTo>
                        <a:pt x="26" y="43"/>
                      </a:lnTo>
                      <a:lnTo>
                        <a:pt x="17" y="60"/>
                      </a:lnTo>
                      <a:lnTo>
                        <a:pt x="9" y="69"/>
                      </a:lnTo>
                      <a:lnTo>
                        <a:pt x="0" y="86"/>
                      </a:lnTo>
                      <a:lnTo>
                        <a:pt x="0" y="112"/>
                      </a:lnTo>
                      <a:lnTo>
                        <a:pt x="9" y="95"/>
                      </a:lnTo>
                      <a:lnTo>
                        <a:pt x="17" y="78"/>
                      </a:lnTo>
                      <a:lnTo>
                        <a:pt x="26" y="60"/>
                      </a:lnTo>
                      <a:lnTo>
                        <a:pt x="26" y="43"/>
                      </a:lnTo>
                      <a:lnTo>
                        <a:pt x="43" y="34"/>
                      </a:lnTo>
                      <a:lnTo>
                        <a:pt x="52" y="26"/>
                      </a:lnTo>
                      <a:lnTo>
                        <a:pt x="69" y="9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2" name="Freeform 34"/>
                <p:cNvSpPr>
                  <a:spLocks/>
                </p:cNvSpPr>
                <p:nvPr/>
              </p:nvSpPr>
              <p:spPr bwMode="auto">
                <a:xfrm>
                  <a:off x="9180" y="7741"/>
                  <a:ext cx="94" cy="34"/>
                </a:xfrm>
                <a:custGeom>
                  <a:avLst/>
                  <a:gdLst>
                    <a:gd name="T0" fmla="*/ 94 w 94"/>
                    <a:gd name="T1" fmla="*/ 0 h 34"/>
                    <a:gd name="T2" fmla="*/ 94 w 94"/>
                    <a:gd name="T3" fmla="*/ 0 h 34"/>
                    <a:gd name="T4" fmla="*/ 77 w 94"/>
                    <a:gd name="T5" fmla="*/ 0 h 34"/>
                    <a:gd name="T6" fmla="*/ 69 w 94"/>
                    <a:gd name="T7" fmla="*/ 8 h 34"/>
                    <a:gd name="T8" fmla="*/ 60 w 94"/>
                    <a:gd name="T9" fmla="*/ 8 h 34"/>
                    <a:gd name="T10" fmla="*/ 43 w 94"/>
                    <a:gd name="T11" fmla="*/ 17 h 34"/>
                    <a:gd name="T12" fmla="*/ 34 w 94"/>
                    <a:gd name="T13" fmla="*/ 17 h 34"/>
                    <a:gd name="T14" fmla="*/ 26 w 94"/>
                    <a:gd name="T15" fmla="*/ 25 h 34"/>
                    <a:gd name="T16" fmla="*/ 17 w 94"/>
                    <a:gd name="T17" fmla="*/ 25 h 34"/>
                    <a:gd name="T18" fmla="*/ 0 w 94"/>
                    <a:gd name="T19" fmla="*/ 34 h 34"/>
                    <a:gd name="T20" fmla="*/ 0 w 94"/>
                    <a:gd name="T21" fmla="*/ 34 h 34"/>
                    <a:gd name="T22" fmla="*/ 17 w 94"/>
                    <a:gd name="T23" fmla="*/ 25 h 34"/>
                    <a:gd name="T24" fmla="*/ 26 w 94"/>
                    <a:gd name="T25" fmla="*/ 25 h 34"/>
                    <a:gd name="T26" fmla="*/ 34 w 94"/>
                    <a:gd name="T27" fmla="*/ 17 h 34"/>
                    <a:gd name="T28" fmla="*/ 51 w 94"/>
                    <a:gd name="T29" fmla="*/ 17 h 34"/>
                    <a:gd name="T30" fmla="*/ 60 w 94"/>
                    <a:gd name="T31" fmla="*/ 17 h 34"/>
                    <a:gd name="T32" fmla="*/ 69 w 94"/>
                    <a:gd name="T33" fmla="*/ 8 h 34"/>
                    <a:gd name="T34" fmla="*/ 86 w 94"/>
                    <a:gd name="T35" fmla="*/ 8 h 34"/>
                    <a:gd name="T36" fmla="*/ 94 w 94"/>
                    <a:gd name="T37" fmla="*/ 0 h 34"/>
                    <a:gd name="T38" fmla="*/ 94 w 94"/>
                    <a:gd name="T39" fmla="*/ 0 h 34"/>
                    <a:gd name="T40" fmla="*/ 94 w 94"/>
                    <a:gd name="T41" fmla="*/ 0 h 34"/>
                    <a:gd name="T42" fmla="*/ 94 w 94"/>
                    <a:gd name="T43" fmla="*/ 0 h 34"/>
                    <a:gd name="T44" fmla="*/ 94 w 94"/>
                    <a:gd name="T45" fmla="*/ 0 h 34"/>
                    <a:gd name="T46" fmla="*/ 94 w 94"/>
                    <a:gd name="T47" fmla="*/ 0 h 34"/>
                    <a:gd name="T48" fmla="*/ 94 w 94"/>
                    <a:gd name="T49" fmla="*/ 0 h 34"/>
                    <a:gd name="T50" fmla="*/ 94 w 94"/>
                    <a:gd name="T51" fmla="*/ 0 h 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4"/>
                    <a:gd name="T79" fmla="*/ 0 h 34"/>
                    <a:gd name="T80" fmla="*/ 94 w 94"/>
                    <a:gd name="T81" fmla="*/ 34 h 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4" h="34">
                      <a:moveTo>
                        <a:pt x="94" y="0"/>
                      </a:moveTo>
                      <a:lnTo>
                        <a:pt x="94" y="0"/>
                      </a:lnTo>
                      <a:lnTo>
                        <a:pt x="77" y="0"/>
                      </a:lnTo>
                      <a:lnTo>
                        <a:pt x="69" y="8"/>
                      </a:lnTo>
                      <a:lnTo>
                        <a:pt x="60" y="8"/>
                      </a:lnTo>
                      <a:lnTo>
                        <a:pt x="43" y="17"/>
                      </a:lnTo>
                      <a:lnTo>
                        <a:pt x="34" y="17"/>
                      </a:lnTo>
                      <a:lnTo>
                        <a:pt x="26" y="25"/>
                      </a:lnTo>
                      <a:lnTo>
                        <a:pt x="17" y="25"/>
                      </a:lnTo>
                      <a:lnTo>
                        <a:pt x="0" y="34"/>
                      </a:lnTo>
                      <a:lnTo>
                        <a:pt x="17" y="25"/>
                      </a:lnTo>
                      <a:lnTo>
                        <a:pt x="26" y="25"/>
                      </a:lnTo>
                      <a:lnTo>
                        <a:pt x="34" y="17"/>
                      </a:lnTo>
                      <a:lnTo>
                        <a:pt x="51" y="17"/>
                      </a:lnTo>
                      <a:lnTo>
                        <a:pt x="60" y="17"/>
                      </a:lnTo>
                      <a:lnTo>
                        <a:pt x="69" y="8"/>
                      </a:lnTo>
                      <a:lnTo>
                        <a:pt x="86" y="8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3" name="Freeform 35"/>
                <p:cNvSpPr>
                  <a:spLocks/>
                </p:cNvSpPr>
                <p:nvPr/>
              </p:nvSpPr>
              <p:spPr bwMode="auto">
                <a:xfrm>
                  <a:off x="9266" y="7732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0 w 8"/>
                    <a:gd name="T3" fmla="*/ 0 h 9"/>
                    <a:gd name="T4" fmla="*/ 8 w 8"/>
                    <a:gd name="T5" fmla="*/ 9 h 9"/>
                    <a:gd name="T6" fmla="*/ 8 w 8"/>
                    <a:gd name="T7" fmla="*/ 9 h 9"/>
                    <a:gd name="T8" fmla="*/ 0 w 8"/>
                    <a:gd name="T9" fmla="*/ 0 h 9"/>
                    <a:gd name="T10" fmla="*/ 0 w 8"/>
                    <a:gd name="T11" fmla="*/ 0 h 9"/>
                    <a:gd name="T12" fmla="*/ 0 w 8"/>
                    <a:gd name="T13" fmla="*/ 0 h 9"/>
                    <a:gd name="T14" fmla="*/ 0 w 8"/>
                    <a:gd name="T15" fmla="*/ 0 h 9"/>
                    <a:gd name="T16" fmla="*/ 0 w 8"/>
                    <a:gd name="T17" fmla="*/ 0 h 9"/>
                    <a:gd name="T18" fmla="*/ 0 w 8"/>
                    <a:gd name="T19" fmla="*/ 0 h 9"/>
                    <a:gd name="T20" fmla="*/ 0 w 8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9"/>
                    <a:gd name="T35" fmla="*/ 8 w 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4" name="Freeform 36"/>
                <p:cNvSpPr>
                  <a:spLocks/>
                </p:cNvSpPr>
                <p:nvPr/>
              </p:nvSpPr>
              <p:spPr bwMode="auto">
                <a:xfrm>
                  <a:off x="9266" y="7723"/>
                  <a:ext cx="181" cy="198"/>
                </a:xfrm>
                <a:custGeom>
                  <a:avLst/>
                  <a:gdLst>
                    <a:gd name="T0" fmla="*/ 155 w 181"/>
                    <a:gd name="T1" fmla="*/ 198 h 198"/>
                    <a:gd name="T2" fmla="*/ 0 w 181"/>
                    <a:gd name="T3" fmla="*/ 0 h 198"/>
                    <a:gd name="T4" fmla="*/ 181 w 181"/>
                    <a:gd name="T5" fmla="*/ 181 h 198"/>
                    <a:gd name="T6" fmla="*/ 155 w 181"/>
                    <a:gd name="T7" fmla="*/ 198 h 1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1"/>
                    <a:gd name="T13" fmla="*/ 0 h 198"/>
                    <a:gd name="T14" fmla="*/ 181 w 181"/>
                    <a:gd name="T15" fmla="*/ 198 h 1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1" h="198">
                      <a:moveTo>
                        <a:pt x="155" y="198"/>
                      </a:moveTo>
                      <a:lnTo>
                        <a:pt x="0" y="0"/>
                      </a:lnTo>
                      <a:lnTo>
                        <a:pt x="181" y="181"/>
                      </a:lnTo>
                      <a:lnTo>
                        <a:pt x="155" y="1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5" name="Freeform 37"/>
                <p:cNvSpPr>
                  <a:spLocks/>
                </p:cNvSpPr>
                <p:nvPr/>
              </p:nvSpPr>
              <p:spPr bwMode="auto">
                <a:xfrm>
                  <a:off x="9257" y="7723"/>
                  <a:ext cx="164" cy="198"/>
                </a:xfrm>
                <a:custGeom>
                  <a:avLst/>
                  <a:gdLst>
                    <a:gd name="T0" fmla="*/ 9 w 164"/>
                    <a:gd name="T1" fmla="*/ 0 h 198"/>
                    <a:gd name="T2" fmla="*/ 0 w 164"/>
                    <a:gd name="T3" fmla="*/ 9 h 198"/>
                    <a:gd name="T4" fmla="*/ 164 w 164"/>
                    <a:gd name="T5" fmla="*/ 198 h 198"/>
                    <a:gd name="T6" fmla="*/ 164 w 164"/>
                    <a:gd name="T7" fmla="*/ 198 h 198"/>
                    <a:gd name="T8" fmla="*/ 9 w 164"/>
                    <a:gd name="T9" fmla="*/ 0 h 198"/>
                    <a:gd name="T10" fmla="*/ 0 w 164"/>
                    <a:gd name="T11" fmla="*/ 9 h 198"/>
                    <a:gd name="T12" fmla="*/ 9 w 164"/>
                    <a:gd name="T13" fmla="*/ 0 h 1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4"/>
                    <a:gd name="T22" fmla="*/ 0 h 198"/>
                    <a:gd name="T23" fmla="*/ 164 w 164"/>
                    <a:gd name="T24" fmla="*/ 198 h 1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4" h="198">
                      <a:moveTo>
                        <a:pt x="9" y="0"/>
                      </a:moveTo>
                      <a:lnTo>
                        <a:pt x="0" y="9"/>
                      </a:lnTo>
                      <a:lnTo>
                        <a:pt x="164" y="198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6" name="Freeform 38"/>
                <p:cNvSpPr>
                  <a:spLocks/>
                </p:cNvSpPr>
                <p:nvPr/>
              </p:nvSpPr>
              <p:spPr bwMode="auto">
                <a:xfrm>
                  <a:off x="9257" y="7723"/>
                  <a:ext cx="190" cy="181"/>
                </a:xfrm>
                <a:custGeom>
                  <a:avLst/>
                  <a:gdLst>
                    <a:gd name="T0" fmla="*/ 190 w 190"/>
                    <a:gd name="T1" fmla="*/ 181 h 181"/>
                    <a:gd name="T2" fmla="*/ 190 w 190"/>
                    <a:gd name="T3" fmla="*/ 181 h 181"/>
                    <a:gd name="T4" fmla="*/ 9 w 190"/>
                    <a:gd name="T5" fmla="*/ 0 h 181"/>
                    <a:gd name="T6" fmla="*/ 0 w 190"/>
                    <a:gd name="T7" fmla="*/ 9 h 181"/>
                    <a:gd name="T8" fmla="*/ 190 w 190"/>
                    <a:gd name="T9" fmla="*/ 181 h 181"/>
                    <a:gd name="T10" fmla="*/ 190 w 190"/>
                    <a:gd name="T11" fmla="*/ 181 h 181"/>
                    <a:gd name="T12" fmla="*/ 190 w 190"/>
                    <a:gd name="T13" fmla="*/ 181 h 181"/>
                    <a:gd name="T14" fmla="*/ 190 w 190"/>
                    <a:gd name="T15" fmla="*/ 181 h 181"/>
                    <a:gd name="T16" fmla="*/ 190 w 190"/>
                    <a:gd name="T17" fmla="*/ 181 h 181"/>
                    <a:gd name="T18" fmla="*/ 190 w 190"/>
                    <a:gd name="T19" fmla="*/ 181 h 181"/>
                    <a:gd name="T20" fmla="*/ 190 w 190"/>
                    <a:gd name="T21" fmla="*/ 181 h 181"/>
                    <a:gd name="T22" fmla="*/ 190 w 190"/>
                    <a:gd name="T23" fmla="*/ 181 h 18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0"/>
                    <a:gd name="T37" fmla="*/ 0 h 181"/>
                    <a:gd name="T38" fmla="*/ 190 w 190"/>
                    <a:gd name="T39" fmla="*/ 181 h 18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0" h="181">
                      <a:moveTo>
                        <a:pt x="190" y="181"/>
                      </a:moveTo>
                      <a:lnTo>
                        <a:pt x="190" y="181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19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7" name="Freeform 39"/>
                <p:cNvSpPr>
                  <a:spLocks/>
                </p:cNvSpPr>
                <p:nvPr/>
              </p:nvSpPr>
              <p:spPr bwMode="auto">
                <a:xfrm>
                  <a:off x="9421" y="7904"/>
                  <a:ext cx="26" cy="17"/>
                </a:xfrm>
                <a:custGeom>
                  <a:avLst/>
                  <a:gdLst>
                    <a:gd name="T0" fmla="*/ 0 w 26"/>
                    <a:gd name="T1" fmla="*/ 17 h 17"/>
                    <a:gd name="T2" fmla="*/ 26 w 26"/>
                    <a:gd name="T3" fmla="*/ 0 h 17"/>
                    <a:gd name="T4" fmla="*/ 26 w 26"/>
                    <a:gd name="T5" fmla="*/ 0 h 17"/>
                    <a:gd name="T6" fmla="*/ 0 w 26"/>
                    <a:gd name="T7" fmla="*/ 17 h 17"/>
                    <a:gd name="T8" fmla="*/ 0 w 26"/>
                    <a:gd name="T9" fmla="*/ 17 h 17"/>
                    <a:gd name="T10" fmla="*/ 0 w 26"/>
                    <a:gd name="T11" fmla="*/ 17 h 17"/>
                    <a:gd name="T12" fmla="*/ 0 w 26"/>
                    <a:gd name="T13" fmla="*/ 17 h 17"/>
                    <a:gd name="T14" fmla="*/ 0 w 26"/>
                    <a:gd name="T15" fmla="*/ 17 h 17"/>
                    <a:gd name="T16" fmla="*/ 0 w 26"/>
                    <a:gd name="T17" fmla="*/ 17 h 17"/>
                    <a:gd name="T18" fmla="*/ 0 w 26"/>
                    <a:gd name="T19" fmla="*/ 17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7"/>
                    <a:gd name="T32" fmla="*/ 26 w 26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7">
                      <a:moveTo>
                        <a:pt x="0" y="17"/>
                      </a:moveTo>
                      <a:lnTo>
                        <a:pt x="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8" name="Freeform 40"/>
                <p:cNvSpPr>
                  <a:spLocks/>
                </p:cNvSpPr>
                <p:nvPr/>
              </p:nvSpPr>
              <p:spPr bwMode="auto">
                <a:xfrm>
                  <a:off x="9266" y="7328"/>
                  <a:ext cx="551" cy="404"/>
                </a:xfrm>
                <a:custGeom>
                  <a:avLst/>
                  <a:gdLst>
                    <a:gd name="T0" fmla="*/ 542 w 551"/>
                    <a:gd name="T1" fmla="*/ 60 h 404"/>
                    <a:gd name="T2" fmla="*/ 525 w 551"/>
                    <a:gd name="T3" fmla="*/ 34 h 404"/>
                    <a:gd name="T4" fmla="*/ 499 w 551"/>
                    <a:gd name="T5" fmla="*/ 17 h 404"/>
                    <a:gd name="T6" fmla="*/ 473 w 551"/>
                    <a:gd name="T7" fmla="*/ 8 h 404"/>
                    <a:gd name="T8" fmla="*/ 439 w 551"/>
                    <a:gd name="T9" fmla="*/ 8 h 404"/>
                    <a:gd name="T10" fmla="*/ 379 w 551"/>
                    <a:gd name="T11" fmla="*/ 17 h 404"/>
                    <a:gd name="T12" fmla="*/ 318 w 551"/>
                    <a:gd name="T13" fmla="*/ 34 h 404"/>
                    <a:gd name="T14" fmla="*/ 267 w 551"/>
                    <a:gd name="T15" fmla="*/ 60 h 404"/>
                    <a:gd name="T16" fmla="*/ 215 w 551"/>
                    <a:gd name="T17" fmla="*/ 103 h 404"/>
                    <a:gd name="T18" fmla="*/ 172 w 551"/>
                    <a:gd name="T19" fmla="*/ 146 h 404"/>
                    <a:gd name="T20" fmla="*/ 138 w 551"/>
                    <a:gd name="T21" fmla="*/ 198 h 404"/>
                    <a:gd name="T22" fmla="*/ 95 w 551"/>
                    <a:gd name="T23" fmla="*/ 241 h 404"/>
                    <a:gd name="T24" fmla="*/ 60 w 551"/>
                    <a:gd name="T25" fmla="*/ 292 h 404"/>
                    <a:gd name="T26" fmla="*/ 51 w 551"/>
                    <a:gd name="T27" fmla="*/ 318 h 404"/>
                    <a:gd name="T28" fmla="*/ 34 w 551"/>
                    <a:gd name="T29" fmla="*/ 352 h 404"/>
                    <a:gd name="T30" fmla="*/ 8 w 551"/>
                    <a:gd name="T31" fmla="*/ 387 h 404"/>
                    <a:gd name="T32" fmla="*/ 0 w 551"/>
                    <a:gd name="T33" fmla="*/ 404 h 404"/>
                    <a:gd name="T34" fmla="*/ 0 w 551"/>
                    <a:gd name="T35" fmla="*/ 404 h 404"/>
                    <a:gd name="T36" fmla="*/ 8 w 551"/>
                    <a:gd name="T37" fmla="*/ 378 h 404"/>
                    <a:gd name="T38" fmla="*/ 43 w 551"/>
                    <a:gd name="T39" fmla="*/ 318 h 404"/>
                    <a:gd name="T40" fmla="*/ 60 w 551"/>
                    <a:gd name="T41" fmla="*/ 284 h 404"/>
                    <a:gd name="T42" fmla="*/ 86 w 551"/>
                    <a:gd name="T43" fmla="*/ 249 h 404"/>
                    <a:gd name="T44" fmla="*/ 103 w 551"/>
                    <a:gd name="T45" fmla="*/ 215 h 404"/>
                    <a:gd name="T46" fmla="*/ 129 w 551"/>
                    <a:gd name="T47" fmla="*/ 180 h 404"/>
                    <a:gd name="T48" fmla="*/ 155 w 551"/>
                    <a:gd name="T49" fmla="*/ 146 h 404"/>
                    <a:gd name="T50" fmla="*/ 181 w 551"/>
                    <a:gd name="T51" fmla="*/ 120 h 404"/>
                    <a:gd name="T52" fmla="*/ 206 w 551"/>
                    <a:gd name="T53" fmla="*/ 94 h 404"/>
                    <a:gd name="T54" fmla="*/ 241 w 551"/>
                    <a:gd name="T55" fmla="*/ 77 h 404"/>
                    <a:gd name="T56" fmla="*/ 275 w 551"/>
                    <a:gd name="T57" fmla="*/ 51 h 404"/>
                    <a:gd name="T58" fmla="*/ 318 w 551"/>
                    <a:gd name="T59" fmla="*/ 34 h 404"/>
                    <a:gd name="T60" fmla="*/ 361 w 551"/>
                    <a:gd name="T61" fmla="*/ 17 h 404"/>
                    <a:gd name="T62" fmla="*/ 404 w 551"/>
                    <a:gd name="T63" fmla="*/ 0 h 404"/>
                    <a:gd name="T64" fmla="*/ 448 w 551"/>
                    <a:gd name="T65" fmla="*/ 0 h 404"/>
                    <a:gd name="T66" fmla="*/ 491 w 551"/>
                    <a:gd name="T67" fmla="*/ 0 h 404"/>
                    <a:gd name="T68" fmla="*/ 525 w 551"/>
                    <a:gd name="T69" fmla="*/ 17 h 404"/>
                    <a:gd name="T70" fmla="*/ 542 w 551"/>
                    <a:gd name="T71" fmla="*/ 43 h 404"/>
                    <a:gd name="T72" fmla="*/ 551 w 551"/>
                    <a:gd name="T73" fmla="*/ 51 h 4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51"/>
                    <a:gd name="T112" fmla="*/ 0 h 404"/>
                    <a:gd name="T113" fmla="*/ 551 w 551"/>
                    <a:gd name="T114" fmla="*/ 404 h 4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51" h="404">
                      <a:moveTo>
                        <a:pt x="551" y="60"/>
                      </a:moveTo>
                      <a:lnTo>
                        <a:pt x="542" y="60"/>
                      </a:lnTo>
                      <a:lnTo>
                        <a:pt x="534" y="43"/>
                      </a:lnTo>
                      <a:lnTo>
                        <a:pt x="525" y="34"/>
                      </a:lnTo>
                      <a:lnTo>
                        <a:pt x="516" y="26"/>
                      </a:lnTo>
                      <a:lnTo>
                        <a:pt x="499" y="17"/>
                      </a:lnTo>
                      <a:lnTo>
                        <a:pt x="491" y="17"/>
                      </a:lnTo>
                      <a:lnTo>
                        <a:pt x="473" y="8"/>
                      </a:lnTo>
                      <a:lnTo>
                        <a:pt x="456" y="8"/>
                      </a:lnTo>
                      <a:lnTo>
                        <a:pt x="439" y="8"/>
                      </a:lnTo>
                      <a:lnTo>
                        <a:pt x="404" y="8"/>
                      </a:lnTo>
                      <a:lnTo>
                        <a:pt x="379" y="17"/>
                      </a:lnTo>
                      <a:lnTo>
                        <a:pt x="344" y="26"/>
                      </a:lnTo>
                      <a:lnTo>
                        <a:pt x="318" y="34"/>
                      </a:lnTo>
                      <a:lnTo>
                        <a:pt x="293" y="51"/>
                      </a:lnTo>
                      <a:lnTo>
                        <a:pt x="267" y="60"/>
                      </a:lnTo>
                      <a:lnTo>
                        <a:pt x="241" y="77"/>
                      </a:lnTo>
                      <a:lnTo>
                        <a:pt x="215" y="103"/>
                      </a:lnTo>
                      <a:lnTo>
                        <a:pt x="198" y="120"/>
                      </a:lnTo>
                      <a:lnTo>
                        <a:pt x="172" y="146"/>
                      </a:lnTo>
                      <a:lnTo>
                        <a:pt x="155" y="172"/>
                      </a:lnTo>
                      <a:lnTo>
                        <a:pt x="138" y="198"/>
                      </a:lnTo>
                      <a:lnTo>
                        <a:pt x="112" y="215"/>
                      </a:lnTo>
                      <a:lnTo>
                        <a:pt x="95" y="241"/>
                      </a:lnTo>
                      <a:lnTo>
                        <a:pt x="77" y="266"/>
                      </a:lnTo>
                      <a:lnTo>
                        <a:pt x="60" y="292"/>
                      </a:lnTo>
                      <a:lnTo>
                        <a:pt x="60" y="301"/>
                      </a:lnTo>
                      <a:lnTo>
                        <a:pt x="51" y="318"/>
                      </a:lnTo>
                      <a:lnTo>
                        <a:pt x="43" y="335"/>
                      </a:lnTo>
                      <a:lnTo>
                        <a:pt x="34" y="352"/>
                      </a:lnTo>
                      <a:lnTo>
                        <a:pt x="17" y="370"/>
                      </a:lnTo>
                      <a:lnTo>
                        <a:pt x="8" y="387"/>
                      </a:lnTo>
                      <a:lnTo>
                        <a:pt x="0" y="404"/>
                      </a:lnTo>
                      <a:lnTo>
                        <a:pt x="0" y="395"/>
                      </a:lnTo>
                      <a:lnTo>
                        <a:pt x="8" y="378"/>
                      </a:lnTo>
                      <a:lnTo>
                        <a:pt x="34" y="335"/>
                      </a:lnTo>
                      <a:lnTo>
                        <a:pt x="43" y="318"/>
                      </a:lnTo>
                      <a:lnTo>
                        <a:pt x="51" y="301"/>
                      </a:lnTo>
                      <a:lnTo>
                        <a:pt x="60" y="284"/>
                      </a:lnTo>
                      <a:lnTo>
                        <a:pt x="77" y="266"/>
                      </a:lnTo>
                      <a:lnTo>
                        <a:pt x="86" y="249"/>
                      </a:lnTo>
                      <a:lnTo>
                        <a:pt x="95" y="232"/>
                      </a:lnTo>
                      <a:lnTo>
                        <a:pt x="103" y="215"/>
                      </a:lnTo>
                      <a:lnTo>
                        <a:pt x="112" y="198"/>
                      </a:lnTo>
                      <a:lnTo>
                        <a:pt x="129" y="180"/>
                      </a:lnTo>
                      <a:lnTo>
                        <a:pt x="138" y="163"/>
                      </a:lnTo>
                      <a:lnTo>
                        <a:pt x="155" y="146"/>
                      </a:lnTo>
                      <a:lnTo>
                        <a:pt x="163" y="137"/>
                      </a:lnTo>
                      <a:lnTo>
                        <a:pt x="181" y="120"/>
                      </a:lnTo>
                      <a:lnTo>
                        <a:pt x="198" y="112"/>
                      </a:lnTo>
                      <a:lnTo>
                        <a:pt x="206" y="94"/>
                      </a:lnTo>
                      <a:lnTo>
                        <a:pt x="232" y="86"/>
                      </a:lnTo>
                      <a:lnTo>
                        <a:pt x="241" y="77"/>
                      </a:lnTo>
                      <a:lnTo>
                        <a:pt x="258" y="60"/>
                      </a:lnTo>
                      <a:lnTo>
                        <a:pt x="275" y="51"/>
                      </a:lnTo>
                      <a:lnTo>
                        <a:pt x="293" y="43"/>
                      </a:lnTo>
                      <a:lnTo>
                        <a:pt x="318" y="34"/>
                      </a:lnTo>
                      <a:lnTo>
                        <a:pt x="336" y="26"/>
                      </a:lnTo>
                      <a:lnTo>
                        <a:pt x="361" y="17"/>
                      </a:lnTo>
                      <a:lnTo>
                        <a:pt x="379" y="8"/>
                      </a:lnTo>
                      <a:lnTo>
                        <a:pt x="404" y="0"/>
                      </a:lnTo>
                      <a:lnTo>
                        <a:pt x="422" y="0"/>
                      </a:lnTo>
                      <a:lnTo>
                        <a:pt x="448" y="0"/>
                      </a:lnTo>
                      <a:lnTo>
                        <a:pt x="465" y="0"/>
                      </a:lnTo>
                      <a:lnTo>
                        <a:pt x="491" y="0"/>
                      </a:lnTo>
                      <a:lnTo>
                        <a:pt x="508" y="8"/>
                      </a:lnTo>
                      <a:lnTo>
                        <a:pt x="525" y="17"/>
                      </a:lnTo>
                      <a:lnTo>
                        <a:pt x="534" y="34"/>
                      </a:lnTo>
                      <a:lnTo>
                        <a:pt x="542" y="43"/>
                      </a:lnTo>
                      <a:lnTo>
                        <a:pt x="551" y="51"/>
                      </a:lnTo>
                      <a:lnTo>
                        <a:pt x="551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09" name="Freeform 41"/>
                <p:cNvSpPr>
                  <a:spLocks/>
                </p:cNvSpPr>
                <p:nvPr/>
              </p:nvSpPr>
              <p:spPr bwMode="auto">
                <a:xfrm>
                  <a:off x="9266" y="7431"/>
                  <a:ext cx="198" cy="301"/>
                </a:xfrm>
                <a:custGeom>
                  <a:avLst/>
                  <a:gdLst>
                    <a:gd name="T0" fmla="*/ 189 w 198"/>
                    <a:gd name="T1" fmla="*/ 0 h 301"/>
                    <a:gd name="T2" fmla="*/ 181 w 198"/>
                    <a:gd name="T3" fmla="*/ 9 h 301"/>
                    <a:gd name="T4" fmla="*/ 172 w 198"/>
                    <a:gd name="T5" fmla="*/ 26 h 301"/>
                    <a:gd name="T6" fmla="*/ 155 w 198"/>
                    <a:gd name="T7" fmla="*/ 34 h 301"/>
                    <a:gd name="T8" fmla="*/ 146 w 198"/>
                    <a:gd name="T9" fmla="*/ 52 h 301"/>
                    <a:gd name="T10" fmla="*/ 129 w 198"/>
                    <a:gd name="T11" fmla="*/ 77 h 301"/>
                    <a:gd name="T12" fmla="*/ 112 w 198"/>
                    <a:gd name="T13" fmla="*/ 95 h 301"/>
                    <a:gd name="T14" fmla="*/ 103 w 198"/>
                    <a:gd name="T15" fmla="*/ 120 h 301"/>
                    <a:gd name="T16" fmla="*/ 86 w 198"/>
                    <a:gd name="T17" fmla="*/ 146 h 301"/>
                    <a:gd name="T18" fmla="*/ 69 w 198"/>
                    <a:gd name="T19" fmla="*/ 163 h 301"/>
                    <a:gd name="T20" fmla="*/ 60 w 198"/>
                    <a:gd name="T21" fmla="*/ 189 h 301"/>
                    <a:gd name="T22" fmla="*/ 43 w 198"/>
                    <a:gd name="T23" fmla="*/ 215 h 301"/>
                    <a:gd name="T24" fmla="*/ 34 w 198"/>
                    <a:gd name="T25" fmla="*/ 232 h 301"/>
                    <a:gd name="T26" fmla="*/ 17 w 198"/>
                    <a:gd name="T27" fmla="*/ 258 h 301"/>
                    <a:gd name="T28" fmla="*/ 8 w 198"/>
                    <a:gd name="T29" fmla="*/ 275 h 301"/>
                    <a:gd name="T30" fmla="*/ 0 w 198"/>
                    <a:gd name="T31" fmla="*/ 292 h 301"/>
                    <a:gd name="T32" fmla="*/ 0 w 198"/>
                    <a:gd name="T33" fmla="*/ 301 h 301"/>
                    <a:gd name="T34" fmla="*/ 0 w 198"/>
                    <a:gd name="T35" fmla="*/ 301 h 301"/>
                    <a:gd name="T36" fmla="*/ 8 w 198"/>
                    <a:gd name="T37" fmla="*/ 284 h 301"/>
                    <a:gd name="T38" fmla="*/ 17 w 198"/>
                    <a:gd name="T39" fmla="*/ 267 h 301"/>
                    <a:gd name="T40" fmla="*/ 26 w 198"/>
                    <a:gd name="T41" fmla="*/ 249 h 301"/>
                    <a:gd name="T42" fmla="*/ 43 w 198"/>
                    <a:gd name="T43" fmla="*/ 232 h 301"/>
                    <a:gd name="T44" fmla="*/ 51 w 198"/>
                    <a:gd name="T45" fmla="*/ 206 h 301"/>
                    <a:gd name="T46" fmla="*/ 60 w 198"/>
                    <a:gd name="T47" fmla="*/ 189 h 301"/>
                    <a:gd name="T48" fmla="*/ 77 w 198"/>
                    <a:gd name="T49" fmla="*/ 163 h 301"/>
                    <a:gd name="T50" fmla="*/ 86 w 198"/>
                    <a:gd name="T51" fmla="*/ 146 h 301"/>
                    <a:gd name="T52" fmla="*/ 103 w 198"/>
                    <a:gd name="T53" fmla="*/ 120 h 301"/>
                    <a:gd name="T54" fmla="*/ 112 w 198"/>
                    <a:gd name="T55" fmla="*/ 103 h 301"/>
                    <a:gd name="T56" fmla="*/ 129 w 198"/>
                    <a:gd name="T57" fmla="*/ 77 h 301"/>
                    <a:gd name="T58" fmla="*/ 146 w 198"/>
                    <a:gd name="T59" fmla="*/ 60 h 301"/>
                    <a:gd name="T60" fmla="*/ 155 w 198"/>
                    <a:gd name="T61" fmla="*/ 43 h 301"/>
                    <a:gd name="T62" fmla="*/ 172 w 198"/>
                    <a:gd name="T63" fmla="*/ 26 h 301"/>
                    <a:gd name="T64" fmla="*/ 181 w 198"/>
                    <a:gd name="T65" fmla="*/ 17 h 301"/>
                    <a:gd name="T66" fmla="*/ 198 w 198"/>
                    <a:gd name="T67" fmla="*/ 9 h 301"/>
                    <a:gd name="T68" fmla="*/ 189 w 198"/>
                    <a:gd name="T69" fmla="*/ 0 h 3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8"/>
                    <a:gd name="T106" fmla="*/ 0 h 301"/>
                    <a:gd name="T107" fmla="*/ 198 w 198"/>
                    <a:gd name="T108" fmla="*/ 301 h 3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8" h="301">
                      <a:moveTo>
                        <a:pt x="189" y="0"/>
                      </a:moveTo>
                      <a:lnTo>
                        <a:pt x="181" y="9"/>
                      </a:lnTo>
                      <a:lnTo>
                        <a:pt x="172" y="26"/>
                      </a:lnTo>
                      <a:lnTo>
                        <a:pt x="155" y="34"/>
                      </a:lnTo>
                      <a:lnTo>
                        <a:pt x="146" y="52"/>
                      </a:lnTo>
                      <a:lnTo>
                        <a:pt x="129" y="77"/>
                      </a:lnTo>
                      <a:lnTo>
                        <a:pt x="112" y="95"/>
                      </a:lnTo>
                      <a:lnTo>
                        <a:pt x="103" y="120"/>
                      </a:lnTo>
                      <a:lnTo>
                        <a:pt x="86" y="146"/>
                      </a:lnTo>
                      <a:lnTo>
                        <a:pt x="69" y="163"/>
                      </a:lnTo>
                      <a:lnTo>
                        <a:pt x="60" y="189"/>
                      </a:lnTo>
                      <a:lnTo>
                        <a:pt x="43" y="215"/>
                      </a:lnTo>
                      <a:lnTo>
                        <a:pt x="34" y="232"/>
                      </a:lnTo>
                      <a:lnTo>
                        <a:pt x="17" y="258"/>
                      </a:lnTo>
                      <a:lnTo>
                        <a:pt x="8" y="275"/>
                      </a:lnTo>
                      <a:lnTo>
                        <a:pt x="0" y="292"/>
                      </a:lnTo>
                      <a:lnTo>
                        <a:pt x="0" y="301"/>
                      </a:lnTo>
                      <a:lnTo>
                        <a:pt x="8" y="284"/>
                      </a:lnTo>
                      <a:lnTo>
                        <a:pt x="17" y="267"/>
                      </a:lnTo>
                      <a:lnTo>
                        <a:pt x="26" y="249"/>
                      </a:lnTo>
                      <a:lnTo>
                        <a:pt x="43" y="232"/>
                      </a:lnTo>
                      <a:lnTo>
                        <a:pt x="51" y="206"/>
                      </a:lnTo>
                      <a:lnTo>
                        <a:pt x="60" y="189"/>
                      </a:lnTo>
                      <a:lnTo>
                        <a:pt x="77" y="163"/>
                      </a:lnTo>
                      <a:lnTo>
                        <a:pt x="86" y="146"/>
                      </a:lnTo>
                      <a:lnTo>
                        <a:pt x="103" y="120"/>
                      </a:lnTo>
                      <a:lnTo>
                        <a:pt x="112" y="103"/>
                      </a:lnTo>
                      <a:lnTo>
                        <a:pt x="129" y="77"/>
                      </a:lnTo>
                      <a:lnTo>
                        <a:pt x="146" y="60"/>
                      </a:lnTo>
                      <a:lnTo>
                        <a:pt x="155" y="43"/>
                      </a:lnTo>
                      <a:lnTo>
                        <a:pt x="172" y="26"/>
                      </a:lnTo>
                      <a:lnTo>
                        <a:pt x="181" y="17"/>
                      </a:lnTo>
                      <a:lnTo>
                        <a:pt x="198" y="9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0" name="Freeform 42"/>
                <p:cNvSpPr>
                  <a:spLocks/>
                </p:cNvSpPr>
                <p:nvPr/>
              </p:nvSpPr>
              <p:spPr bwMode="auto">
                <a:xfrm>
                  <a:off x="9455" y="7328"/>
                  <a:ext cx="215" cy="112"/>
                </a:xfrm>
                <a:custGeom>
                  <a:avLst/>
                  <a:gdLst>
                    <a:gd name="T0" fmla="*/ 215 w 215"/>
                    <a:gd name="T1" fmla="*/ 0 h 112"/>
                    <a:gd name="T2" fmla="*/ 198 w 215"/>
                    <a:gd name="T3" fmla="*/ 8 h 112"/>
                    <a:gd name="T4" fmla="*/ 181 w 215"/>
                    <a:gd name="T5" fmla="*/ 8 h 112"/>
                    <a:gd name="T6" fmla="*/ 172 w 215"/>
                    <a:gd name="T7" fmla="*/ 8 h 112"/>
                    <a:gd name="T8" fmla="*/ 155 w 215"/>
                    <a:gd name="T9" fmla="*/ 17 h 112"/>
                    <a:gd name="T10" fmla="*/ 147 w 215"/>
                    <a:gd name="T11" fmla="*/ 26 h 112"/>
                    <a:gd name="T12" fmla="*/ 129 w 215"/>
                    <a:gd name="T13" fmla="*/ 26 h 112"/>
                    <a:gd name="T14" fmla="*/ 112 w 215"/>
                    <a:gd name="T15" fmla="*/ 34 h 112"/>
                    <a:gd name="T16" fmla="*/ 104 w 215"/>
                    <a:gd name="T17" fmla="*/ 43 h 112"/>
                    <a:gd name="T18" fmla="*/ 86 w 215"/>
                    <a:gd name="T19" fmla="*/ 51 h 112"/>
                    <a:gd name="T20" fmla="*/ 78 w 215"/>
                    <a:gd name="T21" fmla="*/ 60 h 112"/>
                    <a:gd name="T22" fmla="*/ 60 w 215"/>
                    <a:gd name="T23" fmla="*/ 69 h 112"/>
                    <a:gd name="T24" fmla="*/ 52 w 215"/>
                    <a:gd name="T25" fmla="*/ 77 h 112"/>
                    <a:gd name="T26" fmla="*/ 35 w 215"/>
                    <a:gd name="T27" fmla="*/ 77 h 112"/>
                    <a:gd name="T28" fmla="*/ 26 w 215"/>
                    <a:gd name="T29" fmla="*/ 86 h 112"/>
                    <a:gd name="T30" fmla="*/ 17 w 215"/>
                    <a:gd name="T31" fmla="*/ 94 h 112"/>
                    <a:gd name="T32" fmla="*/ 0 w 215"/>
                    <a:gd name="T33" fmla="*/ 103 h 112"/>
                    <a:gd name="T34" fmla="*/ 9 w 215"/>
                    <a:gd name="T35" fmla="*/ 112 h 112"/>
                    <a:gd name="T36" fmla="*/ 17 w 215"/>
                    <a:gd name="T37" fmla="*/ 103 h 112"/>
                    <a:gd name="T38" fmla="*/ 35 w 215"/>
                    <a:gd name="T39" fmla="*/ 94 h 112"/>
                    <a:gd name="T40" fmla="*/ 43 w 215"/>
                    <a:gd name="T41" fmla="*/ 86 h 112"/>
                    <a:gd name="T42" fmla="*/ 52 w 215"/>
                    <a:gd name="T43" fmla="*/ 77 h 112"/>
                    <a:gd name="T44" fmla="*/ 69 w 215"/>
                    <a:gd name="T45" fmla="*/ 69 h 112"/>
                    <a:gd name="T46" fmla="*/ 78 w 215"/>
                    <a:gd name="T47" fmla="*/ 60 h 112"/>
                    <a:gd name="T48" fmla="*/ 95 w 215"/>
                    <a:gd name="T49" fmla="*/ 51 h 112"/>
                    <a:gd name="T50" fmla="*/ 104 w 215"/>
                    <a:gd name="T51" fmla="*/ 43 h 112"/>
                    <a:gd name="T52" fmla="*/ 112 w 215"/>
                    <a:gd name="T53" fmla="*/ 43 h 112"/>
                    <a:gd name="T54" fmla="*/ 129 w 215"/>
                    <a:gd name="T55" fmla="*/ 34 h 112"/>
                    <a:gd name="T56" fmla="*/ 138 w 215"/>
                    <a:gd name="T57" fmla="*/ 26 h 112"/>
                    <a:gd name="T58" fmla="*/ 155 w 215"/>
                    <a:gd name="T59" fmla="*/ 26 h 112"/>
                    <a:gd name="T60" fmla="*/ 172 w 215"/>
                    <a:gd name="T61" fmla="*/ 17 h 112"/>
                    <a:gd name="T62" fmla="*/ 181 w 215"/>
                    <a:gd name="T63" fmla="*/ 17 h 112"/>
                    <a:gd name="T64" fmla="*/ 198 w 215"/>
                    <a:gd name="T65" fmla="*/ 8 h 112"/>
                    <a:gd name="T66" fmla="*/ 215 w 215"/>
                    <a:gd name="T67" fmla="*/ 8 h 112"/>
                    <a:gd name="T68" fmla="*/ 215 w 215"/>
                    <a:gd name="T69" fmla="*/ 0 h 1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112"/>
                    <a:gd name="T107" fmla="*/ 215 w 215"/>
                    <a:gd name="T108" fmla="*/ 112 h 1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112">
                      <a:moveTo>
                        <a:pt x="215" y="0"/>
                      </a:moveTo>
                      <a:lnTo>
                        <a:pt x="198" y="8"/>
                      </a:lnTo>
                      <a:lnTo>
                        <a:pt x="181" y="8"/>
                      </a:lnTo>
                      <a:lnTo>
                        <a:pt x="172" y="8"/>
                      </a:lnTo>
                      <a:lnTo>
                        <a:pt x="155" y="17"/>
                      </a:lnTo>
                      <a:lnTo>
                        <a:pt x="147" y="26"/>
                      </a:lnTo>
                      <a:lnTo>
                        <a:pt x="129" y="26"/>
                      </a:lnTo>
                      <a:lnTo>
                        <a:pt x="112" y="34"/>
                      </a:lnTo>
                      <a:lnTo>
                        <a:pt x="104" y="43"/>
                      </a:lnTo>
                      <a:lnTo>
                        <a:pt x="86" y="51"/>
                      </a:lnTo>
                      <a:lnTo>
                        <a:pt x="78" y="60"/>
                      </a:lnTo>
                      <a:lnTo>
                        <a:pt x="60" y="69"/>
                      </a:lnTo>
                      <a:lnTo>
                        <a:pt x="52" y="77"/>
                      </a:lnTo>
                      <a:lnTo>
                        <a:pt x="35" y="77"/>
                      </a:lnTo>
                      <a:lnTo>
                        <a:pt x="26" y="86"/>
                      </a:lnTo>
                      <a:lnTo>
                        <a:pt x="17" y="94"/>
                      </a:lnTo>
                      <a:lnTo>
                        <a:pt x="0" y="103"/>
                      </a:lnTo>
                      <a:lnTo>
                        <a:pt x="9" y="112"/>
                      </a:lnTo>
                      <a:lnTo>
                        <a:pt x="17" y="103"/>
                      </a:lnTo>
                      <a:lnTo>
                        <a:pt x="35" y="94"/>
                      </a:lnTo>
                      <a:lnTo>
                        <a:pt x="43" y="86"/>
                      </a:lnTo>
                      <a:lnTo>
                        <a:pt x="52" y="77"/>
                      </a:lnTo>
                      <a:lnTo>
                        <a:pt x="69" y="69"/>
                      </a:lnTo>
                      <a:lnTo>
                        <a:pt x="78" y="60"/>
                      </a:lnTo>
                      <a:lnTo>
                        <a:pt x="95" y="51"/>
                      </a:lnTo>
                      <a:lnTo>
                        <a:pt x="104" y="43"/>
                      </a:lnTo>
                      <a:lnTo>
                        <a:pt x="112" y="43"/>
                      </a:lnTo>
                      <a:lnTo>
                        <a:pt x="129" y="34"/>
                      </a:lnTo>
                      <a:lnTo>
                        <a:pt x="138" y="26"/>
                      </a:lnTo>
                      <a:lnTo>
                        <a:pt x="155" y="26"/>
                      </a:lnTo>
                      <a:lnTo>
                        <a:pt x="172" y="17"/>
                      </a:lnTo>
                      <a:lnTo>
                        <a:pt x="181" y="17"/>
                      </a:lnTo>
                      <a:lnTo>
                        <a:pt x="198" y="8"/>
                      </a:lnTo>
                      <a:lnTo>
                        <a:pt x="215" y="8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1" name="Freeform 43"/>
                <p:cNvSpPr>
                  <a:spLocks/>
                </p:cNvSpPr>
                <p:nvPr/>
              </p:nvSpPr>
              <p:spPr bwMode="auto">
                <a:xfrm>
                  <a:off x="9670" y="7328"/>
                  <a:ext cx="121" cy="26"/>
                </a:xfrm>
                <a:custGeom>
                  <a:avLst/>
                  <a:gdLst>
                    <a:gd name="T0" fmla="*/ 121 w 121"/>
                    <a:gd name="T1" fmla="*/ 26 h 26"/>
                    <a:gd name="T2" fmla="*/ 104 w 121"/>
                    <a:gd name="T3" fmla="*/ 17 h 26"/>
                    <a:gd name="T4" fmla="*/ 95 w 121"/>
                    <a:gd name="T5" fmla="*/ 8 h 26"/>
                    <a:gd name="T6" fmla="*/ 78 w 121"/>
                    <a:gd name="T7" fmla="*/ 0 h 26"/>
                    <a:gd name="T8" fmla="*/ 61 w 121"/>
                    <a:gd name="T9" fmla="*/ 0 h 26"/>
                    <a:gd name="T10" fmla="*/ 44 w 121"/>
                    <a:gd name="T11" fmla="*/ 0 h 26"/>
                    <a:gd name="T12" fmla="*/ 26 w 121"/>
                    <a:gd name="T13" fmla="*/ 0 h 26"/>
                    <a:gd name="T14" fmla="*/ 9 w 121"/>
                    <a:gd name="T15" fmla="*/ 0 h 26"/>
                    <a:gd name="T16" fmla="*/ 0 w 121"/>
                    <a:gd name="T17" fmla="*/ 0 h 26"/>
                    <a:gd name="T18" fmla="*/ 0 w 121"/>
                    <a:gd name="T19" fmla="*/ 8 h 26"/>
                    <a:gd name="T20" fmla="*/ 18 w 121"/>
                    <a:gd name="T21" fmla="*/ 0 h 26"/>
                    <a:gd name="T22" fmla="*/ 35 w 121"/>
                    <a:gd name="T23" fmla="*/ 0 h 26"/>
                    <a:gd name="T24" fmla="*/ 44 w 121"/>
                    <a:gd name="T25" fmla="*/ 0 h 26"/>
                    <a:gd name="T26" fmla="*/ 61 w 121"/>
                    <a:gd name="T27" fmla="*/ 0 h 26"/>
                    <a:gd name="T28" fmla="*/ 78 w 121"/>
                    <a:gd name="T29" fmla="*/ 8 h 26"/>
                    <a:gd name="T30" fmla="*/ 87 w 121"/>
                    <a:gd name="T31" fmla="*/ 8 h 26"/>
                    <a:gd name="T32" fmla="*/ 104 w 121"/>
                    <a:gd name="T33" fmla="*/ 17 h 26"/>
                    <a:gd name="T34" fmla="*/ 121 w 121"/>
                    <a:gd name="T35" fmla="*/ 26 h 26"/>
                    <a:gd name="T36" fmla="*/ 121 w 121"/>
                    <a:gd name="T37" fmla="*/ 26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26"/>
                    <a:gd name="T59" fmla="*/ 121 w 121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26">
                      <a:moveTo>
                        <a:pt x="121" y="26"/>
                      </a:moveTo>
                      <a:lnTo>
                        <a:pt x="104" y="17"/>
                      </a:lnTo>
                      <a:lnTo>
                        <a:pt x="95" y="8"/>
                      </a:lnTo>
                      <a:lnTo>
                        <a:pt x="78" y="0"/>
                      </a:lnTo>
                      <a:lnTo>
                        <a:pt x="61" y="0"/>
                      </a:lnTo>
                      <a:lnTo>
                        <a:pt x="44" y="0"/>
                      </a:lnTo>
                      <a:lnTo>
                        <a:pt x="26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61" y="0"/>
                      </a:lnTo>
                      <a:lnTo>
                        <a:pt x="78" y="8"/>
                      </a:lnTo>
                      <a:lnTo>
                        <a:pt x="87" y="8"/>
                      </a:lnTo>
                      <a:lnTo>
                        <a:pt x="104" y="17"/>
                      </a:lnTo>
                      <a:lnTo>
                        <a:pt x="12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2" name="Freeform 44"/>
                <p:cNvSpPr>
                  <a:spLocks/>
                </p:cNvSpPr>
                <p:nvPr/>
              </p:nvSpPr>
              <p:spPr bwMode="auto">
                <a:xfrm>
                  <a:off x="9791" y="7354"/>
                  <a:ext cx="26" cy="34"/>
                </a:xfrm>
                <a:custGeom>
                  <a:avLst/>
                  <a:gdLst>
                    <a:gd name="T0" fmla="*/ 26 w 26"/>
                    <a:gd name="T1" fmla="*/ 25 h 34"/>
                    <a:gd name="T2" fmla="*/ 26 w 26"/>
                    <a:gd name="T3" fmla="*/ 25 h 34"/>
                    <a:gd name="T4" fmla="*/ 26 w 26"/>
                    <a:gd name="T5" fmla="*/ 17 h 34"/>
                    <a:gd name="T6" fmla="*/ 17 w 26"/>
                    <a:gd name="T7" fmla="*/ 17 h 34"/>
                    <a:gd name="T8" fmla="*/ 17 w 26"/>
                    <a:gd name="T9" fmla="*/ 8 h 34"/>
                    <a:gd name="T10" fmla="*/ 17 w 26"/>
                    <a:gd name="T11" fmla="*/ 8 h 34"/>
                    <a:gd name="T12" fmla="*/ 9 w 26"/>
                    <a:gd name="T13" fmla="*/ 0 h 34"/>
                    <a:gd name="T14" fmla="*/ 9 w 26"/>
                    <a:gd name="T15" fmla="*/ 0 h 34"/>
                    <a:gd name="T16" fmla="*/ 0 w 26"/>
                    <a:gd name="T17" fmla="*/ 0 h 34"/>
                    <a:gd name="T18" fmla="*/ 0 w 26"/>
                    <a:gd name="T19" fmla="*/ 0 h 34"/>
                    <a:gd name="T20" fmla="*/ 0 w 26"/>
                    <a:gd name="T21" fmla="*/ 0 h 34"/>
                    <a:gd name="T22" fmla="*/ 9 w 26"/>
                    <a:gd name="T23" fmla="*/ 8 h 34"/>
                    <a:gd name="T24" fmla="*/ 9 w 26"/>
                    <a:gd name="T25" fmla="*/ 8 h 34"/>
                    <a:gd name="T26" fmla="*/ 17 w 26"/>
                    <a:gd name="T27" fmla="*/ 17 h 34"/>
                    <a:gd name="T28" fmla="*/ 17 w 26"/>
                    <a:gd name="T29" fmla="*/ 17 h 34"/>
                    <a:gd name="T30" fmla="*/ 17 w 26"/>
                    <a:gd name="T31" fmla="*/ 25 h 34"/>
                    <a:gd name="T32" fmla="*/ 26 w 26"/>
                    <a:gd name="T33" fmla="*/ 25 h 34"/>
                    <a:gd name="T34" fmla="*/ 26 w 26"/>
                    <a:gd name="T35" fmla="*/ 34 h 34"/>
                    <a:gd name="T36" fmla="*/ 26 w 26"/>
                    <a:gd name="T37" fmla="*/ 25 h 34"/>
                    <a:gd name="T38" fmla="*/ 26 w 26"/>
                    <a:gd name="T39" fmla="*/ 34 h 34"/>
                    <a:gd name="T40" fmla="*/ 26 w 26"/>
                    <a:gd name="T41" fmla="*/ 34 h 34"/>
                    <a:gd name="T42" fmla="*/ 26 w 26"/>
                    <a:gd name="T43" fmla="*/ 34 h 34"/>
                    <a:gd name="T44" fmla="*/ 26 w 26"/>
                    <a:gd name="T45" fmla="*/ 25 h 34"/>
                    <a:gd name="T46" fmla="*/ 26 w 26"/>
                    <a:gd name="T47" fmla="*/ 25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34"/>
                    <a:gd name="T74" fmla="*/ 26 w 26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34">
                      <a:moveTo>
                        <a:pt x="26" y="25"/>
                      </a:moveTo>
                      <a:lnTo>
                        <a:pt x="26" y="25"/>
                      </a:lnTo>
                      <a:lnTo>
                        <a:pt x="26" y="17"/>
                      </a:lnTo>
                      <a:lnTo>
                        <a:pt x="17" y="17"/>
                      </a:lnTo>
                      <a:lnTo>
                        <a:pt x="17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8"/>
                      </a:lnTo>
                      <a:lnTo>
                        <a:pt x="17" y="17"/>
                      </a:lnTo>
                      <a:lnTo>
                        <a:pt x="17" y="25"/>
                      </a:lnTo>
                      <a:lnTo>
                        <a:pt x="26" y="25"/>
                      </a:lnTo>
                      <a:lnTo>
                        <a:pt x="26" y="34"/>
                      </a:lnTo>
                      <a:lnTo>
                        <a:pt x="26" y="25"/>
                      </a:lnTo>
                      <a:lnTo>
                        <a:pt x="26" y="34"/>
                      </a:lnTo>
                      <a:lnTo>
                        <a:pt x="26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3" name="Freeform 45"/>
                <p:cNvSpPr>
                  <a:spLocks/>
                </p:cNvSpPr>
                <p:nvPr/>
              </p:nvSpPr>
              <p:spPr bwMode="auto">
                <a:xfrm>
                  <a:off x="9808" y="7379"/>
                  <a:ext cx="9" cy="9"/>
                </a:xfrm>
                <a:custGeom>
                  <a:avLst/>
                  <a:gdLst>
                    <a:gd name="T0" fmla="*/ 0 w 9"/>
                    <a:gd name="T1" fmla="*/ 9 h 9"/>
                    <a:gd name="T2" fmla="*/ 9 w 9"/>
                    <a:gd name="T3" fmla="*/ 9 h 9"/>
                    <a:gd name="T4" fmla="*/ 9 w 9"/>
                    <a:gd name="T5" fmla="*/ 0 h 9"/>
                    <a:gd name="T6" fmla="*/ 0 w 9"/>
                    <a:gd name="T7" fmla="*/ 9 h 9"/>
                    <a:gd name="T8" fmla="*/ 9 w 9"/>
                    <a:gd name="T9" fmla="*/ 9 h 9"/>
                    <a:gd name="T10" fmla="*/ 0 w 9"/>
                    <a:gd name="T11" fmla="*/ 9 h 9"/>
                    <a:gd name="T12" fmla="*/ 0 w 9"/>
                    <a:gd name="T13" fmla="*/ 9 h 9"/>
                    <a:gd name="T14" fmla="*/ 0 w 9"/>
                    <a:gd name="T15" fmla="*/ 9 h 9"/>
                    <a:gd name="T16" fmla="*/ 0 w 9"/>
                    <a:gd name="T17" fmla="*/ 9 h 9"/>
                    <a:gd name="T18" fmla="*/ 0 w 9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9"/>
                      </a:move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4" name="Freeform 46"/>
                <p:cNvSpPr>
                  <a:spLocks/>
                </p:cNvSpPr>
                <p:nvPr/>
              </p:nvSpPr>
              <p:spPr bwMode="auto">
                <a:xfrm>
                  <a:off x="9782" y="7354"/>
                  <a:ext cx="35" cy="34"/>
                </a:xfrm>
                <a:custGeom>
                  <a:avLst/>
                  <a:gdLst>
                    <a:gd name="T0" fmla="*/ 0 w 35"/>
                    <a:gd name="T1" fmla="*/ 0 h 34"/>
                    <a:gd name="T2" fmla="*/ 0 w 35"/>
                    <a:gd name="T3" fmla="*/ 8 h 34"/>
                    <a:gd name="T4" fmla="*/ 9 w 35"/>
                    <a:gd name="T5" fmla="*/ 8 h 34"/>
                    <a:gd name="T6" fmla="*/ 9 w 35"/>
                    <a:gd name="T7" fmla="*/ 8 h 34"/>
                    <a:gd name="T8" fmla="*/ 18 w 35"/>
                    <a:gd name="T9" fmla="*/ 17 h 34"/>
                    <a:gd name="T10" fmla="*/ 18 w 35"/>
                    <a:gd name="T11" fmla="*/ 17 h 34"/>
                    <a:gd name="T12" fmla="*/ 26 w 35"/>
                    <a:gd name="T13" fmla="*/ 25 h 34"/>
                    <a:gd name="T14" fmla="*/ 26 w 35"/>
                    <a:gd name="T15" fmla="*/ 34 h 34"/>
                    <a:gd name="T16" fmla="*/ 26 w 35"/>
                    <a:gd name="T17" fmla="*/ 34 h 34"/>
                    <a:gd name="T18" fmla="*/ 35 w 35"/>
                    <a:gd name="T19" fmla="*/ 34 h 34"/>
                    <a:gd name="T20" fmla="*/ 26 w 35"/>
                    <a:gd name="T21" fmla="*/ 25 h 34"/>
                    <a:gd name="T22" fmla="*/ 26 w 35"/>
                    <a:gd name="T23" fmla="*/ 25 h 34"/>
                    <a:gd name="T24" fmla="*/ 26 w 35"/>
                    <a:gd name="T25" fmla="*/ 17 h 34"/>
                    <a:gd name="T26" fmla="*/ 18 w 35"/>
                    <a:gd name="T27" fmla="*/ 17 h 34"/>
                    <a:gd name="T28" fmla="*/ 18 w 35"/>
                    <a:gd name="T29" fmla="*/ 8 h 34"/>
                    <a:gd name="T30" fmla="*/ 9 w 35"/>
                    <a:gd name="T31" fmla="*/ 8 h 34"/>
                    <a:gd name="T32" fmla="*/ 9 w 35"/>
                    <a:gd name="T33" fmla="*/ 0 h 34"/>
                    <a:gd name="T34" fmla="*/ 0 w 35"/>
                    <a:gd name="T35" fmla="*/ 0 h 34"/>
                    <a:gd name="T36" fmla="*/ 0 w 35"/>
                    <a:gd name="T37" fmla="*/ 0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34"/>
                    <a:gd name="T59" fmla="*/ 35 w 35"/>
                    <a:gd name="T60" fmla="*/ 34 h 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34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9" y="8"/>
                      </a:lnTo>
                      <a:lnTo>
                        <a:pt x="18" y="17"/>
                      </a:lnTo>
                      <a:lnTo>
                        <a:pt x="26" y="25"/>
                      </a:lnTo>
                      <a:lnTo>
                        <a:pt x="26" y="34"/>
                      </a:lnTo>
                      <a:lnTo>
                        <a:pt x="35" y="34"/>
                      </a:lnTo>
                      <a:lnTo>
                        <a:pt x="26" y="25"/>
                      </a:lnTo>
                      <a:lnTo>
                        <a:pt x="26" y="17"/>
                      </a:lnTo>
                      <a:lnTo>
                        <a:pt x="18" y="17"/>
                      </a:lnTo>
                      <a:lnTo>
                        <a:pt x="18" y="8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5" name="Freeform 47"/>
                <p:cNvSpPr>
                  <a:spLocks/>
                </p:cNvSpPr>
                <p:nvPr/>
              </p:nvSpPr>
              <p:spPr bwMode="auto">
                <a:xfrm>
                  <a:off x="9653" y="7336"/>
                  <a:ext cx="129" cy="18"/>
                </a:xfrm>
                <a:custGeom>
                  <a:avLst/>
                  <a:gdLst>
                    <a:gd name="T0" fmla="*/ 0 w 129"/>
                    <a:gd name="T1" fmla="*/ 9 h 18"/>
                    <a:gd name="T2" fmla="*/ 17 w 129"/>
                    <a:gd name="T3" fmla="*/ 9 h 18"/>
                    <a:gd name="T4" fmla="*/ 35 w 129"/>
                    <a:gd name="T5" fmla="*/ 0 h 18"/>
                    <a:gd name="T6" fmla="*/ 52 w 129"/>
                    <a:gd name="T7" fmla="*/ 0 h 18"/>
                    <a:gd name="T8" fmla="*/ 61 w 129"/>
                    <a:gd name="T9" fmla="*/ 0 h 18"/>
                    <a:gd name="T10" fmla="*/ 78 w 129"/>
                    <a:gd name="T11" fmla="*/ 0 h 18"/>
                    <a:gd name="T12" fmla="*/ 95 w 129"/>
                    <a:gd name="T13" fmla="*/ 9 h 18"/>
                    <a:gd name="T14" fmla="*/ 112 w 129"/>
                    <a:gd name="T15" fmla="*/ 9 h 18"/>
                    <a:gd name="T16" fmla="*/ 129 w 129"/>
                    <a:gd name="T17" fmla="*/ 18 h 18"/>
                    <a:gd name="T18" fmla="*/ 129 w 129"/>
                    <a:gd name="T19" fmla="*/ 18 h 18"/>
                    <a:gd name="T20" fmla="*/ 121 w 129"/>
                    <a:gd name="T21" fmla="*/ 9 h 18"/>
                    <a:gd name="T22" fmla="*/ 112 w 129"/>
                    <a:gd name="T23" fmla="*/ 9 h 18"/>
                    <a:gd name="T24" fmla="*/ 104 w 129"/>
                    <a:gd name="T25" fmla="*/ 9 h 18"/>
                    <a:gd name="T26" fmla="*/ 95 w 129"/>
                    <a:gd name="T27" fmla="*/ 0 h 18"/>
                    <a:gd name="T28" fmla="*/ 95 w 129"/>
                    <a:gd name="T29" fmla="*/ 0 h 18"/>
                    <a:gd name="T30" fmla="*/ 86 w 129"/>
                    <a:gd name="T31" fmla="*/ 0 h 18"/>
                    <a:gd name="T32" fmla="*/ 69 w 129"/>
                    <a:gd name="T33" fmla="*/ 0 h 18"/>
                    <a:gd name="T34" fmla="*/ 69 w 129"/>
                    <a:gd name="T35" fmla="*/ 0 h 18"/>
                    <a:gd name="T36" fmla="*/ 52 w 129"/>
                    <a:gd name="T37" fmla="*/ 0 h 18"/>
                    <a:gd name="T38" fmla="*/ 43 w 129"/>
                    <a:gd name="T39" fmla="*/ 0 h 18"/>
                    <a:gd name="T40" fmla="*/ 35 w 129"/>
                    <a:gd name="T41" fmla="*/ 0 h 18"/>
                    <a:gd name="T42" fmla="*/ 26 w 129"/>
                    <a:gd name="T43" fmla="*/ 0 h 18"/>
                    <a:gd name="T44" fmla="*/ 17 w 129"/>
                    <a:gd name="T45" fmla="*/ 0 h 18"/>
                    <a:gd name="T46" fmla="*/ 9 w 129"/>
                    <a:gd name="T47" fmla="*/ 0 h 18"/>
                    <a:gd name="T48" fmla="*/ 9 w 129"/>
                    <a:gd name="T49" fmla="*/ 0 h 18"/>
                    <a:gd name="T50" fmla="*/ 0 w 129"/>
                    <a:gd name="T51" fmla="*/ 0 h 18"/>
                    <a:gd name="T52" fmla="*/ 0 w 129"/>
                    <a:gd name="T53" fmla="*/ 9 h 1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9"/>
                    <a:gd name="T82" fmla="*/ 0 h 18"/>
                    <a:gd name="T83" fmla="*/ 129 w 129"/>
                    <a:gd name="T84" fmla="*/ 18 h 1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9" h="18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78" y="0"/>
                      </a:lnTo>
                      <a:lnTo>
                        <a:pt x="95" y="9"/>
                      </a:lnTo>
                      <a:lnTo>
                        <a:pt x="112" y="9"/>
                      </a:lnTo>
                      <a:lnTo>
                        <a:pt x="129" y="18"/>
                      </a:lnTo>
                      <a:lnTo>
                        <a:pt x="121" y="9"/>
                      </a:lnTo>
                      <a:lnTo>
                        <a:pt x="112" y="9"/>
                      </a:lnTo>
                      <a:lnTo>
                        <a:pt x="104" y="9"/>
                      </a:lnTo>
                      <a:lnTo>
                        <a:pt x="95" y="0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6" name="Freeform 48"/>
                <p:cNvSpPr>
                  <a:spLocks/>
                </p:cNvSpPr>
                <p:nvPr/>
              </p:nvSpPr>
              <p:spPr bwMode="auto">
                <a:xfrm>
                  <a:off x="9464" y="7336"/>
                  <a:ext cx="189" cy="104"/>
                </a:xfrm>
                <a:custGeom>
                  <a:avLst/>
                  <a:gdLst>
                    <a:gd name="T0" fmla="*/ 8 w 189"/>
                    <a:gd name="T1" fmla="*/ 104 h 104"/>
                    <a:gd name="T2" fmla="*/ 17 w 189"/>
                    <a:gd name="T3" fmla="*/ 95 h 104"/>
                    <a:gd name="T4" fmla="*/ 26 w 189"/>
                    <a:gd name="T5" fmla="*/ 86 h 104"/>
                    <a:gd name="T6" fmla="*/ 34 w 189"/>
                    <a:gd name="T7" fmla="*/ 78 h 104"/>
                    <a:gd name="T8" fmla="*/ 43 w 189"/>
                    <a:gd name="T9" fmla="*/ 78 h 104"/>
                    <a:gd name="T10" fmla="*/ 60 w 189"/>
                    <a:gd name="T11" fmla="*/ 69 h 104"/>
                    <a:gd name="T12" fmla="*/ 69 w 189"/>
                    <a:gd name="T13" fmla="*/ 61 h 104"/>
                    <a:gd name="T14" fmla="*/ 77 w 189"/>
                    <a:gd name="T15" fmla="*/ 52 h 104"/>
                    <a:gd name="T16" fmla="*/ 95 w 189"/>
                    <a:gd name="T17" fmla="*/ 43 h 104"/>
                    <a:gd name="T18" fmla="*/ 103 w 189"/>
                    <a:gd name="T19" fmla="*/ 35 h 104"/>
                    <a:gd name="T20" fmla="*/ 112 w 189"/>
                    <a:gd name="T21" fmla="*/ 35 h 104"/>
                    <a:gd name="T22" fmla="*/ 129 w 189"/>
                    <a:gd name="T23" fmla="*/ 26 h 104"/>
                    <a:gd name="T24" fmla="*/ 138 w 189"/>
                    <a:gd name="T25" fmla="*/ 26 h 104"/>
                    <a:gd name="T26" fmla="*/ 155 w 189"/>
                    <a:gd name="T27" fmla="*/ 18 h 104"/>
                    <a:gd name="T28" fmla="*/ 163 w 189"/>
                    <a:gd name="T29" fmla="*/ 9 h 104"/>
                    <a:gd name="T30" fmla="*/ 172 w 189"/>
                    <a:gd name="T31" fmla="*/ 9 h 104"/>
                    <a:gd name="T32" fmla="*/ 189 w 189"/>
                    <a:gd name="T33" fmla="*/ 9 h 104"/>
                    <a:gd name="T34" fmla="*/ 189 w 189"/>
                    <a:gd name="T35" fmla="*/ 0 h 104"/>
                    <a:gd name="T36" fmla="*/ 172 w 189"/>
                    <a:gd name="T37" fmla="*/ 9 h 104"/>
                    <a:gd name="T38" fmla="*/ 163 w 189"/>
                    <a:gd name="T39" fmla="*/ 9 h 104"/>
                    <a:gd name="T40" fmla="*/ 155 w 189"/>
                    <a:gd name="T41" fmla="*/ 18 h 104"/>
                    <a:gd name="T42" fmla="*/ 138 w 189"/>
                    <a:gd name="T43" fmla="*/ 18 h 104"/>
                    <a:gd name="T44" fmla="*/ 129 w 189"/>
                    <a:gd name="T45" fmla="*/ 26 h 104"/>
                    <a:gd name="T46" fmla="*/ 112 w 189"/>
                    <a:gd name="T47" fmla="*/ 26 h 104"/>
                    <a:gd name="T48" fmla="*/ 103 w 189"/>
                    <a:gd name="T49" fmla="*/ 35 h 104"/>
                    <a:gd name="T50" fmla="*/ 86 w 189"/>
                    <a:gd name="T51" fmla="*/ 43 h 104"/>
                    <a:gd name="T52" fmla="*/ 77 w 189"/>
                    <a:gd name="T53" fmla="*/ 52 h 104"/>
                    <a:gd name="T54" fmla="*/ 69 w 189"/>
                    <a:gd name="T55" fmla="*/ 52 h 104"/>
                    <a:gd name="T56" fmla="*/ 51 w 189"/>
                    <a:gd name="T57" fmla="*/ 61 h 104"/>
                    <a:gd name="T58" fmla="*/ 43 w 189"/>
                    <a:gd name="T59" fmla="*/ 69 h 104"/>
                    <a:gd name="T60" fmla="*/ 34 w 189"/>
                    <a:gd name="T61" fmla="*/ 78 h 104"/>
                    <a:gd name="T62" fmla="*/ 26 w 189"/>
                    <a:gd name="T63" fmla="*/ 86 h 104"/>
                    <a:gd name="T64" fmla="*/ 8 w 189"/>
                    <a:gd name="T65" fmla="*/ 95 h 104"/>
                    <a:gd name="T66" fmla="*/ 0 w 189"/>
                    <a:gd name="T67" fmla="*/ 104 h 104"/>
                    <a:gd name="T68" fmla="*/ 8 w 189"/>
                    <a:gd name="T69" fmla="*/ 104 h 1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9"/>
                    <a:gd name="T106" fmla="*/ 0 h 104"/>
                    <a:gd name="T107" fmla="*/ 189 w 189"/>
                    <a:gd name="T108" fmla="*/ 104 h 10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9" h="104">
                      <a:moveTo>
                        <a:pt x="8" y="104"/>
                      </a:moveTo>
                      <a:lnTo>
                        <a:pt x="17" y="95"/>
                      </a:lnTo>
                      <a:lnTo>
                        <a:pt x="26" y="86"/>
                      </a:lnTo>
                      <a:lnTo>
                        <a:pt x="34" y="78"/>
                      </a:lnTo>
                      <a:lnTo>
                        <a:pt x="43" y="78"/>
                      </a:lnTo>
                      <a:lnTo>
                        <a:pt x="60" y="69"/>
                      </a:lnTo>
                      <a:lnTo>
                        <a:pt x="69" y="61"/>
                      </a:lnTo>
                      <a:lnTo>
                        <a:pt x="77" y="52"/>
                      </a:lnTo>
                      <a:lnTo>
                        <a:pt x="95" y="43"/>
                      </a:lnTo>
                      <a:lnTo>
                        <a:pt x="103" y="35"/>
                      </a:lnTo>
                      <a:lnTo>
                        <a:pt x="112" y="35"/>
                      </a:lnTo>
                      <a:lnTo>
                        <a:pt x="129" y="26"/>
                      </a:lnTo>
                      <a:lnTo>
                        <a:pt x="138" y="26"/>
                      </a:lnTo>
                      <a:lnTo>
                        <a:pt x="155" y="18"/>
                      </a:lnTo>
                      <a:lnTo>
                        <a:pt x="163" y="9"/>
                      </a:lnTo>
                      <a:lnTo>
                        <a:pt x="172" y="9"/>
                      </a:lnTo>
                      <a:lnTo>
                        <a:pt x="189" y="9"/>
                      </a:lnTo>
                      <a:lnTo>
                        <a:pt x="189" y="0"/>
                      </a:lnTo>
                      <a:lnTo>
                        <a:pt x="172" y="9"/>
                      </a:lnTo>
                      <a:lnTo>
                        <a:pt x="163" y="9"/>
                      </a:lnTo>
                      <a:lnTo>
                        <a:pt x="155" y="18"/>
                      </a:lnTo>
                      <a:lnTo>
                        <a:pt x="138" y="18"/>
                      </a:lnTo>
                      <a:lnTo>
                        <a:pt x="129" y="26"/>
                      </a:lnTo>
                      <a:lnTo>
                        <a:pt x="112" y="26"/>
                      </a:lnTo>
                      <a:lnTo>
                        <a:pt x="103" y="35"/>
                      </a:lnTo>
                      <a:lnTo>
                        <a:pt x="86" y="43"/>
                      </a:lnTo>
                      <a:lnTo>
                        <a:pt x="77" y="52"/>
                      </a:lnTo>
                      <a:lnTo>
                        <a:pt x="69" y="52"/>
                      </a:lnTo>
                      <a:lnTo>
                        <a:pt x="51" y="61"/>
                      </a:lnTo>
                      <a:lnTo>
                        <a:pt x="43" y="69"/>
                      </a:lnTo>
                      <a:lnTo>
                        <a:pt x="34" y="78"/>
                      </a:lnTo>
                      <a:lnTo>
                        <a:pt x="26" y="86"/>
                      </a:lnTo>
                      <a:lnTo>
                        <a:pt x="8" y="95"/>
                      </a:lnTo>
                      <a:lnTo>
                        <a:pt x="0" y="104"/>
                      </a:lnTo>
                      <a:lnTo>
                        <a:pt x="8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7" name="Freeform 49"/>
                <p:cNvSpPr>
                  <a:spLocks/>
                </p:cNvSpPr>
                <p:nvPr/>
              </p:nvSpPr>
              <p:spPr bwMode="auto">
                <a:xfrm>
                  <a:off x="9266" y="7440"/>
                  <a:ext cx="206" cy="292"/>
                </a:xfrm>
                <a:custGeom>
                  <a:avLst/>
                  <a:gdLst>
                    <a:gd name="T0" fmla="*/ 0 w 206"/>
                    <a:gd name="T1" fmla="*/ 292 h 292"/>
                    <a:gd name="T2" fmla="*/ 0 w 206"/>
                    <a:gd name="T3" fmla="*/ 292 h 292"/>
                    <a:gd name="T4" fmla="*/ 17 w 206"/>
                    <a:gd name="T5" fmla="*/ 275 h 292"/>
                    <a:gd name="T6" fmla="*/ 26 w 206"/>
                    <a:gd name="T7" fmla="*/ 258 h 292"/>
                    <a:gd name="T8" fmla="*/ 34 w 206"/>
                    <a:gd name="T9" fmla="*/ 232 h 292"/>
                    <a:gd name="T10" fmla="*/ 43 w 206"/>
                    <a:gd name="T11" fmla="*/ 215 h 292"/>
                    <a:gd name="T12" fmla="*/ 60 w 206"/>
                    <a:gd name="T13" fmla="*/ 197 h 292"/>
                    <a:gd name="T14" fmla="*/ 69 w 206"/>
                    <a:gd name="T15" fmla="*/ 180 h 292"/>
                    <a:gd name="T16" fmla="*/ 77 w 206"/>
                    <a:gd name="T17" fmla="*/ 163 h 292"/>
                    <a:gd name="T18" fmla="*/ 95 w 206"/>
                    <a:gd name="T19" fmla="*/ 137 h 292"/>
                    <a:gd name="T20" fmla="*/ 103 w 206"/>
                    <a:gd name="T21" fmla="*/ 120 h 292"/>
                    <a:gd name="T22" fmla="*/ 120 w 206"/>
                    <a:gd name="T23" fmla="*/ 103 h 292"/>
                    <a:gd name="T24" fmla="*/ 129 w 206"/>
                    <a:gd name="T25" fmla="*/ 86 h 292"/>
                    <a:gd name="T26" fmla="*/ 146 w 206"/>
                    <a:gd name="T27" fmla="*/ 68 h 292"/>
                    <a:gd name="T28" fmla="*/ 163 w 206"/>
                    <a:gd name="T29" fmla="*/ 51 h 292"/>
                    <a:gd name="T30" fmla="*/ 172 w 206"/>
                    <a:gd name="T31" fmla="*/ 34 h 292"/>
                    <a:gd name="T32" fmla="*/ 189 w 206"/>
                    <a:gd name="T33" fmla="*/ 17 h 292"/>
                    <a:gd name="T34" fmla="*/ 206 w 206"/>
                    <a:gd name="T35" fmla="*/ 0 h 292"/>
                    <a:gd name="T36" fmla="*/ 198 w 206"/>
                    <a:gd name="T37" fmla="*/ 0 h 292"/>
                    <a:gd name="T38" fmla="*/ 189 w 206"/>
                    <a:gd name="T39" fmla="*/ 8 h 292"/>
                    <a:gd name="T40" fmla="*/ 181 w 206"/>
                    <a:gd name="T41" fmla="*/ 25 h 292"/>
                    <a:gd name="T42" fmla="*/ 163 w 206"/>
                    <a:gd name="T43" fmla="*/ 34 h 292"/>
                    <a:gd name="T44" fmla="*/ 155 w 206"/>
                    <a:gd name="T45" fmla="*/ 51 h 292"/>
                    <a:gd name="T46" fmla="*/ 146 w 206"/>
                    <a:gd name="T47" fmla="*/ 60 h 292"/>
                    <a:gd name="T48" fmla="*/ 138 w 206"/>
                    <a:gd name="T49" fmla="*/ 77 h 292"/>
                    <a:gd name="T50" fmla="*/ 129 w 206"/>
                    <a:gd name="T51" fmla="*/ 86 h 292"/>
                    <a:gd name="T52" fmla="*/ 112 w 206"/>
                    <a:gd name="T53" fmla="*/ 103 h 292"/>
                    <a:gd name="T54" fmla="*/ 103 w 206"/>
                    <a:gd name="T55" fmla="*/ 111 h 292"/>
                    <a:gd name="T56" fmla="*/ 95 w 206"/>
                    <a:gd name="T57" fmla="*/ 129 h 292"/>
                    <a:gd name="T58" fmla="*/ 86 w 206"/>
                    <a:gd name="T59" fmla="*/ 146 h 292"/>
                    <a:gd name="T60" fmla="*/ 77 w 206"/>
                    <a:gd name="T61" fmla="*/ 154 h 292"/>
                    <a:gd name="T62" fmla="*/ 69 w 206"/>
                    <a:gd name="T63" fmla="*/ 172 h 292"/>
                    <a:gd name="T64" fmla="*/ 60 w 206"/>
                    <a:gd name="T65" fmla="*/ 189 h 292"/>
                    <a:gd name="T66" fmla="*/ 51 w 206"/>
                    <a:gd name="T67" fmla="*/ 197 h 292"/>
                    <a:gd name="T68" fmla="*/ 43 w 206"/>
                    <a:gd name="T69" fmla="*/ 215 h 292"/>
                    <a:gd name="T70" fmla="*/ 34 w 206"/>
                    <a:gd name="T71" fmla="*/ 223 h 292"/>
                    <a:gd name="T72" fmla="*/ 34 w 206"/>
                    <a:gd name="T73" fmla="*/ 232 h 292"/>
                    <a:gd name="T74" fmla="*/ 26 w 206"/>
                    <a:gd name="T75" fmla="*/ 249 h 292"/>
                    <a:gd name="T76" fmla="*/ 26 w 206"/>
                    <a:gd name="T77" fmla="*/ 258 h 292"/>
                    <a:gd name="T78" fmla="*/ 17 w 206"/>
                    <a:gd name="T79" fmla="*/ 266 h 292"/>
                    <a:gd name="T80" fmla="*/ 8 w 206"/>
                    <a:gd name="T81" fmla="*/ 275 h 292"/>
                    <a:gd name="T82" fmla="*/ 8 w 206"/>
                    <a:gd name="T83" fmla="*/ 283 h 292"/>
                    <a:gd name="T84" fmla="*/ 0 w 206"/>
                    <a:gd name="T85" fmla="*/ 292 h 292"/>
                    <a:gd name="T86" fmla="*/ 0 w 206"/>
                    <a:gd name="T87" fmla="*/ 292 h 292"/>
                    <a:gd name="T88" fmla="*/ 0 w 206"/>
                    <a:gd name="T89" fmla="*/ 292 h 2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6"/>
                    <a:gd name="T136" fmla="*/ 0 h 292"/>
                    <a:gd name="T137" fmla="*/ 206 w 206"/>
                    <a:gd name="T138" fmla="*/ 292 h 2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6" h="292">
                      <a:moveTo>
                        <a:pt x="0" y="292"/>
                      </a:moveTo>
                      <a:lnTo>
                        <a:pt x="0" y="292"/>
                      </a:lnTo>
                      <a:lnTo>
                        <a:pt x="17" y="275"/>
                      </a:lnTo>
                      <a:lnTo>
                        <a:pt x="26" y="258"/>
                      </a:lnTo>
                      <a:lnTo>
                        <a:pt x="34" y="232"/>
                      </a:lnTo>
                      <a:lnTo>
                        <a:pt x="43" y="215"/>
                      </a:lnTo>
                      <a:lnTo>
                        <a:pt x="60" y="197"/>
                      </a:lnTo>
                      <a:lnTo>
                        <a:pt x="69" y="180"/>
                      </a:lnTo>
                      <a:lnTo>
                        <a:pt x="77" y="163"/>
                      </a:lnTo>
                      <a:lnTo>
                        <a:pt x="95" y="137"/>
                      </a:lnTo>
                      <a:lnTo>
                        <a:pt x="103" y="120"/>
                      </a:lnTo>
                      <a:lnTo>
                        <a:pt x="120" y="103"/>
                      </a:lnTo>
                      <a:lnTo>
                        <a:pt x="129" y="86"/>
                      </a:lnTo>
                      <a:lnTo>
                        <a:pt x="146" y="68"/>
                      </a:lnTo>
                      <a:lnTo>
                        <a:pt x="163" y="51"/>
                      </a:lnTo>
                      <a:lnTo>
                        <a:pt x="172" y="34"/>
                      </a:lnTo>
                      <a:lnTo>
                        <a:pt x="189" y="17"/>
                      </a:lnTo>
                      <a:lnTo>
                        <a:pt x="206" y="0"/>
                      </a:lnTo>
                      <a:lnTo>
                        <a:pt x="198" y="0"/>
                      </a:lnTo>
                      <a:lnTo>
                        <a:pt x="189" y="8"/>
                      </a:lnTo>
                      <a:lnTo>
                        <a:pt x="181" y="25"/>
                      </a:lnTo>
                      <a:lnTo>
                        <a:pt x="163" y="34"/>
                      </a:lnTo>
                      <a:lnTo>
                        <a:pt x="155" y="51"/>
                      </a:lnTo>
                      <a:lnTo>
                        <a:pt x="146" y="60"/>
                      </a:lnTo>
                      <a:lnTo>
                        <a:pt x="138" y="77"/>
                      </a:lnTo>
                      <a:lnTo>
                        <a:pt x="129" y="86"/>
                      </a:lnTo>
                      <a:lnTo>
                        <a:pt x="112" y="103"/>
                      </a:lnTo>
                      <a:lnTo>
                        <a:pt x="103" y="111"/>
                      </a:lnTo>
                      <a:lnTo>
                        <a:pt x="95" y="129"/>
                      </a:lnTo>
                      <a:lnTo>
                        <a:pt x="86" y="146"/>
                      </a:lnTo>
                      <a:lnTo>
                        <a:pt x="77" y="154"/>
                      </a:lnTo>
                      <a:lnTo>
                        <a:pt x="69" y="172"/>
                      </a:lnTo>
                      <a:lnTo>
                        <a:pt x="60" y="189"/>
                      </a:lnTo>
                      <a:lnTo>
                        <a:pt x="51" y="197"/>
                      </a:lnTo>
                      <a:lnTo>
                        <a:pt x="43" y="215"/>
                      </a:lnTo>
                      <a:lnTo>
                        <a:pt x="34" y="223"/>
                      </a:lnTo>
                      <a:lnTo>
                        <a:pt x="34" y="232"/>
                      </a:lnTo>
                      <a:lnTo>
                        <a:pt x="26" y="249"/>
                      </a:lnTo>
                      <a:lnTo>
                        <a:pt x="26" y="258"/>
                      </a:lnTo>
                      <a:lnTo>
                        <a:pt x="17" y="266"/>
                      </a:lnTo>
                      <a:lnTo>
                        <a:pt x="8" y="275"/>
                      </a:lnTo>
                      <a:lnTo>
                        <a:pt x="8" y="283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8" name="Freeform 50"/>
                <p:cNvSpPr>
                  <a:spLocks/>
                </p:cNvSpPr>
                <p:nvPr/>
              </p:nvSpPr>
              <p:spPr bwMode="auto">
                <a:xfrm>
                  <a:off x="9455" y="7336"/>
                  <a:ext cx="379" cy="560"/>
                </a:xfrm>
                <a:custGeom>
                  <a:avLst/>
                  <a:gdLst>
                    <a:gd name="T0" fmla="*/ 319 w 379"/>
                    <a:gd name="T1" fmla="*/ 9 h 560"/>
                    <a:gd name="T2" fmla="*/ 353 w 379"/>
                    <a:gd name="T3" fmla="*/ 35 h 560"/>
                    <a:gd name="T4" fmla="*/ 370 w 379"/>
                    <a:gd name="T5" fmla="*/ 78 h 560"/>
                    <a:gd name="T6" fmla="*/ 370 w 379"/>
                    <a:gd name="T7" fmla="*/ 121 h 560"/>
                    <a:gd name="T8" fmla="*/ 370 w 379"/>
                    <a:gd name="T9" fmla="*/ 164 h 560"/>
                    <a:gd name="T10" fmla="*/ 353 w 379"/>
                    <a:gd name="T11" fmla="*/ 215 h 560"/>
                    <a:gd name="T12" fmla="*/ 336 w 379"/>
                    <a:gd name="T13" fmla="*/ 267 h 560"/>
                    <a:gd name="T14" fmla="*/ 310 w 379"/>
                    <a:gd name="T15" fmla="*/ 301 h 560"/>
                    <a:gd name="T16" fmla="*/ 293 w 379"/>
                    <a:gd name="T17" fmla="*/ 336 h 560"/>
                    <a:gd name="T18" fmla="*/ 267 w 379"/>
                    <a:gd name="T19" fmla="*/ 370 h 560"/>
                    <a:gd name="T20" fmla="*/ 241 w 379"/>
                    <a:gd name="T21" fmla="*/ 396 h 560"/>
                    <a:gd name="T22" fmla="*/ 207 w 379"/>
                    <a:gd name="T23" fmla="*/ 422 h 560"/>
                    <a:gd name="T24" fmla="*/ 181 w 379"/>
                    <a:gd name="T25" fmla="*/ 439 h 560"/>
                    <a:gd name="T26" fmla="*/ 147 w 379"/>
                    <a:gd name="T27" fmla="*/ 465 h 560"/>
                    <a:gd name="T28" fmla="*/ 121 w 379"/>
                    <a:gd name="T29" fmla="*/ 482 h 560"/>
                    <a:gd name="T30" fmla="*/ 86 w 379"/>
                    <a:gd name="T31" fmla="*/ 508 h 560"/>
                    <a:gd name="T32" fmla="*/ 60 w 379"/>
                    <a:gd name="T33" fmla="*/ 525 h 560"/>
                    <a:gd name="T34" fmla="*/ 0 w 379"/>
                    <a:gd name="T35" fmla="*/ 560 h 560"/>
                    <a:gd name="T36" fmla="*/ 0 w 379"/>
                    <a:gd name="T37" fmla="*/ 560 h 560"/>
                    <a:gd name="T38" fmla="*/ 9 w 379"/>
                    <a:gd name="T39" fmla="*/ 551 h 560"/>
                    <a:gd name="T40" fmla="*/ 17 w 379"/>
                    <a:gd name="T41" fmla="*/ 542 h 560"/>
                    <a:gd name="T42" fmla="*/ 35 w 379"/>
                    <a:gd name="T43" fmla="*/ 534 h 560"/>
                    <a:gd name="T44" fmla="*/ 52 w 379"/>
                    <a:gd name="T45" fmla="*/ 534 h 560"/>
                    <a:gd name="T46" fmla="*/ 78 w 379"/>
                    <a:gd name="T47" fmla="*/ 517 h 560"/>
                    <a:gd name="T48" fmla="*/ 112 w 379"/>
                    <a:gd name="T49" fmla="*/ 499 h 560"/>
                    <a:gd name="T50" fmla="*/ 147 w 379"/>
                    <a:gd name="T51" fmla="*/ 473 h 560"/>
                    <a:gd name="T52" fmla="*/ 181 w 379"/>
                    <a:gd name="T53" fmla="*/ 456 h 560"/>
                    <a:gd name="T54" fmla="*/ 215 w 379"/>
                    <a:gd name="T55" fmla="*/ 430 h 560"/>
                    <a:gd name="T56" fmla="*/ 241 w 379"/>
                    <a:gd name="T57" fmla="*/ 405 h 560"/>
                    <a:gd name="T58" fmla="*/ 267 w 379"/>
                    <a:gd name="T59" fmla="*/ 379 h 560"/>
                    <a:gd name="T60" fmla="*/ 293 w 379"/>
                    <a:gd name="T61" fmla="*/ 344 h 560"/>
                    <a:gd name="T62" fmla="*/ 319 w 379"/>
                    <a:gd name="T63" fmla="*/ 301 h 560"/>
                    <a:gd name="T64" fmla="*/ 353 w 379"/>
                    <a:gd name="T65" fmla="*/ 250 h 560"/>
                    <a:gd name="T66" fmla="*/ 370 w 379"/>
                    <a:gd name="T67" fmla="*/ 198 h 560"/>
                    <a:gd name="T68" fmla="*/ 379 w 379"/>
                    <a:gd name="T69" fmla="*/ 138 h 560"/>
                    <a:gd name="T70" fmla="*/ 379 w 379"/>
                    <a:gd name="T71" fmla="*/ 86 h 560"/>
                    <a:gd name="T72" fmla="*/ 370 w 379"/>
                    <a:gd name="T73" fmla="*/ 61 h 560"/>
                    <a:gd name="T74" fmla="*/ 353 w 379"/>
                    <a:gd name="T75" fmla="*/ 35 h 560"/>
                    <a:gd name="T76" fmla="*/ 336 w 379"/>
                    <a:gd name="T77" fmla="*/ 9 h 56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79"/>
                    <a:gd name="T118" fmla="*/ 0 h 560"/>
                    <a:gd name="T119" fmla="*/ 379 w 379"/>
                    <a:gd name="T120" fmla="*/ 560 h 56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79" h="560">
                      <a:moveTo>
                        <a:pt x="319" y="0"/>
                      </a:moveTo>
                      <a:lnTo>
                        <a:pt x="319" y="9"/>
                      </a:lnTo>
                      <a:lnTo>
                        <a:pt x="336" y="26"/>
                      </a:lnTo>
                      <a:lnTo>
                        <a:pt x="353" y="35"/>
                      </a:lnTo>
                      <a:lnTo>
                        <a:pt x="362" y="52"/>
                      </a:lnTo>
                      <a:lnTo>
                        <a:pt x="370" y="78"/>
                      </a:lnTo>
                      <a:lnTo>
                        <a:pt x="370" y="95"/>
                      </a:lnTo>
                      <a:lnTo>
                        <a:pt x="370" y="121"/>
                      </a:lnTo>
                      <a:lnTo>
                        <a:pt x="370" y="147"/>
                      </a:lnTo>
                      <a:lnTo>
                        <a:pt x="370" y="164"/>
                      </a:lnTo>
                      <a:lnTo>
                        <a:pt x="362" y="190"/>
                      </a:lnTo>
                      <a:lnTo>
                        <a:pt x="353" y="215"/>
                      </a:lnTo>
                      <a:lnTo>
                        <a:pt x="345" y="241"/>
                      </a:lnTo>
                      <a:lnTo>
                        <a:pt x="336" y="267"/>
                      </a:lnTo>
                      <a:lnTo>
                        <a:pt x="327" y="284"/>
                      </a:lnTo>
                      <a:lnTo>
                        <a:pt x="310" y="301"/>
                      </a:lnTo>
                      <a:lnTo>
                        <a:pt x="302" y="319"/>
                      </a:lnTo>
                      <a:lnTo>
                        <a:pt x="293" y="336"/>
                      </a:lnTo>
                      <a:lnTo>
                        <a:pt x="276" y="353"/>
                      </a:lnTo>
                      <a:lnTo>
                        <a:pt x="267" y="370"/>
                      </a:lnTo>
                      <a:lnTo>
                        <a:pt x="250" y="379"/>
                      </a:lnTo>
                      <a:lnTo>
                        <a:pt x="241" y="396"/>
                      </a:lnTo>
                      <a:lnTo>
                        <a:pt x="224" y="405"/>
                      </a:lnTo>
                      <a:lnTo>
                        <a:pt x="207" y="422"/>
                      </a:lnTo>
                      <a:lnTo>
                        <a:pt x="190" y="430"/>
                      </a:lnTo>
                      <a:lnTo>
                        <a:pt x="181" y="439"/>
                      </a:lnTo>
                      <a:lnTo>
                        <a:pt x="164" y="456"/>
                      </a:lnTo>
                      <a:lnTo>
                        <a:pt x="147" y="465"/>
                      </a:lnTo>
                      <a:lnTo>
                        <a:pt x="129" y="473"/>
                      </a:lnTo>
                      <a:lnTo>
                        <a:pt x="121" y="482"/>
                      </a:lnTo>
                      <a:lnTo>
                        <a:pt x="104" y="491"/>
                      </a:lnTo>
                      <a:lnTo>
                        <a:pt x="86" y="508"/>
                      </a:lnTo>
                      <a:lnTo>
                        <a:pt x="69" y="517"/>
                      </a:lnTo>
                      <a:lnTo>
                        <a:pt x="60" y="525"/>
                      </a:lnTo>
                      <a:lnTo>
                        <a:pt x="17" y="551"/>
                      </a:lnTo>
                      <a:lnTo>
                        <a:pt x="0" y="560"/>
                      </a:lnTo>
                      <a:lnTo>
                        <a:pt x="9" y="551"/>
                      </a:lnTo>
                      <a:lnTo>
                        <a:pt x="17" y="542"/>
                      </a:lnTo>
                      <a:lnTo>
                        <a:pt x="26" y="542"/>
                      </a:lnTo>
                      <a:lnTo>
                        <a:pt x="35" y="534"/>
                      </a:lnTo>
                      <a:lnTo>
                        <a:pt x="43" y="534"/>
                      </a:lnTo>
                      <a:lnTo>
                        <a:pt x="52" y="534"/>
                      </a:lnTo>
                      <a:lnTo>
                        <a:pt x="60" y="525"/>
                      </a:lnTo>
                      <a:lnTo>
                        <a:pt x="78" y="517"/>
                      </a:lnTo>
                      <a:lnTo>
                        <a:pt x="95" y="508"/>
                      </a:lnTo>
                      <a:lnTo>
                        <a:pt x="112" y="499"/>
                      </a:lnTo>
                      <a:lnTo>
                        <a:pt x="129" y="482"/>
                      </a:lnTo>
                      <a:lnTo>
                        <a:pt x="147" y="473"/>
                      </a:lnTo>
                      <a:lnTo>
                        <a:pt x="164" y="465"/>
                      </a:lnTo>
                      <a:lnTo>
                        <a:pt x="181" y="456"/>
                      </a:lnTo>
                      <a:lnTo>
                        <a:pt x="198" y="439"/>
                      </a:lnTo>
                      <a:lnTo>
                        <a:pt x="215" y="430"/>
                      </a:lnTo>
                      <a:lnTo>
                        <a:pt x="233" y="413"/>
                      </a:lnTo>
                      <a:lnTo>
                        <a:pt x="241" y="405"/>
                      </a:lnTo>
                      <a:lnTo>
                        <a:pt x="259" y="387"/>
                      </a:lnTo>
                      <a:lnTo>
                        <a:pt x="267" y="379"/>
                      </a:lnTo>
                      <a:lnTo>
                        <a:pt x="284" y="362"/>
                      </a:lnTo>
                      <a:lnTo>
                        <a:pt x="293" y="344"/>
                      </a:lnTo>
                      <a:lnTo>
                        <a:pt x="302" y="327"/>
                      </a:lnTo>
                      <a:lnTo>
                        <a:pt x="319" y="301"/>
                      </a:lnTo>
                      <a:lnTo>
                        <a:pt x="336" y="276"/>
                      </a:lnTo>
                      <a:lnTo>
                        <a:pt x="353" y="250"/>
                      </a:lnTo>
                      <a:lnTo>
                        <a:pt x="362" y="224"/>
                      </a:lnTo>
                      <a:lnTo>
                        <a:pt x="370" y="198"/>
                      </a:lnTo>
                      <a:lnTo>
                        <a:pt x="370" y="164"/>
                      </a:lnTo>
                      <a:lnTo>
                        <a:pt x="379" y="138"/>
                      </a:lnTo>
                      <a:lnTo>
                        <a:pt x="379" y="104"/>
                      </a:lnTo>
                      <a:lnTo>
                        <a:pt x="379" y="86"/>
                      </a:lnTo>
                      <a:lnTo>
                        <a:pt x="370" y="78"/>
                      </a:lnTo>
                      <a:lnTo>
                        <a:pt x="370" y="61"/>
                      </a:lnTo>
                      <a:lnTo>
                        <a:pt x="362" y="43"/>
                      </a:lnTo>
                      <a:lnTo>
                        <a:pt x="353" y="35"/>
                      </a:lnTo>
                      <a:lnTo>
                        <a:pt x="345" y="26"/>
                      </a:lnTo>
                      <a:lnTo>
                        <a:pt x="336" y="9"/>
                      </a:lnTo>
                      <a:lnTo>
                        <a:pt x="3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19" name="Freeform 51"/>
                <p:cNvSpPr>
                  <a:spLocks/>
                </p:cNvSpPr>
                <p:nvPr/>
              </p:nvSpPr>
              <p:spPr bwMode="auto">
                <a:xfrm>
                  <a:off x="9447" y="7698"/>
                  <a:ext cx="292" cy="198"/>
                </a:xfrm>
                <a:custGeom>
                  <a:avLst/>
                  <a:gdLst>
                    <a:gd name="T0" fmla="*/ 284 w 292"/>
                    <a:gd name="T1" fmla="*/ 0 h 198"/>
                    <a:gd name="T2" fmla="*/ 275 w 292"/>
                    <a:gd name="T3" fmla="*/ 17 h 198"/>
                    <a:gd name="T4" fmla="*/ 267 w 292"/>
                    <a:gd name="T5" fmla="*/ 25 h 198"/>
                    <a:gd name="T6" fmla="*/ 249 w 292"/>
                    <a:gd name="T7" fmla="*/ 43 h 198"/>
                    <a:gd name="T8" fmla="*/ 232 w 292"/>
                    <a:gd name="T9" fmla="*/ 51 h 198"/>
                    <a:gd name="T10" fmla="*/ 215 w 292"/>
                    <a:gd name="T11" fmla="*/ 68 h 198"/>
                    <a:gd name="T12" fmla="*/ 198 w 292"/>
                    <a:gd name="T13" fmla="*/ 86 h 198"/>
                    <a:gd name="T14" fmla="*/ 180 w 292"/>
                    <a:gd name="T15" fmla="*/ 94 h 198"/>
                    <a:gd name="T16" fmla="*/ 155 w 292"/>
                    <a:gd name="T17" fmla="*/ 111 h 198"/>
                    <a:gd name="T18" fmla="*/ 137 w 292"/>
                    <a:gd name="T19" fmla="*/ 120 h 198"/>
                    <a:gd name="T20" fmla="*/ 120 w 292"/>
                    <a:gd name="T21" fmla="*/ 137 h 198"/>
                    <a:gd name="T22" fmla="*/ 94 w 292"/>
                    <a:gd name="T23" fmla="*/ 146 h 198"/>
                    <a:gd name="T24" fmla="*/ 77 w 292"/>
                    <a:gd name="T25" fmla="*/ 155 h 198"/>
                    <a:gd name="T26" fmla="*/ 51 w 292"/>
                    <a:gd name="T27" fmla="*/ 172 h 198"/>
                    <a:gd name="T28" fmla="*/ 34 w 292"/>
                    <a:gd name="T29" fmla="*/ 180 h 198"/>
                    <a:gd name="T30" fmla="*/ 17 w 292"/>
                    <a:gd name="T31" fmla="*/ 189 h 198"/>
                    <a:gd name="T32" fmla="*/ 0 w 292"/>
                    <a:gd name="T33" fmla="*/ 198 h 198"/>
                    <a:gd name="T34" fmla="*/ 8 w 292"/>
                    <a:gd name="T35" fmla="*/ 198 h 198"/>
                    <a:gd name="T36" fmla="*/ 17 w 292"/>
                    <a:gd name="T37" fmla="*/ 189 h 198"/>
                    <a:gd name="T38" fmla="*/ 34 w 292"/>
                    <a:gd name="T39" fmla="*/ 180 h 198"/>
                    <a:gd name="T40" fmla="*/ 60 w 292"/>
                    <a:gd name="T41" fmla="*/ 172 h 198"/>
                    <a:gd name="T42" fmla="*/ 77 w 292"/>
                    <a:gd name="T43" fmla="*/ 163 h 198"/>
                    <a:gd name="T44" fmla="*/ 94 w 292"/>
                    <a:gd name="T45" fmla="*/ 155 h 198"/>
                    <a:gd name="T46" fmla="*/ 120 w 292"/>
                    <a:gd name="T47" fmla="*/ 137 h 198"/>
                    <a:gd name="T48" fmla="*/ 137 w 292"/>
                    <a:gd name="T49" fmla="*/ 129 h 198"/>
                    <a:gd name="T50" fmla="*/ 163 w 292"/>
                    <a:gd name="T51" fmla="*/ 111 h 198"/>
                    <a:gd name="T52" fmla="*/ 180 w 292"/>
                    <a:gd name="T53" fmla="*/ 94 h 198"/>
                    <a:gd name="T54" fmla="*/ 198 w 292"/>
                    <a:gd name="T55" fmla="*/ 86 h 198"/>
                    <a:gd name="T56" fmla="*/ 223 w 292"/>
                    <a:gd name="T57" fmla="*/ 68 h 198"/>
                    <a:gd name="T58" fmla="*/ 241 w 292"/>
                    <a:gd name="T59" fmla="*/ 60 h 198"/>
                    <a:gd name="T60" fmla="*/ 258 w 292"/>
                    <a:gd name="T61" fmla="*/ 43 h 198"/>
                    <a:gd name="T62" fmla="*/ 267 w 292"/>
                    <a:gd name="T63" fmla="*/ 25 h 198"/>
                    <a:gd name="T64" fmla="*/ 284 w 292"/>
                    <a:gd name="T65" fmla="*/ 17 h 198"/>
                    <a:gd name="T66" fmla="*/ 292 w 292"/>
                    <a:gd name="T67" fmla="*/ 0 h 198"/>
                    <a:gd name="T68" fmla="*/ 284 w 292"/>
                    <a:gd name="T69" fmla="*/ 0 h 19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2"/>
                    <a:gd name="T106" fmla="*/ 0 h 198"/>
                    <a:gd name="T107" fmla="*/ 292 w 292"/>
                    <a:gd name="T108" fmla="*/ 198 h 19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2" h="198">
                      <a:moveTo>
                        <a:pt x="284" y="0"/>
                      </a:moveTo>
                      <a:lnTo>
                        <a:pt x="275" y="17"/>
                      </a:lnTo>
                      <a:lnTo>
                        <a:pt x="267" y="25"/>
                      </a:lnTo>
                      <a:lnTo>
                        <a:pt x="249" y="43"/>
                      </a:lnTo>
                      <a:lnTo>
                        <a:pt x="232" y="51"/>
                      </a:lnTo>
                      <a:lnTo>
                        <a:pt x="215" y="68"/>
                      </a:lnTo>
                      <a:lnTo>
                        <a:pt x="198" y="86"/>
                      </a:lnTo>
                      <a:lnTo>
                        <a:pt x="180" y="94"/>
                      </a:lnTo>
                      <a:lnTo>
                        <a:pt x="155" y="111"/>
                      </a:lnTo>
                      <a:lnTo>
                        <a:pt x="137" y="120"/>
                      </a:lnTo>
                      <a:lnTo>
                        <a:pt x="120" y="137"/>
                      </a:lnTo>
                      <a:lnTo>
                        <a:pt x="94" y="146"/>
                      </a:lnTo>
                      <a:lnTo>
                        <a:pt x="77" y="155"/>
                      </a:lnTo>
                      <a:lnTo>
                        <a:pt x="51" y="172"/>
                      </a:lnTo>
                      <a:lnTo>
                        <a:pt x="34" y="180"/>
                      </a:lnTo>
                      <a:lnTo>
                        <a:pt x="17" y="189"/>
                      </a:lnTo>
                      <a:lnTo>
                        <a:pt x="0" y="198"/>
                      </a:lnTo>
                      <a:lnTo>
                        <a:pt x="8" y="198"/>
                      </a:lnTo>
                      <a:lnTo>
                        <a:pt x="17" y="189"/>
                      </a:lnTo>
                      <a:lnTo>
                        <a:pt x="34" y="180"/>
                      </a:lnTo>
                      <a:lnTo>
                        <a:pt x="60" y="172"/>
                      </a:lnTo>
                      <a:lnTo>
                        <a:pt x="77" y="163"/>
                      </a:lnTo>
                      <a:lnTo>
                        <a:pt x="94" y="155"/>
                      </a:lnTo>
                      <a:lnTo>
                        <a:pt x="120" y="137"/>
                      </a:lnTo>
                      <a:lnTo>
                        <a:pt x="137" y="129"/>
                      </a:lnTo>
                      <a:lnTo>
                        <a:pt x="163" y="111"/>
                      </a:lnTo>
                      <a:lnTo>
                        <a:pt x="180" y="94"/>
                      </a:lnTo>
                      <a:lnTo>
                        <a:pt x="198" y="86"/>
                      </a:lnTo>
                      <a:lnTo>
                        <a:pt x="223" y="68"/>
                      </a:lnTo>
                      <a:lnTo>
                        <a:pt x="241" y="60"/>
                      </a:lnTo>
                      <a:lnTo>
                        <a:pt x="258" y="43"/>
                      </a:lnTo>
                      <a:lnTo>
                        <a:pt x="267" y="25"/>
                      </a:lnTo>
                      <a:lnTo>
                        <a:pt x="284" y="17"/>
                      </a:lnTo>
                      <a:lnTo>
                        <a:pt x="292" y="0"/>
                      </a:lnTo>
                      <a:lnTo>
                        <a:pt x="2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0" name="Freeform 52"/>
                <p:cNvSpPr>
                  <a:spLocks/>
                </p:cNvSpPr>
                <p:nvPr/>
              </p:nvSpPr>
              <p:spPr bwMode="auto">
                <a:xfrm>
                  <a:off x="9731" y="7491"/>
                  <a:ext cx="103" cy="207"/>
                </a:xfrm>
                <a:custGeom>
                  <a:avLst/>
                  <a:gdLst>
                    <a:gd name="T0" fmla="*/ 94 w 103"/>
                    <a:gd name="T1" fmla="*/ 0 h 207"/>
                    <a:gd name="T2" fmla="*/ 94 w 103"/>
                    <a:gd name="T3" fmla="*/ 26 h 207"/>
                    <a:gd name="T4" fmla="*/ 86 w 103"/>
                    <a:gd name="T5" fmla="*/ 60 h 207"/>
                    <a:gd name="T6" fmla="*/ 77 w 103"/>
                    <a:gd name="T7" fmla="*/ 86 h 207"/>
                    <a:gd name="T8" fmla="*/ 60 w 103"/>
                    <a:gd name="T9" fmla="*/ 112 h 207"/>
                    <a:gd name="T10" fmla="*/ 51 w 103"/>
                    <a:gd name="T11" fmla="*/ 129 h 207"/>
                    <a:gd name="T12" fmla="*/ 34 w 103"/>
                    <a:gd name="T13" fmla="*/ 155 h 207"/>
                    <a:gd name="T14" fmla="*/ 17 w 103"/>
                    <a:gd name="T15" fmla="*/ 181 h 207"/>
                    <a:gd name="T16" fmla="*/ 0 w 103"/>
                    <a:gd name="T17" fmla="*/ 207 h 207"/>
                    <a:gd name="T18" fmla="*/ 8 w 103"/>
                    <a:gd name="T19" fmla="*/ 207 h 207"/>
                    <a:gd name="T20" fmla="*/ 26 w 103"/>
                    <a:gd name="T21" fmla="*/ 189 h 207"/>
                    <a:gd name="T22" fmla="*/ 34 w 103"/>
                    <a:gd name="T23" fmla="*/ 164 h 207"/>
                    <a:gd name="T24" fmla="*/ 51 w 103"/>
                    <a:gd name="T25" fmla="*/ 138 h 207"/>
                    <a:gd name="T26" fmla="*/ 69 w 103"/>
                    <a:gd name="T27" fmla="*/ 112 h 207"/>
                    <a:gd name="T28" fmla="*/ 77 w 103"/>
                    <a:gd name="T29" fmla="*/ 86 h 207"/>
                    <a:gd name="T30" fmla="*/ 86 w 103"/>
                    <a:gd name="T31" fmla="*/ 52 h 207"/>
                    <a:gd name="T32" fmla="*/ 94 w 103"/>
                    <a:gd name="T33" fmla="*/ 26 h 207"/>
                    <a:gd name="T34" fmla="*/ 103 w 103"/>
                    <a:gd name="T35" fmla="*/ 0 h 207"/>
                    <a:gd name="T36" fmla="*/ 94 w 103"/>
                    <a:gd name="T37" fmla="*/ 0 h 2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207"/>
                    <a:gd name="T59" fmla="*/ 103 w 103"/>
                    <a:gd name="T60" fmla="*/ 207 h 2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207">
                      <a:moveTo>
                        <a:pt x="94" y="0"/>
                      </a:moveTo>
                      <a:lnTo>
                        <a:pt x="94" y="26"/>
                      </a:lnTo>
                      <a:lnTo>
                        <a:pt x="86" y="60"/>
                      </a:lnTo>
                      <a:lnTo>
                        <a:pt x="77" y="86"/>
                      </a:lnTo>
                      <a:lnTo>
                        <a:pt x="60" y="112"/>
                      </a:lnTo>
                      <a:lnTo>
                        <a:pt x="51" y="129"/>
                      </a:lnTo>
                      <a:lnTo>
                        <a:pt x="34" y="155"/>
                      </a:lnTo>
                      <a:lnTo>
                        <a:pt x="17" y="181"/>
                      </a:lnTo>
                      <a:lnTo>
                        <a:pt x="0" y="207"/>
                      </a:lnTo>
                      <a:lnTo>
                        <a:pt x="8" y="207"/>
                      </a:lnTo>
                      <a:lnTo>
                        <a:pt x="26" y="189"/>
                      </a:lnTo>
                      <a:lnTo>
                        <a:pt x="34" y="164"/>
                      </a:lnTo>
                      <a:lnTo>
                        <a:pt x="51" y="138"/>
                      </a:lnTo>
                      <a:lnTo>
                        <a:pt x="69" y="112"/>
                      </a:lnTo>
                      <a:lnTo>
                        <a:pt x="77" y="86"/>
                      </a:lnTo>
                      <a:lnTo>
                        <a:pt x="86" y="52"/>
                      </a:lnTo>
                      <a:lnTo>
                        <a:pt x="94" y="26"/>
                      </a:lnTo>
                      <a:lnTo>
                        <a:pt x="103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1" name="Freeform 53"/>
                <p:cNvSpPr>
                  <a:spLocks/>
                </p:cNvSpPr>
                <p:nvPr/>
              </p:nvSpPr>
              <p:spPr bwMode="auto">
                <a:xfrm>
                  <a:off x="9808" y="7362"/>
                  <a:ext cx="26" cy="129"/>
                </a:xfrm>
                <a:custGeom>
                  <a:avLst/>
                  <a:gdLst>
                    <a:gd name="T0" fmla="*/ 0 w 26"/>
                    <a:gd name="T1" fmla="*/ 9 h 129"/>
                    <a:gd name="T2" fmla="*/ 9 w 26"/>
                    <a:gd name="T3" fmla="*/ 17 h 129"/>
                    <a:gd name="T4" fmla="*/ 17 w 26"/>
                    <a:gd name="T5" fmla="*/ 35 h 129"/>
                    <a:gd name="T6" fmla="*/ 17 w 26"/>
                    <a:gd name="T7" fmla="*/ 52 h 129"/>
                    <a:gd name="T8" fmla="*/ 26 w 26"/>
                    <a:gd name="T9" fmla="*/ 60 h 129"/>
                    <a:gd name="T10" fmla="*/ 26 w 26"/>
                    <a:gd name="T11" fmla="*/ 78 h 129"/>
                    <a:gd name="T12" fmla="*/ 26 w 26"/>
                    <a:gd name="T13" fmla="*/ 95 h 129"/>
                    <a:gd name="T14" fmla="*/ 26 w 26"/>
                    <a:gd name="T15" fmla="*/ 112 h 129"/>
                    <a:gd name="T16" fmla="*/ 17 w 26"/>
                    <a:gd name="T17" fmla="*/ 129 h 129"/>
                    <a:gd name="T18" fmla="*/ 26 w 26"/>
                    <a:gd name="T19" fmla="*/ 129 h 129"/>
                    <a:gd name="T20" fmla="*/ 26 w 26"/>
                    <a:gd name="T21" fmla="*/ 112 h 129"/>
                    <a:gd name="T22" fmla="*/ 26 w 26"/>
                    <a:gd name="T23" fmla="*/ 95 h 129"/>
                    <a:gd name="T24" fmla="*/ 26 w 26"/>
                    <a:gd name="T25" fmla="*/ 78 h 129"/>
                    <a:gd name="T26" fmla="*/ 26 w 26"/>
                    <a:gd name="T27" fmla="*/ 60 h 129"/>
                    <a:gd name="T28" fmla="*/ 26 w 26"/>
                    <a:gd name="T29" fmla="*/ 43 h 129"/>
                    <a:gd name="T30" fmla="*/ 17 w 26"/>
                    <a:gd name="T31" fmla="*/ 35 h 129"/>
                    <a:gd name="T32" fmla="*/ 9 w 26"/>
                    <a:gd name="T33" fmla="*/ 17 h 129"/>
                    <a:gd name="T34" fmla="*/ 0 w 26"/>
                    <a:gd name="T35" fmla="*/ 0 h 129"/>
                    <a:gd name="T36" fmla="*/ 0 w 26"/>
                    <a:gd name="T37" fmla="*/ 9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"/>
                    <a:gd name="T58" fmla="*/ 0 h 129"/>
                    <a:gd name="T59" fmla="*/ 26 w 26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" h="129">
                      <a:moveTo>
                        <a:pt x="0" y="9"/>
                      </a:moveTo>
                      <a:lnTo>
                        <a:pt x="9" y="17"/>
                      </a:lnTo>
                      <a:lnTo>
                        <a:pt x="17" y="35"/>
                      </a:lnTo>
                      <a:lnTo>
                        <a:pt x="17" y="52"/>
                      </a:lnTo>
                      <a:lnTo>
                        <a:pt x="26" y="60"/>
                      </a:lnTo>
                      <a:lnTo>
                        <a:pt x="26" y="78"/>
                      </a:lnTo>
                      <a:lnTo>
                        <a:pt x="26" y="95"/>
                      </a:lnTo>
                      <a:lnTo>
                        <a:pt x="26" y="112"/>
                      </a:lnTo>
                      <a:lnTo>
                        <a:pt x="17" y="129"/>
                      </a:lnTo>
                      <a:lnTo>
                        <a:pt x="26" y="129"/>
                      </a:lnTo>
                      <a:lnTo>
                        <a:pt x="26" y="112"/>
                      </a:lnTo>
                      <a:lnTo>
                        <a:pt x="26" y="95"/>
                      </a:lnTo>
                      <a:lnTo>
                        <a:pt x="26" y="78"/>
                      </a:lnTo>
                      <a:lnTo>
                        <a:pt x="26" y="60"/>
                      </a:lnTo>
                      <a:lnTo>
                        <a:pt x="26" y="43"/>
                      </a:lnTo>
                      <a:lnTo>
                        <a:pt x="17" y="35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2" name="Freeform 54"/>
                <p:cNvSpPr>
                  <a:spLocks/>
                </p:cNvSpPr>
                <p:nvPr/>
              </p:nvSpPr>
              <p:spPr bwMode="auto">
                <a:xfrm>
                  <a:off x="9774" y="7336"/>
                  <a:ext cx="34" cy="35"/>
                </a:xfrm>
                <a:custGeom>
                  <a:avLst/>
                  <a:gdLst>
                    <a:gd name="T0" fmla="*/ 0 w 34"/>
                    <a:gd name="T1" fmla="*/ 9 h 35"/>
                    <a:gd name="T2" fmla="*/ 0 w 34"/>
                    <a:gd name="T3" fmla="*/ 9 h 35"/>
                    <a:gd name="T4" fmla="*/ 0 w 34"/>
                    <a:gd name="T5" fmla="*/ 9 h 35"/>
                    <a:gd name="T6" fmla="*/ 8 w 34"/>
                    <a:gd name="T7" fmla="*/ 9 h 35"/>
                    <a:gd name="T8" fmla="*/ 8 w 34"/>
                    <a:gd name="T9" fmla="*/ 9 h 35"/>
                    <a:gd name="T10" fmla="*/ 8 w 34"/>
                    <a:gd name="T11" fmla="*/ 9 h 35"/>
                    <a:gd name="T12" fmla="*/ 17 w 34"/>
                    <a:gd name="T13" fmla="*/ 9 h 35"/>
                    <a:gd name="T14" fmla="*/ 17 w 34"/>
                    <a:gd name="T15" fmla="*/ 18 h 35"/>
                    <a:gd name="T16" fmla="*/ 26 w 34"/>
                    <a:gd name="T17" fmla="*/ 18 h 35"/>
                    <a:gd name="T18" fmla="*/ 26 w 34"/>
                    <a:gd name="T19" fmla="*/ 26 h 35"/>
                    <a:gd name="T20" fmla="*/ 26 w 34"/>
                    <a:gd name="T21" fmla="*/ 26 h 35"/>
                    <a:gd name="T22" fmla="*/ 34 w 34"/>
                    <a:gd name="T23" fmla="*/ 26 h 35"/>
                    <a:gd name="T24" fmla="*/ 34 w 34"/>
                    <a:gd name="T25" fmla="*/ 35 h 35"/>
                    <a:gd name="T26" fmla="*/ 34 w 34"/>
                    <a:gd name="T27" fmla="*/ 26 h 35"/>
                    <a:gd name="T28" fmla="*/ 34 w 34"/>
                    <a:gd name="T29" fmla="*/ 26 h 35"/>
                    <a:gd name="T30" fmla="*/ 26 w 34"/>
                    <a:gd name="T31" fmla="*/ 18 h 35"/>
                    <a:gd name="T32" fmla="*/ 26 w 34"/>
                    <a:gd name="T33" fmla="*/ 18 h 35"/>
                    <a:gd name="T34" fmla="*/ 17 w 34"/>
                    <a:gd name="T35" fmla="*/ 18 h 35"/>
                    <a:gd name="T36" fmla="*/ 17 w 34"/>
                    <a:gd name="T37" fmla="*/ 9 h 35"/>
                    <a:gd name="T38" fmla="*/ 8 w 34"/>
                    <a:gd name="T39" fmla="*/ 9 h 35"/>
                    <a:gd name="T40" fmla="*/ 8 w 34"/>
                    <a:gd name="T41" fmla="*/ 9 h 35"/>
                    <a:gd name="T42" fmla="*/ 0 w 34"/>
                    <a:gd name="T43" fmla="*/ 0 h 35"/>
                    <a:gd name="T44" fmla="*/ 0 w 34"/>
                    <a:gd name="T45" fmla="*/ 0 h 35"/>
                    <a:gd name="T46" fmla="*/ 0 w 34"/>
                    <a:gd name="T47" fmla="*/ 0 h 35"/>
                    <a:gd name="T48" fmla="*/ 0 w 34"/>
                    <a:gd name="T49" fmla="*/ 0 h 35"/>
                    <a:gd name="T50" fmla="*/ 0 w 34"/>
                    <a:gd name="T51" fmla="*/ 0 h 35"/>
                    <a:gd name="T52" fmla="*/ 0 w 34"/>
                    <a:gd name="T53" fmla="*/ 0 h 35"/>
                    <a:gd name="T54" fmla="*/ 0 w 34"/>
                    <a:gd name="T55" fmla="*/ 9 h 3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4"/>
                    <a:gd name="T85" fmla="*/ 0 h 35"/>
                    <a:gd name="T86" fmla="*/ 34 w 34"/>
                    <a:gd name="T87" fmla="*/ 35 h 3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4" h="35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17" y="9"/>
                      </a:lnTo>
                      <a:lnTo>
                        <a:pt x="17" y="18"/>
                      </a:lnTo>
                      <a:lnTo>
                        <a:pt x="26" y="18"/>
                      </a:lnTo>
                      <a:lnTo>
                        <a:pt x="26" y="26"/>
                      </a:lnTo>
                      <a:lnTo>
                        <a:pt x="34" y="26"/>
                      </a:lnTo>
                      <a:lnTo>
                        <a:pt x="34" y="35"/>
                      </a:lnTo>
                      <a:lnTo>
                        <a:pt x="34" y="26"/>
                      </a:lnTo>
                      <a:lnTo>
                        <a:pt x="26" y="18"/>
                      </a:lnTo>
                      <a:lnTo>
                        <a:pt x="17" y="18"/>
                      </a:lnTo>
                      <a:lnTo>
                        <a:pt x="17" y="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3" name="Freeform 55"/>
                <p:cNvSpPr>
                  <a:spLocks/>
                </p:cNvSpPr>
                <p:nvPr/>
              </p:nvSpPr>
              <p:spPr bwMode="auto">
                <a:xfrm>
                  <a:off x="9765" y="7336"/>
                  <a:ext cx="9" cy="9"/>
                </a:xfrm>
                <a:custGeom>
                  <a:avLst/>
                  <a:gdLst>
                    <a:gd name="T0" fmla="*/ 9 w 9"/>
                    <a:gd name="T1" fmla="*/ 9 h 9"/>
                    <a:gd name="T2" fmla="*/ 9 w 9"/>
                    <a:gd name="T3" fmla="*/ 9 h 9"/>
                    <a:gd name="T4" fmla="*/ 9 w 9"/>
                    <a:gd name="T5" fmla="*/ 9 h 9"/>
                    <a:gd name="T6" fmla="*/ 9 w 9"/>
                    <a:gd name="T7" fmla="*/ 0 h 9"/>
                    <a:gd name="T8" fmla="*/ 0 w 9"/>
                    <a:gd name="T9" fmla="*/ 9 h 9"/>
                    <a:gd name="T10" fmla="*/ 0 w 9"/>
                    <a:gd name="T11" fmla="*/ 9 h 9"/>
                    <a:gd name="T12" fmla="*/ 0 w 9"/>
                    <a:gd name="T13" fmla="*/ 9 h 9"/>
                    <a:gd name="T14" fmla="*/ 0 w 9"/>
                    <a:gd name="T15" fmla="*/ 9 h 9"/>
                    <a:gd name="T16" fmla="*/ 9 w 9"/>
                    <a:gd name="T17" fmla="*/ 9 h 9"/>
                    <a:gd name="T18" fmla="*/ 9 w 9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4" name="Freeform 56"/>
                <p:cNvSpPr>
                  <a:spLocks/>
                </p:cNvSpPr>
                <p:nvPr/>
              </p:nvSpPr>
              <p:spPr bwMode="auto">
                <a:xfrm>
                  <a:off x="9774" y="7345"/>
                  <a:ext cx="34" cy="34"/>
                </a:xfrm>
                <a:custGeom>
                  <a:avLst/>
                  <a:gdLst>
                    <a:gd name="T0" fmla="*/ 34 w 34"/>
                    <a:gd name="T1" fmla="*/ 26 h 34"/>
                    <a:gd name="T2" fmla="*/ 34 w 34"/>
                    <a:gd name="T3" fmla="*/ 26 h 34"/>
                    <a:gd name="T4" fmla="*/ 26 w 34"/>
                    <a:gd name="T5" fmla="*/ 17 h 34"/>
                    <a:gd name="T6" fmla="*/ 26 w 34"/>
                    <a:gd name="T7" fmla="*/ 17 h 34"/>
                    <a:gd name="T8" fmla="*/ 17 w 34"/>
                    <a:gd name="T9" fmla="*/ 9 h 34"/>
                    <a:gd name="T10" fmla="*/ 8 w 34"/>
                    <a:gd name="T11" fmla="*/ 9 h 34"/>
                    <a:gd name="T12" fmla="*/ 8 w 34"/>
                    <a:gd name="T13" fmla="*/ 0 h 34"/>
                    <a:gd name="T14" fmla="*/ 0 w 34"/>
                    <a:gd name="T15" fmla="*/ 0 h 34"/>
                    <a:gd name="T16" fmla="*/ 0 w 34"/>
                    <a:gd name="T17" fmla="*/ 0 h 34"/>
                    <a:gd name="T18" fmla="*/ 0 w 34"/>
                    <a:gd name="T19" fmla="*/ 0 h 34"/>
                    <a:gd name="T20" fmla="*/ 0 w 34"/>
                    <a:gd name="T21" fmla="*/ 9 h 34"/>
                    <a:gd name="T22" fmla="*/ 8 w 34"/>
                    <a:gd name="T23" fmla="*/ 9 h 34"/>
                    <a:gd name="T24" fmla="*/ 8 w 34"/>
                    <a:gd name="T25" fmla="*/ 9 h 34"/>
                    <a:gd name="T26" fmla="*/ 17 w 34"/>
                    <a:gd name="T27" fmla="*/ 17 h 34"/>
                    <a:gd name="T28" fmla="*/ 17 w 34"/>
                    <a:gd name="T29" fmla="*/ 17 h 34"/>
                    <a:gd name="T30" fmla="*/ 26 w 34"/>
                    <a:gd name="T31" fmla="*/ 26 h 34"/>
                    <a:gd name="T32" fmla="*/ 26 w 34"/>
                    <a:gd name="T33" fmla="*/ 26 h 34"/>
                    <a:gd name="T34" fmla="*/ 34 w 34"/>
                    <a:gd name="T35" fmla="*/ 34 h 34"/>
                    <a:gd name="T36" fmla="*/ 34 w 34"/>
                    <a:gd name="T37" fmla="*/ 26 h 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34"/>
                    <a:gd name="T59" fmla="*/ 34 w 34"/>
                    <a:gd name="T60" fmla="*/ 34 h 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34">
                      <a:moveTo>
                        <a:pt x="34" y="26"/>
                      </a:moveTo>
                      <a:lnTo>
                        <a:pt x="34" y="26"/>
                      </a:lnTo>
                      <a:lnTo>
                        <a:pt x="26" y="17"/>
                      </a:lnTo>
                      <a:lnTo>
                        <a:pt x="17" y="9"/>
                      </a:lnTo>
                      <a:lnTo>
                        <a:pt x="8" y="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17" y="17"/>
                      </a:lnTo>
                      <a:lnTo>
                        <a:pt x="26" y="26"/>
                      </a:lnTo>
                      <a:lnTo>
                        <a:pt x="34" y="34"/>
                      </a:lnTo>
                      <a:lnTo>
                        <a:pt x="34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5" name="Freeform 57"/>
                <p:cNvSpPr>
                  <a:spLocks/>
                </p:cNvSpPr>
                <p:nvPr/>
              </p:nvSpPr>
              <p:spPr bwMode="auto">
                <a:xfrm>
                  <a:off x="9808" y="7371"/>
                  <a:ext cx="17" cy="137"/>
                </a:xfrm>
                <a:custGeom>
                  <a:avLst/>
                  <a:gdLst>
                    <a:gd name="T0" fmla="*/ 17 w 17"/>
                    <a:gd name="T1" fmla="*/ 137 h 137"/>
                    <a:gd name="T2" fmla="*/ 17 w 17"/>
                    <a:gd name="T3" fmla="*/ 103 h 137"/>
                    <a:gd name="T4" fmla="*/ 17 w 17"/>
                    <a:gd name="T5" fmla="*/ 69 h 137"/>
                    <a:gd name="T6" fmla="*/ 17 w 17"/>
                    <a:gd name="T7" fmla="*/ 34 h 137"/>
                    <a:gd name="T8" fmla="*/ 0 w 17"/>
                    <a:gd name="T9" fmla="*/ 0 h 137"/>
                    <a:gd name="T10" fmla="*/ 0 w 17"/>
                    <a:gd name="T11" fmla="*/ 8 h 137"/>
                    <a:gd name="T12" fmla="*/ 9 w 17"/>
                    <a:gd name="T13" fmla="*/ 34 h 137"/>
                    <a:gd name="T14" fmla="*/ 17 w 17"/>
                    <a:gd name="T15" fmla="*/ 69 h 137"/>
                    <a:gd name="T16" fmla="*/ 17 w 17"/>
                    <a:gd name="T17" fmla="*/ 103 h 137"/>
                    <a:gd name="T18" fmla="*/ 17 w 17"/>
                    <a:gd name="T19" fmla="*/ 137 h 137"/>
                    <a:gd name="T20" fmla="*/ 17 w 17"/>
                    <a:gd name="T21" fmla="*/ 137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37"/>
                    <a:gd name="T35" fmla="*/ 17 w 17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37">
                      <a:moveTo>
                        <a:pt x="17" y="137"/>
                      </a:moveTo>
                      <a:lnTo>
                        <a:pt x="17" y="103"/>
                      </a:lnTo>
                      <a:lnTo>
                        <a:pt x="17" y="69"/>
                      </a:lnTo>
                      <a:lnTo>
                        <a:pt x="17" y="3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34"/>
                      </a:lnTo>
                      <a:lnTo>
                        <a:pt x="17" y="69"/>
                      </a:lnTo>
                      <a:lnTo>
                        <a:pt x="17" y="103"/>
                      </a:lnTo>
                      <a:lnTo>
                        <a:pt x="17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6" name="Freeform 58"/>
                <p:cNvSpPr>
                  <a:spLocks/>
                </p:cNvSpPr>
                <p:nvPr/>
              </p:nvSpPr>
              <p:spPr bwMode="auto">
                <a:xfrm>
                  <a:off x="9731" y="7508"/>
                  <a:ext cx="94" cy="181"/>
                </a:xfrm>
                <a:custGeom>
                  <a:avLst/>
                  <a:gdLst>
                    <a:gd name="T0" fmla="*/ 0 w 94"/>
                    <a:gd name="T1" fmla="*/ 181 h 181"/>
                    <a:gd name="T2" fmla="*/ 17 w 94"/>
                    <a:gd name="T3" fmla="*/ 164 h 181"/>
                    <a:gd name="T4" fmla="*/ 34 w 94"/>
                    <a:gd name="T5" fmla="*/ 147 h 181"/>
                    <a:gd name="T6" fmla="*/ 43 w 94"/>
                    <a:gd name="T7" fmla="*/ 121 h 181"/>
                    <a:gd name="T8" fmla="*/ 60 w 94"/>
                    <a:gd name="T9" fmla="*/ 95 h 181"/>
                    <a:gd name="T10" fmla="*/ 69 w 94"/>
                    <a:gd name="T11" fmla="*/ 69 h 181"/>
                    <a:gd name="T12" fmla="*/ 77 w 94"/>
                    <a:gd name="T13" fmla="*/ 43 h 181"/>
                    <a:gd name="T14" fmla="*/ 86 w 94"/>
                    <a:gd name="T15" fmla="*/ 18 h 181"/>
                    <a:gd name="T16" fmla="*/ 94 w 94"/>
                    <a:gd name="T17" fmla="*/ 0 h 181"/>
                    <a:gd name="T18" fmla="*/ 94 w 94"/>
                    <a:gd name="T19" fmla="*/ 0 h 181"/>
                    <a:gd name="T20" fmla="*/ 86 w 94"/>
                    <a:gd name="T21" fmla="*/ 18 h 181"/>
                    <a:gd name="T22" fmla="*/ 77 w 94"/>
                    <a:gd name="T23" fmla="*/ 43 h 181"/>
                    <a:gd name="T24" fmla="*/ 69 w 94"/>
                    <a:gd name="T25" fmla="*/ 69 h 181"/>
                    <a:gd name="T26" fmla="*/ 51 w 94"/>
                    <a:gd name="T27" fmla="*/ 95 h 181"/>
                    <a:gd name="T28" fmla="*/ 43 w 94"/>
                    <a:gd name="T29" fmla="*/ 121 h 181"/>
                    <a:gd name="T30" fmla="*/ 26 w 94"/>
                    <a:gd name="T31" fmla="*/ 147 h 181"/>
                    <a:gd name="T32" fmla="*/ 17 w 94"/>
                    <a:gd name="T33" fmla="*/ 164 h 181"/>
                    <a:gd name="T34" fmla="*/ 0 w 94"/>
                    <a:gd name="T35" fmla="*/ 181 h 181"/>
                    <a:gd name="T36" fmla="*/ 0 w 94"/>
                    <a:gd name="T37" fmla="*/ 181 h 18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4"/>
                    <a:gd name="T58" fmla="*/ 0 h 181"/>
                    <a:gd name="T59" fmla="*/ 94 w 94"/>
                    <a:gd name="T60" fmla="*/ 181 h 18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4" h="181">
                      <a:moveTo>
                        <a:pt x="0" y="181"/>
                      </a:moveTo>
                      <a:lnTo>
                        <a:pt x="17" y="164"/>
                      </a:lnTo>
                      <a:lnTo>
                        <a:pt x="34" y="147"/>
                      </a:lnTo>
                      <a:lnTo>
                        <a:pt x="43" y="121"/>
                      </a:lnTo>
                      <a:lnTo>
                        <a:pt x="60" y="95"/>
                      </a:lnTo>
                      <a:lnTo>
                        <a:pt x="69" y="69"/>
                      </a:lnTo>
                      <a:lnTo>
                        <a:pt x="77" y="43"/>
                      </a:lnTo>
                      <a:lnTo>
                        <a:pt x="86" y="18"/>
                      </a:lnTo>
                      <a:lnTo>
                        <a:pt x="94" y="0"/>
                      </a:lnTo>
                      <a:lnTo>
                        <a:pt x="86" y="18"/>
                      </a:lnTo>
                      <a:lnTo>
                        <a:pt x="77" y="43"/>
                      </a:lnTo>
                      <a:lnTo>
                        <a:pt x="69" y="69"/>
                      </a:lnTo>
                      <a:lnTo>
                        <a:pt x="51" y="95"/>
                      </a:lnTo>
                      <a:lnTo>
                        <a:pt x="43" y="121"/>
                      </a:lnTo>
                      <a:lnTo>
                        <a:pt x="26" y="147"/>
                      </a:lnTo>
                      <a:lnTo>
                        <a:pt x="17" y="164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7" name="Freeform 59"/>
                <p:cNvSpPr>
                  <a:spLocks/>
                </p:cNvSpPr>
                <p:nvPr/>
              </p:nvSpPr>
              <p:spPr bwMode="auto">
                <a:xfrm>
                  <a:off x="9447" y="7689"/>
                  <a:ext cx="284" cy="207"/>
                </a:xfrm>
                <a:custGeom>
                  <a:avLst/>
                  <a:gdLst>
                    <a:gd name="T0" fmla="*/ 0 w 284"/>
                    <a:gd name="T1" fmla="*/ 207 h 207"/>
                    <a:gd name="T2" fmla="*/ 8 w 284"/>
                    <a:gd name="T3" fmla="*/ 207 h 207"/>
                    <a:gd name="T4" fmla="*/ 17 w 284"/>
                    <a:gd name="T5" fmla="*/ 198 h 207"/>
                    <a:gd name="T6" fmla="*/ 43 w 284"/>
                    <a:gd name="T7" fmla="*/ 189 h 207"/>
                    <a:gd name="T8" fmla="*/ 60 w 284"/>
                    <a:gd name="T9" fmla="*/ 181 h 207"/>
                    <a:gd name="T10" fmla="*/ 77 w 284"/>
                    <a:gd name="T11" fmla="*/ 172 h 207"/>
                    <a:gd name="T12" fmla="*/ 94 w 284"/>
                    <a:gd name="T13" fmla="*/ 155 h 207"/>
                    <a:gd name="T14" fmla="*/ 112 w 284"/>
                    <a:gd name="T15" fmla="*/ 146 h 207"/>
                    <a:gd name="T16" fmla="*/ 137 w 284"/>
                    <a:gd name="T17" fmla="*/ 129 h 207"/>
                    <a:gd name="T18" fmla="*/ 155 w 284"/>
                    <a:gd name="T19" fmla="*/ 120 h 207"/>
                    <a:gd name="T20" fmla="*/ 172 w 284"/>
                    <a:gd name="T21" fmla="*/ 103 h 207"/>
                    <a:gd name="T22" fmla="*/ 189 w 284"/>
                    <a:gd name="T23" fmla="*/ 86 h 207"/>
                    <a:gd name="T24" fmla="*/ 215 w 284"/>
                    <a:gd name="T25" fmla="*/ 77 h 207"/>
                    <a:gd name="T26" fmla="*/ 232 w 284"/>
                    <a:gd name="T27" fmla="*/ 60 h 207"/>
                    <a:gd name="T28" fmla="*/ 249 w 284"/>
                    <a:gd name="T29" fmla="*/ 43 h 207"/>
                    <a:gd name="T30" fmla="*/ 258 w 284"/>
                    <a:gd name="T31" fmla="*/ 26 h 207"/>
                    <a:gd name="T32" fmla="*/ 275 w 284"/>
                    <a:gd name="T33" fmla="*/ 17 h 207"/>
                    <a:gd name="T34" fmla="*/ 284 w 284"/>
                    <a:gd name="T35" fmla="*/ 0 h 207"/>
                    <a:gd name="T36" fmla="*/ 284 w 284"/>
                    <a:gd name="T37" fmla="*/ 0 h 207"/>
                    <a:gd name="T38" fmla="*/ 267 w 284"/>
                    <a:gd name="T39" fmla="*/ 17 h 207"/>
                    <a:gd name="T40" fmla="*/ 249 w 284"/>
                    <a:gd name="T41" fmla="*/ 34 h 207"/>
                    <a:gd name="T42" fmla="*/ 241 w 284"/>
                    <a:gd name="T43" fmla="*/ 43 h 207"/>
                    <a:gd name="T44" fmla="*/ 223 w 284"/>
                    <a:gd name="T45" fmla="*/ 60 h 207"/>
                    <a:gd name="T46" fmla="*/ 206 w 284"/>
                    <a:gd name="T47" fmla="*/ 77 h 207"/>
                    <a:gd name="T48" fmla="*/ 189 w 284"/>
                    <a:gd name="T49" fmla="*/ 86 h 207"/>
                    <a:gd name="T50" fmla="*/ 172 w 284"/>
                    <a:gd name="T51" fmla="*/ 103 h 207"/>
                    <a:gd name="T52" fmla="*/ 155 w 284"/>
                    <a:gd name="T53" fmla="*/ 112 h 207"/>
                    <a:gd name="T54" fmla="*/ 137 w 284"/>
                    <a:gd name="T55" fmla="*/ 129 h 207"/>
                    <a:gd name="T56" fmla="*/ 112 w 284"/>
                    <a:gd name="T57" fmla="*/ 138 h 207"/>
                    <a:gd name="T58" fmla="*/ 94 w 284"/>
                    <a:gd name="T59" fmla="*/ 146 h 207"/>
                    <a:gd name="T60" fmla="*/ 77 w 284"/>
                    <a:gd name="T61" fmla="*/ 164 h 207"/>
                    <a:gd name="T62" fmla="*/ 60 w 284"/>
                    <a:gd name="T63" fmla="*/ 172 h 207"/>
                    <a:gd name="T64" fmla="*/ 43 w 284"/>
                    <a:gd name="T65" fmla="*/ 181 h 207"/>
                    <a:gd name="T66" fmla="*/ 25 w 284"/>
                    <a:gd name="T67" fmla="*/ 198 h 207"/>
                    <a:gd name="T68" fmla="*/ 0 w 284"/>
                    <a:gd name="T69" fmla="*/ 207 h 207"/>
                    <a:gd name="T70" fmla="*/ 8 w 284"/>
                    <a:gd name="T71" fmla="*/ 207 h 207"/>
                    <a:gd name="T72" fmla="*/ 0 w 284"/>
                    <a:gd name="T73" fmla="*/ 207 h 2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4"/>
                    <a:gd name="T112" fmla="*/ 0 h 207"/>
                    <a:gd name="T113" fmla="*/ 284 w 284"/>
                    <a:gd name="T114" fmla="*/ 207 h 20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4" h="207">
                      <a:moveTo>
                        <a:pt x="0" y="207"/>
                      </a:moveTo>
                      <a:lnTo>
                        <a:pt x="8" y="207"/>
                      </a:lnTo>
                      <a:lnTo>
                        <a:pt x="17" y="198"/>
                      </a:lnTo>
                      <a:lnTo>
                        <a:pt x="43" y="189"/>
                      </a:lnTo>
                      <a:lnTo>
                        <a:pt x="60" y="181"/>
                      </a:lnTo>
                      <a:lnTo>
                        <a:pt x="77" y="172"/>
                      </a:lnTo>
                      <a:lnTo>
                        <a:pt x="94" y="155"/>
                      </a:lnTo>
                      <a:lnTo>
                        <a:pt x="112" y="146"/>
                      </a:lnTo>
                      <a:lnTo>
                        <a:pt x="137" y="129"/>
                      </a:lnTo>
                      <a:lnTo>
                        <a:pt x="155" y="120"/>
                      </a:lnTo>
                      <a:lnTo>
                        <a:pt x="172" y="103"/>
                      </a:lnTo>
                      <a:lnTo>
                        <a:pt x="189" y="86"/>
                      </a:lnTo>
                      <a:lnTo>
                        <a:pt x="215" y="77"/>
                      </a:lnTo>
                      <a:lnTo>
                        <a:pt x="232" y="60"/>
                      </a:lnTo>
                      <a:lnTo>
                        <a:pt x="249" y="43"/>
                      </a:lnTo>
                      <a:lnTo>
                        <a:pt x="258" y="26"/>
                      </a:lnTo>
                      <a:lnTo>
                        <a:pt x="275" y="17"/>
                      </a:lnTo>
                      <a:lnTo>
                        <a:pt x="284" y="0"/>
                      </a:lnTo>
                      <a:lnTo>
                        <a:pt x="267" y="17"/>
                      </a:lnTo>
                      <a:lnTo>
                        <a:pt x="249" y="34"/>
                      </a:lnTo>
                      <a:lnTo>
                        <a:pt x="241" y="43"/>
                      </a:lnTo>
                      <a:lnTo>
                        <a:pt x="223" y="60"/>
                      </a:lnTo>
                      <a:lnTo>
                        <a:pt x="206" y="77"/>
                      </a:lnTo>
                      <a:lnTo>
                        <a:pt x="189" y="86"/>
                      </a:lnTo>
                      <a:lnTo>
                        <a:pt x="172" y="103"/>
                      </a:lnTo>
                      <a:lnTo>
                        <a:pt x="155" y="112"/>
                      </a:lnTo>
                      <a:lnTo>
                        <a:pt x="137" y="129"/>
                      </a:lnTo>
                      <a:lnTo>
                        <a:pt x="112" y="138"/>
                      </a:lnTo>
                      <a:lnTo>
                        <a:pt x="94" y="146"/>
                      </a:lnTo>
                      <a:lnTo>
                        <a:pt x="77" y="164"/>
                      </a:lnTo>
                      <a:lnTo>
                        <a:pt x="60" y="172"/>
                      </a:lnTo>
                      <a:lnTo>
                        <a:pt x="43" y="181"/>
                      </a:lnTo>
                      <a:lnTo>
                        <a:pt x="25" y="198"/>
                      </a:lnTo>
                      <a:lnTo>
                        <a:pt x="0" y="207"/>
                      </a:lnTo>
                      <a:lnTo>
                        <a:pt x="8" y="207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8" name="Freeform 60"/>
                <p:cNvSpPr>
                  <a:spLocks/>
                </p:cNvSpPr>
                <p:nvPr/>
              </p:nvSpPr>
              <p:spPr bwMode="auto">
                <a:xfrm>
                  <a:off x="9455" y="7354"/>
                  <a:ext cx="362" cy="524"/>
                </a:xfrm>
                <a:custGeom>
                  <a:avLst/>
                  <a:gdLst>
                    <a:gd name="T0" fmla="*/ 336 w 362"/>
                    <a:gd name="T1" fmla="*/ 34 h 524"/>
                    <a:gd name="T2" fmla="*/ 345 w 362"/>
                    <a:gd name="T3" fmla="*/ 51 h 524"/>
                    <a:gd name="T4" fmla="*/ 353 w 362"/>
                    <a:gd name="T5" fmla="*/ 68 h 524"/>
                    <a:gd name="T6" fmla="*/ 353 w 362"/>
                    <a:gd name="T7" fmla="*/ 86 h 524"/>
                    <a:gd name="T8" fmla="*/ 362 w 362"/>
                    <a:gd name="T9" fmla="*/ 103 h 524"/>
                    <a:gd name="T10" fmla="*/ 353 w 362"/>
                    <a:gd name="T11" fmla="*/ 146 h 524"/>
                    <a:gd name="T12" fmla="*/ 353 w 362"/>
                    <a:gd name="T13" fmla="*/ 180 h 524"/>
                    <a:gd name="T14" fmla="*/ 336 w 362"/>
                    <a:gd name="T15" fmla="*/ 215 h 524"/>
                    <a:gd name="T16" fmla="*/ 327 w 362"/>
                    <a:gd name="T17" fmla="*/ 249 h 524"/>
                    <a:gd name="T18" fmla="*/ 310 w 362"/>
                    <a:gd name="T19" fmla="*/ 275 h 524"/>
                    <a:gd name="T20" fmla="*/ 284 w 362"/>
                    <a:gd name="T21" fmla="*/ 301 h 524"/>
                    <a:gd name="T22" fmla="*/ 259 w 362"/>
                    <a:gd name="T23" fmla="*/ 335 h 524"/>
                    <a:gd name="T24" fmla="*/ 233 w 362"/>
                    <a:gd name="T25" fmla="*/ 361 h 524"/>
                    <a:gd name="T26" fmla="*/ 207 w 362"/>
                    <a:gd name="T27" fmla="*/ 378 h 524"/>
                    <a:gd name="T28" fmla="*/ 181 w 362"/>
                    <a:gd name="T29" fmla="*/ 404 h 524"/>
                    <a:gd name="T30" fmla="*/ 147 w 362"/>
                    <a:gd name="T31" fmla="*/ 430 h 524"/>
                    <a:gd name="T32" fmla="*/ 121 w 362"/>
                    <a:gd name="T33" fmla="*/ 447 h 524"/>
                    <a:gd name="T34" fmla="*/ 86 w 362"/>
                    <a:gd name="T35" fmla="*/ 473 h 524"/>
                    <a:gd name="T36" fmla="*/ 60 w 362"/>
                    <a:gd name="T37" fmla="*/ 490 h 524"/>
                    <a:gd name="T38" fmla="*/ 26 w 362"/>
                    <a:gd name="T39" fmla="*/ 507 h 524"/>
                    <a:gd name="T40" fmla="*/ 0 w 362"/>
                    <a:gd name="T41" fmla="*/ 524 h 524"/>
                    <a:gd name="T42" fmla="*/ 0 w 362"/>
                    <a:gd name="T43" fmla="*/ 524 h 524"/>
                    <a:gd name="T44" fmla="*/ 9 w 362"/>
                    <a:gd name="T45" fmla="*/ 516 h 524"/>
                    <a:gd name="T46" fmla="*/ 17 w 362"/>
                    <a:gd name="T47" fmla="*/ 507 h 524"/>
                    <a:gd name="T48" fmla="*/ 17 w 362"/>
                    <a:gd name="T49" fmla="*/ 507 h 524"/>
                    <a:gd name="T50" fmla="*/ 26 w 362"/>
                    <a:gd name="T51" fmla="*/ 499 h 524"/>
                    <a:gd name="T52" fmla="*/ 35 w 362"/>
                    <a:gd name="T53" fmla="*/ 490 h 524"/>
                    <a:gd name="T54" fmla="*/ 35 w 362"/>
                    <a:gd name="T55" fmla="*/ 481 h 524"/>
                    <a:gd name="T56" fmla="*/ 43 w 362"/>
                    <a:gd name="T57" fmla="*/ 481 h 524"/>
                    <a:gd name="T58" fmla="*/ 60 w 362"/>
                    <a:gd name="T59" fmla="*/ 455 h 524"/>
                    <a:gd name="T60" fmla="*/ 78 w 362"/>
                    <a:gd name="T61" fmla="*/ 438 h 524"/>
                    <a:gd name="T62" fmla="*/ 95 w 362"/>
                    <a:gd name="T63" fmla="*/ 412 h 524"/>
                    <a:gd name="T64" fmla="*/ 112 w 362"/>
                    <a:gd name="T65" fmla="*/ 395 h 524"/>
                    <a:gd name="T66" fmla="*/ 121 w 362"/>
                    <a:gd name="T67" fmla="*/ 378 h 524"/>
                    <a:gd name="T68" fmla="*/ 129 w 362"/>
                    <a:gd name="T69" fmla="*/ 352 h 524"/>
                    <a:gd name="T70" fmla="*/ 138 w 362"/>
                    <a:gd name="T71" fmla="*/ 326 h 524"/>
                    <a:gd name="T72" fmla="*/ 138 w 362"/>
                    <a:gd name="T73" fmla="*/ 301 h 524"/>
                    <a:gd name="T74" fmla="*/ 147 w 362"/>
                    <a:gd name="T75" fmla="*/ 335 h 524"/>
                    <a:gd name="T76" fmla="*/ 147 w 362"/>
                    <a:gd name="T77" fmla="*/ 240 h 524"/>
                    <a:gd name="T78" fmla="*/ 172 w 362"/>
                    <a:gd name="T79" fmla="*/ 318 h 524"/>
                    <a:gd name="T80" fmla="*/ 155 w 362"/>
                    <a:gd name="T81" fmla="*/ 163 h 524"/>
                    <a:gd name="T82" fmla="*/ 190 w 362"/>
                    <a:gd name="T83" fmla="*/ 301 h 524"/>
                    <a:gd name="T84" fmla="*/ 181 w 362"/>
                    <a:gd name="T85" fmla="*/ 111 h 524"/>
                    <a:gd name="T86" fmla="*/ 207 w 362"/>
                    <a:gd name="T87" fmla="*/ 283 h 524"/>
                    <a:gd name="T88" fmla="*/ 207 w 362"/>
                    <a:gd name="T89" fmla="*/ 68 h 524"/>
                    <a:gd name="T90" fmla="*/ 233 w 362"/>
                    <a:gd name="T91" fmla="*/ 258 h 524"/>
                    <a:gd name="T92" fmla="*/ 233 w 362"/>
                    <a:gd name="T93" fmla="*/ 34 h 524"/>
                    <a:gd name="T94" fmla="*/ 250 w 362"/>
                    <a:gd name="T95" fmla="*/ 215 h 524"/>
                    <a:gd name="T96" fmla="*/ 250 w 362"/>
                    <a:gd name="T97" fmla="*/ 0 h 524"/>
                    <a:gd name="T98" fmla="*/ 276 w 362"/>
                    <a:gd name="T99" fmla="*/ 180 h 524"/>
                    <a:gd name="T100" fmla="*/ 276 w 362"/>
                    <a:gd name="T101" fmla="*/ 8 h 524"/>
                    <a:gd name="T102" fmla="*/ 293 w 362"/>
                    <a:gd name="T103" fmla="*/ 154 h 524"/>
                    <a:gd name="T104" fmla="*/ 302 w 362"/>
                    <a:gd name="T105" fmla="*/ 8 h 524"/>
                    <a:gd name="T106" fmla="*/ 319 w 362"/>
                    <a:gd name="T107" fmla="*/ 120 h 524"/>
                    <a:gd name="T108" fmla="*/ 327 w 362"/>
                    <a:gd name="T109" fmla="*/ 25 h 524"/>
                    <a:gd name="T110" fmla="*/ 336 w 362"/>
                    <a:gd name="T111" fmla="*/ 94 h 524"/>
                    <a:gd name="T112" fmla="*/ 336 w 362"/>
                    <a:gd name="T113" fmla="*/ 34 h 5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2"/>
                    <a:gd name="T172" fmla="*/ 0 h 524"/>
                    <a:gd name="T173" fmla="*/ 362 w 362"/>
                    <a:gd name="T174" fmla="*/ 524 h 5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2" h="524">
                      <a:moveTo>
                        <a:pt x="336" y="34"/>
                      </a:moveTo>
                      <a:lnTo>
                        <a:pt x="345" y="51"/>
                      </a:lnTo>
                      <a:lnTo>
                        <a:pt x="353" y="68"/>
                      </a:lnTo>
                      <a:lnTo>
                        <a:pt x="353" y="86"/>
                      </a:lnTo>
                      <a:lnTo>
                        <a:pt x="362" y="103"/>
                      </a:lnTo>
                      <a:lnTo>
                        <a:pt x="353" y="146"/>
                      </a:lnTo>
                      <a:lnTo>
                        <a:pt x="353" y="180"/>
                      </a:lnTo>
                      <a:lnTo>
                        <a:pt x="336" y="215"/>
                      </a:lnTo>
                      <a:lnTo>
                        <a:pt x="327" y="249"/>
                      </a:lnTo>
                      <a:lnTo>
                        <a:pt x="310" y="275"/>
                      </a:lnTo>
                      <a:lnTo>
                        <a:pt x="284" y="301"/>
                      </a:lnTo>
                      <a:lnTo>
                        <a:pt x="259" y="335"/>
                      </a:lnTo>
                      <a:lnTo>
                        <a:pt x="233" y="361"/>
                      </a:lnTo>
                      <a:lnTo>
                        <a:pt x="207" y="378"/>
                      </a:lnTo>
                      <a:lnTo>
                        <a:pt x="181" y="404"/>
                      </a:lnTo>
                      <a:lnTo>
                        <a:pt x="147" y="430"/>
                      </a:lnTo>
                      <a:lnTo>
                        <a:pt x="121" y="447"/>
                      </a:lnTo>
                      <a:lnTo>
                        <a:pt x="86" y="473"/>
                      </a:lnTo>
                      <a:lnTo>
                        <a:pt x="60" y="490"/>
                      </a:lnTo>
                      <a:lnTo>
                        <a:pt x="26" y="507"/>
                      </a:lnTo>
                      <a:lnTo>
                        <a:pt x="0" y="524"/>
                      </a:lnTo>
                      <a:lnTo>
                        <a:pt x="9" y="516"/>
                      </a:lnTo>
                      <a:lnTo>
                        <a:pt x="17" y="507"/>
                      </a:lnTo>
                      <a:lnTo>
                        <a:pt x="26" y="499"/>
                      </a:lnTo>
                      <a:lnTo>
                        <a:pt x="35" y="490"/>
                      </a:lnTo>
                      <a:lnTo>
                        <a:pt x="35" y="481"/>
                      </a:lnTo>
                      <a:lnTo>
                        <a:pt x="43" y="481"/>
                      </a:lnTo>
                      <a:lnTo>
                        <a:pt x="60" y="455"/>
                      </a:lnTo>
                      <a:lnTo>
                        <a:pt x="78" y="438"/>
                      </a:lnTo>
                      <a:lnTo>
                        <a:pt x="95" y="412"/>
                      </a:lnTo>
                      <a:lnTo>
                        <a:pt x="112" y="395"/>
                      </a:lnTo>
                      <a:lnTo>
                        <a:pt x="121" y="378"/>
                      </a:lnTo>
                      <a:lnTo>
                        <a:pt x="129" y="352"/>
                      </a:lnTo>
                      <a:lnTo>
                        <a:pt x="138" y="326"/>
                      </a:lnTo>
                      <a:lnTo>
                        <a:pt x="138" y="301"/>
                      </a:lnTo>
                      <a:lnTo>
                        <a:pt x="147" y="335"/>
                      </a:lnTo>
                      <a:lnTo>
                        <a:pt x="147" y="240"/>
                      </a:lnTo>
                      <a:lnTo>
                        <a:pt x="172" y="318"/>
                      </a:lnTo>
                      <a:lnTo>
                        <a:pt x="155" y="163"/>
                      </a:lnTo>
                      <a:lnTo>
                        <a:pt x="190" y="301"/>
                      </a:lnTo>
                      <a:lnTo>
                        <a:pt x="181" y="111"/>
                      </a:lnTo>
                      <a:lnTo>
                        <a:pt x="207" y="283"/>
                      </a:lnTo>
                      <a:lnTo>
                        <a:pt x="207" y="68"/>
                      </a:lnTo>
                      <a:lnTo>
                        <a:pt x="233" y="258"/>
                      </a:lnTo>
                      <a:lnTo>
                        <a:pt x="233" y="34"/>
                      </a:lnTo>
                      <a:lnTo>
                        <a:pt x="250" y="215"/>
                      </a:lnTo>
                      <a:lnTo>
                        <a:pt x="250" y="0"/>
                      </a:lnTo>
                      <a:lnTo>
                        <a:pt x="276" y="180"/>
                      </a:lnTo>
                      <a:lnTo>
                        <a:pt x="276" y="8"/>
                      </a:lnTo>
                      <a:lnTo>
                        <a:pt x="293" y="154"/>
                      </a:lnTo>
                      <a:lnTo>
                        <a:pt x="302" y="8"/>
                      </a:lnTo>
                      <a:lnTo>
                        <a:pt x="319" y="120"/>
                      </a:lnTo>
                      <a:lnTo>
                        <a:pt x="327" y="25"/>
                      </a:lnTo>
                      <a:lnTo>
                        <a:pt x="336" y="94"/>
                      </a:lnTo>
                      <a:lnTo>
                        <a:pt x="336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29" name="Freeform 61"/>
                <p:cNvSpPr>
                  <a:spLocks/>
                </p:cNvSpPr>
                <p:nvPr/>
              </p:nvSpPr>
              <p:spPr bwMode="auto">
                <a:xfrm>
                  <a:off x="9791" y="7388"/>
                  <a:ext cx="26" cy="69"/>
                </a:xfrm>
                <a:custGeom>
                  <a:avLst/>
                  <a:gdLst>
                    <a:gd name="T0" fmla="*/ 26 w 26"/>
                    <a:gd name="T1" fmla="*/ 69 h 69"/>
                    <a:gd name="T2" fmla="*/ 26 w 26"/>
                    <a:gd name="T3" fmla="*/ 52 h 69"/>
                    <a:gd name="T4" fmla="*/ 17 w 26"/>
                    <a:gd name="T5" fmla="*/ 34 h 69"/>
                    <a:gd name="T6" fmla="*/ 17 w 26"/>
                    <a:gd name="T7" fmla="*/ 17 h 69"/>
                    <a:gd name="T8" fmla="*/ 0 w 26"/>
                    <a:gd name="T9" fmla="*/ 0 h 69"/>
                    <a:gd name="T10" fmla="*/ 0 w 26"/>
                    <a:gd name="T11" fmla="*/ 0 h 69"/>
                    <a:gd name="T12" fmla="*/ 9 w 26"/>
                    <a:gd name="T13" fmla="*/ 17 h 69"/>
                    <a:gd name="T14" fmla="*/ 17 w 26"/>
                    <a:gd name="T15" fmla="*/ 34 h 69"/>
                    <a:gd name="T16" fmla="*/ 17 w 26"/>
                    <a:gd name="T17" fmla="*/ 52 h 69"/>
                    <a:gd name="T18" fmla="*/ 17 w 26"/>
                    <a:gd name="T19" fmla="*/ 69 h 69"/>
                    <a:gd name="T20" fmla="*/ 26 w 26"/>
                    <a:gd name="T21" fmla="*/ 69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69"/>
                    <a:gd name="T35" fmla="*/ 26 w 26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69">
                      <a:moveTo>
                        <a:pt x="26" y="69"/>
                      </a:moveTo>
                      <a:lnTo>
                        <a:pt x="26" y="52"/>
                      </a:lnTo>
                      <a:lnTo>
                        <a:pt x="17" y="34"/>
                      </a:lnTo>
                      <a:lnTo>
                        <a:pt x="17" y="17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17" y="34"/>
                      </a:lnTo>
                      <a:lnTo>
                        <a:pt x="17" y="52"/>
                      </a:lnTo>
                      <a:lnTo>
                        <a:pt x="17" y="69"/>
                      </a:lnTo>
                      <a:lnTo>
                        <a:pt x="2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0" name="Freeform 62"/>
                <p:cNvSpPr>
                  <a:spLocks/>
                </p:cNvSpPr>
                <p:nvPr/>
              </p:nvSpPr>
              <p:spPr bwMode="auto">
                <a:xfrm>
                  <a:off x="9791" y="7457"/>
                  <a:ext cx="26" cy="103"/>
                </a:xfrm>
                <a:custGeom>
                  <a:avLst/>
                  <a:gdLst>
                    <a:gd name="T0" fmla="*/ 0 w 26"/>
                    <a:gd name="T1" fmla="*/ 103 h 103"/>
                    <a:gd name="T2" fmla="*/ 17 w 26"/>
                    <a:gd name="T3" fmla="*/ 77 h 103"/>
                    <a:gd name="T4" fmla="*/ 17 w 26"/>
                    <a:gd name="T5" fmla="*/ 51 h 103"/>
                    <a:gd name="T6" fmla="*/ 26 w 26"/>
                    <a:gd name="T7" fmla="*/ 26 h 103"/>
                    <a:gd name="T8" fmla="*/ 26 w 26"/>
                    <a:gd name="T9" fmla="*/ 0 h 103"/>
                    <a:gd name="T10" fmla="*/ 17 w 26"/>
                    <a:gd name="T11" fmla="*/ 0 h 103"/>
                    <a:gd name="T12" fmla="*/ 17 w 26"/>
                    <a:gd name="T13" fmla="*/ 26 h 103"/>
                    <a:gd name="T14" fmla="*/ 17 w 26"/>
                    <a:gd name="T15" fmla="*/ 51 h 103"/>
                    <a:gd name="T16" fmla="*/ 9 w 26"/>
                    <a:gd name="T17" fmla="*/ 77 h 103"/>
                    <a:gd name="T18" fmla="*/ 0 w 26"/>
                    <a:gd name="T19" fmla="*/ 103 h 103"/>
                    <a:gd name="T20" fmla="*/ 0 w 26"/>
                    <a:gd name="T21" fmla="*/ 103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03"/>
                    <a:gd name="T35" fmla="*/ 26 w 26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03">
                      <a:moveTo>
                        <a:pt x="0" y="103"/>
                      </a:moveTo>
                      <a:lnTo>
                        <a:pt x="17" y="77"/>
                      </a:lnTo>
                      <a:lnTo>
                        <a:pt x="17" y="51"/>
                      </a:lnTo>
                      <a:lnTo>
                        <a:pt x="26" y="26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17" y="26"/>
                      </a:lnTo>
                      <a:lnTo>
                        <a:pt x="17" y="51"/>
                      </a:lnTo>
                      <a:lnTo>
                        <a:pt x="9" y="77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1" name="Freeform 63"/>
                <p:cNvSpPr>
                  <a:spLocks/>
                </p:cNvSpPr>
                <p:nvPr/>
              </p:nvSpPr>
              <p:spPr bwMode="auto">
                <a:xfrm>
                  <a:off x="9705" y="7560"/>
                  <a:ext cx="86" cy="146"/>
                </a:xfrm>
                <a:custGeom>
                  <a:avLst/>
                  <a:gdLst>
                    <a:gd name="T0" fmla="*/ 0 w 86"/>
                    <a:gd name="T1" fmla="*/ 146 h 146"/>
                    <a:gd name="T2" fmla="*/ 9 w 86"/>
                    <a:gd name="T3" fmla="*/ 129 h 146"/>
                    <a:gd name="T4" fmla="*/ 26 w 86"/>
                    <a:gd name="T5" fmla="*/ 112 h 146"/>
                    <a:gd name="T6" fmla="*/ 43 w 86"/>
                    <a:gd name="T7" fmla="*/ 95 h 146"/>
                    <a:gd name="T8" fmla="*/ 52 w 86"/>
                    <a:gd name="T9" fmla="*/ 77 h 146"/>
                    <a:gd name="T10" fmla="*/ 60 w 86"/>
                    <a:gd name="T11" fmla="*/ 60 h 146"/>
                    <a:gd name="T12" fmla="*/ 69 w 86"/>
                    <a:gd name="T13" fmla="*/ 43 h 146"/>
                    <a:gd name="T14" fmla="*/ 77 w 86"/>
                    <a:gd name="T15" fmla="*/ 26 h 146"/>
                    <a:gd name="T16" fmla="*/ 86 w 86"/>
                    <a:gd name="T17" fmla="*/ 0 h 146"/>
                    <a:gd name="T18" fmla="*/ 86 w 86"/>
                    <a:gd name="T19" fmla="*/ 0 h 146"/>
                    <a:gd name="T20" fmla="*/ 77 w 86"/>
                    <a:gd name="T21" fmla="*/ 17 h 146"/>
                    <a:gd name="T22" fmla="*/ 69 w 86"/>
                    <a:gd name="T23" fmla="*/ 34 h 146"/>
                    <a:gd name="T24" fmla="*/ 60 w 86"/>
                    <a:gd name="T25" fmla="*/ 60 h 146"/>
                    <a:gd name="T26" fmla="*/ 52 w 86"/>
                    <a:gd name="T27" fmla="*/ 77 h 146"/>
                    <a:gd name="T28" fmla="*/ 34 w 86"/>
                    <a:gd name="T29" fmla="*/ 95 h 146"/>
                    <a:gd name="T30" fmla="*/ 26 w 86"/>
                    <a:gd name="T31" fmla="*/ 112 h 146"/>
                    <a:gd name="T32" fmla="*/ 9 w 86"/>
                    <a:gd name="T33" fmla="*/ 129 h 146"/>
                    <a:gd name="T34" fmla="*/ 0 w 86"/>
                    <a:gd name="T35" fmla="*/ 138 h 146"/>
                    <a:gd name="T36" fmla="*/ 0 w 86"/>
                    <a:gd name="T37" fmla="*/ 146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6"/>
                    <a:gd name="T58" fmla="*/ 0 h 146"/>
                    <a:gd name="T59" fmla="*/ 86 w 86"/>
                    <a:gd name="T60" fmla="*/ 146 h 1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6" h="146">
                      <a:moveTo>
                        <a:pt x="0" y="146"/>
                      </a:moveTo>
                      <a:lnTo>
                        <a:pt x="9" y="129"/>
                      </a:lnTo>
                      <a:lnTo>
                        <a:pt x="26" y="112"/>
                      </a:lnTo>
                      <a:lnTo>
                        <a:pt x="43" y="95"/>
                      </a:lnTo>
                      <a:lnTo>
                        <a:pt x="52" y="77"/>
                      </a:lnTo>
                      <a:lnTo>
                        <a:pt x="60" y="60"/>
                      </a:lnTo>
                      <a:lnTo>
                        <a:pt x="69" y="43"/>
                      </a:lnTo>
                      <a:lnTo>
                        <a:pt x="77" y="26"/>
                      </a:lnTo>
                      <a:lnTo>
                        <a:pt x="86" y="0"/>
                      </a:lnTo>
                      <a:lnTo>
                        <a:pt x="77" y="17"/>
                      </a:lnTo>
                      <a:lnTo>
                        <a:pt x="69" y="34"/>
                      </a:lnTo>
                      <a:lnTo>
                        <a:pt x="60" y="60"/>
                      </a:lnTo>
                      <a:lnTo>
                        <a:pt x="52" y="77"/>
                      </a:lnTo>
                      <a:lnTo>
                        <a:pt x="34" y="95"/>
                      </a:lnTo>
                      <a:lnTo>
                        <a:pt x="26" y="112"/>
                      </a:lnTo>
                      <a:lnTo>
                        <a:pt x="9" y="129"/>
                      </a:lnTo>
                      <a:lnTo>
                        <a:pt x="0" y="138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2" name="Freeform 64"/>
                <p:cNvSpPr>
                  <a:spLocks/>
                </p:cNvSpPr>
                <p:nvPr/>
              </p:nvSpPr>
              <p:spPr bwMode="auto">
                <a:xfrm>
                  <a:off x="9559" y="7698"/>
                  <a:ext cx="146" cy="111"/>
                </a:xfrm>
                <a:custGeom>
                  <a:avLst/>
                  <a:gdLst>
                    <a:gd name="T0" fmla="*/ 0 w 146"/>
                    <a:gd name="T1" fmla="*/ 111 h 111"/>
                    <a:gd name="T2" fmla="*/ 8 w 146"/>
                    <a:gd name="T3" fmla="*/ 111 h 111"/>
                    <a:gd name="T4" fmla="*/ 17 w 146"/>
                    <a:gd name="T5" fmla="*/ 103 h 111"/>
                    <a:gd name="T6" fmla="*/ 25 w 146"/>
                    <a:gd name="T7" fmla="*/ 94 h 111"/>
                    <a:gd name="T8" fmla="*/ 34 w 146"/>
                    <a:gd name="T9" fmla="*/ 94 h 111"/>
                    <a:gd name="T10" fmla="*/ 51 w 146"/>
                    <a:gd name="T11" fmla="*/ 86 h 111"/>
                    <a:gd name="T12" fmla="*/ 60 w 146"/>
                    <a:gd name="T13" fmla="*/ 77 h 111"/>
                    <a:gd name="T14" fmla="*/ 68 w 146"/>
                    <a:gd name="T15" fmla="*/ 68 h 111"/>
                    <a:gd name="T16" fmla="*/ 77 w 146"/>
                    <a:gd name="T17" fmla="*/ 60 h 111"/>
                    <a:gd name="T18" fmla="*/ 86 w 146"/>
                    <a:gd name="T19" fmla="*/ 60 h 111"/>
                    <a:gd name="T20" fmla="*/ 94 w 146"/>
                    <a:gd name="T21" fmla="*/ 51 h 111"/>
                    <a:gd name="T22" fmla="*/ 103 w 146"/>
                    <a:gd name="T23" fmla="*/ 43 h 111"/>
                    <a:gd name="T24" fmla="*/ 111 w 146"/>
                    <a:gd name="T25" fmla="*/ 34 h 111"/>
                    <a:gd name="T26" fmla="*/ 120 w 146"/>
                    <a:gd name="T27" fmla="*/ 25 h 111"/>
                    <a:gd name="T28" fmla="*/ 129 w 146"/>
                    <a:gd name="T29" fmla="*/ 25 h 111"/>
                    <a:gd name="T30" fmla="*/ 137 w 146"/>
                    <a:gd name="T31" fmla="*/ 17 h 111"/>
                    <a:gd name="T32" fmla="*/ 146 w 146"/>
                    <a:gd name="T33" fmla="*/ 8 h 111"/>
                    <a:gd name="T34" fmla="*/ 146 w 146"/>
                    <a:gd name="T35" fmla="*/ 0 h 111"/>
                    <a:gd name="T36" fmla="*/ 137 w 146"/>
                    <a:gd name="T37" fmla="*/ 8 h 111"/>
                    <a:gd name="T38" fmla="*/ 129 w 146"/>
                    <a:gd name="T39" fmla="*/ 17 h 111"/>
                    <a:gd name="T40" fmla="*/ 120 w 146"/>
                    <a:gd name="T41" fmla="*/ 25 h 111"/>
                    <a:gd name="T42" fmla="*/ 111 w 146"/>
                    <a:gd name="T43" fmla="*/ 34 h 111"/>
                    <a:gd name="T44" fmla="*/ 103 w 146"/>
                    <a:gd name="T45" fmla="*/ 43 h 111"/>
                    <a:gd name="T46" fmla="*/ 94 w 146"/>
                    <a:gd name="T47" fmla="*/ 51 h 111"/>
                    <a:gd name="T48" fmla="*/ 86 w 146"/>
                    <a:gd name="T49" fmla="*/ 51 h 111"/>
                    <a:gd name="T50" fmla="*/ 68 w 146"/>
                    <a:gd name="T51" fmla="*/ 60 h 111"/>
                    <a:gd name="T52" fmla="*/ 60 w 146"/>
                    <a:gd name="T53" fmla="*/ 68 h 111"/>
                    <a:gd name="T54" fmla="*/ 51 w 146"/>
                    <a:gd name="T55" fmla="*/ 77 h 111"/>
                    <a:gd name="T56" fmla="*/ 43 w 146"/>
                    <a:gd name="T57" fmla="*/ 86 h 111"/>
                    <a:gd name="T58" fmla="*/ 34 w 146"/>
                    <a:gd name="T59" fmla="*/ 86 h 111"/>
                    <a:gd name="T60" fmla="*/ 25 w 146"/>
                    <a:gd name="T61" fmla="*/ 94 h 111"/>
                    <a:gd name="T62" fmla="*/ 17 w 146"/>
                    <a:gd name="T63" fmla="*/ 103 h 111"/>
                    <a:gd name="T64" fmla="*/ 8 w 146"/>
                    <a:gd name="T65" fmla="*/ 111 h 111"/>
                    <a:gd name="T66" fmla="*/ 0 w 146"/>
                    <a:gd name="T67" fmla="*/ 111 h 111"/>
                    <a:gd name="T68" fmla="*/ 0 w 146"/>
                    <a:gd name="T69" fmla="*/ 111 h 1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6"/>
                    <a:gd name="T106" fmla="*/ 0 h 111"/>
                    <a:gd name="T107" fmla="*/ 146 w 146"/>
                    <a:gd name="T108" fmla="*/ 111 h 1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6" h="111">
                      <a:moveTo>
                        <a:pt x="0" y="111"/>
                      </a:moveTo>
                      <a:lnTo>
                        <a:pt x="8" y="111"/>
                      </a:lnTo>
                      <a:lnTo>
                        <a:pt x="17" y="103"/>
                      </a:lnTo>
                      <a:lnTo>
                        <a:pt x="25" y="94"/>
                      </a:lnTo>
                      <a:lnTo>
                        <a:pt x="34" y="94"/>
                      </a:lnTo>
                      <a:lnTo>
                        <a:pt x="51" y="86"/>
                      </a:lnTo>
                      <a:lnTo>
                        <a:pt x="60" y="77"/>
                      </a:lnTo>
                      <a:lnTo>
                        <a:pt x="68" y="68"/>
                      </a:lnTo>
                      <a:lnTo>
                        <a:pt x="77" y="60"/>
                      </a:lnTo>
                      <a:lnTo>
                        <a:pt x="86" y="60"/>
                      </a:lnTo>
                      <a:lnTo>
                        <a:pt x="94" y="51"/>
                      </a:lnTo>
                      <a:lnTo>
                        <a:pt x="103" y="43"/>
                      </a:lnTo>
                      <a:lnTo>
                        <a:pt x="111" y="34"/>
                      </a:lnTo>
                      <a:lnTo>
                        <a:pt x="120" y="25"/>
                      </a:lnTo>
                      <a:lnTo>
                        <a:pt x="129" y="25"/>
                      </a:lnTo>
                      <a:lnTo>
                        <a:pt x="137" y="17"/>
                      </a:lnTo>
                      <a:lnTo>
                        <a:pt x="146" y="8"/>
                      </a:lnTo>
                      <a:lnTo>
                        <a:pt x="146" y="0"/>
                      </a:lnTo>
                      <a:lnTo>
                        <a:pt x="137" y="8"/>
                      </a:lnTo>
                      <a:lnTo>
                        <a:pt x="129" y="17"/>
                      </a:lnTo>
                      <a:lnTo>
                        <a:pt x="120" y="25"/>
                      </a:lnTo>
                      <a:lnTo>
                        <a:pt x="111" y="34"/>
                      </a:lnTo>
                      <a:lnTo>
                        <a:pt x="103" y="43"/>
                      </a:lnTo>
                      <a:lnTo>
                        <a:pt x="94" y="51"/>
                      </a:lnTo>
                      <a:lnTo>
                        <a:pt x="86" y="51"/>
                      </a:lnTo>
                      <a:lnTo>
                        <a:pt x="68" y="60"/>
                      </a:lnTo>
                      <a:lnTo>
                        <a:pt x="60" y="68"/>
                      </a:lnTo>
                      <a:lnTo>
                        <a:pt x="51" y="77"/>
                      </a:lnTo>
                      <a:lnTo>
                        <a:pt x="43" y="86"/>
                      </a:lnTo>
                      <a:lnTo>
                        <a:pt x="34" y="86"/>
                      </a:lnTo>
                      <a:lnTo>
                        <a:pt x="25" y="94"/>
                      </a:lnTo>
                      <a:lnTo>
                        <a:pt x="17" y="103"/>
                      </a:lnTo>
                      <a:lnTo>
                        <a:pt x="8" y="111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3" name="Freeform 65"/>
                <p:cNvSpPr>
                  <a:spLocks/>
                </p:cNvSpPr>
                <p:nvPr/>
              </p:nvSpPr>
              <p:spPr bwMode="auto">
                <a:xfrm>
                  <a:off x="9438" y="7809"/>
                  <a:ext cx="121" cy="78"/>
                </a:xfrm>
                <a:custGeom>
                  <a:avLst/>
                  <a:gdLst>
                    <a:gd name="T0" fmla="*/ 17 w 121"/>
                    <a:gd name="T1" fmla="*/ 69 h 78"/>
                    <a:gd name="T2" fmla="*/ 17 w 121"/>
                    <a:gd name="T3" fmla="*/ 69 h 78"/>
                    <a:gd name="T4" fmla="*/ 121 w 121"/>
                    <a:gd name="T5" fmla="*/ 0 h 78"/>
                    <a:gd name="T6" fmla="*/ 121 w 121"/>
                    <a:gd name="T7" fmla="*/ 0 h 78"/>
                    <a:gd name="T8" fmla="*/ 17 w 121"/>
                    <a:gd name="T9" fmla="*/ 69 h 78"/>
                    <a:gd name="T10" fmla="*/ 17 w 121"/>
                    <a:gd name="T11" fmla="*/ 69 h 78"/>
                    <a:gd name="T12" fmla="*/ 17 w 121"/>
                    <a:gd name="T13" fmla="*/ 69 h 78"/>
                    <a:gd name="T14" fmla="*/ 0 w 121"/>
                    <a:gd name="T15" fmla="*/ 78 h 78"/>
                    <a:gd name="T16" fmla="*/ 17 w 121"/>
                    <a:gd name="T17" fmla="*/ 69 h 78"/>
                    <a:gd name="T18" fmla="*/ 17 w 121"/>
                    <a:gd name="T19" fmla="*/ 69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1"/>
                    <a:gd name="T31" fmla="*/ 0 h 78"/>
                    <a:gd name="T32" fmla="*/ 121 w 121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1" h="78">
                      <a:moveTo>
                        <a:pt x="17" y="69"/>
                      </a:moveTo>
                      <a:lnTo>
                        <a:pt x="17" y="69"/>
                      </a:lnTo>
                      <a:lnTo>
                        <a:pt x="121" y="0"/>
                      </a:lnTo>
                      <a:lnTo>
                        <a:pt x="17" y="69"/>
                      </a:lnTo>
                      <a:lnTo>
                        <a:pt x="0" y="78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4" name="Freeform 66"/>
                <p:cNvSpPr>
                  <a:spLocks/>
                </p:cNvSpPr>
                <p:nvPr/>
              </p:nvSpPr>
              <p:spPr bwMode="auto">
                <a:xfrm>
                  <a:off x="9455" y="7741"/>
                  <a:ext cx="121" cy="137"/>
                </a:xfrm>
                <a:custGeom>
                  <a:avLst/>
                  <a:gdLst>
                    <a:gd name="T0" fmla="*/ 112 w 121"/>
                    <a:gd name="T1" fmla="*/ 0 h 137"/>
                    <a:gd name="T2" fmla="*/ 104 w 121"/>
                    <a:gd name="T3" fmla="*/ 17 h 137"/>
                    <a:gd name="T4" fmla="*/ 95 w 121"/>
                    <a:gd name="T5" fmla="*/ 34 h 137"/>
                    <a:gd name="T6" fmla="*/ 78 w 121"/>
                    <a:gd name="T7" fmla="*/ 51 h 137"/>
                    <a:gd name="T8" fmla="*/ 60 w 121"/>
                    <a:gd name="T9" fmla="*/ 68 h 137"/>
                    <a:gd name="T10" fmla="*/ 43 w 121"/>
                    <a:gd name="T11" fmla="*/ 86 h 137"/>
                    <a:gd name="T12" fmla="*/ 26 w 121"/>
                    <a:gd name="T13" fmla="*/ 103 h 137"/>
                    <a:gd name="T14" fmla="*/ 9 w 121"/>
                    <a:gd name="T15" fmla="*/ 120 h 137"/>
                    <a:gd name="T16" fmla="*/ 0 w 121"/>
                    <a:gd name="T17" fmla="*/ 137 h 137"/>
                    <a:gd name="T18" fmla="*/ 0 w 121"/>
                    <a:gd name="T19" fmla="*/ 137 h 137"/>
                    <a:gd name="T20" fmla="*/ 17 w 121"/>
                    <a:gd name="T21" fmla="*/ 129 h 137"/>
                    <a:gd name="T22" fmla="*/ 35 w 121"/>
                    <a:gd name="T23" fmla="*/ 112 h 137"/>
                    <a:gd name="T24" fmla="*/ 52 w 121"/>
                    <a:gd name="T25" fmla="*/ 94 h 137"/>
                    <a:gd name="T26" fmla="*/ 60 w 121"/>
                    <a:gd name="T27" fmla="*/ 77 h 137"/>
                    <a:gd name="T28" fmla="*/ 78 w 121"/>
                    <a:gd name="T29" fmla="*/ 60 h 137"/>
                    <a:gd name="T30" fmla="*/ 95 w 121"/>
                    <a:gd name="T31" fmla="*/ 34 h 137"/>
                    <a:gd name="T32" fmla="*/ 104 w 121"/>
                    <a:gd name="T33" fmla="*/ 17 h 137"/>
                    <a:gd name="T34" fmla="*/ 121 w 121"/>
                    <a:gd name="T35" fmla="*/ 0 h 137"/>
                    <a:gd name="T36" fmla="*/ 112 w 121"/>
                    <a:gd name="T37" fmla="*/ 0 h 1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137"/>
                    <a:gd name="T59" fmla="*/ 121 w 121"/>
                    <a:gd name="T60" fmla="*/ 137 h 1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137">
                      <a:moveTo>
                        <a:pt x="112" y="0"/>
                      </a:moveTo>
                      <a:lnTo>
                        <a:pt x="104" y="17"/>
                      </a:lnTo>
                      <a:lnTo>
                        <a:pt x="95" y="34"/>
                      </a:lnTo>
                      <a:lnTo>
                        <a:pt x="78" y="51"/>
                      </a:lnTo>
                      <a:lnTo>
                        <a:pt x="60" y="68"/>
                      </a:lnTo>
                      <a:lnTo>
                        <a:pt x="43" y="86"/>
                      </a:lnTo>
                      <a:lnTo>
                        <a:pt x="26" y="103"/>
                      </a:lnTo>
                      <a:lnTo>
                        <a:pt x="9" y="120"/>
                      </a:lnTo>
                      <a:lnTo>
                        <a:pt x="0" y="137"/>
                      </a:lnTo>
                      <a:lnTo>
                        <a:pt x="17" y="129"/>
                      </a:lnTo>
                      <a:lnTo>
                        <a:pt x="35" y="112"/>
                      </a:lnTo>
                      <a:lnTo>
                        <a:pt x="52" y="94"/>
                      </a:lnTo>
                      <a:lnTo>
                        <a:pt x="60" y="77"/>
                      </a:lnTo>
                      <a:lnTo>
                        <a:pt x="78" y="60"/>
                      </a:lnTo>
                      <a:lnTo>
                        <a:pt x="95" y="34"/>
                      </a:lnTo>
                      <a:lnTo>
                        <a:pt x="104" y="17"/>
                      </a:lnTo>
                      <a:lnTo>
                        <a:pt x="121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5" name="Freeform 67"/>
                <p:cNvSpPr>
                  <a:spLocks/>
                </p:cNvSpPr>
                <p:nvPr/>
              </p:nvSpPr>
              <p:spPr bwMode="auto">
                <a:xfrm>
                  <a:off x="9567" y="7637"/>
                  <a:ext cx="26" cy="104"/>
                </a:xfrm>
                <a:custGeom>
                  <a:avLst/>
                  <a:gdLst>
                    <a:gd name="T0" fmla="*/ 26 w 26"/>
                    <a:gd name="T1" fmla="*/ 18 h 104"/>
                    <a:gd name="T2" fmla="*/ 26 w 26"/>
                    <a:gd name="T3" fmla="*/ 18 h 104"/>
                    <a:gd name="T4" fmla="*/ 26 w 26"/>
                    <a:gd name="T5" fmla="*/ 35 h 104"/>
                    <a:gd name="T6" fmla="*/ 17 w 26"/>
                    <a:gd name="T7" fmla="*/ 61 h 104"/>
                    <a:gd name="T8" fmla="*/ 9 w 26"/>
                    <a:gd name="T9" fmla="*/ 78 h 104"/>
                    <a:gd name="T10" fmla="*/ 0 w 26"/>
                    <a:gd name="T11" fmla="*/ 104 h 104"/>
                    <a:gd name="T12" fmla="*/ 9 w 26"/>
                    <a:gd name="T13" fmla="*/ 104 h 104"/>
                    <a:gd name="T14" fmla="*/ 17 w 26"/>
                    <a:gd name="T15" fmla="*/ 78 h 104"/>
                    <a:gd name="T16" fmla="*/ 17 w 26"/>
                    <a:gd name="T17" fmla="*/ 61 h 104"/>
                    <a:gd name="T18" fmla="*/ 26 w 26"/>
                    <a:gd name="T19" fmla="*/ 35 h 104"/>
                    <a:gd name="T20" fmla="*/ 26 w 26"/>
                    <a:gd name="T21" fmla="*/ 18 h 104"/>
                    <a:gd name="T22" fmla="*/ 26 w 26"/>
                    <a:gd name="T23" fmla="*/ 18 h 104"/>
                    <a:gd name="T24" fmla="*/ 26 w 26"/>
                    <a:gd name="T25" fmla="*/ 18 h 104"/>
                    <a:gd name="T26" fmla="*/ 26 w 26"/>
                    <a:gd name="T27" fmla="*/ 0 h 104"/>
                    <a:gd name="T28" fmla="*/ 26 w 26"/>
                    <a:gd name="T29" fmla="*/ 18 h 104"/>
                    <a:gd name="T30" fmla="*/ 26 w 26"/>
                    <a:gd name="T31" fmla="*/ 18 h 1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104"/>
                    <a:gd name="T50" fmla="*/ 26 w 26"/>
                    <a:gd name="T51" fmla="*/ 104 h 1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104">
                      <a:moveTo>
                        <a:pt x="26" y="18"/>
                      </a:moveTo>
                      <a:lnTo>
                        <a:pt x="26" y="18"/>
                      </a:lnTo>
                      <a:lnTo>
                        <a:pt x="26" y="35"/>
                      </a:lnTo>
                      <a:lnTo>
                        <a:pt x="17" y="61"/>
                      </a:lnTo>
                      <a:lnTo>
                        <a:pt x="9" y="78"/>
                      </a:lnTo>
                      <a:lnTo>
                        <a:pt x="0" y="104"/>
                      </a:lnTo>
                      <a:lnTo>
                        <a:pt x="9" y="104"/>
                      </a:lnTo>
                      <a:lnTo>
                        <a:pt x="17" y="78"/>
                      </a:lnTo>
                      <a:lnTo>
                        <a:pt x="17" y="61"/>
                      </a:lnTo>
                      <a:lnTo>
                        <a:pt x="26" y="35"/>
                      </a:lnTo>
                      <a:lnTo>
                        <a:pt x="26" y="18"/>
                      </a:lnTo>
                      <a:lnTo>
                        <a:pt x="26" y="0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6" name="Freeform 68"/>
                <p:cNvSpPr>
                  <a:spLocks/>
                </p:cNvSpPr>
                <p:nvPr/>
              </p:nvSpPr>
              <p:spPr bwMode="auto">
                <a:xfrm>
                  <a:off x="9593" y="7655"/>
                  <a:ext cx="9" cy="34"/>
                </a:xfrm>
                <a:custGeom>
                  <a:avLst/>
                  <a:gdLst>
                    <a:gd name="T0" fmla="*/ 9 w 9"/>
                    <a:gd name="T1" fmla="*/ 34 h 34"/>
                    <a:gd name="T2" fmla="*/ 9 w 9"/>
                    <a:gd name="T3" fmla="*/ 34 h 34"/>
                    <a:gd name="T4" fmla="*/ 0 w 9"/>
                    <a:gd name="T5" fmla="*/ 0 h 34"/>
                    <a:gd name="T6" fmla="*/ 0 w 9"/>
                    <a:gd name="T7" fmla="*/ 0 h 34"/>
                    <a:gd name="T8" fmla="*/ 9 w 9"/>
                    <a:gd name="T9" fmla="*/ 34 h 34"/>
                    <a:gd name="T10" fmla="*/ 9 w 9"/>
                    <a:gd name="T11" fmla="*/ 34 h 34"/>
                    <a:gd name="T12" fmla="*/ 9 w 9"/>
                    <a:gd name="T13" fmla="*/ 34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34"/>
                    <a:gd name="T23" fmla="*/ 9 w 9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34">
                      <a:moveTo>
                        <a:pt x="9" y="34"/>
                      </a:moveTo>
                      <a:lnTo>
                        <a:pt x="9" y="34"/>
                      </a:lnTo>
                      <a:lnTo>
                        <a:pt x="0" y="0"/>
                      </a:lnTo>
                      <a:lnTo>
                        <a:pt x="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7" name="Freeform 69"/>
                <p:cNvSpPr>
                  <a:spLocks/>
                </p:cNvSpPr>
                <p:nvPr/>
              </p:nvSpPr>
              <p:spPr bwMode="auto">
                <a:xfrm>
                  <a:off x="9602" y="7577"/>
                  <a:ext cx="1" cy="112"/>
                </a:xfrm>
                <a:custGeom>
                  <a:avLst/>
                  <a:gdLst>
                    <a:gd name="T0" fmla="*/ 0 w 1"/>
                    <a:gd name="T1" fmla="*/ 17 h 112"/>
                    <a:gd name="T2" fmla="*/ 0 w 1"/>
                    <a:gd name="T3" fmla="*/ 17 h 112"/>
                    <a:gd name="T4" fmla="*/ 0 w 1"/>
                    <a:gd name="T5" fmla="*/ 112 h 112"/>
                    <a:gd name="T6" fmla="*/ 0 w 1"/>
                    <a:gd name="T7" fmla="*/ 112 h 112"/>
                    <a:gd name="T8" fmla="*/ 0 w 1"/>
                    <a:gd name="T9" fmla="*/ 17 h 112"/>
                    <a:gd name="T10" fmla="*/ 0 w 1"/>
                    <a:gd name="T11" fmla="*/ 17 h 112"/>
                    <a:gd name="T12" fmla="*/ 0 w 1"/>
                    <a:gd name="T13" fmla="*/ 17 h 112"/>
                    <a:gd name="T14" fmla="*/ 0 w 1"/>
                    <a:gd name="T15" fmla="*/ 0 h 112"/>
                    <a:gd name="T16" fmla="*/ 0 w 1"/>
                    <a:gd name="T17" fmla="*/ 17 h 112"/>
                    <a:gd name="T18" fmla="*/ 0 w 1"/>
                    <a:gd name="T19" fmla="*/ 17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112"/>
                    <a:gd name="T32" fmla="*/ 1 w 1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112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112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8" name="Freeform 70"/>
                <p:cNvSpPr>
                  <a:spLocks/>
                </p:cNvSpPr>
                <p:nvPr/>
              </p:nvSpPr>
              <p:spPr bwMode="auto">
                <a:xfrm>
                  <a:off x="9602" y="7594"/>
                  <a:ext cx="25" cy="95"/>
                </a:xfrm>
                <a:custGeom>
                  <a:avLst/>
                  <a:gdLst>
                    <a:gd name="T0" fmla="*/ 17 w 25"/>
                    <a:gd name="T1" fmla="*/ 78 h 95"/>
                    <a:gd name="T2" fmla="*/ 25 w 25"/>
                    <a:gd name="T3" fmla="*/ 78 h 95"/>
                    <a:gd name="T4" fmla="*/ 0 w 25"/>
                    <a:gd name="T5" fmla="*/ 0 h 95"/>
                    <a:gd name="T6" fmla="*/ 0 w 25"/>
                    <a:gd name="T7" fmla="*/ 0 h 95"/>
                    <a:gd name="T8" fmla="*/ 17 w 25"/>
                    <a:gd name="T9" fmla="*/ 78 h 95"/>
                    <a:gd name="T10" fmla="*/ 25 w 25"/>
                    <a:gd name="T11" fmla="*/ 78 h 95"/>
                    <a:gd name="T12" fmla="*/ 17 w 25"/>
                    <a:gd name="T13" fmla="*/ 78 h 95"/>
                    <a:gd name="T14" fmla="*/ 25 w 25"/>
                    <a:gd name="T15" fmla="*/ 95 h 95"/>
                    <a:gd name="T16" fmla="*/ 25 w 25"/>
                    <a:gd name="T17" fmla="*/ 78 h 95"/>
                    <a:gd name="T18" fmla="*/ 17 w 25"/>
                    <a:gd name="T19" fmla="*/ 78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95"/>
                    <a:gd name="T32" fmla="*/ 25 w 25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95">
                      <a:moveTo>
                        <a:pt x="17" y="78"/>
                      </a:moveTo>
                      <a:lnTo>
                        <a:pt x="25" y="78"/>
                      </a:lnTo>
                      <a:lnTo>
                        <a:pt x="0" y="0"/>
                      </a:lnTo>
                      <a:lnTo>
                        <a:pt x="17" y="78"/>
                      </a:lnTo>
                      <a:lnTo>
                        <a:pt x="25" y="78"/>
                      </a:lnTo>
                      <a:lnTo>
                        <a:pt x="17" y="78"/>
                      </a:lnTo>
                      <a:lnTo>
                        <a:pt x="25" y="95"/>
                      </a:lnTo>
                      <a:lnTo>
                        <a:pt x="25" y="78"/>
                      </a:lnTo>
                      <a:lnTo>
                        <a:pt x="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39" name="Freeform 71"/>
                <p:cNvSpPr>
                  <a:spLocks/>
                </p:cNvSpPr>
                <p:nvPr/>
              </p:nvSpPr>
              <p:spPr bwMode="auto">
                <a:xfrm>
                  <a:off x="9610" y="7517"/>
                  <a:ext cx="17" cy="155"/>
                </a:xfrm>
                <a:custGeom>
                  <a:avLst/>
                  <a:gdLst>
                    <a:gd name="T0" fmla="*/ 0 w 17"/>
                    <a:gd name="T1" fmla="*/ 0 h 155"/>
                    <a:gd name="T2" fmla="*/ 0 w 17"/>
                    <a:gd name="T3" fmla="*/ 0 h 155"/>
                    <a:gd name="T4" fmla="*/ 9 w 17"/>
                    <a:gd name="T5" fmla="*/ 155 h 155"/>
                    <a:gd name="T6" fmla="*/ 17 w 17"/>
                    <a:gd name="T7" fmla="*/ 155 h 155"/>
                    <a:gd name="T8" fmla="*/ 0 w 17"/>
                    <a:gd name="T9" fmla="*/ 0 h 155"/>
                    <a:gd name="T10" fmla="*/ 0 w 17"/>
                    <a:gd name="T11" fmla="*/ 0 h 155"/>
                    <a:gd name="T12" fmla="*/ 0 w 17"/>
                    <a:gd name="T13" fmla="*/ 0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55"/>
                    <a:gd name="T23" fmla="*/ 17 w 17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5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55"/>
                      </a:lnTo>
                      <a:lnTo>
                        <a:pt x="17" y="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0" name="Freeform 72"/>
                <p:cNvSpPr>
                  <a:spLocks/>
                </p:cNvSpPr>
                <p:nvPr/>
              </p:nvSpPr>
              <p:spPr bwMode="auto">
                <a:xfrm>
                  <a:off x="9610" y="7517"/>
                  <a:ext cx="35" cy="155"/>
                </a:xfrm>
                <a:custGeom>
                  <a:avLst/>
                  <a:gdLst>
                    <a:gd name="T0" fmla="*/ 35 w 35"/>
                    <a:gd name="T1" fmla="*/ 138 h 155"/>
                    <a:gd name="T2" fmla="*/ 35 w 35"/>
                    <a:gd name="T3" fmla="*/ 138 h 155"/>
                    <a:gd name="T4" fmla="*/ 0 w 35"/>
                    <a:gd name="T5" fmla="*/ 0 h 155"/>
                    <a:gd name="T6" fmla="*/ 0 w 35"/>
                    <a:gd name="T7" fmla="*/ 0 h 155"/>
                    <a:gd name="T8" fmla="*/ 35 w 35"/>
                    <a:gd name="T9" fmla="*/ 138 h 155"/>
                    <a:gd name="T10" fmla="*/ 35 w 35"/>
                    <a:gd name="T11" fmla="*/ 138 h 155"/>
                    <a:gd name="T12" fmla="*/ 35 w 35"/>
                    <a:gd name="T13" fmla="*/ 138 h 155"/>
                    <a:gd name="T14" fmla="*/ 35 w 35"/>
                    <a:gd name="T15" fmla="*/ 155 h 155"/>
                    <a:gd name="T16" fmla="*/ 35 w 35"/>
                    <a:gd name="T17" fmla="*/ 138 h 155"/>
                    <a:gd name="T18" fmla="*/ 35 w 35"/>
                    <a:gd name="T19" fmla="*/ 138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155"/>
                    <a:gd name="T32" fmla="*/ 35 w 35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155">
                      <a:moveTo>
                        <a:pt x="35" y="138"/>
                      </a:moveTo>
                      <a:lnTo>
                        <a:pt x="35" y="138"/>
                      </a:lnTo>
                      <a:lnTo>
                        <a:pt x="0" y="0"/>
                      </a:lnTo>
                      <a:lnTo>
                        <a:pt x="35" y="138"/>
                      </a:lnTo>
                      <a:lnTo>
                        <a:pt x="35" y="155"/>
                      </a:lnTo>
                      <a:lnTo>
                        <a:pt x="35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1" name="Freeform 73"/>
                <p:cNvSpPr>
                  <a:spLocks/>
                </p:cNvSpPr>
                <p:nvPr/>
              </p:nvSpPr>
              <p:spPr bwMode="auto">
                <a:xfrm>
                  <a:off x="9627" y="7465"/>
                  <a:ext cx="18" cy="190"/>
                </a:xfrm>
                <a:custGeom>
                  <a:avLst/>
                  <a:gdLst>
                    <a:gd name="T0" fmla="*/ 9 w 18"/>
                    <a:gd name="T1" fmla="*/ 0 h 190"/>
                    <a:gd name="T2" fmla="*/ 0 w 18"/>
                    <a:gd name="T3" fmla="*/ 0 h 190"/>
                    <a:gd name="T4" fmla="*/ 18 w 18"/>
                    <a:gd name="T5" fmla="*/ 190 h 190"/>
                    <a:gd name="T6" fmla="*/ 18 w 18"/>
                    <a:gd name="T7" fmla="*/ 190 h 190"/>
                    <a:gd name="T8" fmla="*/ 9 w 18"/>
                    <a:gd name="T9" fmla="*/ 0 h 190"/>
                    <a:gd name="T10" fmla="*/ 0 w 18"/>
                    <a:gd name="T11" fmla="*/ 0 h 190"/>
                    <a:gd name="T12" fmla="*/ 9 w 18"/>
                    <a:gd name="T13" fmla="*/ 0 h 1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90"/>
                    <a:gd name="T23" fmla="*/ 18 w 18"/>
                    <a:gd name="T24" fmla="*/ 190 h 1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90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8" y="19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2" name="Freeform 74"/>
                <p:cNvSpPr>
                  <a:spLocks/>
                </p:cNvSpPr>
                <p:nvPr/>
              </p:nvSpPr>
              <p:spPr bwMode="auto">
                <a:xfrm>
                  <a:off x="9627" y="7465"/>
                  <a:ext cx="35" cy="172"/>
                </a:xfrm>
                <a:custGeom>
                  <a:avLst/>
                  <a:gdLst>
                    <a:gd name="T0" fmla="*/ 35 w 35"/>
                    <a:gd name="T1" fmla="*/ 172 h 172"/>
                    <a:gd name="T2" fmla="*/ 35 w 35"/>
                    <a:gd name="T3" fmla="*/ 172 h 172"/>
                    <a:gd name="T4" fmla="*/ 9 w 35"/>
                    <a:gd name="T5" fmla="*/ 0 h 172"/>
                    <a:gd name="T6" fmla="*/ 0 w 35"/>
                    <a:gd name="T7" fmla="*/ 0 h 172"/>
                    <a:gd name="T8" fmla="*/ 35 w 35"/>
                    <a:gd name="T9" fmla="*/ 172 h 172"/>
                    <a:gd name="T10" fmla="*/ 35 w 35"/>
                    <a:gd name="T11" fmla="*/ 172 h 172"/>
                    <a:gd name="T12" fmla="*/ 35 w 35"/>
                    <a:gd name="T13" fmla="*/ 172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172"/>
                    <a:gd name="T23" fmla="*/ 35 w 35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172">
                      <a:moveTo>
                        <a:pt x="35" y="172"/>
                      </a:moveTo>
                      <a:lnTo>
                        <a:pt x="35" y="17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35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3" name="Freeform 75"/>
                <p:cNvSpPr>
                  <a:spLocks/>
                </p:cNvSpPr>
                <p:nvPr/>
              </p:nvSpPr>
              <p:spPr bwMode="auto">
                <a:xfrm>
                  <a:off x="9653" y="7422"/>
                  <a:ext cx="9" cy="215"/>
                </a:xfrm>
                <a:custGeom>
                  <a:avLst/>
                  <a:gdLst>
                    <a:gd name="T0" fmla="*/ 9 w 9"/>
                    <a:gd name="T1" fmla="*/ 0 h 215"/>
                    <a:gd name="T2" fmla="*/ 0 w 9"/>
                    <a:gd name="T3" fmla="*/ 0 h 215"/>
                    <a:gd name="T4" fmla="*/ 9 w 9"/>
                    <a:gd name="T5" fmla="*/ 215 h 215"/>
                    <a:gd name="T6" fmla="*/ 9 w 9"/>
                    <a:gd name="T7" fmla="*/ 215 h 215"/>
                    <a:gd name="T8" fmla="*/ 9 w 9"/>
                    <a:gd name="T9" fmla="*/ 0 h 215"/>
                    <a:gd name="T10" fmla="*/ 0 w 9"/>
                    <a:gd name="T11" fmla="*/ 0 h 215"/>
                    <a:gd name="T12" fmla="*/ 9 w 9"/>
                    <a:gd name="T13" fmla="*/ 0 h 2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15"/>
                    <a:gd name="T23" fmla="*/ 9 w 9"/>
                    <a:gd name="T24" fmla="*/ 215 h 2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15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9" y="2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4" name="Freeform 76"/>
                <p:cNvSpPr>
                  <a:spLocks/>
                </p:cNvSpPr>
                <p:nvPr/>
              </p:nvSpPr>
              <p:spPr bwMode="auto">
                <a:xfrm>
                  <a:off x="9653" y="7422"/>
                  <a:ext cx="35" cy="190"/>
                </a:xfrm>
                <a:custGeom>
                  <a:avLst/>
                  <a:gdLst>
                    <a:gd name="T0" fmla="*/ 35 w 35"/>
                    <a:gd name="T1" fmla="*/ 190 h 190"/>
                    <a:gd name="T2" fmla="*/ 35 w 35"/>
                    <a:gd name="T3" fmla="*/ 190 h 190"/>
                    <a:gd name="T4" fmla="*/ 9 w 35"/>
                    <a:gd name="T5" fmla="*/ 0 h 190"/>
                    <a:gd name="T6" fmla="*/ 0 w 35"/>
                    <a:gd name="T7" fmla="*/ 0 h 190"/>
                    <a:gd name="T8" fmla="*/ 35 w 35"/>
                    <a:gd name="T9" fmla="*/ 190 h 190"/>
                    <a:gd name="T10" fmla="*/ 35 w 35"/>
                    <a:gd name="T11" fmla="*/ 190 h 190"/>
                    <a:gd name="T12" fmla="*/ 35 w 35"/>
                    <a:gd name="T13" fmla="*/ 190 h 1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190"/>
                    <a:gd name="T23" fmla="*/ 35 w 35"/>
                    <a:gd name="T24" fmla="*/ 190 h 1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190">
                      <a:moveTo>
                        <a:pt x="35" y="190"/>
                      </a:moveTo>
                      <a:lnTo>
                        <a:pt x="35" y="19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35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5" name="Freeform 77"/>
                <p:cNvSpPr>
                  <a:spLocks/>
                </p:cNvSpPr>
                <p:nvPr/>
              </p:nvSpPr>
              <p:spPr bwMode="auto">
                <a:xfrm>
                  <a:off x="9679" y="7388"/>
                  <a:ext cx="9" cy="224"/>
                </a:xfrm>
                <a:custGeom>
                  <a:avLst/>
                  <a:gdLst>
                    <a:gd name="T0" fmla="*/ 9 w 9"/>
                    <a:gd name="T1" fmla="*/ 0 h 224"/>
                    <a:gd name="T2" fmla="*/ 0 w 9"/>
                    <a:gd name="T3" fmla="*/ 0 h 224"/>
                    <a:gd name="T4" fmla="*/ 9 w 9"/>
                    <a:gd name="T5" fmla="*/ 224 h 224"/>
                    <a:gd name="T6" fmla="*/ 9 w 9"/>
                    <a:gd name="T7" fmla="*/ 224 h 224"/>
                    <a:gd name="T8" fmla="*/ 9 w 9"/>
                    <a:gd name="T9" fmla="*/ 0 h 224"/>
                    <a:gd name="T10" fmla="*/ 0 w 9"/>
                    <a:gd name="T11" fmla="*/ 0 h 224"/>
                    <a:gd name="T12" fmla="*/ 9 w 9"/>
                    <a:gd name="T13" fmla="*/ 0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24"/>
                    <a:gd name="T23" fmla="*/ 9 w 9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24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9" y="22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6" name="Freeform 78"/>
                <p:cNvSpPr>
                  <a:spLocks/>
                </p:cNvSpPr>
                <p:nvPr/>
              </p:nvSpPr>
              <p:spPr bwMode="auto">
                <a:xfrm>
                  <a:off x="9679" y="7388"/>
                  <a:ext cx="35" cy="181"/>
                </a:xfrm>
                <a:custGeom>
                  <a:avLst/>
                  <a:gdLst>
                    <a:gd name="T0" fmla="*/ 26 w 35"/>
                    <a:gd name="T1" fmla="*/ 181 h 181"/>
                    <a:gd name="T2" fmla="*/ 35 w 35"/>
                    <a:gd name="T3" fmla="*/ 181 h 181"/>
                    <a:gd name="T4" fmla="*/ 9 w 35"/>
                    <a:gd name="T5" fmla="*/ 0 h 181"/>
                    <a:gd name="T6" fmla="*/ 0 w 35"/>
                    <a:gd name="T7" fmla="*/ 0 h 181"/>
                    <a:gd name="T8" fmla="*/ 26 w 35"/>
                    <a:gd name="T9" fmla="*/ 181 h 181"/>
                    <a:gd name="T10" fmla="*/ 35 w 35"/>
                    <a:gd name="T11" fmla="*/ 181 h 181"/>
                    <a:gd name="T12" fmla="*/ 26 w 35"/>
                    <a:gd name="T13" fmla="*/ 181 h 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181"/>
                    <a:gd name="T23" fmla="*/ 35 w 35"/>
                    <a:gd name="T24" fmla="*/ 181 h 1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181">
                      <a:moveTo>
                        <a:pt x="26" y="181"/>
                      </a:moveTo>
                      <a:lnTo>
                        <a:pt x="35" y="18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6" y="181"/>
                      </a:lnTo>
                      <a:lnTo>
                        <a:pt x="35" y="181"/>
                      </a:lnTo>
                      <a:lnTo>
                        <a:pt x="26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7" name="Freeform 79"/>
                <p:cNvSpPr>
                  <a:spLocks/>
                </p:cNvSpPr>
                <p:nvPr/>
              </p:nvSpPr>
              <p:spPr bwMode="auto">
                <a:xfrm>
                  <a:off x="9705" y="7354"/>
                  <a:ext cx="9" cy="215"/>
                </a:xfrm>
                <a:custGeom>
                  <a:avLst/>
                  <a:gdLst>
                    <a:gd name="T0" fmla="*/ 9 w 9"/>
                    <a:gd name="T1" fmla="*/ 0 h 215"/>
                    <a:gd name="T2" fmla="*/ 0 w 9"/>
                    <a:gd name="T3" fmla="*/ 0 h 215"/>
                    <a:gd name="T4" fmla="*/ 0 w 9"/>
                    <a:gd name="T5" fmla="*/ 215 h 215"/>
                    <a:gd name="T6" fmla="*/ 9 w 9"/>
                    <a:gd name="T7" fmla="*/ 215 h 215"/>
                    <a:gd name="T8" fmla="*/ 9 w 9"/>
                    <a:gd name="T9" fmla="*/ 0 h 215"/>
                    <a:gd name="T10" fmla="*/ 0 w 9"/>
                    <a:gd name="T11" fmla="*/ 0 h 215"/>
                    <a:gd name="T12" fmla="*/ 9 w 9"/>
                    <a:gd name="T13" fmla="*/ 0 h 2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15"/>
                    <a:gd name="T23" fmla="*/ 9 w 9"/>
                    <a:gd name="T24" fmla="*/ 215 h 2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15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15"/>
                      </a:lnTo>
                      <a:lnTo>
                        <a:pt x="9" y="21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8" name="Freeform 80"/>
                <p:cNvSpPr>
                  <a:spLocks/>
                </p:cNvSpPr>
                <p:nvPr/>
              </p:nvSpPr>
              <p:spPr bwMode="auto">
                <a:xfrm>
                  <a:off x="9705" y="7354"/>
                  <a:ext cx="26" cy="180"/>
                </a:xfrm>
                <a:custGeom>
                  <a:avLst/>
                  <a:gdLst>
                    <a:gd name="T0" fmla="*/ 26 w 26"/>
                    <a:gd name="T1" fmla="*/ 180 h 180"/>
                    <a:gd name="T2" fmla="*/ 26 w 26"/>
                    <a:gd name="T3" fmla="*/ 180 h 180"/>
                    <a:gd name="T4" fmla="*/ 9 w 26"/>
                    <a:gd name="T5" fmla="*/ 0 h 180"/>
                    <a:gd name="T6" fmla="*/ 0 w 26"/>
                    <a:gd name="T7" fmla="*/ 0 h 180"/>
                    <a:gd name="T8" fmla="*/ 26 w 26"/>
                    <a:gd name="T9" fmla="*/ 180 h 180"/>
                    <a:gd name="T10" fmla="*/ 26 w 26"/>
                    <a:gd name="T11" fmla="*/ 180 h 180"/>
                    <a:gd name="T12" fmla="*/ 26 w 26"/>
                    <a:gd name="T13" fmla="*/ 180 h 1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80"/>
                    <a:gd name="T23" fmla="*/ 26 w 26"/>
                    <a:gd name="T24" fmla="*/ 180 h 1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80">
                      <a:moveTo>
                        <a:pt x="26" y="180"/>
                      </a:moveTo>
                      <a:lnTo>
                        <a:pt x="26" y="18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6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49" name="Freeform 81"/>
                <p:cNvSpPr>
                  <a:spLocks/>
                </p:cNvSpPr>
                <p:nvPr/>
              </p:nvSpPr>
              <p:spPr bwMode="auto">
                <a:xfrm>
                  <a:off x="9731" y="7362"/>
                  <a:ext cx="8" cy="172"/>
                </a:xfrm>
                <a:custGeom>
                  <a:avLst/>
                  <a:gdLst>
                    <a:gd name="T0" fmla="*/ 8 w 8"/>
                    <a:gd name="T1" fmla="*/ 0 h 172"/>
                    <a:gd name="T2" fmla="*/ 0 w 8"/>
                    <a:gd name="T3" fmla="*/ 0 h 172"/>
                    <a:gd name="T4" fmla="*/ 0 w 8"/>
                    <a:gd name="T5" fmla="*/ 172 h 172"/>
                    <a:gd name="T6" fmla="*/ 0 w 8"/>
                    <a:gd name="T7" fmla="*/ 172 h 172"/>
                    <a:gd name="T8" fmla="*/ 8 w 8"/>
                    <a:gd name="T9" fmla="*/ 0 h 172"/>
                    <a:gd name="T10" fmla="*/ 0 w 8"/>
                    <a:gd name="T11" fmla="*/ 0 h 172"/>
                    <a:gd name="T12" fmla="*/ 8 w 8"/>
                    <a:gd name="T13" fmla="*/ 0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72"/>
                    <a:gd name="T23" fmla="*/ 8 w 8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7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7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0" name="Freeform 82"/>
                <p:cNvSpPr>
                  <a:spLocks/>
                </p:cNvSpPr>
                <p:nvPr/>
              </p:nvSpPr>
              <p:spPr bwMode="auto">
                <a:xfrm>
                  <a:off x="9731" y="7362"/>
                  <a:ext cx="17" cy="164"/>
                </a:xfrm>
                <a:custGeom>
                  <a:avLst/>
                  <a:gdLst>
                    <a:gd name="T0" fmla="*/ 17 w 17"/>
                    <a:gd name="T1" fmla="*/ 146 h 164"/>
                    <a:gd name="T2" fmla="*/ 17 w 17"/>
                    <a:gd name="T3" fmla="*/ 146 h 164"/>
                    <a:gd name="T4" fmla="*/ 8 w 17"/>
                    <a:gd name="T5" fmla="*/ 0 h 164"/>
                    <a:gd name="T6" fmla="*/ 0 w 17"/>
                    <a:gd name="T7" fmla="*/ 0 h 164"/>
                    <a:gd name="T8" fmla="*/ 17 w 17"/>
                    <a:gd name="T9" fmla="*/ 146 h 164"/>
                    <a:gd name="T10" fmla="*/ 17 w 17"/>
                    <a:gd name="T11" fmla="*/ 146 h 164"/>
                    <a:gd name="T12" fmla="*/ 17 w 17"/>
                    <a:gd name="T13" fmla="*/ 146 h 164"/>
                    <a:gd name="T14" fmla="*/ 17 w 17"/>
                    <a:gd name="T15" fmla="*/ 164 h 164"/>
                    <a:gd name="T16" fmla="*/ 17 w 17"/>
                    <a:gd name="T17" fmla="*/ 146 h 164"/>
                    <a:gd name="T18" fmla="*/ 17 w 17"/>
                    <a:gd name="T19" fmla="*/ 146 h 1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64"/>
                    <a:gd name="T32" fmla="*/ 17 w 17"/>
                    <a:gd name="T33" fmla="*/ 164 h 1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64">
                      <a:moveTo>
                        <a:pt x="17" y="146"/>
                      </a:moveTo>
                      <a:lnTo>
                        <a:pt x="17" y="14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7" y="146"/>
                      </a:lnTo>
                      <a:lnTo>
                        <a:pt x="17" y="164"/>
                      </a:lnTo>
                      <a:lnTo>
                        <a:pt x="17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1" name="Freeform 83"/>
                <p:cNvSpPr>
                  <a:spLocks/>
                </p:cNvSpPr>
                <p:nvPr/>
              </p:nvSpPr>
              <p:spPr bwMode="auto">
                <a:xfrm>
                  <a:off x="9748" y="7345"/>
                  <a:ext cx="17" cy="163"/>
                </a:xfrm>
                <a:custGeom>
                  <a:avLst/>
                  <a:gdLst>
                    <a:gd name="T0" fmla="*/ 17 w 17"/>
                    <a:gd name="T1" fmla="*/ 17 h 163"/>
                    <a:gd name="T2" fmla="*/ 9 w 17"/>
                    <a:gd name="T3" fmla="*/ 17 h 163"/>
                    <a:gd name="T4" fmla="*/ 0 w 17"/>
                    <a:gd name="T5" fmla="*/ 163 h 163"/>
                    <a:gd name="T6" fmla="*/ 0 w 17"/>
                    <a:gd name="T7" fmla="*/ 163 h 163"/>
                    <a:gd name="T8" fmla="*/ 17 w 17"/>
                    <a:gd name="T9" fmla="*/ 17 h 163"/>
                    <a:gd name="T10" fmla="*/ 9 w 17"/>
                    <a:gd name="T11" fmla="*/ 17 h 163"/>
                    <a:gd name="T12" fmla="*/ 17 w 17"/>
                    <a:gd name="T13" fmla="*/ 17 h 163"/>
                    <a:gd name="T14" fmla="*/ 9 w 17"/>
                    <a:gd name="T15" fmla="*/ 0 h 163"/>
                    <a:gd name="T16" fmla="*/ 9 w 17"/>
                    <a:gd name="T17" fmla="*/ 17 h 163"/>
                    <a:gd name="T18" fmla="*/ 17 w 17"/>
                    <a:gd name="T19" fmla="*/ 17 h 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63"/>
                    <a:gd name="T32" fmla="*/ 17 w 17"/>
                    <a:gd name="T33" fmla="*/ 163 h 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63">
                      <a:moveTo>
                        <a:pt x="17" y="17"/>
                      </a:moveTo>
                      <a:lnTo>
                        <a:pt x="9" y="17"/>
                      </a:lnTo>
                      <a:lnTo>
                        <a:pt x="0" y="163"/>
                      </a:lnTo>
                      <a:lnTo>
                        <a:pt x="17" y="17"/>
                      </a:lnTo>
                      <a:lnTo>
                        <a:pt x="9" y="17"/>
                      </a:lnTo>
                      <a:lnTo>
                        <a:pt x="17" y="17"/>
                      </a:lnTo>
                      <a:lnTo>
                        <a:pt x="9" y="0"/>
                      </a:lnTo>
                      <a:lnTo>
                        <a:pt x="9" y="17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2" name="Freeform 84"/>
                <p:cNvSpPr>
                  <a:spLocks/>
                </p:cNvSpPr>
                <p:nvPr/>
              </p:nvSpPr>
              <p:spPr bwMode="auto">
                <a:xfrm>
                  <a:off x="9757" y="7362"/>
                  <a:ext cx="17" cy="112"/>
                </a:xfrm>
                <a:custGeom>
                  <a:avLst/>
                  <a:gdLst>
                    <a:gd name="T0" fmla="*/ 17 w 17"/>
                    <a:gd name="T1" fmla="*/ 112 h 112"/>
                    <a:gd name="T2" fmla="*/ 17 w 17"/>
                    <a:gd name="T3" fmla="*/ 112 h 112"/>
                    <a:gd name="T4" fmla="*/ 8 w 17"/>
                    <a:gd name="T5" fmla="*/ 0 h 112"/>
                    <a:gd name="T6" fmla="*/ 0 w 17"/>
                    <a:gd name="T7" fmla="*/ 0 h 112"/>
                    <a:gd name="T8" fmla="*/ 17 w 17"/>
                    <a:gd name="T9" fmla="*/ 112 h 112"/>
                    <a:gd name="T10" fmla="*/ 17 w 17"/>
                    <a:gd name="T11" fmla="*/ 112 h 112"/>
                    <a:gd name="T12" fmla="*/ 17 w 17"/>
                    <a:gd name="T13" fmla="*/ 112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12"/>
                    <a:gd name="T23" fmla="*/ 17 w 17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12">
                      <a:moveTo>
                        <a:pt x="17" y="112"/>
                      </a:moveTo>
                      <a:lnTo>
                        <a:pt x="17" y="11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7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3" name="Freeform 85"/>
                <p:cNvSpPr>
                  <a:spLocks/>
                </p:cNvSpPr>
                <p:nvPr/>
              </p:nvSpPr>
              <p:spPr bwMode="auto">
                <a:xfrm>
                  <a:off x="9774" y="7362"/>
                  <a:ext cx="8" cy="112"/>
                </a:xfrm>
                <a:custGeom>
                  <a:avLst/>
                  <a:gdLst>
                    <a:gd name="T0" fmla="*/ 8 w 8"/>
                    <a:gd name="T1" fmla="*/ 17 h 112"/>
                    <a:gd name="T2" fmla="*/ 0 w 8"/>
                    <a:gd name="T3" fmla="*/ 17 h 112"/>
                    <a:gd name="T4" fmla="*/ 0 w 8"/>
                    <a:gd name="T5" fmla="*/ 112 h 112"/>
                    <a:gd name="T6" fmla="*/ 0 w 8"/>
                    <a:gd name="T7" fmla="*/ 112 h 112"/>
                    <a:gd name="T8" fmla="*/ 8 w 8"/>
                    <a:gd name="T9" fmla="*/ 17 h 112"/>
                    <a:gd name="T10" fmla="*/ 0 w 8"/>
                    <a:gd name="T11" fmla="*/ 17 h 112"/>
                    <a:gd name="T12" fmla="*/ 8 w 8"/>
                    <a:gd name="T13" fmla="*/ 17 h 112"/>
                    <a:gd name="T14" fmla="*/ 8 w 8"/>
                    <a:gd name="T15" fmla="*/ 0 h 112"/>
                    <a:gd name="T16" fmla="*/ 0 w 8"/>
                    <a:gd name="T17" fmla="*/ 17 h 112"/>
                    <a:gd name="T18" fmla="*/ 8 w 8"/>
                    <a:gd name="T19" fmla="*/ 17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12"/>
                    <a:gd name="T32" fmla="*/ 8 w 8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12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0" y="112"/>
                      </a:lnTo>
                      <a:lnTo>
                        <a:pt x="8" y="17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4" name="Freeform 86"/>
                <p:cNvSpPr>
                  <a:spLocks/>
                </p:cNvSpPr>
                <p:nvPr/>
              </p:nvSpPr>
              <p:spPr bwMode="auto">
                <a:xfrm>
                  <a:off x="9774" y="7379"/>
                  <a:ext cx="17" cy="86"/>
                </a:xfrm>
                <a:custGeom>
                  <a:avLst/>
                  <a:gdLst>
                    <a:gd name="T0" fmla="*/ 17 w 17"/>
                    <a:gd name="T1" fmla="*/ 69 h 86"/>
                    <a:gd name="T2" fmla="*/ 17 w 17"/>
                    <a:gd name="T3" fmla="*/ 69 h 86"/>
                    <a:gd name="T4" fmla="*/ 8 w 17"/>
                    <a:gd name="T5" fmla="*/ 0 h 86"/>
                    <a:gd name="T6" fmla="*/ 0 w 17"/>
                    <a:gd name="T7" fmla="*/ 0 h 86"/>
                    <a:gd name="T8" fmla="*/ 17 w 17"/>
                    <a:gd name="T9" fmla="*/ 69 h 86"/>
                    <a:gd name="T10" fmla="*/ 17 w 17"/>
                    <a:gd name="T11" fmla="*/ 69 h 86"/>
                    <a:gd name="T12" fmla="*/ 17 w 17"/>
                    <a:gd name="T13" fmla="*/ 69 h 86"/>
                    <a:gd name="T14" fmla="*/ 17 w 17"/>
                    <a:gd name="T15" fmla="*/ 86 h 86"/>
                    <a:gd name="T16" fmla="*/ 17 w 17"/>
                    <a:gd name="T17" fmla="*/ 69 h 86"/>
                    <a:gd name="T18" fmla="*/ 17 w 17"/>
                    <a:gd name="T19" fmla="*/ 69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86"/>
                    <a:gd name="T32" fmla="*/ 17 w 17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86">
                      <a:moveTo>
                        <a:pt x="17" y="69"/>
                      </a:moveTo>
                      <a:lnTo>
                        <a:pt x="17" y="6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7" y="69"/>
                      </a:lnTo>
                      <a:lnTo>
                        <a:pt x="17" y="86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5" name="Freeform 87"/>
                <p:cNvSpPr>
                  <a:spLocks/>
                </p:cNvSpPr>
                <p:nvPr/>
              </p:nvSpPr>
              <p:spPr bwMode="auto">
                <a:xfrm>
                  <a:off x="9791" y="7379"/>
                  <a:ext cx="1" cy="69"/>
                </a:xfrm>
                <a:custGeom>
                  <a:avLst/>
                  <a:gdLst>
                    <a:gd name="T0" fmla="*/ 0 w 1"/>
                    <a:gd name="T1" fmla="*/ 9 h 69"/>
                    <a:gd name="T2" fmla="*/ 0 w 1"/>
                    <a:gd name="T3" fmla="*/ 9 h 69"/>
                    <a:gd name="T4" fmla="*/ 0 w 1"/>
                    <a:gd name="T5" fmla="*/ 69 h 69"/>
                    <a:gd name="T6" fmla="*/ 0 w 1"/>
                    <a:gd name="T7" fmla="*/ 69 h 69"/>
                    <a:gd name="T8" fmla="*/ 0 w 1"/>
                    <a:gd name="T9" fmla="*/ 9 h 69"/>
                    <a:gd name="T10" fmla="*/ 0 w 1"/>
                    <a:gd name="T11" fmla="*/ 9 h 69"/>
                    <a:gd name="T12" fmla="*/ 0 w 1"/>
                    <a:gd name="T13" fmla="*/ 9 h 69"/>
                    <a:gd name="T14" fmla="*/ 0 w 1"/>
                    <a:gd name="T15" fmla="*/ 0 h 69"/>
                    <a:gd name="T16" fmla="*/ 0 w 1"/>
                    <a:gd name="T17" fmla="*/ 9 h 69"/>
                    <a:gd name="T18" fmla="*/ 0 w 1"/>
                    <a:gd name="T19" fmla="*/ 9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69"/>
                    <a:gd name="T32" fmla="*/ 1 w 1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6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6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6" name="Freeform 88"/>
                <p:cNvSpPr>
                  <a:spLocks/>
                </p:cNvSpPr>
                <p:nvPr/>
              </p:nvSpPr>
              <p:spPr bwMode="auto">
                <a:xfrm>
                  <a:off x="9283" y="7534"/>
                  <a:ext cx="138" cy="241"/>
                </a:xfrm>
                <a:custGeom>
                  <a:avLst/>
                  <a:gdLst>
                    <a:gd name="T0" fmla="*/ 0 w 138"/>
                    <a:gd name="T1" fmla="*/ 207 h 241"/>
                    <a:gd name="T2" fmla="*/ 9 w 138"/>
                    <a:gd name="T3" fmla="*/ 198 h 241"/>
                    <a:gd name="T4" fmla="*/ 17 w 138"/>
                    <a:gd name="T5" fmla="*/ 181 h 241"/>
                    <a:gd name="T6" fmla="*/ 26 w 138"/>
                    <a:gd name="T7" fmla="*/ 164 h 241"/>
                    <a:gd name="T8" fmla="*/ 34 w 138"/>
                    <a:gd name="T9" fmla="*/ 146 h 241"/>
                    <a:gd name="T10" fmla="*/ 34 w 138"/>
                    <a:gd name="T11" fmla="*/ 138 h 241"/>
                    <a:gd name="T12" fmla="*/ 43 w 138"/>
                    <a:gd name="T13" fmla="*/ 121 h 241"/>
                    <a:gd name="T14" fmla="*/ 52 w 138"/>
                    <a:gd name="T15" fmla="*/ 103 h 241"/>
                    <a:gd name="T16" fmla="*/ 60 w 138"/>
                    <a:gd name="T17" fmla="*/ 86 h 241"/>
                    <a:gd name="T18" fmla="*/ 69 w 138"/>
                    <a:gd name="T19" fmla="*/ 78 h 241"/>
                    <a:gd name="T20" fmla="*/ 78 w 138"/>
                    <a:gd name="T21" fmla="*/ 60 h 241"/>
                    <a:gd name="T22" fmla="*/ 86 w 138"/>
                    <a:gd name="T23" fmla="*/ 52 h 241"/>
                    <a:gd name="T24" fmla="*/ 95 w 138"/>
                    <a:gd name="T25" fmla="*/ 43 h 241"/>
                    <a:gd name="T26" fmla="*/ 103 w 138"/>
                    <a:gd name="T27" fmla="*/ 35 h 241"/>
                    <a:gd name="T28" fmla="*/ 112 w 138"/>
                    <a:gd name="T29" fmla="*/ 17 h 241"/>
                    <a:gd name="T30" fmla="*/ 129 w 138"/>
                    <a:gd name="T31" fmla="*/ 9 h 241"/>
                    <a:gd name="T32" fmla="*/ 138 w 138"/>
                    <a:gd name="T33" fmla="*/ 0 h 241"/>
                    <a:gd name="T34" fmla="*/ 129 w 138"/>
                    <a:gd name="T35" fmla="*/ 17 h 241"/>
                    <a:gd name="T36" fmla="*/ 112 w 138"/>
                    <a:gd name="T37" fmla="*/ 26 h 241"/>
                    <a:gd name="T38" fmla="*/ 103 w 138"/>
                    <a:gd name="T39" fmla="*/ 43 h 241"/>
                    <a:gd name="T40" fmla="*/ 103 w 138"/>
                    <a:gd name="T41" fmla="*/ 60 h 241"/>
                    <a:gd name="T42" fmla="*/ 95 w 138"/>
                    <a:gd name="T43" fmla="*/ 78 h 241"/>
                    <a:gd name="T44" fmla="*/ 95 w 138"/>
                    <a:gd name="T45" fmla="*/ 95 h 241"/>
                    <a:gd name="T46" fmla="*/ 95 w 138"/>
                    <a:gd name="T47" fmla="*/ 112 h 241"/>
                    <a:gd name="T48" fmla="*/ 95 w 138"/>
                    <a:gd name="T49" fmla="*/ 129 h 241"/>
                    <a:gd name="T50" fmla="*/ 86 w 138"/>
                    <a:gd name="T51" fmla="*/ 103 h 241"/>
                    <a:gd name="T52" fmla="*/ 86 w 138"/>
                    <a:gd name="T53" fmla="*/ 172 h 241"/>
                    <a:gd name="T54" fmla="*/ 69 w 138"/>
                    <a:gd name="T55" fmla="*/ 112 h 241"/>
                    <a:gd name="T56" fmla="*/ 69 w 138"/>
                    <a:gd name="T57" fmla="*/ 215 h 241"/>
                    <a:gd name="T58" fmla="*/ 60 w 138"/>
                    <a:gd name="T59" fmla="*/ 129 h 241"/>
                    <a:gd name="T60" fmla="*/ 52 w 138"/>
                    <a:gd name="T61" fmla="*/ 241 h 241"/>
                    <a:gd name="T62" fmla="*/ 43 w 138"/>
                    <a:gd name="T63" fmla="*/ 155 h 241"/>
                    <a:gd name="T64" fmla="*/ 43 w 138"/>
                    <a:gd name="T65" fmla="*/ 241 h 241"/>
                    <a:gd name="T66" fmla="*/ 34 w 138"/>
                    <a:gd name="T67" fmla="*/ 181 h 241"/>
                    <a:gd name="T68" fmla="*/ 17 w 138"/>
                    <a:gd name="T69" fmla="*/ 224 h 241"/>
                    <a:gd name="T70" fmla="*/ 17 w 138"/>
                    <a:gd name="T71" fmla="*/ 198 h 241"/>
                    <a:gd name="T72" fmla="*/ 0 w 138"/>
                    <a:gd name="T73" fmla="*/ 207 h 2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8"/>
                    <a:gd name="T112" fmla="*/ 0 h 241"/>
                    <a:gd name="T113" fmla="*/ 138 w 138"/>
                    <a:gd name="T114" fmla="*/ 241 h 24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8" h="241">
                      <a:moveTo>
                        <a:pt x="0" y="207"/>
                      </a:moveTo>
                      <a:lnTo>
                        <a:pt x="9" y="198"/>
                      </a:lnTo>
                      <a:lnTo>
                        <a:pt x="17" y="181"/>
                      </a:lnTo>
                      <a:lnTo>
                        <a:pt x="26" y="164"/>
                      </a:lnTo>
                      <a:lnTo>
                        <a:pt x="34" y="146"/>
                      </a:lnTo>
                      <a:lnTo>
                        <a:pt x="34" y="138"/>
                      </a:lnTo>
                      <a:lnTo>
                        <a:pt x="43" y="121"/>
                      </a:lnTo>
                      <a:lnTo>
                        <a:pt x="52" y="103"/>
                      </a:lnTo>
                      <a:lnTo>
                        <a:pt x="60" y="86"/>
                      </a:lnTo>
                      <a:lnTo>
                        <a:pt x="69" y="78"/>
                      </a:lnTo>
                      <a:lnTo>
                        <a:pt x="78" y="60"/>
                      </a:lnTo>
                      <a:lnTo>
                        <a:pt x="86" y="52"/>
                      </a:lnTo>
                      <a:lnTo>
                        <a:pt x="95" y="43"/>
                      </a:lnTo>
                      <a:lnTo>
                        <a:pt x="103" y="35"/>
                      </a:lnTo>
                      <a:lnTo>
                        <a:pt x="112" y="17"/>
                      </a:lnTo>
                      <a:lnTo>
                        <a:pt x="129" y="9"/>
                      </a:lnTo>
                      <a:lnTo>
                        <a:pt x="138" y="0"/>
                      </a:lnTo>
                      <a:lnTo>
                        <a:pt x="129" y="17"/>
                      </a:lnTo>
                      <a:lnTo>
                        <a:pt x="112" y="26"/>
                      </a:lnTo>
                      <a:lnTo>
                        <a:pt x="103" y="43"/>
                      </a:lnTo>
                      <a:lnTo>
                        <a:pt x="103" y="60"/>
                      </a:lnTo>
                      <a:lnTo>
                        <a:pt x="95" y="78"/>
                      </a:lnTo>
                      <a:lnTo>
                        <a:pt x="95" y="95"/>
                      </a:lnTo>
                      <a:lnTo>
                        <a:pt x="95" y="112"/>
                      </a:lnTo>
                      <a:lnTo>
                        <a:pt x="95" y="129"/>
                      </a:lnTo>
                      <a:lnTo>
                        <a:pt x="86" y="103"/>
                      </a:lnTo>
                      <a:lnTo>
                        <a:pt x="86" y="172"/>
                      </a:lnTo>
                      <a:lnTo>
                        <a:pt x="69" y="112"/>
                      </a:lnTo>
                      <a:lnTo>
                        <a:pt x="69" y="215"/>
                      </a:lnTo>
                      <a:lnTo>
                        <a:pt x="60" y="129"/>
                      </a:lnTo>
                      <a:lnTo>
                        <a:pt x="52" y="241"/>
                      </a:lnTo>
                      <a:lnTo>
                        <a:pt x="43" y="155"/>
                      </a:lnTo>
                      <a:lnTo>
                        <a:pt x="43" y="241"/>
                      </a:lnTo>
                      <a:lnTo>
                        <a:pt x="34" y="181"/>
                      </a:lnTo>
                      <a:lnTo>
                        <a:pt x="17" y="224"/>
                      </a:lnTo>
                      <a:lnTo>
                        <a:pt x="17" y="198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7" name="Freeform 89"/>
                <p:cNvSpPr>
                  <a:spLocks/>
                </p:cNvSpPr>
                <p:nvPr/>
              </p:nvSpPr>
              <p:spPr bwMode="auto">
                <a:xfrm>
                  <a:off x="9283" y="7689"/>
                  <a:ext cx="26" cy="52"/>
                </a:xfrm>
                <a:custGeom>
                  <a:avLst/>
                  <a:gdLst>
                    <a:gd name="T0" fmla="*/ 26 w 26"/>
                    <a:gd name="T1" fmla="*/ 0 h 52"/>
                    <a:gd name="T2" fmla="*/ 17 w 26"/>
                    <a:gd name="T3" fmla="*/ 9 h 52"/>
                    <a:gd name="T4" fmla="*/ 17 w 26"/>
                    <a:gd name="T5" fmla="*/ 17 h 52"/>
                    <a:gd name="T6" fmla="*/ 9 w 26"/>
                    <a:gd name="T7" fmla="*/ 17 h 52"/>
                    <a:gd name="T8" fmla="*/ 9 w 26"/>
                    <a:gd name="T9" fmla="*/ 26 h 52"/>
                    <a:gd name="T10" fmla="*/ 9 w 26"/>
                    <a:gd name="T11" fmla="*/ 34 h 52"/>
                    <a:gd name="T12" fmla="*/ 0 w 26"/>
                    <a:gd name="T13" fmla="*/ 43 h 52"/>
                    <a:gd name="T14" fmla="*/ 0 w 26"/>
                    <a:gd name="T15" fmla="*/ 43 h 52"/>
                    <a:gd name="T16" fmla="*/ 0 w 26"/>
                    <a:gd name="T17" fmla="*/ 52 h 52"/>
                    <a:gd name="T18" fmla="*/ 0 w 26"/>
                    <a:gd name="T19" fmla="*/ 52 h 52"/>
                    <a:gd name="T20" fmla="*/ 0 w 26"/>
                    <a:gd name="T21" fmla="*/ 43 h 52"/>
                    <a:gd name="T22" fmla="*/ 9 w 26"/>
                    <a:gd name="T23" fmla="*/ 43 h 52"/>
                    <a:gd name="T24" fmla="*/ 9 w 26"/>
                    <a:gd name="T25" fmla="*/ 34 h 52"/>
                    <a:gd name="T26" fmla="*/ 9 w 26"/>
                    <a:gd name="T27" fmla="*/ 26 h 52"/>
                    <a:gd name="T28" fmla="*/ 17 w 26"/>
                    <a:gd name="T29" fmla="*/ 17 h 52"/>
                    <a:gd name="T30" fmla="*/ 17 w 26"/>
                    <a:gd name="T31" fmla="*/ 17 h 52"/>
                    <a:gd name="T32" fmla="*/ 26 w 26"/>
                    <a:gd name="T33" fmla="*/ 9 h 52"/>
                    <a:gd name="T34" fmla="*/ 26 w 26"/>
                    <a:gd name="T35" fmla="*/ 0 h 52"/>
                    <a:gd name="T36" fmla="*/ 26 w 26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"/>
                    <a:gd name="T58" fmla="*/ 0 h 52"/>
                    <a:gd name="T59" fmla="*/ 26 w 26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" h="52">
                      <a:moveTo>
                        <a:pt x="26" y="0"/>
                      </a:moveTo>
                      <a:lnTo>
                        <a:pt x="17" y="9"/>
                      </a:lnTo>
                      <a:lnTo>
                        <a:pt x="17" y="17"/>
                      </a:lnTo>
                      <a:lnTo>
                        <a:pt x="9" y="17"/>
                      </a:lnTo>
                      <a:lnTo>
                        <a:pt x="9" y="26"/>
                      </a:lnTo>
                      <a:lnTo>
                        <a:pt x="9" y="34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9" y="34"/>
                      </a:lnTo>
                      <a:lnTo>
                        <a:pt x="9" y="26"/>
                      </a:lnTo>
                      <a:lnTo>
                        <a:pt x="17" y="17"/>
                      </a:lnTo>
                      <a:lnTo>
                        <a:pt x="26" y="9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8" name="Freeform 90"/>
                <p:cNvSpPr>
                  <a:spLocks/>
                </p:cNvSpPr>
                <p:nvPr/>
              </p:nvSpPr>
              <p:spPr bwMode="auto">
                <a:xfrm>
                  <a:off x="9309" y="7577"/>
                  <a:ext cx="60" cy="112"/>
                </a:xfrm>
                <a:custGeom>
                  <a:avLst/>
                  <a:gdLst>
                    <a:gd name="T0" fmla="*/ 60 w 60"/>
                    <a:gd name="T1" fmla="*/ 0 h 112"/>
                    <a:gd name="T2" fmla="*/ 52 w 60"/>
                    <a:gd name="T3" fmla="*/ 17 h 112"/>
                    <a:gd name="T4" fmla="*/ 43 w 60"/>
                    <a:gd name="T5" fmla="*/ 26 h 112"/>
                    <a:gd name="T6" fmla="*/ 34 w 60"/>
                    <a:gd name="T7" fmla="*/ 43 h 112"/>
                    <a:gd name="T8" fmla="*/ 26 w 60"/>
                    <a:gd name="T9" fmla="*/ 52 h 112"/>
                    <a:gd name="T10" fmla="*/ 17 w 60"/>
                    <a:gd name="T11" fmla="*/ 69 h 112"/>
                    <a:gd name="T12" fmla="*/ 8 w 60"/>
                    <a:gd name="T13" fmla="*/ 86 h 112"/>
                    <a:gd name="T14" fmla="*/ 0 w 60"/>
                    <a:gd name="T15" fmla="*/ 103 h 112"/>
                    <a:gd name="T16" fmla="*/ 0 w 60"/>
                    <a:gd name="T17" fmla="*/ 112 h 112"/>
                    <a:gd name="T18" fmla="*/ 0 w 60"/>
                    <a:gd name="T19" fmla="*/ 112 h 112"/>
                    <a:gd name="T20" fmla="*/ 8 w 60"/>
                    <a:gd name="T21" fmla="*/ 103 h 112"/>
                    <a:gd name="T22" fmla="*/ 17 w 60"/>
                    <a:gd name="T23" fmla="*/ 86 h 112"/>
                    <a:gd name="T24" fmla="*/ 17 w 60"/>
                    <a:gd name="T25" fmla="*/ 69 h 112"/>
                    <a:gd name="T26" fmla="*/ 26 w 60"/>
                    <a:gd name="T27" fmla="*/ 60 h 112"/>
                    <a:gd name="T28" fmla="*/ 34 w 60"/>
                    <a:gd name="T29" fmla="*/ 43 h 112"/>
                    <a:gd name="T30" fmla="*/ 43 w 60"/>
                    <a:gd name="T31" fmla="*/ 26 h 112"/>
                    <a:gd name="T32" fmla="*/ 52 w 60"/>
                    <a:gd name="T33" fmla="*/ 17 h 112"/>
                    <a:gd name="T34" fmla="*/ 60 w 60"/>
                    <a:gd name="T35" fmla="*/ 9 h 112"/>
                    <a:gd name="T36" fmla="*/ 60 w 60"/>
                    <a:gd name="T37" fmla="*/ 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12"/>
                    <a:gd name="T59" fmla="*/ 60 w 60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12">
                      <a:moveTo>
                        <a:pt x="60" y="0"/>
                      </a:moveTo>
                      <a:lnTo>
                        <a:pt x="52" y="17"/>
                      </a:lnTo>
                      <a:lnTo>
                        <a:pt x="43" y="26"/>
                      </a:lnTo>
                      <a:lnTo>
                        <a:pt x="34" y="43"/>
                      </a:lnTo>
                      <a:lnTo>
                        <a:pt x="26" y="52"/>
                      </a:lnTo>
                      <a:lnTo>
                        <a:pt x="17" y="69"/>
                      </a:lnTo>
                      <a:lnTo>
                        <a:pt x="8" y="86"/>
                      </a:lnTo>
                      <a:lnTo>
                        <a:pt x="0" y="103"/>
                      </a:lnTo>
                      <a:lnTo>
                        <a:pt x="0" y="112"/>
                      </a:lnTo>
                      <a:lnTo>
                        <a:pt x="8" y="103"/>
                      </a:lnTo>
                      <a:lnTo>
                        <a:pt x="17" y="86"/>
                      </a:lnTo>
                      <a:lnTo>
                        <a:pt x="17" y="69"/>
                      </a:lnTo>
                      <a:lnTo>
                        <a:pt x="26" y="60"/>
                      </a:lnTo>
                      <a:lnTo>
                        <a:pt x="34" y="43"/>
                      </a:lnTo>
                      <a:lnTo>
                        <a:pt x="43" y="26"/>
                      </a:lnTo>
                      <a:lnTo>
                        <a:pt x="52" y="17"/>
                      </a:lnTo>
                      <a:lnTo>
                        <a:pt x="60" y="9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59" name="Freeform 91"/>
                <p:cNvSpPr>
                  <a:spLocks/>
                </p:cNvSpPr>
                <p:nvPr/>
              </p:nvSpPr>
              <p:spPr bwMode="auto">
                <a:xfrm>
                  <a:off x="9369" y="7534"/>
                  <a:ext cx="52" cy="52"/>
                </a:xfrm>
                <a:custGeom>
                  <a:avLst/>
                  <a:gdLst>
                    <a:gd name="T0" fmla="*/ 52 w 52"/>
                    <a:gd name="T1" fmla="*/ 0 h 52"/>
                    <a:gd name="T2" fmla="*/ 52 w 52"/>
                    <a:gd name="T3" fmla="*/ 0 h 52"/>
                    <a:gd name="T4" fmla="*/ 43 w 52"/>
                    <a:gd name="T5" fmla="*/ 0 h 52"/>
                    <a:gd name="T6" fmla="*/ 35 w 52"/>
                    <a:gd name="T7" fmla="*/ 9 h 52"/>
                    <a:gd name="T8" fmla="*/ 35 w 52"/>
                    <a:gd name="T9" fmla="*/ 17 h 52"/>
                    <a:gd name="T10" fmla="*/ 26 w 52"/>
                    <a:gd name="T11" fmla="*/ 17 h 52"/>
                    <a:gd name="T12" fmla="*/ 17 w 52"/>
                    <a:gd name="T13" fmla="*/ 26 h 52"/>
                    <a:gd name="T14" fmla="*/ 17 w 52"/>
                    <a:gd name="T15" fmla="*/ 35 h 52"/>
                    <a:gd name="T16" fmla="*/ 9 w 52"/>
                    <a:gd name="T17" fmla="*/ 43 h 52"/>
                    <a:gd name="T18" fmla="*/ 0 w 52"/>
                    <a:gd name="T19" fmla="*/ 43 h 52"/>
                    <a:gd name="T20" fmla="*/ 0 w 52"/>
                    <a:gd name="T21" fmla="*/ 52 h 52"/>
                    <a:gd name="T22" fmla="*/ 9 w 52"/>
                    <a:gd name="T23" fmla="*/ 43 h 52"/>
                    <a:gd name="T24" fmla="*/ 17 w 52"/>
                    <a:gd name="T25" fmla="*/ 35 h 52"/>
                    <a:gd name="T26" fmla="*/ 26 w 52"/>
                    <a:gd name="T27" fmla="*/ 35 h 52"/>
                    <a:gd name="T28" fmla="*/ 26 w 52"/>
                    <a:gd name="T29" fmla="*/ 26 h 52"/>
                    <a:gd name="T30" fmla="*/ 35 w 52"/>
                    <a:gd name="T31" fmla="*/ 17 h 52"/>
                    <a:gd name="T32" fmla="*/ 43 w 52"/>
                    <a:gd name="T33" fmla="*/ 17 h 52"/>
                    <a:gd name="T34" fmla="*/ 43 w 52"/>
                    <a:gd name="T35" fmla="*/ 9 h 52"/>
                    <a:gd name="T36" fmla="*/ 52 w 52"/>
                    <a:gd name="T37" fmla="*/ 0 h 52"/>
                    <a:gd name="T38" fmla="*/ 52 w 52"/>
                    <a:gd name="T39" fmla="*/ 0 h 52"/>
                    <a:gd name="T40" fmla="*/ 52 w 52"/>
                    <a:gd name="T41" fmla="*/ 0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2"/>
                    <a:gd name="T64" fmla="*/ 0 h 52"/>
                    <a:gd name="T65" fmla="*/ 52 w 52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2" h="52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5" y="9"/>
                      </a:lnTo>
                      <a:lnTo>
                        <a:pt x="35" y="17"/>
                      </a:lnTo>
                      <a:lnTo>
                        <a:pt x="26" y="17"/>
                      </a:lnTo>
                      <a:lnTo>
                        <a:pt x="17" y="26"/>
                      </a:lnTo>
                      <a:lnTo>
                        <a:pt x="17" y="35"/>
                      </a:lnTo>
                      <a:lnTo>
                        <a:pt x="9" y="4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9" y="43"/>
                      </a:lnTo>
                      <a:lnTo>
                        <a:pt x="17" y="35"/>
                      </a:lnTo>
                      <a:lnTo>
                        <a:pt x="26" y="35"/>
                      </a:lnTo>
                      <a:lnTo>
                        <a:pt x="26" y="26"/>
                      </a:lnTo>
                      <a:lnTo>
                        <a:pt x="35" y="17"/>
                      </a:lnTo>
                      <a:lnTo>
                        <a:pt x="43" y="17"/>
                      </a:lnTo>
                      <a:lnTo>
                        <a:pt x="43" y="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0" name="Freeform 92"/>
                <p:cNvSpPr>
                  <a:spLocks/>
                </p:cNvSpPr>
                <p:nvPr/>
              </p:nvSpPr>
              <p:spPr bwMode="auto">
                <a:xfrm>
                  <a:off x="9378" y="7534"/>
                  <a:ext cx="43" cy="69"/>
                </a:xfrm>
                <a:custGeom>
                  <a:avLst/>
                  <a:gdLst>
                    <a:gd name="T0" fmla="*/ 0 w 43"/>
                    <a:gd name="T1" fmla="*/ 69 h 69"/>
                    <a:gd name="T2" fmla="*/ 8 w 43"/>
                    <a:gd name="T3" fmla="*/ 60 h 69"/>
                    <a:gd name="T4" fmla="*/ 8 w 43"/>
                    <a:gd name="T5" fmla="*/ 52 h 69"/>
                    <a:gd name="T6" fmla="*/ 17 w 43"/>
                    <a:gd name="T7" fmla="*/ 43 h 69"/>
                    <a:gd name="T8" fmla="*/ 17 w 43"/>
                    <a:gd name="T9" fmla="*/ 35 h 69"/>
                    <a:gd name="T10" fmla="*/ 26 w 43"/>
                    <a:gd name="T11" fmla="*/ 26 h 69"/>
                    <a:gd name="T12" fmla="*/ 34 w 43"/>
                    <a:gd name="T13" fmla="*/ 17 h 69"/>
                    <a:gd name="T14" fmla="*/ 34 w 43"/>
                    <a:gd name="T15" fmla="*/ 9 h 69"/>
                    <a:gd name="T16" fmla="*/ 43 w 43"/>
                    <a:gd name="T17" fmla="*/ 0 h 69"/>
                    <a:gd name="T18" fmla="*/ 43 w 43"/>
                    <a:gd name="T19" fmla="*/ 0 h 69"/>
                    <a:gd name="T20" fmla="*/ 34 w 43"/>
                    <a:gd name="T21" fmla="*/ 9 h 69"/>
                    <a:gd name="T22" fmla="*/ 26 w 43"/>
                    <a:gd name="T23" fmla="*/ 17 h 69"/>
                    <a:gd name="T24" fmla="*/ 26 w 43"/>
                    <a:gd name="T25" fmla="*/ 26 h 69"/>
                    <a:gd name="T26" fmla="*/ 17 w 43"/>
                    <a:gd name="T27" fmla="*/ 35 h 69"/>
                    <a:gd name="T28" fmla="*/ 8 w 43"/>
                    <a:gd name="T29" fmla="*/ 43 h 69"/>
                    <a:gd name="T30" fmla="*/ 8 w 43"/>
                    <a:gd name="T31" fmla="*/ 52 h 69"/>
                    <a:gd name="T32" fmla="*/ 0 w 43"/>
                    <a:gd name="T33" fmla="*/ 60 h 69"/>
                    <a:gd name="T34" fmla="*/ 0 w 43"/>
                    <a:gd name="T35" fmla="*/ 69 h 69"/>
                    <a:gd name="T36" fmla="*/ 0 w 43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69"/>
                    <a:gd name="T59" fmla="*/ 43 w 43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69">
                      <a:moveTo>
                        <a:pt x="0" y="69"/>
                      </a:moveTo>
                      <a:lnTo>
                        <a:pt x="8" y="60"/>
                      </a:lnTo>
                      <a:lnTo>
                        <a:pt x="8" y="52"/>
                      </a:lnTo>
                      <a:lnTo>
                        <a:pt x="17" y="43"/>
                      </a:lnTo>
                      <a:lnTo>
                        <a:pt x="17" y="35"/>
                      </a:lnTo>
                      <a:lnTo>
                        <a:pt x="26" y="26"/>
                      </a:lnTo>
                      <a:lnTo>
                        <a:pt x="34" y="17"/>
                      </a:lnTo>
                      <a:lnTo>
                        <a:pt x="34" y="9"/>
                      </a:lnTo>
                      <a:lnTo>
                        <a:pt x="43" y="0"/>
                      </a:lnTo>
                      <a:lnTo>
                        <a:pt x="34" y="9"/>
                      </a:lnTo>
                      <a:lnTo>
                        <a:pt x="26" y="17"/>
                      </a:lnTo>
                      <a:lnTo>
                        <a:pt x="26" y="26"/>
                      </a:lnTo>
                      <a:lnTo>
                        <a:pt x="17" y="35"/>
                      </a:lnTo>
                      <a:lnTo>
                        <a:pt x="8" y="43"/>
                      </a:lnTo>
                      <a:lnTo>
                        <a:pt x="8" y="52"/>
                      </a:lnTo>
                      <a:lnTo>
                        <a:pt x="0" y="6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1" name="Freeform 93"/>
                <p:cNvSpPr>
                  <a:spLocks/>
                </p:cNvSpPr>
                <p:nvPr/>
              </p:nvSpPr>
              <p:spPr bwMode="auto">
                <a:xfrm>
                  <a:off x="9378" y="7603"/>
                  <a:ext cx="1" cy="77"/>
                </a:xfrm>
                <a:custGeom>
                  <a:avLst/>
                  <a:gdLst>
                    <a:gd name="T0" fmla="*/ 0 w 1"/>
                    <a:gd name="T1" fmla="*/ 60 h 77"/>
                    <a:gd name="T2" fmla="*/ 0 w 1"/>
                    <a:gd name="T3" fmla="*/ 60 h 77"/>
                    <a:gd name="T4" fmla="*/ 0 w 1"/>
                    <a:gd name="T5" fmla="*/ 52 h 77"/>
                    <a:gd name="T6" fmla="*/ 0 w 1"/>
                    <a:gd name="T7" fmla="*/ 34 h 77"/>
                    <a:gd name="T8" fmla="*/ 0 w 1"/>
                    <a:gd name="T9" fmla="*/ 17 h 77"/>
                    <a:gd name="T10" fmla="*/ 0 w 1"/>
                    <a:gd name="T11" fmla="*/ 0 h 77"/>
                    <a:gd name="T12" fmla="*/ 0 w 1"/>
                    <a:gd name="T13" fmla="*/ 0 h 77"/>
                    <a:gd name="T14" fmla="*/ 0 w 1"/>
                    <a:gd name="T15" fmla="*/ 17 h 77"/>
                    <a:gd name="T16" fmla="*/ 0 w 1"/>
                    <a:gd name="T17" fmla="*/ 34 h 77"/>
                    <a:gd name="T18" fmla="*/ 0 w 1"/>
                    <a:gd name="T19" fmla="*/ 43 h 77"/>
                    <a:gd name="T20" fmla="*/ 0 w 1"/>
                    <a:gd name="T21" fmla="*/ 60 h 77"/>
                    <a:gd name="T22" fmla="*/ 0 w 1"/>
                    <a:gd name="T23" fmla="*/ 60 h 77"/>
                    <a:gd name="T24" fmla="*/ 0 w 1"/>
                    <a:gd name="T25" fmla="*/ 60 h 77"/>
                    <a:gd name="T26" fmla="*/ 0 w 1"/>
                    <a:gd name="T27" fmla="*/ 77 h 77"/>
                    <a:gd name="T28" fmla="*/ 0 w 1"/>
                    <a:gd name="T29" fmla="*/ 60 h 77"/>
                    <a:gd name="T30" fmla="*/ 0 w 1"/>
                    <a:gd name="T31" fmla="*/ 60 h 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"/>
                    <a:gd name="T49" fmla="*/ 0 h 77"/>
                    <a:gd name="T50" fmla="*/ 1 w 1"/>
                    <a:gd name="T51" fmla="*/ 77 h 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" h="77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0" y="52"/>
                      </a:lnTo>
                      <a:lnTo>
                        <a:pt x="0" y="34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0" y="60"/>
                      </a:lnTo>
                      <a:lnTo>
                        <a:pt x="0" y="77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2" name="Freeform 94"/>
                <p:cNvSpPr>
                  <a:spLocks/>
                </p:cNvSpPr>
                <p:nvPr/>
              </p:nvSpPr>
              <p:spPr bwMode="auto">
                <a:xfrm>
                  <a:off x="9369" y="7629"/>
                  <a:ext cx="9" cy="34"/>
                </a:xfrm>
                <a:custGeom>
                  <a:avLst/>
                  <a:gdLst>
                    <a:gd name="T0" fmla="*/ 0 w 9"/>
                    <a:gd name="T1" fmla="*/ 8 h 34"/>
                    <a:gd name="T2" fmla="*/ 0 w 9"/>
                    <a:gd name="T3" fmla="*/ 8 h 34"/>
                    <a:gd name="T4" fmla="*/ 9 w 9"/>
                    <a:gd name="T5" fmla="*/ 34 h 34"/>
                    <a:gd name="T6" fmla="*/ 9 w 9"/>
                    <a:gd name="T7" fmla="*/ 34 h 34"/>
                    <a:gd name="T8" fmla="*/ 0 w 9"/>
                    <a:gd name="T9" fmla="*/ 8 h 34"/>
                    <a:gd name="T10" fmla="*/ 0 w 9"/>
                    <a:gd name="T11" fmla="*/ 8 h 34"/>
                    <a:gd name="T12" fmla="*/ 0 w 9"/>
                    <a:gd name="T13" fmla="*/ 8 h 34"/>
                    <a:gd name="T14" fmla="*/ 0 w 9"/>
                    <a:gd name="T15" fmla="*/ 0 h 34"/>
                    <a:gd name="T16" fmla="*/ 0 w 9"/>
                    <a:gd name="T17" fmla="*/ 8 h 34"/>
                    <a:gd name="T18" fmla="*/ 0 w 9"/>
                    <a:gd name="T19" fmla="*/ 8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34"/>
                    <a:gd name="T32" fmla="*/ 9 w 9"/>
                    <a:gd name="T33" fmla="*/ 34 h 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34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9" y="34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3" name="Freeform 95"/>
                <p:cNvSpPr>
                  <a:spLocks/>
                </p:cNvSpPr>
                <p:nvPr/>
              </p:nvSpPr>
              <p:spPr bwMode="auto">
                <a:xfrm>
                  <a:off x="9369" y="7637"/>
                  <a:ext cx="1" cy="86"/>
                </a:xfrm>
                <a:custGeom>
                  <a:avLst/>
                  <a:gdLst>
                    <a:gd name="T0" fmla="*/ 0 w 1"/>
                    <a:gd name="T1" fmla="*/ 69 h 86"/>
                    <a:gd name="T2" fmla="*/ 0 w 1"/>
                    <a:gd name="T3" fmla="*/ 69 h 86"/>
                    <a:gd name="T4" fmla="*/ 0 w 1"/>
                    <a:gd name="T5" fmla="*/ 0 h 86"/>
                    <a:gd name="T6" fmla="*/ 0 w 1"/>
                    <a:gd name="T7" fmla="*/ 0 h 86"/>
                    <a:gd name="T8" fmla="*/ 0 w 1"/>
                    <a:gd name="T9" fmla="*/ 69 h 86"/>
                    <a:gd name="T10" fmla="*/ 0 w 1"/>
                    <a:gd name="T11" fmla="*/ 69 h 86"/>
                    <a:gd name="T12" fmla="*/ 0 w 1"/>
                    <a:gd name="T13" fmla="*/ 69 h 86"/>
                    <a:gd name="T14" fmla="*/ 0 w 1"/>
                    <a:gd name="T15" fmla="*/ 86 h 86"/>
                    <a:gd name="T16" fmla="*/ 0 w 1"/>
                    <a:gd name="T17" fmla="*/ 69 h 86"/>
                    <a:gd name="T18" fmla="*/ 0 w 1"/>
                    <a:gd name="T19" fmla="*/ 69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86"/>
                    <a:gd name="T32" fmla="*/ 1 w 1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86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0" y="86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4" name="Freeform 96"/>
                <p:cNvSpPr>
                  <a:spLocks/>
                </p:cNvSpPr>
                <p:nvPr/>
              </p:nvSpPr>
              <p:spPr bwMode="auto">
                <a:xfrm>
                  <a:off x="9352" y="7629"/>
                  <a:ext cx="17" cy="77"/>
                </a:xfrm>
                <a:custGeom>
                  <a:avLst/>
                  <a:gdLst>
                    <a:gd name="T0" fmla="*/ 9 w 17"/>
                    <a:gd name="T1" fmla="*/ 17 h 77"/>
                    <a:gd name="T2" fmla="*/ 0 w 17"/>
                    <a:gd name="T3" fmla="*/ 17 h 77"/>
                    <a:gd name="T4" fmla="*/ 17 w 17"/>
                    <a:gd name="T5" fmla="*/ 77 h 77"/>
                    <a:gd name="T6" fmla="*/ 17 w 17"/>
                    <a:gd name="T7" fmla="*/ 77 h 77"/>
                    <a:gd name="T8" fmla="*/ 9 w 17"/>
                    <a:gd name="T9" fmla="*/ 17 h 77"/>
                    <a:gd name="T10" fmla="*/ 0 w 17"/>
                    <a:gd name="T11" fmla="*/ 17 h 77"/>
                    <a:gd name="T12" fmla="*/ 9 w 17"/>
                    <a:gd name="T13" fmla="*/ 17 h 77"/>
                    <a:gd name="T14" fmla="*/ 0 w 17"/>
                    <a:gd name="T15" fmla="*/ 0 h 77"/>
                    <a:gd name="T16" fmla="*/ 0 w 17"/>
                    <a:gd name="T17" fmla="*/ 17 h 77"/>
                    <a:gd name="T18" fmla="*/ 9 w 17"/>
                    <a:gd name="T19" fmla="*/ 17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77"/>
                    <a:gd name="T32" fmla="*/ 17 w 17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77">
                      <a:moveTo>
                        <a:pt x="9" y="17"/>
                      </a:moveTo>
                      <a:lnTo>
                        <a:pt x="0" y="17"/>
                      </a:lnTo>
                      <a:lnTo>
                        <a:pt x="17" y="77"/>
                      </a:lnTo>
                      <a:lnTo>
                        <a:pt x="9" y="17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5" name="Freeform 97"/>
                <p:cNvSpPr>
                  <a:spLocks/>
                </p:cNvSpPr>
                <p:nvPr/>
              </p:nvSpPr>
              <p:spPr bwMode="auto">
                <a:xfrm>
                  <a:off x="9352" y="7646"/>
                  <a:ext cx="9" cy="103"/>
                </a:xfrm>
                <a:custGeom>
                  <a:avLst/>
                  <a:gdLst>
                    <a:gd name="T0" fmla="*/ 0 w 9"/>
                    <a:gd name="T1" fmla="*/ 103 h 103"/>
                    <a:gd name="T2" fmla="*/ 0 w 9"/>
                    <a:gd name="T3" fmla="*/ 103 h 103"/>
                    <a:gd name="T4" fmla="*/ 9 w 9"/>
                    <a:gd name="T5" fmla="*/ 0 h 103"/>
                    <a:gd name="T6" fmla="*/ 0 w 9"/>
                    <a:gd name="T7" fmla="*/ 0 h 103"/>
                    <a:gd name="T8" fmla="*/ 0 w 9"/>
                    <a:gd name="T9" fmla="*/ 103 h 103"/>
                    <a:gd name="T10" fmla="*/ 0 w 9"/>
                    <a:gd name="T11" fmla="*/ 103 h 103"/>
                    <a:gd name="T12" fmla="*/ 0 w 9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03"/>
                    <a:gd name="T23" fmla="*/ 9 w 9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03">
                      <a:moveTo>
                        <a:pt x="0" y="103"/>
                      </a:moveTo>
                      <a:lnTo>
                        <a:pt x="0" y="10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6" name="Freeform 98"/>
                <p:cNvSpPr>
                  <a:spLocks/>
                </p:cNvSpPr>
                <p:nvPr/>
              </p:nvSpPr>
              <p:spPr bwMode="auto">
                <a:xfrm>
                  <a:off x="9343" y="7663"/>
                  <a:ext cx="9" cy="86"/>
                </a:xfrm>
                <a:custGeom>
                  <a:avLst/>
                  <a:gdLst>
                    <a:gd name="T0" fmla="*/ 0 w 9"/>
                    <a:gd name="T1" fmla="*/ 0 h 86"/>
                    <a:gd name="T2" fmla="*/ 0 w 9"/>
                    <a:gd name="T3" fmla="*/ 0 h 86"/>
                    <a:gd name="T4" fmla="*/ 9 w 9"/>
                    <a:gd name="T5" fmla="*/ 86 h 86"/>
                    <a:gd name="T6" fmla="*/ 9 w 9"/>
                    <a:gd name="T7" fmla="*/ 86 h 86"/>
                    <a:gd name="T8" fmla="*/ 0 w 9"/>
                    <a:gd name="T9" fmla="*/ 0 h 86"/>
                    <a:gd name="T10" fmla="*/ 0 w 9"/>
                    <a:gd name="T11" fmla="*/ 0 h 86"/>
                    <a:gd name="T12" fmla="*/ 0 w 9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86"/>
                    <a:gd name="T23" fmla="*/ 9 w 9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7" name="Freeform 99"/>
                <p:cNvSpPr>
                  <a:spLocks/>
                </p:cNvSpPr>
                <p:nvPr/>
              </p:nvSpPr>
              <p:spPr bwMode="auto">
                <a:xfrm>
                  <a:off x="9335" y="7663"/>
                  <a:ext cx="8" cy="112"/>
                </a:xfrm>
                <a:custGeom>
                  <a:avLst/>
                  <a:gdLst>
                    <a:gd name="T0" fmla="*/ 0 w 8"/>
                    <a:gd name="T1" fmla="*/ 112 h 112"/>
                    <a:gd name="T2" fmla="*/ 8 w 8"/>
                    <a:gd name="T3" fmla="*/ 112 h 112"/>
                    <a:gd name="T4" fmla="*/ 8 w 8"/>
                    <a:gd name="T5" fmla="*/ 0 h 112"/>
                    <a:gd name="T6" fmla="*/ 8 w 8"/>
                    <a:gd name="T7" fmla="*/ 0 h 112"/>
                    <a:gd name="T8" fmla="*/ 0 w 8"/>
                    <a:gd name="T9" fmla="*/ 112 h 112"/>
                    <a:gd name="T10" fmla="*/ 8 w 8"/>
                    <a:gd name="T11" fmla="*/ 112 h 112"/>
                    <a:gd name="T12" fmla="*/ 0 w 8"/>
                    <a:gd name="T13" fmla="*/ 112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12"/>
                    <a:gd name="T23" fmla="*/ 8 w 8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12">
                      <a:moveTo>
                        <a:pt x="0" y="112"/>
                      </a:moveTo>
                      <a:lnTo>
                        <a:pt x="8" y="112"/>
                      </a:lnTo>
                      <a:lnTo>
                        <a:pt x="8" y="0"/>
                      </a:lnTo>
                      <a:lnTo>
                        <a:pt x="0" y="112"/>
                      </a:lnTo>
                      <a:lnTo>
                        <a:pt x="8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8" name="Freeform 100"/>
                <p:cNvSpPr>
                  <a:spLocks/>
                </p:cNvSpPr>
                <p:nvPr/>
              </p:nvSpPr>
              <p:spPr bwMode="auto">
                <a:xfrm>
                  <a:off x="9326" y="7672"/>
                  <a:ext cx="17" cy="103"/>
                </a:xfrm>
                <a:custGeom>
                  <a:avLst/>
                  <a:gdLst>
                    <a:gd name="T0" fmla="*/ 9 w 17"/>
                    <a:gd name="T1" fmla="*/ 17 h 103"/>
                    <a:gd name="T2" fmla="*/ 0 w 17"/>
                    <a:gd name="T3" fmla="*/ 17 h 103"/>
                    <a:gd name="T4" fmla="*/ 9 w 17"/>
                    <a:gd name="T5" fmla="*/ 103 h 103"/>
                    <a:gd name="T6" fmla="*/ 17 w 17"/>
                    <a:gd name="T7" fmla="*/ 103 h 103"/>
                    <a:gd name="T8" fmla="*/ 9 w 17"/>
                    <a:gd name="T9" fmla="*/ 17 h 103"/>
                    <a:gd name="T10" fmla="*/ 0 w 17"/>
                    <a:gd name="T11" fmla="*/ 17 h 103"/>
                    <a:gd name="T12" fmla="*/ 9 w 17"/>
                    <a:gd name="T13" fmla="*/ 17 h 103"/>
                    <a:gd name="T14" fmla="*/ 0 w 17"/>
                    <a:gd name="T15" fmla="*/ 0 h 103"/>
                    <a:gd name="T16" fmla="*/ 0 w 17"/>
                    <a:gd name="T17" fmla="*/ 17 h 103"/>
                    <a:gd name="T18" fmla="*/ 9 w 17"/>
                    <a:gd name="T19" fmla="*/ 17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03"/>
                    <a:gd name="T32" fmla="*/ 17 w 17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03">
                      <a:moveTo>
                        <a:pt x="9" y="17"/>
                      </a:moveTo>
                      <a:lnTo>
                        <a:pt x="0" y="17"/>
                      </a:lnTo>
                      <a:lnTo>
                        <a:pt x="9" y="103"/>
                      </a:lnTo>
                      <a:lnTo>
                        <a:pt x="17" y="103"/>
                      </a:lnTo>
                      <a:lnTo>
                        <a:pt x="9" y="17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69" name="Freeform 101"/>
                <p:cNvSpPr>
                  <a:spLocks/>
                </p:cNvSpPr>
                <p:nvPr/>
              </p:nvSpPr>
              <p:spPr bwMode="auto">
                <a:xfrm>
                  <a:off x="9317" y="7689"/>
                  <a:ext cx="18" cy="103"/>
                </a:xfrm>
                <a:custGeom>
                  <a:avLst/>
                  <a:gdLst>
                    <a:gd name="T0" fmla="*/ 0 w 18"/>
                    <a:gd name="T1" fmla="*/ 86 h 103"/>
                    <a:gd name="T2" fmla="*/ 9 w 18"/>
                    <a:gd name="T3" fmla="*/ 86 h 103"/>
                    <a:gd name="T4" fmla="*/ 18 w 18"/>
                    <a:gd name="T5" fmla="*/ 0 h 103"/>
                    <a:gd name="T6" fmla="*/ 9 w 18"/>
                    <a:gd name="T7" fmla="*/ 0 h 103"/>
                    <a:gd name="T8" fmla="*/ 0 w 18"/>
                    <a:gd name="T9" fmla="*/ 86 h 103"/>
                    <a:gd name="T10" fmla="*/ 9 w 18"/>
                    <a:gd name="T11" fmla="*/ 86 h 103"/>
                    <a:gd name="T12" fmla="*/ 0 w 18"/>
                    <a:gd name="T13" fmla="*/ 86 h 103"/>
                    <a:gd name="T14" fmla="*/ 9 w 18"/>
                    <a:gd name="T15" fmla="*/ 103 h 103"/>
                    <a:gd name="T16" fmla="*/ 9 w 18"/>
                    <a:gd name="T17" fmla="*/ 86 h 103"/>
                    <a:gd name="T18" fmla="*/ 0 w 18"/>
                    <a:gd name="T19" fmla="*/ 86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03"/>
                    <a:gd name="T32" fmla="*/ 18 w 18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03">
                      <a:moveTo>
                        <a:pt x="0" y="86"/>
                      </a:moveTo>
                      <a:lnTo>
                        <a:pt x="9" y="86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0" y="86"/>
                      </a:lnTo>
                      <a:lnTo>
                        <a:pt x="9" y="103"/>
                      </a:lnTo>
                      <a:lnTo>
                        <a:pt x="9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0" name="Freeform 102"/>
                <p:cNvSpPr>
                  <a:spLocks/>
                </p:cNvSpPr>
                <p:nvPr/>
              </p:nvSpPr>
              <p:spPr bwMode="auto">
                <a:xfrm>
                  <a:off x="9317" y="7706"/>
                  <a:ext cx="9" cy="69"/>
                </a:xfrm>
                <a:custGeom>
                  <a:avLst/>
                  <a:gdLst>
                    <a:gd name="T0" fmla="*/ 0 w 9"/>
                    <a:gd name="T1" fmla="*/ 9 h 69"/>
                    <a:gd name="T2" fmla="*/ 0 w 9"/>
                    <a:gd name="T3" fmla="*/ 9 h 69"/>
                    <a:gd name="T4" fmla="*/ 0 w 9"/>
                    <a:gd name="T5" fmla="*/ 69 h 69"/>
                    <a:gd name="T6" fmla="*/ 9 w 9"/>
                    <a:gd name="T7" fmla="*/ 69 h 69"/>
                    <a:gd name="T8" fmla="*/ 0 w 9"/>
                    <a:gd name="T9" fmla="*/ 9 h 69"/>
                    <a:gd name="T10" fmla="*/ 0 w 9"/>
                    <a:gd name="T11" fmla="*/ 9 h 69"/>
                    <a:gd name="T12" fmla="*/ 0 w 9"/>
                    <a:gd name="T13" fmla="*/ 9 h 69"/>
                    <a:gd name="T14" fmla="*/ 0 w 9"/>
                    <a:gd name="T15" fmla="*/ 0 h 69"/>
                    <a:gd name="T16" fmla="*/ 0 w 9"/>
                    <a:gd name="T17" fmla="*/ 9 h 69"/>
                    <a:gd name="T18" fmla="*/ 0 w 9"/>
                    <a:gd name="T19" fmla="*/ 9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9"/>
                    <a:gd name="T32" fmla="*/ 9 w 9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69"/>
                      </a:lnTo>
                      <a:lnTo>
                        <a:pt x="9" y="6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1" name="Freeform 103"/>
                <p:cNvSpPr>
                  <a:spLocks/>
                </p:cNvSpPr>
                <p:nvPr/>
              </p:nvSpPr>
              <p:spPr bwMode="auto">
                <a:xfrm>
                  <a:off x="9300" y="7715"/>
                  <a:ext cx="17" cy="51"/>
                </a:xfrm>
                <a:custGeom>
                  <a:avLst/>
                  <a:gdLst>
                    <a:gd name="T0" fmla="*/ 0 w 17"/>
                    <a:gd name="T1" fmla="*/ 43 h 51"/>
                    <a:gd name="T2" fmla="*/ 9 w 17"/>
                    <a:gd name="T3" fmla="*/ 43 h 51"/>
                    <a:gd name="T4" fmla="*/ 17 w 17"/>
                    <a:gd name="T5" fmla="*/ 0 h 51"/>
                    <a:gd name="T6" fmla="*/ 17 w 17"/>
                    <a:gd name="T7" fmla="*/ 0 h 51"/>
                    <a:gd name="T8" fmla="*/ 0 w 17"/>
                    <a:gd name="T9" fmla="*/ 43 h 51"/>
                    <a:gd name="T10" fmla="*/ 9 w 17"/>
                    <a:gd name="T11" fmla="*/ 43 h 51"/>
                    <a:gd name="T12" fmla="*/ 0 w 17"/>
                    <a:gd name="T13" fmla="*/ 43 h 51"/>
                    <a:gd name="T14" fmla="*/ 0 w 17"/>
                    <a:gd name="T15" fmla="*/ 51 h 51"/>
                    <a:gd name="T16" fmla="*/ 9 w 17"/>
                    <a:gd name="T17" fmla="*/ 43 h 51"/>
                    <a:gd name="T18" fmla="*/ 0 w 17"/>
                    <a:gd name="T19" fmla="*/ 4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51"/>
                    <a:gd name="T32" fmla="*/ 17 w 1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51">
                      <a:moveTo>
                        <a:pt x="0" y="43"/>
                      </a:moveTo>
                      <a:lnTo>
                        <a:pt x="9" y="43"/>
                      </a:lnTo>
                      <a:lnTo>
                        <a:pt x="17" y="0"/>
                      </a:ln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9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2" name="Freeform 104"/>
                <p:cNvSpPr>
                  <a:spLocks/>
                </p:cNvSpPr>
                <p:nvPr/>
              </p:nvSpPr>
              <p:spPr bwMode="auto">
                <a:xfrm>
                  <a:off x="9300" y="7732"/>
                  <a:ext cx="9" cy="26"/>
                </a:xfrm>
                <a:custGeom>
                  <a:avLst/>
                  <a:gdLst>
                    <a:gd name="T0" fmla="*/ 0 w 9"/>
                    <a:gd name="T1" fmla="*/ 0 h 26"/>
                    <a:gd name="T2" fmla="*/ 0 w 9"/>
                    <a:gd name="T3" fmla="*/ 0 h 26"/>
                    <a:gd name="T4" fmla="*/ 0 w 9"/>
                    <a:gd name="T5" fmla="*/ 26 h 26"/>
                    <a:gd name="T6" fmla="*/ 9 w 9"/>
                    <a:gd name="T7" fmla="*/ 26 h 26"/>
                    <a:gd name="T8" fmla="*/ 0 w 9"/>
                    <a:gd name="T9" fmla="*/ 0 h 26"/>
                    <a:gd name="T10" fmla="*/ 0 w 9"/>
                    <a:gd name="T11" fmla="*/ 0 h 26"/>
                    <a:gd name="T12" fmla="*/ 0 w 9"/>
                    <a:gd name="T13" fmla="*/ 0 h 26"/>
                    <a:gd name="T14" fmla="*/ 0 w 9"/>
                    <a:gd name="T15" fmla="*/ 0 h 26"/>
                    <a:gd name="T16" fmla="*/ 0 w 9"/>
                    <a:gd name="T17" fmla="*/ 0 h 26"/>
                    <a:gd name="T18" fmla="*/ 0 w 9"/>
                    <a:gd name="T19" fmla="*/ 0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26"/>
                    <a:gd name="T32" fmla="*/ 9 w 9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9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3" name="Freeform 105"/>
                <p:cNvSpPr>
                  <a:spLocks/>
                </p:cNvSpPr>
                <p:nvPr/>
              </p:nvSpPr>
              <p:spPr bwMode="auto">
                <a:xfrm>
                  <a:off x="9274" y="7732"/>
                  <a:ext cx="26" cy="9"/>
                </a:xfrm>
                <a:custGeom>
                  <a:avLst/>
                  <a:gdLst>
                    <a:gd name="T0" fmla="*/ 9 w 26"/>
                    <a:gd name="T1" fmla="*/ 9 h 9"/>
                    <a:gd name="T2" fmla="*/ 9 w 26"/>
                    <a:gd name="T3" fmla="*/ 9 h 9"/>
                    <a:gd name="T4" fmla="*/ 26 w 26"/>
                    <a:gd name="T5" fmla="*/ 0 h 9"/>
                    <a:gd name="T6" fmla="*/ 26 w 26"/>
                    <a:gd name="T7" fmla="*/ 0 h 9"/>
                    <a:gd name="T8" fmla="*/ 9 w 26"/>
                    <a:gd name="T9" fmla="*/ 9 h 9"/>
                    <a:gd name="T10" fmla="*/ 9 w 26"/>
                    <a:gd name="T11" fmla="*/ 9 h 9"/>
                    <a:gd name="T12" fmla="*/ 9 w 26"/>
                    <a:gd name="T13" fmla="*/ 9 h 9"/>
                    <a:gd name="T14" fmla="*/ 0 w 26"/>
                    <a:gd name="T15" fmla="*/ 9 h 9"/>
                    <a:gd name="T16" fmla="*/ 9 w 26"/>
                    <a:gd name="T17" fmla="*/ 9 h 9"/>
                    <a:gd name="T18" fmla="*/ 9 w 26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9"/>
                    <a:gd name="T32" fmla="*/ 26 w 2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26" y="0"/>
                      </a:lnTo>
                      <a:lnTo>
                        <a:pt x="9" y="9"/>
                      </a:lnTo>
                      <a:lnTo>
                        <a:pt x="0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4" name="Freeform 106"/>
                <p:cNvSpPr>
                  <a:spLocks/>
                </p:cNvSpPr>
                <p:nvPr/>
              </p:nvSpPr>
              <p:spPr bwMode="auto">
                <a:xfrm>
                  <a:off x="9111" y="7801"/>
                  <a:ext cx="284" cy="241"/>
                </a:xfrm>
                <a:custGeom>
                  <a:avLst/>
                  <a:gdLst>
                    <a:gd name="T0" fmla="*/ 284 w 284"/>
                    <a:gd name="T1" fmla="*/ 120 h 241"/>
                    <a:gd name="T2" fmla="*/ 250 w 284"/>
                    <a:gd name="T3" fmla="*/ 77 h 241"/>
                    <a:gd name="T4" fmla="*/ 267 w 284"/>
                    <a:gd name="T5" fmla="*/ 120 h 241"/>
                    <a:gd name="T6" fmla="*/ 224 w 284"/>
                    <a:gd name="T7" fmla="*/ 52 h 241"/>
                    <a:gd name="T8" fmla="*/ 250 w 284"/>
                    <a:gd name="T9" fmla="*/ 129 h 241"/>
                    <a:gd name="T10" fmla="*/ 189 w 284"/>
                    <a:gd name="T11" fmla="*/ 17 h 241"/>
                    <a:gd name="T12" fmla="*/ 224 w 284"/>
                    <a:gd name="T13" fmla="*/ 129 h 241"/>
                    <a:gd name="T14" fmla="*/ 155 w 284"/>
                    <a:gd name="T15" fmla="*/ 26 h 241"/>
                    <a:gd name="T16" fmla="*/ 198 w 284"/>
                    <a:gd name="T17" fmla="*/ 129 h 241"/>
                    <a:gd name="T18" fmla="*/ 120 w 284"/>
                    <a:gd name="T19" fmla="*/ 0 h 241"/>
                    <a:gd name="T20" fmla="*/ 172 w 284"/>
                    <a:gd name="T21" fmla="*/ 129 h 241"/>
                    <a:gd name="T22" fmla="*/ 95 w 284"/>
                    <a:gd name="T23" fmla="*/ 26 h 241"/>
                    <a:gd name="T24" fmla="*/ 146 w 284"/>
                    <a:gd name="T25" fmla="*/ 146 h 241"/>
                    <a:gd name="T26" fmla="*/ 69 w 284"/>
                    <a:gd name="T27" fmla="*/ 60 h 241"/>
                    <a:gd name="T28" fmla="*/ 120 w 284"/>
                    <a:gd name="T29" fmla="*/ 155 h 241"/>
                    <a:gd name="T30" fmla="*/ 43 w 284"/>
                    <a:gd name="T31" fmla="*/ 77 h 241"/>
                    <a:gd name="T32" fmla="*/ 103 w 284"/>
                    <a:gd name="T33" fmla="*/ 155 h 241"/>
                    <a:gd name="T34" fmla="*/ 26 w 284"/>
                    <a:gd name="T35" fmla="*/ 103 h 241"/>
                    <a:gd name="T36" fmla="*/ 77 w 284"/>
                    <a:gd name="T37" fmla="*/ 172 h 241"/>
                    <a:gd name="T38" fmla="*/ 8 w 284"/>
                    <a:gd name="T39" fmla="*/ 120 h 241"/>
                    <a:gd name="T40" fmla="*/ 60 w 284"/>
                    <a:gd name="T41" fmla="*/ 189 h 241"/>
                    <a:gd name="T42" fmla="*/ 0 w 284"/>
                    <a:gd name="T43" fmla="*/ 138 h 241"/>
                    <a:gd name="T44" fmla="*/ 43 w 284"/>
                    <a:gd name="T45" fmla="*/ 198 h 241"/>
                    <a:gd name="T46" fmla="*/ 51 w 284"/>
                    <a:gd name="T47" fmla="*/ 206 h 241"/>
                    <a:gd name="T48" fmla="*/ 60 w 284"/>
                    <a:gd name="T49" fmla="*/ 206 h 241"/>
                    <a:gd name="T50" fmla="*/ 69 w 284"/>
                    <a:gd name="T51" fmla="*/ 215 h 241"/>
                    <a:gd name="T52" fmla="*/ 86 w 284"/>
                    <a:gd name="T53" fmla="*/ 224 h 241"/>
                    <a:gd name="T54" fmla="*/ 95 w 284"/>
                    <a:gd name="T55" fmla="*/ 232 h 241"/>
                    <a:gd name="T56" fmla="*/ 112 w 284"/>
                    <a:gd name="T57" fmla="*/ 232 h 241"/>
                    <a:gd name="T58" fmla="*/ 120 w 284"/>
                    <a:gd name="T59" fmla="*/ 241 h 241"/>
                    <a:gd name="T60" fmla="*/ 138 w 284"/>
                    <a:gd name="T61" fmla="*/ 241 h 241"/>
                    <a:gd name="T62" fmla="*/ 146 w 284"/>
                    <a:gd name="T63" fmla="*/ 241 h 241"/>
                    <a:gd name="T64" fmla="*/ 163 w 284"/>
                    <a:gd name="T65" fmla="*/ 232 h 241"/>
                    <a:gd name="T66" fmla="*/ 181 w 284"/>
                    <a:gd name="T67" fmla="*/ 232 h 241"/>
                    <a:gd name="T68" fmla="*/ 189 w 284"/>
                    <a:gd name="T69" fmla="*/ 232 h 241"/>
                    <a:gd name="T70" fmla="*/ 198 w 284"/>
                    <a:gd name="T71" fmla="*/ 224 h 241"/>
                    <a:gd name="T72" fmla="*/ 206 w 284"/>
                    <a:gd name="T73" fmla="*/ 215 h 241"/>
                    <a:gd name="T74" fmla="*/ 215 w 284"/>
                    <a:gd name="T75" fmla="*/ 206 h 241"/>
                    <a:gd name="T76" fmla="*/ 232 w 284"/>
                    <a:gd name="T77" fmla="*/ 206 h 241"/>
                    <a:gd name="T78" fmla="*/ 241 w 284"/>
                    <a:gd name="T79" fmla="*/ 198 h 241"/>
                    <a:gd name="T80" fmla="*/ 241 w 284"/>
                    <a:gd name="T81" fmla="*/ 181 h 241"/>
                    <a:gd name="T82" fmla="*/ 250 w 284"/>
                    <a:gd name="T83" fmla="*/ 172 h 241"/>
                    <a:gd name="T84" fmla="*/ 258 w 284"/>
                    <a:gd name="T85" fmla="*/ 163 h 241"/>
                    <a:gd name="T86" fmla="*/ 267 w 284"/>
                    <a:gd name="T87" fmla="*/ 155 h 241"/>
                    <a:gd name="T88" fmla="*/ 275 w 284"/>
                    <a:gd name="T89" fmla="*/ 146 h 241"/>
                    <a:gd name="T90" fmla="*/ 275 w 284"/>
                    <a:gd name="T91" fmla="*/ 129 h 241"/>
                    <a:gd name="T92" fmla="*/ 284 w 284"/>
                    <a:gd name="T93" fmla="*/ 120 h 2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84"/>
                    <a:gd name="T142" fmla="*/ 0 h 241"/>
                    <a:gd name="T143" fmla="*/ 284 w 284"/>
                    <a:gd name="T144" fmla="*/ 241 h 2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84" h="241">
                      <a:moveTo>
                        <a:pt x="284" y="120"/>
                      </a:moveTo>
                      <a:lnTo>
                        <a:pt x="250" y="77"/>
                      </a:lnTo>
                      <a:lnTo>
                        <a:pt x="267" y="120"/>
                      </a:lnTo>
                      <a:lnTo>
                        <a:pt x="224" y="52"/>
                      </a:lnTo>
                      <a:lnTo>
                        <a:pt x="250" y="129"/>
                      </a:lnTo>
                      <a:lnTo>
                        <a:pt x="189" y="17"/>
                      </a:lnTo>
                      <a:lnTo>
                        <a:pt x="224" y="129"/>
                      </a:lnTo>
                      <a:lnTo>
                        <a:pt x="155" y="26"/>
                      </a:lnTo>
                      <a:lnTo>
                        <a:pt x="198" y="129"/>
                      </a:lnTo>
                      <a:lnTo>
                        <a:pt x="120" y="0"/>
                      </a:lnTo>
                      <a:lnTo>
                        <a:pt x="172" y="129"/>
                      </a:lnTo>
                      <a:lnTo>
                        <a:pt x="95" y="26"/>
                      </a:lnTo>
                      <a:lnTo>
                        <a:pt x="146" y="146"/>
                      </a:lnTo>
                      <a:lnTo>
                        <a:pt x="69" y="60"/>
                      </a:lnTo>
                      <a:lnTo>
                        <a:pt x="120" y="155"/>
                      </a:lnTo>
                      <a:lnTo>
                        <a:pt x="43" y="77"/>
                      </a:lnTo>
                      <a:lnTo>
                        <a:pt x="103" y="155"/>
                      </a:lnTo>
                      <a:lnTo>
                        <a:pt x="26" y="103"/>
                      </a:lnTo>
                      <a:lnTo>
                        <a:pt x="77" y="172"/>
                      </a:lnTo>
                      <a:lnTo>
                        <a:pt x="8" y="120"/>
                      </a:lnTo>
                      <a:lnTo>
                        <a:pt x="60" y="189"/>
                      </a:lnTo>
                      <a:lnTo>
                        <a:pt x="0" y="138"/>
                      </a:lnTo>
                      <a:lnTo>
                        <a:pt x="43" y="198"/>
                      </a:lnTo>
                      <a:lnTo>
                        <a:pt x="51" y="206"/>
                      </a:lnTo>
                      <a:lnTo>
                        <a:pt x="60" y="206"/>
                      </a:lnTo>
                      <a:lnTo>
                        <a:pt x="69" y="215"/>
                      </a:lnTo>
                      <a:lnTo>
                        <a:pt x="86" y="224"/>
                      </a:lnTo>
                      <a:lnTo>
                        <a:pt x="95" y="232"/>
                      </a:lnTo>
                      <a:lnTo>
                        <a:pt x="112" y="232"/>
                      </a:lnTo>
                      <a:lnTo>
                        <a:pt x="120" y="241"/>
                      </a:lnTo>
                      <a:lnTo>
                        <a:pt x="138" y="241"/>
                      </a:lnTo>
                      <a:lnTo>
                        <a:pt x="146" y="241"/>
                      </a:lnTo>
                      <a:lnTo>
                        <a:pt x="163" y="232"/>
                      </a:lnTo>
                      <a:lnTo>
                        <a:pt x="181" y="232"/>
                      </a:lnTo>
                      <a:lnTo>
                        <a:pt x="189" y="232"/>
                      </a:lnTo>
                      <a:lnTo>
                        <a:pt x="198" y="224"/>
                      </a:lnTo>
                      <a:lnTo>
                        <a:pt x="206" y="215"/>
                      </a:lnTo>
                      <a:lnTo>
                        <a:pt x="215" y="206"/>
                      </a:lnTo>
                      <a:lnTo>
                        <a:pt x="232" y="206"/>
                      </a:lnTo>
                      <a:lnTo>
                        <a:pt x="241" y="198"/>
                      </a:lnTo>
                      <a:lnTo>
                        <a:pt x="241" y="181"/>
                      </a:lnTo>
                      <a:lnTo>
                        <a:pt x="250" y="172"/>
                      </a:lnTo>
                      <a:lnTo>
                        <a:pt x="258" y="163"/>
                      </a:lnTo>
                      <a:lnTo>
                        <a:pt x="267" y="155"/>
                      </a:lnTo>
                      <a:lnTo>
                        <a:pt x="275" y="146"/>
                      </a:lnTo>
                      <a:lnTo>
                        <a:pt x="275" y="129"/>
                      </a:lnTo>
                      <a:lnTo>
                        <a:pt x="284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5" name="Freeform 107"/>
                <p:cNvSpPr>
                  <a:spLocks/>
                </p:cNvSpPr>
                <p:nvPr/>
              </p:nvSpPr>
              <p:spPr bwMode="auto">
                <a:xfrm>
                  <a:off x="9154" y="7999"/>
                  <a:ext cx="103" cy="43"/>
                </a:xfrm>
                <a:custGeom>
                  <a:avLst/>
                  <a:gdLst>
                    <a:gd name="T0" fmla="*/ 103 w 103"/>
                    <a:gd name="T1" fmla="*/ 34 h 43"/>
                    <a:gd name="T2" fmla="*/ 86 w 103"/>
                    <a:gd name="T3" fmla="*/ 34 h 43"/>
                    <a:gd name="T4" fmla="*/ 69 w 103"/>
                    <a:gd name="T5" fmla="*/ 34 h 43"/>
                    <a:gd name="T6" fmla="*/ 60 w 103"/>
                    <a:gd name="T7" fmla="*/ 34 h 43"/>
                    <a:gd name="T8" fmla="*/ 43 w 103"/>
                    <a:gd name="T9" fmla="*/ 26 h 43"/>
                    <a:gd name="T10" fmla="*/ 34 w 103"/>
                    <a:gd name="T11" fmla="*/ 17 h 43"/>
                    <a:gd name="T12" fmla="*/ 26 w 103"/>
                    <a:gd name="T13" fmla="*/ 8 h 43"/>
                    <a:gd name="T14" fmla="*/ 17 w 103"/>
                    <a:gd name="T15" fmla="*/ 8 h 43"/>
                    <a:gd name="T16" fmla="*/ 0 w 103"/>
                    <a:gd name="T17" fmla="*/ 0 h 43"/>
                    <a:gd name="T18" fmla="*/ 0 w 103"/>
                    <a:gd name="T19" fmla="*/ 0 h 43"/>
                    <a:gd name="T20" fmla="*/ 8 w 103"/>
                    <a:gd name="T21" fmla="*/ 8 h 43"/>
                    <a:gd name="T22" fmla="*/ 17 w 103"/>
                    <a:gd name="T23" fmla="*/ 17 h 43"/>
                    <a:gd name="T24" fmla="*/ 34 w 103"/>
                    <a:gd name="T25" fmla="*/ 26 h 43"/>
                    <a:gd name="T26" fmla="*/ 43 w 103"/>
                    <a:gd name="T27" fmla="*/ 34 h 43"/>
                    <a:gd name="T28" fmla="*/ 60 w 103"/>
                    <a:gd name="T29" fmla="*/ 34 h 43"/>
                    <a:gd name="T30" fmla="*/ 77 w 103"/>
                    <a:gd name="T31" fmla="*/ 43 h 43"/>
                    <a:gd name="T32" fmla="*/ 86 w 103"/>
                    <a:gd name="T33" fmla="*/ 43 h 43"/>
                    <a:gd name="T34" fmla="*/ 103 w 103"/>
                    <a:gd name="T35" fmla="*/ 43 h 43"/>
                    <a:gd name="T36" fmla="*/ 103 w 103"/>
                    <a:gd name="T37" fmla="*/ 34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43"/>
                    <a:gd name="T59" fmla="*/ 103 w 103"/>
                    <a:gd name="T60" fmla="*/ 43 h 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43">
                      <a:moveTo>
                        <a:pt x="103" y="34"/>
                      </a:moveTo>
                      <a:lnTo>
                        <a:pt x="86" y="34"/>
                      </a:lnTo>
                      <a:lnTo>
                        <a:pt x="69" y="34"/>
                      </a:lnTo>
                      <a:lnTo>
                        <a:pt x="60" y="34"/>
                      </a:lnTo>
                      <a:lnTo>
                        <a:pt x="43" y="26"/>
                      </a:lnTo>
                      <a:lnTo>
                        <a:pt x="34" y="17"/>
                      </a:lnTo>
                      <a:lnTo>
                        <a:pt x="26" y="8"/>
                      </a:lnTo>
                      <a:lnTo>
                        <a:pt x="17" y="8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7" y="17"/>
                      </a:lnTo>
                      <a:lnTo>
                        <a:pt x="34" y="26"/>
                      </a:lnTo>
                      <a:lnTo>
                        <a:pt x="43" y="34"/>
                      </a:lnTo>
                      <a:lnTo>
                        <a:pt x="60" y="34"/>
                      </a:lnTo>
                      <a:lnTo>
                        <a:pt x="77" y="43"/>
                      </a:lnTo>
                      <a:lnTo>
                        <a:pt x="86" y="43"/>
                      </a:lnTo>
                      <a:lnTo>
                        <a:pt x="103" y="43"/>
                      </a:lnTo>
                      <a:lnTo>
                        <a:pt x="103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6" name="Freeform 108"/>
                <p:cNvSpPr>
                  <a:spLocks/>
                </p:cNvSpPr>
                <p:nvPr/>
              </p:nvSpPr>
              <p:spPr bwMode="auto">
                <a:xfrm>
                  <a:off x="9257" y="7990"/>
                  <a:ext cx="104" cy="52"/>
                </a:xfrm>
                <a:custGeom>
                  <a:avLst/>
                  <a:gdLst>
                    <a:gd name="T0" fmla="*/ 95 w 104"/>
                    <a:gd name="T1" fmla="*/ 0 h 52"/>
                    <a:gd name="T2" fmla="*/ 86 w 104"/>
                    <a:gd name="T3" fmla="*/ 9 h 52"/>
                    <a:gd name="T4" fmla="*/ 78 w 104"/>
                    <a:gd name="T5" fmla="*/ 17 h 52"/>
                    <a:gd name="T6" fmla="*/ 60 w 104"/>
                    <a:gd name="T7" fmla="*/ 26 h 52"/>
                    <a:gd name="T8" fmla="*/ 52 w 104"/>
                    <a:gd name="T9" fmla="*/ 35 h 52"/>
                    <a:gd name="T10" fmla="*/ 35 w 104"/>
                    <a:gd name="T11" fmla="*/ 35 h 52"/>
                    <a:gd name="T12" fmla="*/ 26 w 104"/>
                    <a:gd name="T13" fmla="*/ 43 h 52"/>
                    <a:gd name="T14" fmla="*/ 9 w 104"/>
                    <a:gd name="T15" fmla="*/ 43 h 52"/>
                    <a:gd name="T16" fmla="*/ 0 w 104"/>
                    <a:gd name="T17" fmla="*/ 43 h 52"/>
                    <a:gd name="T18" fmla="*/ 0 w 104"/>
                    <a:gd name="T19" fmla="*/ 52 h 52"/>
                    <a:gd name="T20" fmla="*/ 9 w 104"/>
                    <a:gd name="T21" fmla="*/ 52 h 52"/>
                    <a:gd name="T22" fmla="*/ 26 w 104"/>
                    <a:gd name="T23" fmla="*/ 43 h 52"/>
                    <a:gd name="T24" fmla="*/ 43 w 104"/>
                    <a:gd name="T25" fmla="*/ 43 h 52"/>
                    <a:gd name="T26" fmla="*/ 52 w 104"/>
                    <a:gd name="T27" fmla="*/ 35 h 52"/>
                    <a:gd name="T28" fmla="*/ 69 w 104"/>
                    <a:gd name="T29" fmla="*/ 26 h 52"/>
                    <a:gd name="T30" fmla="*/ 78 w 104"/>
                    <a:gd name="T31" fmla="*/ 17 h 52"/>
                    <a:gd name="T32" fmla="*/ 86 w 104"/>
                    <a:gd name="T33" fmla="*/ 9 h 52"/>
                    <a:gd name="T34" fmla="*/ 104 w 104"/>
                    <a:gd name="T35" fmla="*/ 0 h 52"/>
                    <a:gd name="T36" fmla="*/ 95 w 104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52"/>
                    <a:gd name="T59" fmla="*/ 104 w 104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52">
                      <a:moveTo>
                        <a:pt x="95" y="0"/>
                      </a:moveTo>
                      <a:lnTo>
                        <a:pt x="86" y="9"/>
                      </a:lnTo>
                      <a:lnTo>
                        <a:pt x="78" y="17"/>
                      </a:lnTo>
                      <a:lnTo>
                        <a:pt x="60" y="26"/>
                      </a:lnTo>
                      <a:lnTo>
                        <a:pt x="52" y="35"/>
                      </a:lnTo>
                      <a:lnTo>
                        <a:pt x="35" y="35"/>
                      </a:lnTo>
                      <a:lnTo>
                        <a:pt x="26" y="43"/>
                      </a:lnTo>
                      <a:lnTo>
                        <a:pt x="9" y="4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9" y="52"/>
                      </a:lnTo>
                      <a:lnTo>
                        <a:pt x="26" y="43"/>
                      </a:lnTo>
                      <a:lnTo>
                        <a:pt x="43" y="43"/>
                      </a:lnTo>
                      <a:lnTo>
                        <a:pt x="52" y="35"/>
                      </a:lnTo>
                      <a:lnTo>
                        <a:pt x="69" y="26"/>
                      </a:lnTo>
                      <a:lnTo>
                        <a:pt x="78" y="17"/>
                      </a:lnTo>
                      <a:lnTo>
                        <a:pt x="86" y="9"/>
                      </a:lnTo>
                      <a:lnTo>
                        <a:pt x="104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7" name="Freeform 109"/>
                <p:cNvSpPr>
                  <a:spLocks/>
                </p:cNvSpPr>
                <p:nvPr/>
              </p:nvSpPr>
              <p:spPr bwMode="auto">
                <a:xfrm>
                  <a:off x="9352" y="7921"/>
                  <a:ext cx="43" cy="69"/>
                </a:xfrm>
                <a:custGeom>
                  <a:avLst/>
                  <a:gdLst>
                    <a:gd name="T0" fmla="*/ 43 w 43"/>
                    <a:gd name="T1" fmla="*/ 0 h 69"/>
                    <a:gd name="T2" fmla="*/ 43 w 43"/>
                    <a:gd name="T3" fmla="*/ 0 h 69"/>
                    <a:gd name="T4" fmla="*/ 34 w 43"/>
                    <a:gd name="T5" fmla="*/ 9 h 69"/>
                    <a:gd name="T6" fmla="*/ 34 w 43"/>
                    <a:gd name="T7" fmla="*/ 18 h 69"/>
                    <a:gd name="T8" fmla="*/ 26 w 43"/>
                    <a:gd name="T9" fmla="*/ 26 h 69"/>
                    <a:gd name="T10" fmla="*/ 26 w 43"/>
                    <a:gd name="T11" fmla="*/ 35 h 69"/>
                    <a:gd name="T12" fmla="*/ 17 w 43"/>
                    <a:gd name="T13" fmla="*/ 43 h 69"/>
                    <a:gd name="T14" fmla="*/ 17 w 43"/>
                    <a:gd name="T15" fmla="*/ 52 h 69"/>
                    <a:gd name="T16" fmla="*/ 9 w 43"/>
                    <a:gd name="T17" fmla="*/ 61 h 69"/>
                    <a:gd name="T18" fmla="*/ 0 w 43"/>
                    <a:gd name="T19" fmla="*/ 69 h 69"/>
                    <a:gd name="T20" fmla="*/ 9 w 43"/>
                    <a:gd name="T21" fmla="*/ 69 h 69"/>
                    <a:gd name="T22" fmla="*/ 9 w 43"/>
                    <a:gd name="T23" fmla="*/ 61 h 69"/>
                    <a:gd name="T24" fmla="*/ 17 w 43"/>
                    <a:gd name="T25" fmla="*/ 61 h 69"/>
                    <a:gd name="T26" fmla="*/ 17 w 43"/>
                    <a:gd name="T27" fmla="*/ 52 h 69"/>
                    <a:gd name="T28" fmla="*/ 26 w 43"/>
                    <a:gd name="T29" fmla="*/ 43 h 69"/>
                    <a:gd name="T30" fmla="*/ 26 w 43"/>
                    <a:gd name="T31" fmla="*/ 35 h 69"/>
                    <a:gd name="T32" fmla="*/ 26 w 43"/>
                    <a:gd name="T33" fmla="*/ 26 h 69"/>
                    <a:gd name="T34" fmla="*/ 34 w 43"/>
                    <a:gd name="T35" fmla="*/ 26 h 69"/>
                    <a:gd name="T36" fmla="*/ 34 w 43"/>
                    <a:gd name="T37" fmla="*/ 18 h 69"/>
                    <a:gd name="T38" fmla="*/ 34 w 43"/>
                    <a:gd name="T39" fmla="*/ 9 h 69"/>
                    <a:gd name="T40" fmla="*/ 43 w 43"/>
                    <a:gd name="T41" fmla="*/ 9 h 69"/>
                    <a:gd name="T42" fmla="*/ 43 w 43"/>
                    <a:gd name="T43" fmla="*/ 0 h 69"/>
                    <a:gd name="T44" fmla="*/ 43 w 43"/>
                    <a:gd name="T45" fmla="*/ 0 h 69"/>
                    <a:gd name="T46" fmla="*/ 43 w 43"/>
                    <a:gd name="T47" fmla="*/ 0 h 69"/>
                    <a:gd name="T48" fmla="*/ 43 w 43"/>
                    <a:gd name="T49" fmla="*/ 0 h 69"/>
                    <a:gd name="T50" fmla="*/ 43 w 43"/>
                    <a:gd name="T51" fmla="*/ 0 h 69"/>
                    <a:gd name="T52" fmla="*/ 43 w 43"/>
                    <a:gd name="T53" fmla="*/ 0 h 6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3"/>
                    <a:gd name="T82" fmla="*/ 0 h 69"/>
                    <a:gd name="T83" fmla="*/ 43 w 43"/>
                    <a:gd name="T84" fmla="*/ 69 h 6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3" h="69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34" y="9"/>
                      </a:lnTo>
                      <a:lnTo>
                        <a:pt x="34" y="18"/>
                      </a:lnTo>
                      <a:lnTo>
                        <a:pt x="26" y="26"/>
                      </a:lnTo>
                      <a:lnTo>
                        <a:pt x="26" y="35"/>
                      </a:lnTo>
                      <a:lnTo>
                        <a:pt x="17" y="43"/>
                      </a:lnTo>
                      <a:lnTo>
                        <a:pt x="17" y="52"/>
                      </a:lnTo>
                      <a:lnTo>
                        <a:pt x="9" y="61"/>
                      </a:lnTo>
                      <a:lnTo>
                        <a:pt x="0" y="69"/>
                      </a:lnTo>
                      <a:lnTo>
                        <a:pt x="9" y="69"/>
                      </a:lnTo>
                      <a:lnTo>
                        <a:pt x="9" y="61"/>
                      </a:lnTo>
                      <a:lnTo>
                        <a:pt x="17" y="61"/>
                      </a:lnTo>
                      <a:lnTo>
                        <a:pt x="17" y="52"/>
                      </a:lnTo>
                      <a:lnTo>
                        <a:pt x="26" y="43"/>
                      </a:lnTo>
                      <a:lnTo>
                        <a:pt x="26" y="35"/>
                      </a:lnTo>
                      <a:lnTo>
                        <a:pt x="26" y="26"/>
                      </a:lnTo>
                      <a:lnTo>
                        <a:pt x="34" y="26"/>
                      </a:lnTo>
                      <a:lnTo>
                        <a:pt x="34" y="18"/>
                      </a:lnTo>
                      <a:lnTo>
                        <a:pt x="34" y="9"/>
                      </a:lnTo>
                      <a:lnTo>
                        <a:pt x="43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8" name="Freeform 110"/>
                <p:cNvSpPr>
                  <a:spLocks/>
                </p:cNvSpPr>
                <p:nvPr/>
              </p:nvSpPr>
              <p:spPr bwMode="auto">
                <a:xfrm>
                  <a:off x="9361" y="7870"/>
                  <a:ext cx="34" cy="51"/>
                </a:xfrm>
                <a:custGeom>
                  <a:avLst/>
                  <a:gdLst>
                    <a:gd name="T0" fmla="*/ 8 w 34"/>
                    <a:gd name="T1" fmla="*/ 8 h 51"/>
                    <a:gd name="T2" fmla="*/ 0 w 34"/>
                    <a:gd name="T3" fmla="*/ 8 h 51"/>
                    <a:gd name="T4" fmla="*/ 34 w 34"/>
                    <a:gd name="T5" fmla="*/ 51 h 51"/>
                    <a:gd name="T6" fmla="*/ 34 w 34"/>
                    <a:gd name="T7" fmla="*/ 51 h 51"/>
                    <a:gd name="T8" fmla="*/ 8 w 34"/>
                    <a:gd name="T9" fmla="*/ 8 h 51"/>
                    <a:gd name="T10" fmla="*/ 0 w 34"/>
                    <a:gd name="T11" fmla="*/ 8 h 51"/>
                    <a:gd name="T12" fmla="*/ 8 w 34"/>
                    <a:gd name="T13" fmla="*/ 8 h 51"/>
                    <a:gd name="T14" fmla="*/ 0 w 34"/>
                    <a:gd name="T15" fmla="*/ 0 h 51"/>
                    <a:gd name="T16" fmla="*/ 0 w 34"/>
                    <a:gd name="T17" fmla="*/ 8 h 51"/>
                    <a:gd name="T18" fmla="*/ 8 w 34"/>
                    <a:gd name="T19" fmla="*/ 8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51"/>
                    <a:gd name="T32" fmla="*/ 34 w 34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51">
                      <a:moveTo>
                        <a:pt x="8" y="8"/>
                      </a:moveTo>
                      <a:lnTo>
                        <a:pt x="0" y="8"/>
                      </a:lnTo>
                      <a:lnTo>
                        <a:pt x="34" y="51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79" name="Freeform 111"/>
                <p:cNvSpPr>
                  <a:spLocks/>
                </p:cNvSpPr>
                <p:nvPr/>
              </p:nvSpPr>
              <p:spPr bwMode="auto">
                <a:xfrm>
                  <a:off x="9361" y="7878"/>
                  <a:ext cx="17" cy="52"/>
                </a:xfrm>
                <a:custGeom>
                  <a:avLst/>
                  <a:gdLst>
                    <a:gd name="T0" fmla="*/ 17 w 17"/>
                    <a:gd name="T1" fmla="*/ 43 h 52"/>
                    <a:gd name="T2" fmla="*/ 17 w 17"/>
                    <a:gd name="T3" fmla="*/ 35 h 52"/>
                    <a:gd name="T4" fmla="*/ 8 w 17"/>
                    <a:gd name="T5" fmla="*/ 0 h 52"/>
                    <a:gd name="T6" fmla="*/ 0 w 17"/>
                    <a:gd name="T7" fmla="*/ 0 h 52"/>
                    <a:gd name="T8" fmla="*/ 17 w 17"/>
                    <a:gd name="T9" fmla="*/ 43 h 52"/>
                    <a:gd name="T10" fmla="*/ 17 w 17"/>
                    <a:gd name="T11" fmla="*/ 35 h 52"/>
                    <a:gd name="T12" fmla="*/ 17 w 17"/>
                    <a:gd name="T13" fmla="*/ 43 h 52"/>
                    <a:gd name="T14" fmla="*/ 17 w 17"/>
                    <a:gd name="T15" fmla="*/ 52 h 52"/>
                    <a:gd name="T16" fmla="*/ 17 w 17"/>
                    <a:gd name="T17" fmla="*/ 35 h 52"/>
                    <a:gd name="T18" fmla="*/ 17 w 17"/>
                    <a:gd name="T19" fmla="*/ 43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52"/>
                    <a:gd name="T32" fmla="*/ 17 w 17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52">
                      <a:moveTo>
                        <a:pt x="17" y="43"/>
                      </a:moveTo>
                      <a:lnTo>
                        <a:pt x="17" y="3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7" y="43"/>
                      </a:lnTo>
                      <a:lnTo>
                        <a:pt x="17" y="35"/>
                      </a:lnTo>
                      <a:lnTo>
                        <a:pt x="17" y="43"/>
                      </a:lnTo>
                      <a:lnTo>
                        <a:pt x="17" y="52"/>
                      </a:lnTo>
                      <a:lnTo>
                        <a:pt x="17" y="35"/>
                      </a:lnTo>
                      <a:lnTo>
                        <a:pt x="17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0" name="Freeform 112"/>
                <p:cNvSpPr>
                  <a:spLocks/>
                </p:cNvSpPr>
                <p:nvPr/>
              </p:nvSpPr>
              <p:spPr bwMode="auto">
                <a:xfrm>
                  <a:off x="9326" y="7844"/>
                  <a:ext cx="52" cy="77"/>
                </a:xfrm>
                <a:custGeom>
                  <a:avLst/>
                  <a:gdLst>
                    <a:gd name="T0" fmla="*/ 9 w 52"/>
                    <a:gd name="T1" fmla="*/ 9 h 77"/>
                    <a:gd name="T2" fmla="*/ 9 w 52"/>
                    <a:gd name="T3" fmla="*/ 9 h 77"/>
                    <a:gd name="T4" fmla="*/ 52 w 52"/>
                    <a:gd name="T5" fmla="*/ 77 h 77"/>
                    <a:gd name="T6" fmla="*/ 52 w 52"/>
                    <a:gd name="T7" fmla="*/ 69 h 77"/>
                    <a:gd name="T8" fmla="*/ 9 w 52"/>
                    <a:gd name="T9" fmla="*/ 9 h 77"/>
                    <a:gd name="T10" fmla="*/ 9 w 52"/>
                    <a:gd name="T11" fmla="*/ 9 h 77"/>
                    <a:gd name="T12" fmla="*/ 9 w 52"/>
                    <a:gd name="T13" fmla="*/ 9 h 77"/>
                    <a:gd name="T14" fmla="*/ 0 w 52"/>
                    <a:gd name="T15" fmla="*/ 0 h 77"/>
                    <a:gd name="T16" fmla="*/ 9 w 52"/>
                    <a:gd name="T17" fmla="*/ 9 h 77"/>
                    <a:gd name="T18" fmla="*/ 9 w 52"/>
                    <a:gd name="T19" fmla="*/ 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77"/>
                    <a:gd name="T32" fmla="*/ 52 w 52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77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52" y="77"/>
                      </a:lnTo>
                      <a:lnTo>
                        <a:pt x="52" y="69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1" name="Freeform 113"/>
                <p:cNvSpPr>
                  <a:spLocks/>
                </p:cNvSpPr>
                <p:nvPr/>
              </p:nvSpPr>
              <p:spPr bwMode="auto">
                <a:xfrm>
                  <a:off x="9335" y="7853"/>
                  <a:ext cx="34" cy="77"/>
                </a:xfrm>
                <a:custGeom>
                  <a:avLst/>
                  <a:gdLst>
                    <a:gd name="T0" fmla="*/ 26 w 34"/>
                    <a:gd name="T1" fmla="*/ 77 h 77"/>
                    <a:gd name="T2" fmla="*/ 34 w 34"/>
                    <a:gd name="T3" fmla="*/ 77 h 77"/>
                    <a:gd name="T4" fmla="*/ 0 w 34"/>
                    <a:gd name="T5" fmla="*/ 0 h 77"/>
                    <a:gd name="T6" fmla="*/ 0 w 34"/>
                    <a:gd name="T7" fmla="*/ 0 h 77"/>
                    <a:gd name="T8" fmla="*/ 26 w 34"/>
                    <a:gd name="T9" fmla="*/ 77 h 77"/>
                    <a:gd name="T10" fmla="*/ 34 w 34"/>
                    <a:gd name="T11" fmla="*/ 77 h 77"/>
                    <a:gd name="T12" fmla="*/ 26 w 34"/>
                    <a:gd name="T13" fmla="*/ 77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77"/>
                    <a:gd name="T23" fmla="*/ 34 w 34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77">
                      <a:moveTo>
                        <a:pt x="26" y="77"/>
                      </a:moveTo>
                      <a:lnTo>
                        <a:pt x="34" y="77"/>
                      </a:lnTo>
                      <a:lnTo>
                        <a:pt x="0" y="0"/>
                      </a:lnTo>
                      <a:lnTo>
                        <a:pt x="26" y="77"/>
                      </a:lnTo>
                      <a:lnTo>
                        <a:pt x="34" y="77"/>
                      </a:lnTo>
                      <a:lnTo>
                        <a:pt x="26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2" name="Freeform 114"/>
                <p:cNvSpPr>
                  <a:spLocks/>
                </p:cNvSpPr>
                <p:nvPr/>
              </p:nvSpPr>
              <p:spPr bwMode="auto">
                <a:xfrm>
                  <a:off x="9292" y="7809"/>
                  <a:ext cx="77" cy="121"/>
                </a:xfrm>
                <a:custGeom>
                  <a:avLst/>
                  <a:gdLst>
                    <a:gd name="T0" fmla="*/ 8 w 77"/>
                    <a:gd name="T1" fmla="*/ 9 h 121"/>
                    <a:gd name="T2" fmla="*/ 0 w 77"/>
                    <a:gd name="T3" fmla="*/ 9 h 121"/>
                    <a:gd name="T4" fmla="*/ 69 w 77"/>
                    <a:gd name="T5" fmla="*/ 121 h 121"/>
                    <a:gd name="T6" fmla="*/ 77 w 77"/>
                    <a:gd name="T7" fmla="*/ 121 h 121"/>
                    <a:gd name="T8" fmla="*/ 8 w 77"/>
                    <a:gd name="T9" fmla="*/ 9 h 121"/>
                    <a:gd name="T10" fmla="*/ 0 w 77"/>
                    <a:gd name="T11" fmla="*/ 9 h 121"/>
                    <a:gd name="T12" fmla="*/ 8 w 77"/>
                    <a:gd name="T13" fmla="*/ 9 h 121"/>
                    <a:gd name="T14" fmla="*/ 0 w 77"/>
                    <a:gd name="T15" fmla="*/ 0 h 121"/>
                    <a:gd name="T16" fmla="*/ 0 w 77"/>
                    <a:gd name="T17" fmla="*/ 9 h 121"/>
                    <a:gd name="T18" fmla="*/ 8 w 77"/>
                    <a:gd name="T19" fmla="*/ 9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121"/>
                    <a:gd name="T32" fmla="*/ 77 w 77"/>
                    <a:gd name="T33" fmla="*/ 121 h 1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121">
                      <a:moveTo>
                        <a:pt x="8" y="9"/>
                      </a:moveTo>
                      <a:lnTo>
                        <a:pt x="0" y="9"/>
                      </a:lnTo>
                      <a:lnTo>
                        <a:pt x="69" y="121"/>
                      </a:lnTo>
                      <a:lnTo>
                        <a:pt x="77" y="121"/>
                      </a:lnTo>
                      <a:lnTo>
                        <a:pt x="8" y="9"/>
                      </a:ln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3" name="Freeform 115"/>
                <p:cNvSpPr>
                  <a:spLocks/>
                </p:cNvSpPr>
                <p:nvPr/>
              </p:nvSpPr>
              <p:spPr bwMode="auto">
                <a:xfrm>
                  <a:off x="9292" y="7818"/>
                  <a:ext cx="51" cy="129"/>
                </a:xfrm>
                <a:custGeom>
                  <a:avLst/>
                  <a:gdLst>
                    <a:gd name="T0" fmla="*/ 43 w 51"/>
                    <a:gd name="T1" fmla="*/ 112 h 129"/>
                    <a:gd name="T2" fmla="*/ 51 w 51"/>
                    <a:gd name="T3" fmla="*/ 112 h 129"/>
                    <a:gd name="T4" fmla="*/ 8 w 51"/>
                    <a:gd name="T5" fmla="*/ 0 h 129"/>
                    <a:gd name="T6" fmla="*/ 0 w 51"/>
                    <a:gd name="T7" fmla="*/ 0 h 129"/>
                    <a:gd name="T8" fmla="*/ 43 w 51"/>
                    <a:gd name="T9" fmla="*/ 112 h 129"/>
                    <a:gd name="T10" fmla="*/ 51 w 51"/>
                    <a:gd name="T11" fmla="*/ 112 h 129"/>
                    <a:gd name="T12" fmla="*/ 43 w 51"/>
                    <a:gd name="T13" fmla="*/ 112 h 129"/>
                    <a:gd name="T14" fmla="*/ 51 w 51"/>
                    <a:gd name="T15" fmla="*/ 129 h 129"/>
                    <a:gd name="T16" fmla="*/ 51 w 51"/>
                    <a:gd name="T17" fmla="*/ 112 h 129"/>
                    <a:gd name="T18" fmla="*/ 43 w 51"/>
                    <a:gd name="T19" fmla="*/ 112 h 1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129"/>
                    <a:gd name="T32" fmla="*/ 51 w 51"/>
                    <a:gd name="T33" fmla="*/ 129 h 1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129">
                      <a:moveTo>
                        <a:pt x="43" y="112"/>
                      </a:moveTo>
                      <a:lnTo>
                        <a:pt x="51" y="11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3" y="112"/>
                      </a:lnTo>
                      <a:lnTo>
                        <a:pt x="51" y="112"/>
                      </a:lnTo>
                      <a:lnTo>
                        <a:pt x="43" y="112"/>
                      </a:lnTo>
                      <a:lnTo>
                        <a:pt x="51" y="129"/>
                      </a:lnTo>
                      <a:lnTo>
                        <a:pt x="51" y="112"/>
                      </a:lnTo>
                      <a:lnTo>
                        <a:pt x="43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4" name="Freeform 116"/>
                <p:cNvSpPr>
                  <a:spLocks/>
                </p:cNvSpPr>
                <p:nvPr/>
              </p:nvSpPr>
              <p:spPr bwMode="auto">
                <a:xfrm>
                  <a:off x="9266" y="7809"/>
                  <a:ext cx="77" cy="121"/>
                </a:xfrm>
                <a:custGeom>
                  <a:avLst/>
                  <a:gdLst>
                    <a:gd name="T0" fmla="*/ 8 w 77"/>
                    <a:gd name="T1" fmla="*/ 18 h 121"/>
                    <a:gd name="T2" fmla="*/ 0 w 77"/>
                    <a:gd name="T3" fmla="*/ 18 h 121"/>
                    <a:gd name="T4" fmla="*/ 69 w 77"/>
                    <a:gd name="T5" fmla="*/ 121 h 121"/>
                    <a:gd name="T6" fmla="*/ 77 w 77"/>
                    <a:gd name="T7" fmla="*/ 121 h 121"/>
                    <a:gd name="T8" fmla="*/ 0 w 77"/>
                    <a:gd name="T9" fmla="*/ 18 h 121"/>
                    <a:gd name="T10" fmla="*/ 0 w 77"/>
                    <a:gd name="T11" fmla="*/ 18 h 121"/>
                    <a:gd name="T12" fmla="*/ 0 w 77"/>
                    <a:gd name="T13" fmla="*/ 18 h 121"/>
                    <a:gd name="T14" fmla="*/ 0 w 77"/>
                    <a:gd name="T15" fmla="*/ 0 h 121"/>
                    <a:gd name="T16" fmla="*/ 0 w 77"/>
                    <a:gd name="T17" fmla="*/ 18 h 121"/>
                    <a:gd name="T18" fmla="*/ 8 w 77"/>
                    <a:gd name="T19" fmla="*/ 18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121"/>
                    <a:gd name="T32" fmla="*/ 77 w 77"/>
                    <a:gd name="T33" fmla="*/ 121 h 1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121">
                      <a:moveTo>
                        <a:pt x="8" y="18"/>
                      </a:moveTo>
                      <a:lnTo>
                        <a:pt x="0" y="18"/>
                      </a:lnTo>
                      <a:lnTo>
                        <a:pt x="69" y="121"/>
                      </a:lnTo>
                      <a:lnTo>
                        <a:pt x="77" y="121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5" name="Freeform 117"/>
                <p:cNvSpPr>
                  <a:spLocks/>
                </p:cNvSpPr>
                <p:nvPr/>
              </p:nvSpPr>
              <p:spPr bwMode="auto">
                <a:xfrm>
                  <a:off x="9266" y="7827"/>
                  <a:ext cx="43" cy="103"/>
                </a:xfrm>
                <a:custGeom>
                  <a:avLst/>
                  <a:gdLst>
                    <a:gd name="T0" fmla="*/ 43 w 43"/>
                    <a:gd name="T1" fmla="*/ 103 h 103"/>
                    <a:gd name="T2" fmla="*/ 43 w 43"/>
                    <a:gd name="T3" fmla="*/ 103 h 103"/>
                    <a:gd name="T4" fmla="*/ 8 w 43"/>
                    <a:gd name="T5" fmla="*/ 0 h 103"/>
                    <a:gd name="T6" fmla="*/ 0 w 43"/>
                    <a:gd name="T7" fmla="*/ 0 h 103"/>
                    <a:gd name="T8" fmla="*/ 43 w 43"/>
                    <a:gd name="T9" fmla="*/ 103 h 103"/>
                    <a:gd name="T10" fmla="*/ 43 w 43"/>
                    <a:gd name="T11" fmla="*/ 103 h 103"/>
                    <a:gd name="T12" fmla="*/ 43 w 43"/>
                    <a:gd name="T13" fmla="*/ 103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103"/>
                    <a:gd name="T23" fmla="*/ 43 w 43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103">
                      <a:moveTo>
                        <a:pt x="43" y="103"/>
                      </a:moveTo>
                      <a:lnTo>
                        <a:pt x="43" y="10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6" name="Freeform 118"/>
                <p:cNvSpPr>
                  <a:spLocks/>
                </p:cNvSpPr>
                <p:nvPr/>
              </p:nvSpPr>
              <p:spPr bwMode="auto">
                <a:xfrm>
                  <a:off x="9231" y="7801"/>
                  <a:ext cx="78" cy="129"/>
                </a:xfrm>
                <a:custGeom>
                  <a:avLst/>
                  <a:gdLst>
                    <a:gd name="T0" fmla="*/ 0 w 78"/>
                    <a:gd name="T1" fmla="*/ 0 h 129"/>
                    <a:gd name="T2" fmla="*/ 0 w 78"/>
                    <a:gd name="T3" fmla="*/ 0 h 129"/>
                    <a:gd name="T4" fmla="*/ 78 w 78"/>
                    <a:gd name="T5" fmla="*/ 129 h 129"/>
                    <a:gd name="T6" fmla="*/ 78 w 78"/>
                    <a:gd name="T7" fmla="*/ 129 h 129"/>
                    <a:gd name="T8" fmla="*/ 0 w 78"/>
                    <a:gd name="T9" fmla="*/ 0 h 129"/>
                    <a:gd name="T10" fmla="*/ 0 w 78"/>
                    <a:gd name="T11" fmla="*/ 0 h 129"/>
                    <a:gd name="T12" fmla="*/ 0 w 78"/>
                    <a:gd name="T13" fmla="*/ 0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129"/>
                    <a:gd name="T23" fmla="*/ 78 w 78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12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8" y="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7" name="Freeform 119"/>
                <p:cNvSpPr>
                  <a:spLocks/>
                </p:cNvSpPr>
                <p:nvPr/>
              </p:nvSpPr>
              <p:spPr bwMode="auto">
                <a:xfrm>
                  <a:off x="9231" y="7801"/>
                  <a:ext cx="61" cy="138"/>
                </a:xfrm>
                <a:custGeom>
                  <a:avLst/>
                  <a:gdLst>
                    <a:gd name="T0" fmla="*/ 52 w 61"/>
                    <a:gd name="T1" fmla="*/ 129 h 138"/>
                    <a:gd name="T2" fmla="*/ 52 w 61"/>
                    <a:gd name="T3" fmla="*/ 129 h 138"/>
                    <a:gd name="T4" fmla="*/ 0 w 61"/>
                    <a:gd name="T5" fmla="*/ 0 h 138"/>
                    <a:gd name="T6" fmla="*/ 0 w 61"/>
                    <a:gd name="T7" fmla="*/ 0 h 138"/>
                    <a:gd name="T8" fmla="*/ 52 w 61"/>
                    <a:gd name="T9" fmla="*/ 129 h 138"/>
                    <a:gd name="T10" fmla="*/ 52 w 61"/>
                    <a:gd name="T11" fmla="*/ 129 h 138"/>
                    <a:gd name="T12" fmla="*/ 52 w 61"/>
                    <a:gd name="T13" fmla="*/ 129 h 138"/>
                    <a:gd name="T14" fmla="*/ 61 w 61"/>
                    <a:gd name="T15" fmla="*/ 138 h 138"/>
                    <a:gd name="T16" fmla="*/ 52 w 61"/>
                    <a:gd name="T17" fmla="*/ 129 h 138"/>
                    <a:gd name="T18" fmla="*/ 52 w 61"/>
                    <a:gd name="T19" fmla="*/ 129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138"/>
                    <a:gd name="T32" fmla="*/ 61 w 61"/>
                    <a:gd name="T33" fmla="*/ 138 h 1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138">
                      <a:moveTo>
                        <a:pt x="52" y="129"/>
                      </a:moveTo>
                      <a:lnTo>
                        <a:pt x="52" y="129"/>
                      </a:lnTo>
                      <a:lnTo>
                        <a:pt x="0" y="0"/>
                      </a:lnTo>
                      <a:lnTo>
                        <a:pt x="52" y="129"/>
                      </a:lnTo>
                      <a:lnTo>
                        <a:pt x="61" y="138"/>
                      </a:lnTo>
                      <a:lnTo>
                        <a:pt x="52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8" name="Freeform 120"/>
                <p:cNvSpPr>
                  <a:spLocks/>
                </p:cNvSpPr>
                <p:nvPr/>
              </p:nvSpPr>
              <p:spPr bwMode="auto">
                <a:xfrm>
                  <a:off x="9197" y="7818"/>
                  <a:ext cx="86" cy="112"/>
                </a:xfrm>
                <a:custGeom>
                  <a:avLst/>
                  <a:gdLst>
                    <a:gd name="T0" fmla="*/ 9 w 86"/>
                    <a:gd name="T1" fmla="*/ 9 h 112"/>
                    <a:gd name="T2" fmla="*/ 9 w 86"/>
                    <a:gd name="T3" fmla="*/ 9 h 112"/>
                    <a:gd name="T4" fmla="*/ 86 w 86"/>
                    <a:gd name="T5" fmla="*/ 112 h 112"/>
                    <a:gd name="T6" fmla="*/ 86 w 86"/>
                    <a:gd name="T7" fmla="*/ 112 h 112"/>
                    <a:gd name="T8" fmla="*/ 9 w 86"/>
                    <a:gd name="T9" fmla="*/ 9 h 112"/>
                    <a:gd name="T10" fmla="*/ 9 w 86"/>
                    <a:gd name="T11" fmla="*/ 9 h 112"/>
                    <a:gd name="T12" fmla="*/ 9 w 86"/>
                    <a:gd name="T13" fmla="*/ 9 h 112"/>
                    <a:gd name="T14" fmla="*/ 0 w 86"/>
                    <a:gd name="T15" fmla="*/ 0 h 112"/>
                    <a:gd name="T16" fmla="*/ 9 w 86"/>
                    <a:gd name="T17" fmla="*/ 9 h 112"/>
                    <a:gd name="T18" fmla="*/ 9 w 86"/>
                    <a:gd name="T19" fmla="*/ 9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112"/>
                    <a:gd name="T32" fmla="*/ 86 w 86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112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86" y="112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89" name="Freeform 121"/>
                <p:cNvSpPr>
                  <a:spLocks/>
                </p:cNvSpPr>
                <p:nvPr/>
              </p:nvSpPr>
              <p:spPr bwMode="auto">
                <a:xfrm>
                  <a:off x="9206" y="7827"/>
                  <a:ext cx="51" cy="120"/>
                </a:xfrm>
                <a:custGeom>
                  <a:avLst/>
                  <a:gdLst>
                    <a:gd name="T0" fmla="*/ 51 w 51"/>
                    <a:gd name="T1" fmla="*/ 120 h 120"/>
                    <a:gd name="T2" fmla="*/ 51 w 51"/>
                    <a:gd name="T3" fmla="*/ 112 h 120"/>
                    <a:gd name="T4" fmla="*/ 0 w 51"/>
                    <a:gd name="T5" fmla="*/ 0 h 120"/>
                    <a:gd name="T6" fmla="*/ 0 w 51"/>
                    <a:gd name="T7" fmla="*/ 0 h 120"/>
                    <a:gd name="T8" fmla="*/ 43 w 51"/>
                    <a:gd name="T9" fmla="*/ 120 h 120"/>
                    <a:gd name="T10" fmla="*/ 51 w 51"/>
                    <a:gd name="T11" fmla="*/ 112 h 120"/>
                    <a:gd name="T12" fmla="*/ 51 w 51"/>
                    <a:gd name="T13" fmla="*/ 120 h 120"/>
                    <a:gd name="T14" fmla="*/ 51 w 51"/>
                    <a:gd name="T15" fmla="*/ 120 h 120"/>
                    <a:gd name="T16" fmla="*/ 51 w 51"/>
                    <a:gd name="T17" fmla="*/ 112 h 120"/>
                    <a:gd name="T18" fmla="*/ 51 w 51"/>
                    <a:gd name="T19" fmla="*/ 120 h 1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120"/>
                    <a:gd name="T32" fmla="*/ 51 w 51"/>
                    <a:gd name="T33" fmla="*/ 120 h 1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120">
                      <a:moveTo>
                        <a:pt x="51" y="120"/>
                      </a:moveTo>
                      <a:lnTo>
                        <a:pt x="51" y="112"/>
                      </a:lnTo>
                      <a:lnTo>
                        <a:pt x="0" y="0"/>
                      </a:lnTo>
                      <a:lnTo>
                        <a:pt x="43" y="120"/>
                      </a:lnTo>
                      <a:lnTo>
                        <a:pt x="51" y="112"/>
                      </a:lnTo>
                      <a:lnTo>
                        <a:pt x="51" y="120"/>
                      </a:lnTo>
                      <a:lnTo>
                        <a:pt x="51" y="112"/>
                      </a:lnTo>
                      <a:lnTo>
                        <a:pt x="51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0" name="Freeform 122"/>
                <p:cNvSpPr>
                  <a:spLocks/>
                </p:cNvSpPr>
                <p:nvPr/>
              </p:nvSpPr>
              <p:spPr bwMode="auto">
                <a:xfrm>
                  <a:off x="9171" y="7853"/>
                  <a:ext cx="86" cy="94"/>
                </a:xfrm>
                <a:custGeom>
                  <a:avLst/>
                  <a:gdLst>
                    <a:gd name="T0" fmla="*/ 9 w 86"/>
                    <a:gd name="T1" fmla="*/ 8 h 94"/>
                    <a:gd name="T2" fmla="*/ 9 w 86"/>
                    <a:gd name="T3" fmla="*/ 8 h 94"/>
                    <a:gd name="T4" fmla="*/ 86 w 86"/>
                    <a:gd name="T5" fmla="*/ 94 h 94"/>
                    <a:gd name="T6" fmla="*/ 86 w 86"/>
                    <a:gd name="T7" fmla="*/ 86 h 94"/>
                    <a:gd name="T8" fmla="*/ 9 w 86"/>
                    <a:gd name="T9" fmla="*/ 8 h 94"/>
                    <a:gd name="T10" fmla="*/ 9 w 86"/>
                    <a:gd name="T11" fmla="*/ 8 h 94"/>
                    <a:gd name="T12" fmla="*/ 9 w 86"/>
                    <a:gd name="T13" fmla="*/ 8 h 94"/>
                    <a:gd name="T14" fmla="*/ 0 w 86"/>
                    <a:gd name="T15" fmla="*/ 0 h 94"/>
                    <a:gd name="T16" fmla="*/ 9 w 86"/>
                    <a:gd name="T17" fmla="*/ 8 h 94"/>
                    <a:gd name="T18" fmla="*/ 9 w 86"/>
                    <a:gd name="T19" fmla="*/ 8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94"/>
                    <a:gd name="T32" fmla="*/ 86 w 86"/>
                    <a:gd name="T33" fmla="*/ 94 h 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94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86" y="94"/>
                      </a:lnTo>
                      <a:lnTo>
                        <a:pt x="86" y="86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1" name="Freeform 123"/>
                <p:cNvSpPr>
                  <a:spLocks/>
                </p:cNvSpPr>
                <p:nvPr/>
              </p:nvSpPr>
              <p:spPr bwMode="auto">
                <a:xfrm>
                  <a:off x="9180" y="7861"/>
                  <a:ext cx="60" cy="103"/>
                </a:xfrm>
                <a:custGeom>
                  <a:avLst/>
                  <a:gdLst>
                    <a:gd name="T0" fmla="*/ 51 w 60"/>
                    <a:gd name="T1" fmla="*/ 95 h 103"/>
                    <a:gd name="T2" fmla="*/ 51 w 60"/>
                    <a:gd name="T3" fmla="*/ 86 h 103"/>
                    <a:gd name="T4" fmla="*/ 0 w 60"/>
                    <a:gd name="T5" fmla="*/ 0 h 103"/>
                    <a:gd name="T6" fmla="*/ 0 w 60"/>
                    <a:gd name="T7" fmla="*/ 0 h 103"/>
                    <a:gd name="T8" fmla="*/ 51 w 60"/>
                    <a:gd name="T9" fmla="*/ 95 h 103"/>
                    <a:gd name="T10" fmla="*/ 51 w 60"/>
                    <a:gd name="T11" fmla="*/ 86 h 103"/>
                    <a:gd name="T12" fmla="*/ 51 w 60"/>
                    <a:gd name="T13" fmla="*/ 95 h 103"/>
                    <a:gd name="T14" fmla="*/ 60 w 60"/>
                    <a:gd name="T15" fmla="*/ 103 h 103"/>
                    <a:gd name="T16" fmla="*/ 51 w 60"/>
                    <a:gd name="T17" fmla="*/ 86 h 103"/>
                    <a:gd name="T18" fmla="*/ 51 w 60"/>
                    <a:gd name="T19" fmla="*/ 95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03"/>
                    <a:gd name="T32" fmla="*/ 60 w 60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03">
                      <a:moveTo>
                        <a:pt x="51" y="95"/>
                      </a:moveTo>
                      <a:lnTo>
                        <a:pt x="51" y="86"/>
                      </a:lnTo>
                      <a:lnTo>
                        <a:pt x="0" y="0"/>
                      </a:lnTo>
                      <a:lnTo>
                        <a:pt x="51" y="95"/>
                      </a:lnTo>
                      <a:lnTo>
                        <a:pt x="51" y="86"/>
                      </a:lnTo>
                      <a:lnTo>
                        <a:pt x="51" y="95"/>
                      </a:lnTo>
                      <a:lnTo>
                        <a:pt x="60" y="103"/>
                      </a:lnTo>
                      <a:lnTo>
                        <a:pt x="51" y="86"/>
                      </a:lnTo>
                      <a:lnTo>
                        <a:pt x="51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2" name="Freeform 124"/>
                <p:cNvSpPr>
                  <a:spLocks/>
                </p:cNvSpPr>
                <p:nvPr/>
              </p:nvSpPr>
              <p:spPr bwMode="auto">
                <a:xfrm>
                  <a:off x="9145" y="7870"/>
                  <a:ext cx="86" cy="86"/>
                </a:xfrm>
                <a:custGeom>
                  <a:avLst/>
                  <a:gdLst>
                    <a:gd name="T0" fmla="*/ 9 w 86"/>
                    <a:gd name="T1" fmla="*/ 8 h 86"/>
                    <a:gd name="T2" fmla="*/ 9 w 86"/>
                    <a:gd name="T3" fmla="*/ 8 h 86"/>
                    <a:gd name="T4" fmla="*/ 86 w 86"/>
                    <a:gd name="T5" fmla="*/ 86 h 86"/>
                    <a:gd name="T6" fmla="*/ 86 w 86"/>
                    <a:gd name="T7" fmla="*/ 77 h 86"/>
                    <a:gd name="T8" fmla="*/ 9 w 86"/>
                    <a:gd name="T9" fmla="*/ 8 h 86"/>
                    <a:gd name="T10" fmla="*/ 9 w 86"/>
                    <a:gd name="T11" fmla="*/ 8 h 86"/>
                    <a:gd name="T12" fmla="*/ 9 w 86"/>
                    <a:gd name="T13" fmla="*/ 8 h 86"/>
                    <a:gd name="T14" fmla="*/ 0 w 86"/>
                    <a:gd name="T15" fmla="*/ 0 h 86"/>
                    <a:gd name="T16" fmla="*/ 9 w 86"/>
                    <a:gd name="T17" fmla="*/ 8 h 86"/>
                    <a:gd name="T18" fmla="*/ 9 w 86"/>
                    <a:gd name="T19" fmla="*/ 8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86"/>
                    <a:gd name="T32" fmla="*/ 86 w 86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86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86" y="86"/>
                      </a:lnTo>
                      <a:lnTo>
                        <a:pt x="86" y="77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3" name="Freeform 125"/>
                <p:cNvSpPr>
                  <a:spLocks/>
                </p:cNvSpPr>
                <p:nvPr/>
              </p:nvSpPr>
              <p:spPr bwMode="auto">
                <a:xfrm>
                  <a:off x="9154" y="7878"/>
                  <a:ext cx="60" cy="86"/>
                </a:xfrm>
                <a:custGeom>
                  <a:avLst/>
                  <a:gdLst>
                    <a:gd name="T0" fmla="*/ 52 w 60"/>
                    <a:gd name="T1" fmla="*/ 86 h 86"/>
                    <a:gd name="T2" fmla="*/ 60 w 60"/>
                    <a:gd name="T3" fmla="*/ 78 h 86"/>
                    <a:gd name="T4" fmla="*/ 0 w 60"/>
                    <a:gd name="T5" fmla="*/ 0 h 86"/>
                    <a:gd name="T6" fmla="*/ 0 w 60"/>
                    <a:gd name="T7" fmla="*/ 0 h 86"/>
                    <a:gd name="T8" fmla="*/ 52 w 60"/>
                    <a:gd name="T9" fmla="*/ 86 h 86"/>
                    <a:gd name="T10" fmla="*/ 60 w 60"/>
                    <a:gd name="T11" fmla="*/ 78 h 86"/>
                    <a:gd name="T12" fmla="*/ 52 w 60"/>
                    <a:gd name="T13" fmla="*/ 86 h 86"/>
                    <a:gd name="T14" fmla="*/ 60 w 60"/>
                    <a:gd name="T15" fmla="*/ 86 h 86"/>
                    <a:gd name="T16" fmla="*/ 60 w 60"/>
                    <a:gd name="T17" fmla="*/ 78 h 86"/>
                    <a:gd name="T18" fmla="*/ 52 w 60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86"/>
                    <a:gd name="T32" fmla="*/ 60 w 60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86">
                      <a:moveTo>
                        <a:pt x="52" y="86"/>
                      </a:moveTo>
                      <a:lnTo>
                        <a:pt x="60" y="78"/>
                      </a:lnTo>
                      <a:lnTo>
                        <a:pt x="0" y="0"/>
                      </a:lnTo>
                      <a:lnTo>
                        <a:pt x="52" y="86"/>
                      </a:lnTo>
                      <a:lnTo>
                        <a:pt x="60" y="78"/>
                      </a:lnTo>
                      <a:lnTo>
                        <a:pt x="52" y="86"/>
                      </a:lnTo>
                      <a:lnTo>
                        <a:pt x="60" y="86"/>
                      </a:lnTo>
                      <a:lnTo>
                        <a:pt x="60" y="78"/>
                      </a:lnTo>
                      <a:lnTo>
                        <a:pt x="52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4" name="Freeform 126"/>
                <p:cNvSpPr>
                  <a:spLocks/>
                </p:cNvSpPr>
                <p:nvPr/>
              </p:nvSpPr>
              <p:spPr bwMode="auto">
                <a:xfrm>
                  <a:off x="9128" y="7896"/>
                  <a:ext cx="86" cy="68"/>
                </a:xfrm>
                <a:custGeom>
                  <a:avLst/>
                  <a:gdLst>
                    <a:gd name="T0" fmla="*/ 17 w 86"/>
                    <a:gd name="T1" fmla="*/ 8 h 68"/>
                    <a:gd name="T2" fmla="*/ 9 w 86"/>
                    <a:gd name="T3" fmla="*/ 17 h 68"/>
                    <a:gd name="T4" fmla="*/ 78 w 86"/>
                    <a:gd name="T5" fmla="*/ 68 h 68"/>
                    <a:gd name="T6" fmla="*/ 86 w 86"/>
                    <a:gd name="T7" fmla="*/ 60 h 68"/>
                    <a:gd name="T8" fmla="*/ 17 w 86"/>
                    <a:gd name="T9" fmla="*/ 8 h 68"/>
                    <a:gd name="T10" fmla="*/ 9 w 86"/>
                    <a:gd name="T11" fmla="*/ 17 h 68"/>
                    <a:gd name="T12" fmla="*/ 17 w 86"/>
                    <a:gd name="T13" fmla="*/ 8 h 68"/>
                    <a:gd name="T14" fmla="*/ 0 w 86"/>
                    <a:gd name="T15" fmla="*/ 0 h 68"/>
                    <a:gd name="T16" fmla="*/ 9 w 86"/>
                    <a:gd name="T17" fmla="*/ 17 h 68"/>
                    <a:gd name="T18" fmla="*/ 17 w 86"/>
                    <a:gd name="T19" fmla="*/ 8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8"/>
                    <a:gd name="T32" fmla="*/ 86 w 86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8">
                      <a:moveTo>
                        <a:pt x="17" y="8"/>
                      </a:moveTo>
                      <a:lnTo>
                        <a:pt x="9" y="17"/>
                      </a:lnTo>
                      <a:lnTo>
                        <a:pt x="78" y="68"/>
                      </a:lnTo>
                      <a:lnTo>
                        <a:pt x="86" y="60"/>
                      </a:lnTo>
                      <a:lnTo>
                        <a:pt x="17" y="8"/>
                      </a:lnTo>
                      <a:lnTo>
                        <a:pt x="9" y="17"/>
                      </a:lnTo>
                      <a:lnTo>
                        <a:pt x="17" y="8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5" name="Freeform 127"/>
                <p:cNvSpPr>
                  <a:spLocks/>
                </p:cNvSpPr>
                <p:nvPr/>
              </p:nvSpPr>
              <p:spPr bwMode="auto">
                <a:xfrm>
                  <a:off x="9137" y="7904"/>
                  <a:ext cx="60" cy="78"/>
                </a:xfrm>
                <a:custGeom>
                  <a:avLst/>
                  <a:gdLst>
                    <a:gd name="T0" fmla="*/ 51 w 60"/>
                    <a:gd name="T1" fmla="*/ 69 h 78"/>
                    <a:gd name="T2" fmla="*/ 60 w 60"/>
                    <a:gd name="T3" fmla="*/ 69 h 78"/>
                    <a:gd name="T4" fmla="*/ 8 w 60"/>
                    <a:gd name="T5" fmla="*/ 0 h 78"/>
                    <a:gd name="T6" fmla="*/ 0 w 60"/>
                    <a:gd name="T7" fmla="*/ 9 h 78"/>
                    <a:gd name="T8" fmla="*/ 51 w 60"/>
                    <a:gd name="T9" fmla="*/ 69 h 78"/>
                    <a:gd name="T10" fmla="*/ 60 w 60"/>
                    <a:gd name="T11" fmla="*/ 69 h 78"/>
                    <a:gd name="T12" fmla="*/ 51 w 60"/>
                    <a:gd name="T13" fmla="*/ 69 h 78"/>
                    <a:gd name="T14" fmla="*/ 60 w 60"/>
                    <a:gd name="T15" fmla="*/ 78 h 78"/>
                    <a:gd name="T16" fmla="*/ 60 w 60"/>
                    <a:gd name="T17" fmla="*/ 69 h 78"/>
                    <a:gd name="T18" fmla="*/ 51 w 60"/>
                    <a:gd name="T19" fmla="*/ 69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78"/>
                    <a:gd name="T32" fmla="*/ 60 w 60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78">
                      <a:moveTo>
                        <a:pt x="51" y="69"/>
                      </a:moveTo>
                      <a:lnTo>
                        <a:pt x="60" y="69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51" y="69"/>
                      </a:lnTo>
                      <a:lnTo>
                        <a:pt x="60" y="69"/>
                      </a:lnTo>
                      <a:lnTo>
                        <a:pt x="51" y="69"/>
                      </a:lnTo>
                      <a:lnTo>
                        <a:pt x="60" y="78"/>
                      </a:lnTo>
                      <a:lnTo>
                        <a:pt x="60" y="69"/>
                      </a:lnTo>
                      <a:lnTo>
                        <a:pt x="51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6" name="Freeform 128"/>
                <p:cNvSpPr>
                  <a:spLocks/>
                </p:cNvSpPr>
                <p:nvPr/>
              </p:nvSpPr>
              <p:spPr bwMode="auto">
                <a:xfrm>
                  <a:off x="9111" y="7913"/>
                  <a:ext cx="86" cy="60"/>
                </a:xfrm>
                <a:custGeom>
                  <a:avLst/>
                  <a:gdLst>
                    <a:gd name="T0" fmla="*/ 17 w 86"/>
                    <a:gd name="T1" fmla="*/ 8 h 60"/>
                    <a:gd name="T2" fmla="*/ 8 w 86"/>
                    <a:gd name="T3" fmla="*/ 8 h 60"/>
                    <a:gd name="T4" fmla="*/ 77 w 86"/>
                    <a:gd name="T5" fmla="*/ 60 h 60"/>
                    <a:gd name="T6" fmla="*/ 86 w 86"/>
                    <a:gd name="T7" fmla="*/ 60 h 60"/>
                    <a:gd name="T8" fmla="*/ 8 w 86"/>
                    <a:gd name="T9" fmla="*/ 8 h 60"/>
                    <a:gd name="T10" fmla="*/ 8 w 86"/>
                    <a:gd name="T11" fmla="*/ 8 h 60"/>
                    <a:gd name="T12" fmla="*/ 8 w 86"/>
                    <a:gd name="T13" fmla="*/ 8 h 60"/>
                    <a:gd name="T14" fmla="*/ 0 w 86"/>
                    <a:gd name="T15" fmla="*/ 0 h 60"/>
                    <a:gd name="T16" fmla="*/ 8 w 86"/>
                    <a:gd name="T17" fmla="*/ 8 h 60"/>
                    <a:gd name="T18" fmla="*/ 17 w 86"/>
                    <a:gd name="T19" fmla="*/ 8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0"/>
                    <a:gd name="T32" fmla="*/ 86 w 86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0">
                      <a:moveTo>
                        <a:pt x="17" y="8"/>
                      </a:moveTo>
                      <a:lnTo>
                        <a:pt x="8" y="8"/>
                      </a:lnTo>
                      <a:lnTo>
                        <a:pt x="77" y="60"/>
                      </a:lnTo>
                      <a:lnTo>
                        <a:pt x="86" y="60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7" name="Freeform 129"/>
                <p:cNvSpPr>
                  <a:spLocks/>
                </p:cNvSpPr>
                <p:nvPr/>
              </p:nvSpPr>
              <p:spPr bwMode="auto">
                <a:xfrm>
                  <a:off x="9119" y="7921"/>
                  <a:ext cx="61" cy="78"/>
                </a:xfrm>
                <a:custGeom>
                  <a:avLst/>
                  <a:gdLst>
                    <a:gd name="T0" fmla="*/ 52 w 61"/>
                    <a:gd name="T1" fmla="*/ 69 h 78"/>
                    <a:gd name="T2" fmla="*/ 52 w 61"/>
                    <a:gd name="T3" fmla="*/ 69 h 78"/>
                    <a:gd name="T4" fmla="*/ 9 w 61"/>
                    <a:gd name="T5" fmla="*/ 0 h 78"/>
                    <a:gd name="T6" fmla="*/ 0 w 61"/>
                    <a:gd name="T7" fmla="*/ 0 h 78"/>
                    <a:gd name="T8" fmla="*/ 52 w 61"/>
                    <a:gd name="T9" fmla="*/ 69 h 78"/>
                    <a:gd name="T10" fmla="*/ 52 w 61"/>
                    <a:gd name="T11" fmla="*/ 69 h 78"/>
                    <a:gd name="T12" fmla="*/ 52 w 61"/>
                    <a:gd name="T13" fmla="*/ 69 h 78"/>
                    <a:gd name="T14" fmla="*/ 61 w 61"/>
                    <a:gd name="T15" fmla="*/ 78 h 78"/>
                    <a:gd name="T16" fmla="*/ 52 w 61"/>
                    <a:gd name="T17" fmla="*/ 69 h 78"/>
                    <a:gd name="T18" fmla="*/ 52 w 61"/>
                    <a:gd name="T19" fmla="*/ 69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78"/>
                    <a:gd name="T32" fmla="*/ 61 w 61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78">
                      <a:moveTo>
                        <a:pt x="52" y="69"/>
                      </a:moveTo>
                      <a:lnTo>
                        <a:pt x="52" y="6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2" y="69"/>
                      </a:lnTo>
                      <a:lnTo>
                        <a:pt x="61" y="78"/>
                      </a:lnTo>
                      <a:lnTo>
                        <a:pt x="52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8" name="Freeform 130"/>
                <p:cNvSpPr>
                  <a:spLocks/>
                </p:cNvSpPr>
                <p:nvPr/>
              </p:nvSpPr>
              <p:spPr bwMode="auto">
                <a:xfrm>
                  <a:off x="9102" y="7921"/>
                  <a:ext cx="69" cy="69"/>
                </a:xfrm>
                <a:custGeom>
                  <a:avLst/>
                  <a:gdLst>
                    <a:gd name="T0" fmla="*/ 9 w 69"/>
                    <a:gd name="T1" fmla="*/ 18 h 69"/>
                    <a:gd name="T2" fmla="*/ 9 w 69"/>
                    <a:gd name="T3" fmla="*/ 18 h 69"/>
                    <a:gd name="T4" fmla="*/ 69 w 69"/>
                    <a:gd name="T5" fmla="*/ 69 h 69"/>
                    <a:gd name="T6" fmla="*/ 69 w 69"/>
                    <a:gd name="T7" fmla="*/ 69 h 69"/>
                    <a:gd name="T8" fmla="*/ 9 w 69"/>
                    <a:gd name="T9" fmla="*/ 9 h 69"/>
                    <a:gd name="T10" fmla="*/ 9 w 69"/>
                    <a:gd name="T11" fmla="*/ 18 h 69"/>
                    <a:gd name="T12" fmla="*/ 9 w 69"/>
                    <a:gd name="T13" fmla="*/ 9 h 69"/>
                    <a:gd name="T14" fmla="*/ 0 w 69"/>
                    <a:gd name="T15" fmla="*/ 0 h 69"/>
                    <a:gd name="T16" fmla="*/ 9 w 69"/>
                    <a:gd name="T17" fmla="*/ 18 h 69"/>
                    <a:gd name="T18" fmla="*/ 9 w 69"/>
                    <a:gd name="T19" fmla="*/ 1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69"/>
                    <a:gd name="T32" fmla="*/ 69 w 69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69">
                      <a:moveTo>
                        <a:pt x="9" y="18"/>
                      </a:moveTo>
                      <a:lnTo>
                        <a:pt x="9" y="18"/>
                      </a:lnTo>
                      <a:lnTo>
                        <a:pt x="69" y="69"/>
                      </a:lnTo>
                      <a:lnTo>
                        <a:pt x="9" y="9"/>
                      </a:lnTo>
                      <a:lnTo>
                        <a:pt x="9" y="18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499" name="Freeform 131"/>
                <p:cNvSpPr>
                  <a:spLocks/>
                </p:cNvSpPr>
                <p:nvPr/>
              </p:nvSpPr>
              <p:spPr bwMode="auto">
                <a:xfrm>
                  <a:off x="9111" y="7939"/>
                  <a:ext cx="43" cy="60"/>
                </a:xfrm>
                <a:custGeom>
                  <a:avLst/>
                  <a:gdLst>
                    <a:gd name="T0" fmla="*/ 43 w 43"/>
                    <a:gd name="T1" fmla="*/ 60 h 60"/>
                    <a:gd name="T2" fmla="*/ 0 w 43"/>
                    <a:gd name="T3" fmla="*/ 0 h 60"/>
                    <a:gd name="T4" fmla="*/ 0 w 43"/>
                    <a:gd name="T5" fmla="*/ 0 h 60"/>
                    <a:gd name="T6" fmla="*/ 43 w 43"/>
                    <a:gd name="T7" fmla="*/ 60 h 60"/>
                    <a:gd name="T8" fmla="*/ 43 w 43"/>
                    <a:gd name="T9" fmla="*/ 6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60"/>
                    <a:gd name="T17" fmla="*/ 43 w 4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60">
                      <a:moveTo>
                        <a:pt x="43" y="60"/>
                      </a:moveTo>
                      <a:lnTo>
                        <a:pt x="0" y="0"/>
                      </a:lnTo>
                      <a:lnTo>
                        <a:pt x="4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0" name="Freeform 132"/>
                <p:cNvSpPr>
                  <a:spLocks/>
                </p:cNvSpPr>
                <p:nvPr/>
              </p:nvSpPr>
              <p:spPr bwMode="auto">
                <a:xfrm>
                  <a:off x="9257" y="7422"/>
                  <a:ext cx="190" cy="250"/>
                </a:xfrm>
                <a:custGeom>
                  <a:avLst/>
                  <a:gdLst>
                    <a:gd name="T0" fmla="*/ 17 w 190"/>
                    <a:gd name="T1" fmla="*/ 241 h 250"/>
                    <a:gd name="T2" fmla="*/ 26 w 190"/>
                    <a:gd name="T3" fmla="*/ 224 h 250"/>
                    <a:gd name="T4" fmla="*/ 35 w 190"/>
                    <a:gd name="T5" fmla="*/ 207 h 250"/>
                    <a:gd name="T6" fmla="*/ 43 w 190"/>
                    <a:gd name="T7" fmla="*/ 190 h 250"/>
                    <a:gd name="T8" fmla="*/ 52 w 190"/>
                    <a:gd name="T9" fmla="*/ 172 h 250"/>
                    <a:gd name="T10" fmla="*/ 60 w 190"/>
                    <a:gd name="T11" fmla="*/ 155 h 250"/>
                    <a:gd name="T12" fmla="*/ 69 w 190"/>
                    <a:gd name="T13" fmla="*/ 138 h 250"/>
                    <a:gd name="T14" fmla="*/ 78 w 190"/>
                    <a:gd name="T15" fmla="*/ 129 h 250"/>
                    <a:gd name="T16" fmla="*/ 86 w 190"/>
                    <a:gd name="T17" fmla="*/ 112 h 250"/>
                    <a:gd name="T18" fmla="*/ 95 w 190"/>
                    <a:gd name="T19" fmla="*/ 95 h 250"/>
                    <a:gd name="T20" fmla="*/ 112 w 190"/>
                    <a:gd name="T21" fmla="*/ 78 h 250"/>
                    <a:gd name="T22" fmla="*/ 121 w 190"/>
                    <a:gd name="T23" fmla="*/ 69 h 250"/>
                    <a:gd name="T24" fmla="*/ 129 w 190"/>
                    <a:gd name="T25" fmla="*/ 52 h 250"/>
                    <a:gd name="T26" fmla="*/ 147 w 190"/>
                    <a:gd name="T27" fmla="*/ 43 h 250"/>
                    <a:gd name="T28" fmla="*/ 155 w 190"/>
                    <a:gd name="T29" fmla="*/ 26 h 250"/>
                    <a:gd name="T30" fmla="*/ 172 w 190"/>
                    <a:gd name="T31" fmla="*/ 18 h 250"/>
                    <a:gd name="T32" fmla="*/ 190 w 190"/>
                    <a:gd name="T33" fmla="*/ 0 h 250"/>
                    <a:gd name="T34" fmla="*/ 172 w 190"/>
                    <a:gd name="T35" fmla="*/ 9 h 250"/>
                    <a:gd name="T36" fmla="*/ 164 w 190"/>
                    <a:gd name="T37" fmla="*/ 18 h 250"/>
                    <a:gd name="T38" fmla="*/ 147 w 190"/>
                    <a:gd name="T39" fmla="*/ 35 h 250"/>
                    <a:gd name="T40" fmla="*/ 138 w 190"/>
                    <a:gd name="T41" fmla="*/ 52 h 250"/>
                    <a:gd name="T42" fmla="*/ 121 w 190"/>
                    <a:gd name="T43" fmla="*/ 61 h 250"/>
                    <a:gd name="T44" fmla="*/ 104 w 190"/>
                    <a:gd name="T45" fmla="*/ 78 h 250"/>
                    <a:gd name="T46" fmla="*/ 95 w 190"/>
                    <a:gd name="T47" fmla="*/ 95 h 250"/>
                    <a:gd name="T48" fmla="*/ 78 w 190"/>
                    <a:gd name="T49" fmla="*/ 121 h 250"/>
                    <a:gd name="T50" fmla="*/ 69 w 190"/>
                    <a:gd name="T51" fmla="*/ 138 h 250"/>
                    <a:gd name="T52" fmla="*/ 52 w 190"/>
                    <a:gd name="T53" fmla="*/ 155 h 250"/>
                    <a:gd name="T54" fmla="*/ 43 w 190"/>
                    <a:gd name="T55" fmla="*/ 172 h 250"/>
                    <a:gd name="T56" fmla="*/ 35 w 190"/>
                    <a:gd name="T57" fmla="*/ 190 h 250"/>
                    <a:gd name="T58" fmla="*/ 26 w 190"/>
                    <a:gd name="T59" fmla="*/ 207 h 250"/>
                    <a:gd name="T60" fmla="*/ 17 w 190"/>
                    <a:gd name="T61" fmla="*/ 224 h 250"/>
                    <a:gd name="T62" fmla="*/ 9 w 190"/>
                    <a:gd name="T63" fmla="*/ 241 h 250"/>
                    <a:gd name="T64" fmla="*/ 0 w 190"/>
                    <a:gd name="T65" fmla="*/ 250 h 250"/>
                    <a:gd name="T66" fmla="*/ 17 w 190"/>
                    <a:gd name="T67" fmla="*/ 241 h 2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0"/>
                    <a:gd name="T103" fmla="*/ 0 h 250"/>
                    <a:gd name="T104" fmla="*/ 190 w 190"/>
                    <a:gd name="T105" fmla="*/ 250 h 2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0" h="250">
                      <a:moveTo>
                        <a:pt x="17" y="241"/>
                      </a:moveTo>
                      <a:lnTo>
                        <a:pt x="26" y="224"/>
                      </a:lnTo>
                      <a:lnTo>
                        <a:pt x="35" y="207"/>
                      </a:lnTo>
                      <a:lnTo>
                        <a:pt x="43" y="190"/>
                      </a:lnTo>
                      <a:lnTo>
                        <a:pt x="52" y="172"/>
                      </a:lnTo>
                      <a:lnTo>
                        <a:pt x="60" y="155"/>
                      </a:lnTo>
                      <a:lnTo>
                        <a:pt x="69" y="138"/>
                      </a:lnTo>
                      <a:lnTo>
                        <a:pt x="78" y="129"/>
                      </a:lnTo>
                      <a:lnTo>
                        <a:pt x="86" y="112"/>
                      </a:lnTo>
                      <a:lnTo>
                        <a:pt x="95" y="95"/>
                      </a:lnTo>
                      <a:lnTo>
                        <a:pt x="112" y="78"/>
                      </a:lnTo>
                      <a:lnTo>
                        <a:pt x="121" y="69"/>
                      </a:lnTo>
                      <a:lnTo>
                        <a:pt x="129" y="52"/>
                      </a:lnTo>
                      <a:lnTo>
                        <a:pt x="147" y="43"/>
                      </a:lnTo>
                      <a:lnTo>
                        <a:pt x="155" y="26"/>
                      </a:lnTo>
                      <a:lnTo>
                        <a:pt x="172" y="18"/>
                      </a:lnTo>
                      <a:lnTo>
                        <a:pt x="190" y="0"/>
                      </a:lnTo>
                      <a:lnTo>
                        <a:pt x="172" y="9"/>
                      </a:lnTo>
                      <a:lnTo>
                        <a:pt x="164" y="18"/>
                      </a:lnTo>
                      <a:lnTo>
                        <a:pt x="147" y="35"/>
                      </a:lnTo>
                      <a:lnTo>
                        <a:pt x="138" y="52"/>
                      </a:lnTo>
                      <a:lnTo>
                        <a:pt x="121" y="61"/>
                      </a:lnTo>
                      <a:lnTo>
                        <a:pt x="104" y="78"/>
                      </a:lnTo>
                      <a:lnTo>
                        <a:pt x="95" y="95"/>
                      </a:lnTo>
                      <a:lnTo>
                        <a:pt x="78" y="121"/>
                      </a:lnTo>
                      <a:lnTo>
                        <a:pt x="69" y="138"/>
                      </a:lnTo>
                      <a:lnTo>
                        <a:pt x="52" y="155"/>
                      </a:lnTo>
                      <a:lnTo>
                        <a:pt x="43" y="172"/>
                      </a:lnTo>
                      <a:lnTo>
                        <a:pt x="35" y="190"/>
                      </a:lnTo>
                      <a:lnTo>
                        <a:pt x="26" y="207"/>
                      </a:lnTo>
                      <a:lnTo>
                        <a:pt x="17" y="224"/>
                      </a:lnTo>
                      <a:lnTo>
                        <a:pt x="9" y="241"/>
                      </a:lnTo>
                      <a:lnTo>
                        <a:pt x="0" y="250"/>
                      </a:lnTo>
                      <a:lnTo>
                        <a:pt x="17" y="2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1" name="Freeform 133"/>
                <p:cNvSpPr>
                  <a:spLocks/>
                </p:cNvSpPr>
                <p:nvPr/>
              </p:nvSpPr>
              <p:spPr bwMode="auto">
                <a:xfrm>
                  <a:off x="9274" y="7508"/>
                  <a:ext cx="87" cy="155"/>
                </a:xfrm>
                <a:custGeom>
                  <a:avLst/>
                  <a:gdLst>
                    <a:gd name="T0" fmla="*/ 87 w 87"/>
                    <a:gd name="T1" fmla="*/ 0 h 155"/>
                    <a:gd name="T2" fmla="*/ 69 w 87"/>
                    <a:gd name="T3" fmla="*/ 18 h 155"/>
                    <a:gd name="T4" fmla="*/ 61 w 87"/>
                    <a:gd name="T5" fmla="*/ 35 h 155"/>
                    <a:gd name="T6" fmla="*/ 52 w 87"/>
                    <a:gd name="T7" fmla="*/ 52 h 155"/>
                    <a:gd name="T8" fmla="*/ 35 w 87"/>
                    <a:gd name="T9" fmla="*/ 78 h 155"/>
                    <a:gd name="T10" fmla="*/ 26 w 87"/>
                    <a:gd name="T11" fmla="*/ 95 h 155"/>
                    <a:gd name="T12" fmla="*/ 18 w 87"/>
                    <a:gd name="T13" fmla="*/ 121 h 155"/>
                    <a:gd name="T14" fmla="*/ 9 w 87"/>
                    <a:gd name="T15" fmla="*/ 138 h 155"/>
                    <a:gd name="T16" fmla="*/ 0 w 87"/>
                    <a:gd name="T17" fmla="*/ 155 h 155"/>
                    <a:gd name="T18" fmla="*/ 0 w 87"/>
                    <a:gd name="T19" fmla="*/ 155 h 155"/>
                    <a:gd name="T20" fmla="*/ 9 w 87"/>
                    <a:gd name="T21" fmla="*/ 138 h 155"/>
                    <a:gd name="T22" fmla="*/ 18 w 87"/>
                    <a:gd name="T23" fmla="*/ 121 h 155"/>
                    <a:gd name="T24" fmla="*/ 35 w 87"/>
                    <a:gd name="T25" fmla="*/ 95 h 155"/>
                    <a:gd name="T26" fmla="*/ 43 w 87"/>
                    <a:gd name="T27" fmla="*/ 78 h 155"/>
                    <a:gd name="T28" fmla="*/ 52 w 87"/>
                    <a:gd name="T29" fmla="*/ 52 h 155"/>
                    <a:gd name="T30" fmla="*/ 61 w 87"/>
                    <a:gd name="T31" fmla="*/ 35 h 155"/>
                    <a:gd name="T32" fmla="*/ 78 w 87"/>
                    <a:gd name="T33" fmla="*/ 18 h 155"/>
                    <a:gd name="T34" fmla="*/ 87 w 87"/>
                    <a:gd name="T35" fmla="*/ 0 h 155"/>
                    <a:gd name="T36" fmla="*/ 87 w 87"/>
                    <a:gd name="T37" fmla="*/ 0 h 1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7"/>
                    <a:gd name="T58" fmla="*/ 0 h 155"/>
                    <a:gd name="T59" fmla="*/ 87 w 87"/>
                    <a:gd name="T60" fmla="*/ 155 h 1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7" h="155">
                      <a:moveTo>
                        <a:pt x="87" y="0"/>
                      </a:moveTo>
                      <a:lnTo>
                        <a:pt x="69" y="18"/>
                      </a:lnTo>
                      <a:lnTo>
                        <a:pt x="61" y="35"/>
                      </a:lnTo>
                      <a:lnTo>
                        <a:pt x="52" y="52"/>
                      </a:lnTo>
                      <a:lnTo>
                        <a:pt x="35" y="78"/>
                      </a:lnTo>
                      <a:lnTo>
                        <a:pt x="26" y="95"/>
                      </a:lnTo>
                      <a:lnTo>
                        <a:pt x="18" y="121"/>
                      </a:lnTo>
                      <a:lnTo>
                        <a:pt x="9" y="138"/>
                      </a:lnTo>
                      <a:lnTo>
                        <a:pt x="0" y="155"/>
                      </a:lnTo>
                      <a:lnTo>
                        <a:pt x="9" y="138"/>
                      </a:lnTo>
                      <a:lnTo>
                        <a:pt x="18" y="121"/>
                      </a:lnTo>
                      <a:lnTo>
                        <a:pt x="35" y="95"/>
                      </a:lnTo>
                      <a:lnTo>
                        <a:pt x="43" y="78"/>
                      </a:lnTo>
                      <a:lnTo>
                        <a:pt x="52" y="52"/>
                      </a:lnTo>
                      <a:lnTo>
                        <a:pt x="61" y="35"/>
                      </a:lnTo>
                      <a:lnTo>
                        <a:pt x="78" y="1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2" name="Freeform 134"/>
                <p:cNvSpPr>
                  <a:spLocks/>
                </p:cNvSpPr>
                <p:nvPr/>
              </p:nvSpPr>
              <p:spPr bwMode="auto">
                <a:xfrm>
                  <a:off x="9361" y="7422"/>
                  <a:ext cx="77" cy="86"/>
                </a:xfrm>
                <a:custGeom>
                  <a:avLst/>
                  <a:gdLst>
                    <a:gd name="T0" fmla="*/ 77 w 77"/>
                    <a:gd name="T1" fmla="*/ 0 h 86"/>
                    <a:gd name="T2" fmla="*/ 68 w 77"/>
                    <a:gd name="T3" fmla="*/ 9 h 86"/>
                    <a:gd name="T4" fmla="*/ 51 w 77"/>
                    <a:gd name="T5" fmla="*/ 26 h 86"/>
                    <a:gd name="T6" fmla="*/ 43 w 77"/>
                    <a:gd name="T7" fmla="*/ 35 h 86"/>
                    <a:gd name="T8" fmla="*/ 34 w 77"/>
                    <a:gd name="T9" fmla="*/ 43 h 86"/>
                    <a:gd name="T10" fmla="*/ 25 w 77"/>
                    <a:gd name="T11" fmla="*/ 52 h 86"/>
                    <a:gd name="T12" fmla="*/ 17 w 77"/>
                    <a:gd name="T13" fmla="*/ 61 h 86"/>
                    <a:gd name="T14" fmla="*/ 8 w 77"/>
                    <a:gd name="T15" fmla="*/ 78 h 86"/>
                    <a:gd name="T16" fmla="*/ 0 w 77"/>
                    <a:gd name="T17" fmla="*/ 86 h 86"/>
                    <a:gd name="T18" fmla="*/ 0 w 77"/>
                    <a:gd name="T19" fmla="*/ 86 h 86"/>
                    <a:gd name="T20" fmla="*/ 8 w 77"/>
                    <a:gd name="T21" fmla="*/ 78 h 86"/>
                    <a:gd name="T22" fmla="*/ 17 w 77"/>
                    <a:gd name="T23" fmla="*/ 69 h 86"/>
                    <a:gd name="T24" fmla="*/ 25 w 77"/>
                    <a:gd name="T25" fmla="*/ 52 h 86"/>
                    <a:gd name="T26" fmla="*/ 34 w 77"/>
                    <a:gd name="T27" fmla="*/ 43 h 86"/>
                    <a:gd name="T28" fmla="*/ 51 w 77"/>
                    <a:gd name="T29" fmla="*/ 35 h 86"/>
                    <a:gd name="T30" fmla="*/ 60 w 77"/>
                    <a:gd name="T31" fmla="*/ 26 h 86"/>
                    <a:gd name="T32" fmla="*/ 68 w 77"/>
                    <a:gd name="T33" fmla="*/ 18 h 86"/>
                    <a:gd name="T34" fmla="*/ 77 w 77"/>
                    <a:gd name="T35" fmla="*/ 9 h 86"/>
                    <a:gd name="T36" fmla="*/ 77 w 77"/>
                    <a:gd name="T37" fmla="*/ 0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7"/>
                    <a:gd name="T58" fmla="*/ 0 h 86"/>
                    <a:gd name="T59" fmla="*/ 77 w 77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7" h="86">
                      <a:moveTo>
                        <a:pt x="77" y="0"/>
                      </a:moveTo>
                      <a:lnTo>
                        <a:pt x="68" y="9"/>
                      </a:lnTo>
                      <a:lnTo>
                        <a:pt x="51" y="26"/>
                      </a:lnTo>
                      <a:lnTo>
                        <a:pt x="43" y="35"/>
                      </a:lnTo>
                      <a:lnTo>
                        <a:pt x="34" y="43"/>
                      </a:lnTo>
                      <a:lnTo>
                        <a:pt x="25" y="52"/>
                      </a:lnTo>
                      <a:lnTo>
                        <a:pt x="17" y="61"/>
                      </a:lnTo>
                      <a:lnTo>
                        <a:pt x="8" y="78"/>
                      </a:lnTo>
                      <a:lnTo>
                        <a:pt x="0" y="86"/>
                      </a:lnTo>
                      <a:lnTo>
                        <a:pt x="8" y="78"/>
                      </a:lnTo>
                      <a:lnTo>
                        <a:pt x="17" y="69"/>
                      </a:lnTo>
                      <a:lnTo>
                        <a:pt x="25" y="52"/>
                      </a:lnTo>
                      <a:lnTo>
                        <a:pt x="34" y="43"/>
                      </a:lnTo>
                      <a:lnTo>
                        <a:pt x="51" y="35"/>
                      </a:lnTo>
                      <a:lnTo>
                        <a:pt x="60" y="26"/>
                      </a:lnTo>
                      <a:lnTo>
                        <a:pt x="68" y="18"/>
                      </a:lnTo>
                      <a:lnTo>
                        <a:pt x="77" y="9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3" name="Freeform 135"/>
                <p:cNvSpPr>
                  <a:spLocks/>
                </p:cNvSpPr>
                <p:nvPr/>
              </p:nvSpPr>
              <p:spPr bwMode="auto">
                <a:xfrm>
                  <a:off x="9369" y="7422"/>
                  <a:ext cx="78" cy="78"/>
                </a:xfrm>
                <a:custGeom>
                  <a:avLst/>
                  <a:gdLst>
                    <a:gd name="T0" fmla="*/ 0 w 78"/>
                    <a:gd name="T1" fmla="*/ 78 h 78"/>
                    <a:gd name="T2" fmla="*/ 9 w 78"/>
                    <a:gd name="T3" fmla="*/ 69 h 78"/>
                    <a:gd name="T4" fmla="*/ 17 w 78"/>
                    <a:gd name="T5" fmla="*/ 61 h 78"/>
                    <a:gd name="T6" fmla="*/ 26 w 78"/>
                    <a:gd name="T7" fmla="*/ 43 h 78"/>
                    <a:gd name="T8" fmla="*/ 35 w 78"/>
                    <a:gd name="T9" fmla="*/ 35 h 78"/>
                    <a:gd name="T10" fmla="*/ 43 w 78"/>
                    <a:gd name="T11" fmla="*/ 26 h 78"/>
                    <a:gd name="T12" fmla="*/ 60 w 78"/>
                    <a:gd name="T13" fmla="*/ 18 h 78"/>
                    <a:gd name="T14" fmla="*/ 69 w 78"/>
                    <a:gd name="T15" fmla="*/ 9 h 78"/>
                    <a:gd name="T16" fmla="*/ 78 w 78"/>
                    <a:gd name="T17" fmla="*/ 0 h 78"/>
                    <a:gd name="T18" fmla="*/ 69 w 78"/>
                    <a:gd name="T19" fmla="*/ 0 h 78"/>
                    <a:gd name="T20" fmla="*/ 69 w 78"/>
                    <a:gd name="T21" fmla="*/ 0 h 78"/>
                    <a:gd name="T22" fmla="*/ 69 w 78"/>
                    <a:gd name="T23" fmla="*/ 0 h 78"/>
                    <a:gd name="T24" fmla="*/ 69 w 78"/>
                    <a:gd name="T25" fmla="*/ 0 h 78"/>
                    <a:gd name="T26" fmla="*/ 69 w 78"/>
                    <a:gd name="T27" fmla="*/ 0 h 78"/>
                    <a:gd name="T28" fmla="*/ 69 w 78"/>
                    <a:gd name="T29" fmla="*/ 9 h 78"/>
                    <a:gd name="T30" fmla="*/ 69 w 78"/>
                    <a:gd name="T31" fmla="*/ 0 h 78"/>
                    <a:gd name="T32" fmla="*/ 78 w 78"/>
                    <a:gd name="T33" fmla="*/ 0 h 78"/>
                    <a:gd name="T34" fmla="*/ 78 w 78"/>
                    <a:gd name="T35" fmla="*/ 0 h 78"/>
                    <a:gd name="T36" fmla="*/ 78 w 78"/>
                    <a:gd name="T37" fmla="*/ 0 h 78"/>
                    <a:gd name="T38" fmla="*/ 69 w 78"/>
                    <a:gd name="T39" fmla="*/ 0 h 78"/>
                    <a:gd name="T40" fmla="*/ 60 w 78"/>
                    <a:gd name="T41" fmla="*/ 9 h 78"/>
                    <a:gd name="T42" fmla="*/ 52 w 78"/>
                    <a:gd name="T43" fmla="*/ 18 h 78"/>
                    <a:gd name="T44" fmla="*/ 43 w 78"/>
                    <a:gd name="T45" fmla="*/ 26 h 78"/>
                    <a:gd name="T46" fmla="*/ 35 w 78"/>
                    <a:gd name="T47" fmla="*/ 35 h 78"/>
                    <a:gd name="T48" fmla="*/ 26 w 78"/>
                    <a:gd name="T49" fmla="*/ 43 h 78"/>
                    <a:gd name="T50" fmla="*/ 9 w 78"/>
                    <a:gd name="T51" fmla="*/ 52 h 78"/>
                    <a:gd name="T52" fmla="*/ 0 w 78"/>
                    <a:gd name="T53" fmla="*/ 61 h 78"/>
                    <a:gd name="T54" fmla="*/ 0 w 78"/>
                    <a:gd name="T55" fmla="*/ 69 h 78"/>
                    <a:gd name="T56" fmla="*/ 0 w 78"/>
                    <a:gd name="T57" fmla="*/ 78 h 7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8"/>
                    <a:gd name="T88" fmla="*/ 0 h 78"/>
                    <a:gd name="T89" fmla="*/ 78 w 78"/>
                    <a:gd name="T90" fmla="*/ 78 h 7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8" h="78">
                      <a:moveTo>
                        <a:pt x="0" y="78"/>
                      </a:moveTo>
                      <a:lnTo>
                        <a:pt x="9" y="69"/>
                      </a:lnTo>
                      <a:lnTo>
                        <a:pt x="17" y="61"/>
                      </a:lnTo>
                      <a:lnTo>
                        <a:pt x="26" y="43"/>
                      </a:lnTo>
                      <a:lnTo>
                        <a:pt x="35" y="35"/>
                      </a:lnTo>
                      <a:lnTo>
                        <a:pt x="43" y="26"/>
                      </a:lnTo>
                      <a:lnTo>
                        <a:pt x="60" y="18"/>
                      </a:lnTo>
                      <a:lnTo>
                        <a:pt x="69" y="9"/>
                      </a:lnTo>
                      <a:lnTo>
                        <a:pt x="78" y="0"/>
                      </a:lnTo>
                      <a:lnTo>
                        <a:pt x="69" y="0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69" y="0"/>
                      </a:lnTo>
                      <a:lnTo>
                        <a:pt x="60" y="9"/>
                      </a:lnTo>
                      <a:lnTo>
                        <a:pt x="52" y="18"/>
                      </a:lnTo>
                      <a:lnTo>
                        <a:pt x="43" y="26"/>
                      </a:lnTo>
                      <a:lnTo>
                        <a:pt x="35" y="35"/>
                      </a:lnTo>
                      <a:lnTo>
                        <a:pt x="26" y="43"/>
                      </a:lnTo>
                      <a:lnTo>
                        <a:pt x="9" y="52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4" name="Freeform 136"/>
                <p:cNvSpPr>
                  <a:spLocks/>
                </p:cNvSpPr>
                <p:nvPr/>
              </p:nvSpPr>
              <p:spPr bwMode="auto">
                <a:xfrm>
                  <a:off x="9249" y="7491"/>
                  <a:ext cx="120" cy="189"/>
                </a:xfrm>
                <a:custGeom>
                  <a:avLst/>
                  <a:gdLst>
                    <a:gd name="T0" fmla="*/ 8 w 120"/>
                    <a:gd name="T1" fmla="*/ 181 h 189"/>
                    <a:gd name="T2" fmla="*/ 8 w 120"/>
                    <a:gd name="T3" fmla="*/ 181 h 189"/>
                    <a:gd name="T4" fmla="*/ 17 w 120"/>
                    <a:gd name="T5" fmla="*/ 164 h 189"/>
                    <a:gd name="T6" fmla="*/ 34 w 120"/>
                    <a:gd name="T7" fmla="*/ 138 h 189"/>
                    <a:gd name="T8" fmla="*/ 43 w 120"/>
                    <a:gd name="T9" fmla="*/ 112 h 189"/>
                    <a:gd name="T10" fmla="*/ 60 w 120"/>
                    <a:gd name="T11" fmla="*/ 95 h 189"/>
                    <a:gd name="T12" fmla="*/ 77 w 120"/>
                    <a:gd name="T13" fmla="*/ 69 h 189"/>
                    <a:gd name="T14" fmla="*/ 86 w 120"/>
                    <a:gd name="T15" fmla="*/ 43 h 189"/>
                    <a:gd name="T16" fmla="*/ 103 w 120"/>
                    <a:gd name="T17" fmla="*/ 26 h 189"/>
                    <a:gd name="T18" fmla="*/ 120 w 120"/>
                    <a:gd name="T19" fmla="*/ 9 h 189"/>
                    <a:gd name="T20" fmla="*/ 120 w 120"/>
                    <a:gd name="T21" fmla="*/ 0 h 189"/>
                    <a:gd name="T22" fmla="*/ 103 w 120"/>
                    <a:gd name="T23" fmla="*/ 17 h 189"/>
                    <a:gd name="T24" fmla="*/ 94 w 120"/>
                    <a:gd name="T25" fmla="*/ 43 h 189"/>
                    <a:gd name="T26" fmla="*/ 77 w 120"/>
                    <a:gd name="T27" fmla="*/ 69 h 189"/>
                    <a:gd name="T28" fmla="*/ 60 w 120"/>
                    <a:gd name="T29" fmla="*/ 95 h 189"/>
                    <a:gd name="T30" fmla="*/ 43 w 120"/>
                    <a:gd name="T31" fmla="*/ 121 h 189"/>
                    <a:gd name="T32" fmla="*/ 25 w 120"/>
                    <a:gd name="T33" fmla="*/ 146 h 189"/>
                    <a:gd name="T34" fmla="*/ 17 w 120"/>
                    <a:gd name="T35" fmla="*/ 164 h 189"/>
                    <a:gd name="T36" fmla="*/ 8 w 120"/>
                    <a:gd name="T37" fmla="*/ 181 h 189"/>
                    <a:gd name="T38" fmla="*/ 8 w 120"/>
                    <a:gd name="T39" fmla="*/ 181 h 189"/>
                    <a:gd name="T40" fmla="*/ 8 w 120"/>
                    <a:gd name="T41" fmla="*/ 181 h 189"/>
                    <a:gd name="T42" fmla="*/ 0 w 120"/>
                    <a:gd name="T43" fmla="*/ 189 h 189"/>
                    <a:gd name="T44" fmla="*/ 8 w 120"/>
                    <a:gd name="T45" fmla="*/ 181 h 189"/>
                    <a:gd name="T46" fmla="*/ 8 w 120"/>
                    <a:gd name="T47" fmla="*/ 181 h 1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0"/>
                    <a:gd name="T73" fmla="*/ 0 h 189"/>
                    <a:gd name="T74" fmla="*/ 120 w 120"/>
                    <a:gd name="T75" fmla="*/ 189 h 18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0" h="189">
                      <a:moveTo>
                        <a:pt x="8" y="181"/>
                      </a:moveTo>
                      <a:lnTo>
                        <a:pt x="8" y="181"/>
                      </a:lnTo>
                      <a:lnTo>
                        <a:pt x="17" y="164"/>
                      </a:lnTo>
                      <a:lnTo>
                        <a:pt x="34" y="138"/>
                      </a:lnTo>
                      <a:lnTo>
                        <a:pt x="43" y="112"/>
                      </a:lnTo>
                      <a:lnTo>
                        <a:pt x="60" y="95"/>
                      </a:lnTo>
                      <a:lnTo>
                        <a:pt x="77" y="69"/>
                      </a:lnTo>
                      <a:lnTo>
                        <a:pt x="86" y="43"/>
                      </a:lnTo>
                      <a:lnTo>
                        <a:pt x="103" y="26"/>
                      </a:lnTo>
                      <a:lnTo>
                        <a:pt x="120" y="9"/>
                      </a:lnTo>
                      <a:lnTo>
                        <a:pt x="120" y="0"/>
                      </a:lnTo>
                      <a:lnTo>
                        <a:pt x="103" y="17"/>
                      </a:lnTo>
                      <a:lnTo>
                        <a:pt x="94" y="43"/>
                      </a:lnTo>
                      <a:lnTo>
                        <a:pt x="77" y="69"/>
                      </a:lnTo>
                      <a:lnTo>
                        <a:pt x="60" y="95"/>
                      </a:lnTo>
                      <a:lnTo>
                        <a:pt x="43" y="121"/>
                      </a:lnTo>
                      <a:lnTo>
                        <a:pt x="25" y="146"/>
                      </a:lnTo>
                      <a:lnTo>
                        <a:pt x="17" y="164"/>
                      </a:lnTo>
                      <a:lnTo>
                        <a:pt x="8" y="181"/>
                      </a:lnTo>
                      <a:lnTo>
                        <a:pt x="0" y="189"/>
                      </a:lnTo>
                      <a:lnTo>
                        <a:pt x="8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5" name="Freeform 137"/>
                <p:cNvSpPr>
                  <a:spLocks/>
                </p:cNvSpPr>
                <p:nvPr/>
              </p:nvSpPr>
              <p:spPr bwMode="auto">
                <a:xfrm>
                  <a:off x="9257" y="7663"/>
                  <a:ext cx="17" cy="9"/>
                </a:xfrm>
                <a:custGeom>
                  <a:avLst/>
                  <a:gdLst>
                    <a:gd name="T0" fmla="*/ 17 w 17"/>
                    <a:gd name="T1" fmla="*/ 0 h 9"/>
                    <a:gd name="T2" fmla="*/ 17 w 17"/>
                    <a:gd name="T3" fmla="*/ 0 h 9"/>
                    <a:gd name="T4" fmla="*/ 0 w 17"/>
                    <a:gd name="T5" fmla="*/ 9 h 9"/>
                    <a:gd name="T6" fmla="*/ 0 w 17"/>
                    <a:gd name="T7" fmla="*/ 9 h 9"/>
                    <a:gd name="T8" fmla="*/ 17 w 17"/>
                    <a:gd name="T9" fmla="*/ 0 h 9"/>
                    <a:gd name="T10" fmla="*/ 17 w 17"/>
                    <a:gd name="T11" fmla="*/ 0 h 9"/>
                    <a:gd name="T12" fmla="*/ 17 w 17"/>
                    <a:gd name="T13" fmla="*/ 0 h 9"/>
                    <a:gd name="T14" fmla="*/ 17 w 17"/>
                    <a:gd name="T15" fmla="*/ 0 h 9"/>
                    <a:gd name="T16" fmla="*/ 17 w 17"/>
                    <a:gd name="T17" fmla="*/ 0 h 9"/>
                    <a:gd name="T18" fmla="*/ 17 w 17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9"/>
                    <a:gd name="T32" fmla="*/ 17 w 1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9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0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6" name="Freeform 138"/>
                <p:cNvSpPr>
                  <a:spLocks/>
                </p:cNvSpPr>
                <p:nvPr/>
              </p:nvSpPr>
              <p:spPr bwMode="auto">
                <a:xfrm>
                  <a:off x="9369" y="7827"/>
                  <a:ext cx="250" cy="206"/>
                </a:xfrm>
                <a:custGeom>
                  <a:avLst/>
                  <a:gdLst>
                    <a:gd name="T0" fmla="*/ 95 w 250"/>
                    <a:gd name="T1" fmla="*/ 86 h 206"/>
                    <a:gd name="T2" fmla="*/ 250 w 250"/>
                    <a:gd name="T3" fmla="*/ 0 h 206"/>
                    <a:gd name="T4" fmla="*/ 241 w 250"/>
                    <a:gd name="T5" fmla="*/ 0 h 206"/>
                    <a:gd name="T6" fmla="*/ 233 w 250"/>
                    <a:gd name="T7" fmla="*/ 8 h 206"/>
                    <a:gd name="T8" fmla="*/ 224 w 250"/>
                    <a:gd name="T9" fmla="*/ 8 h 206"/>
                    <a:gd name="T10" fmla="*/ 215 w 250"/>
                    <a:gd name="T11" fmla="*/ 17 h 206"/>
                    <a:gd name="T12" fmla="*/ 207 w 250"/>
                    <a:gd name="T13" fmla="*/ 26 h 206"/>
                    <a:gd name="T14" fmla="*/ 190 w 250"/>
                    <a:gd name="T15" fmla="*/ 34 h 206"/>
                    <a:gd name="T16" fmla="*/ 181 w 250"/>
                    <a:gd name="T17" fmla="*/ 43 h 206"/>
                    <a:gd name="T18" fmla="*/ 164 w 250"/>
                    <a:gd name="T19" fmla="*/ 51 h 206"/>
                    <a:gd name="T20" fmla="*/ 155 w 250"/>
                    <a:gd name="T21" fmla="*/ 60 h 206"/>
                    <a:gd name="T22" fmla="*/ 146 w 250"/>
                    <a:gd name="T23" fmla="*/ 60 h 206"/>
                    <a:gd name="T24" fmla="*/ 129 w 250"/>
                    <a:gd name="T25" fmla="*/ 69 h 206"/>
                    <a:gd name="T26" fmla="*/ 121 w 250"/>
                    <a:gd name="T27" fmla="*/ 77 h 206"/>
                    <a:gd name="T28" fmla="*/ 112 w 250"/>
                    <a:gd name="T29" fmla="*/ 86 h 206"/>
                    <a:gd name="T30" fmla="*/ 103 w 250"/>
                    <a:gd name="T31" fmla="*/ 94 h 206"/>
                    <a:gd name="T32" fmla="*/ 103 w 250"/>
                    <a:gd name="T33" fmla="*/ 94 h 206"/>
                    <a:gd name="T34" fmla="*/ 95 w 250"/>
                    <a:gd name="T35" fmla="*/ 103 h 206"/>
                    <a:gd name="T36" fmla="*/ 95 w 250"/>
                    <a:gd name="T37" fmla="*/ 112 h 206"/>
                    <a:gd name="T38" fmla="*/ 86 w 250"/>
                    <a:gd name="T39" fmla="*/ 120 h 206"/>
                    <a:gd name="T40" fmla="*/ 78 w 250"/>
                    <a:gd name="T41" fmla="*/ 129 h 206"/>
                    <a:gd name="T42" fmla="*/ 78 w 250"/>
                    <a:gd name="T43" fmla="*/ 137 h 206"/>
                    <a:gd name="T44" fmla="*/ 69 w 250"/>
                    <a:gd name="T45" fmla="*/ 146 h 206"/>
                    <a:gd name="T46" fmla="*/ 60 w 250"/>
                    <a:gd name="T47" fmla="*/ 163 h 206"/>
                    <a:gd name="T48" fmla="*/ 52 w 250"/>
                    <a:gd name="T49" fmla="*/ 172 h 206"/>
                    <a:gd name="T50" fmla="*/ 43 w 250"/>
                    <a:gd name="T51" fmla="*/ 180 h 206"/>
                    <a:gd name="T52" fmla="*/ 43 w 250"/>
                    <a:gd name="T53" fmla="*/ 180 h 206"/>
                    <a:gd name="T54" fmla="*/ 35 w 250"/>
                    <a:gd name="T55" fmla="*/ 180 h 206"/>
                    <a:gd name="T56" fmla="*/ 35 w 250"/>
                    <a:gd name="T57" fmla="*/ 180 h 206"/>
                    <a:gd name="T58" fmla="*/ 26 w 250"/>
                    <a:gd name="T59" fmla="*/ 189 h 206"/>
                    <a:gd name="T60" fmla="*/ 26 w 250"/>
                    <a:gd name="T61" fmla="*/ 189 h 206"/>
                    <a:gd name="T62" fmla="*/ 26 w 250"/>
                    <a:gd name="T63" fmla="*/ 189 h 206"/>
                    <a:gd name="T64" fmla="*/ 17 w 250"/>
                    <a:gd name="T65" fmla="*/ 198 h 206"/>
                    <a:gd name="T66" fmla="*/ 17 w 250"/>
                    <a:gd name="T67" fmla="*/ 198 h 206"/>
                    <a:gd name="T68" fmla="*/ 9 w 250"/>
                    <a:gd name="T69" fmla="*/ 206 h 206"/>
                    <a:gd name="T70" fmla="*/ 0 w 250"/>
                    <a:gd name="T71" fmla="*/ 206 h 206"/>
                    <a:gd name="T72" fmla="*/ 0 w 250"/>
                    <a:gd name="T73" fmla="*/ 206 h 206"/>
                    <a:gd name="T74" fmla="*/ 9 w 250"/>
                    <a:gd name="T75" fmla="*/ 206 h 206"/>
                    <a:gd name="T76" fmla="*/ 26 w 250"/>
                    <a:gd name="T77" fmla="*/ 189 h 206"/>
                    <a:gd name="T78" fmla="*/ 35 w 250"/>
                    <a:gd name="T79" fmla="*/ 172 h 206"/>
                    <a:gd name="T80" fmla="*/ 43 w 250"/>
                    <a:gd name="T81" fmla="*/ 163 h 206"/>
                    <a:gd name="T82" fmla="*/ 52 w 250"/>
                    <a:gd name="T83" fmla="*/ 146 h 206"/>
                    <a:gd name="T84" fmla="*/ 60 w 250"/>
                    <a:gd name="T85" fmla="*/ 137 h 206"/>
                    <a:gd name="T86" fmla="*/ 78 w 250"/>
                    <a:gd name="T87" fmla="*/ 120 h 206"/>
                    <a:gd name="T88" fmla="*/ 78 w 250"/>
                    <a:gd name="T89" fmla="*/ 103 h 206"/>
                    <a:gd name="T90" fmla="*/ 95 w 250"/>
                    <a:gd name="T91" fmla="*/ 86 h 20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0"/>
                    <a:gd name="T139" fmla="*/ 0 h 206"/>
                    <a:gd name="T140" fmla="*/ 250 w 250"/>
                    <a:gd name="T141" fmla="*/ 206 h 20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0" h="206">
                      <a:moveTo>
                        <a:pt x="95" y="86"/>
                      </a:moveTo>
                      <a:lnTo>
                        <a:pt x="250" y="0"/>
                      </a:lnTo>
                      <a:lnTo>
                        <a:pt x="241" y="0"/>
                      </a:lnTo>
                      <a:lnTo>
                        <a:pt x="233" y="8"/>
                      </a:lnTo>
                      <a:lnTo>
                        <a:pt x="224" y="8"/>
                      </a:lnTo>
                      <a:lnTo>
                        <a:pt x="215" y="17"/>
                      </a:lnTo>
                      <a:lnTo>
                        <a:pt x="207" y="26"/>
                      </a:lnTo>
                      <a:lnTo>
                        <a:pt x="190" y="34"/>
                      </a:lnTo>
                      <a:lnTo>
                        <a:pt x="181" y="43"/>
                      </a:lnTo>
                      <a:lnTo>
                        <a:pt x="164" y="51"/>
                      </a:lnTo>
                      <a:lnTo>
                        <a:pt x="155" y="60"/>
                      </a:lnTo>
                      <a:lnTo>
                        <a:pt x="146" y="60"/>
                      </a:lnTo>
                      <a:lnTo>
                        <a:pt x="129" y="69"/>
                      </a:lnTo>
                      <a:lnTo>
                        <a:pt x="121" y="77"/>
                      </a:lnTo>
                      <a:lnTo>
                        <a:pt x="112" y="86"/>
                      </a:lnTo>
                      <a:lnTo>
                        <a:pt x="103" y="94"/>
                      </a:lnTo>
                      <a:lnTo>
                        <a:pt x="95" y="103"/>
                      </a:lnTo>
                      <a:lnTo>
                        <a:pt x="95" y="112"/>
                      </a:lnTo>
                      <a:lnTo>
                        <a:pt x="86" y="120"/>
                      </a:lnTo>
                      <a:lnTo>
                        <a:pt x="78" y="129"/>
                      </a:lnTo>
                      <a:lnTo>
                        <a:pt x="78" y="137"/>
                      </a:lnTo>
                      <a:lnTo>
                        <a:pt x="69" y="146"/>
                      </a:lnTo>
                      <a:lnTo>
                        <a:pt x="60" y="163"/>
                      </a:lnTo>
                      <a:lnTo>
                        <a:pt x="52" y="172"/>
                      </a:lnTo>
                      <a:lnTo>
                        <a:pt x="43" y="180"/>
                      </a:lnTo>
                      <a:lnTo>
                        <a:pt x="35" y="180"/>
                      </a:lnTo>
                      <a:lnTo>
                        <a:pt x="26" y="189"/>
                      </a:lnTo>
                      <a:lnTo>
                        <a:pt x="17" y="198"/>
                      </a:lnTo>
                      <a:lnTo>
                        <a:pt x="9" y="206"/>
                      </a:lnTo>
                      <a:lnTo>
                        <a:pt x="0" y="206"/>
                      </a:lnTo>
                      <a:lnTo>
                        <a:pt x="9" y="206"/>
                      </a:lnTo>
                      <a:lnTo>
                        <a:pt x="26" y="189"/>
                      </a:lnTo>
                      <a:lnTo>
                        <a:pt x="35" y="172"/>
                      </a:lnTo>
                      <a:lnTo>
                        <a:pt x="43" y="163"/>
                      </a:lnTo>
                      <a:lnTo>
                        <a:pt x="52" y="146"/>
                      </a:lnTo>
                      <a:lnTo>
                        <a:pt x="60" y="137"/>
                      </a:lnTo>
                      <a:lnTo>
                        <a:pt x="78" y="120"/>
                      </a:lnTo>
                      <a:lnTo>
                        <a:pt x="78" y="103"/>
                      </a:lnTo>
                      <a:lnTo>
                        <a:pt x="95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7" name="Freeform 139"/>
                <p:cNvSpPr>
                  <a:spLocks/>
                </p:cNvSpPr>
                <p:nvPr/>
              </p:nvSpPr>
              <p:spPr bwMode="auto">
                <a:xfrm>
                  <a:off x="9369" y="7964"/>
                  <a:ext cx="69" cy="78"/>
                </a:xfrm>
                <a:custGeom>
                  <a:avLst/>
                  <a:gdLst>
                    <a:gd name="T0" fmla="*/ 60 w 69"/>
                    <a:gd name="T1" fmla="*/ 0 h 78"/>
                    <a:gd name="T2" fmla="*/ 60 w 69"/>
                    <a:gd name="T3" fmla="*/ 9 h 78"/>
                    <a:gd name="T4" fmla="*/ 52 w 69"/>
                    <a:gd name="T5" fmla="*/ 18 h 78"/>
                    <a:gd name="T6" fmla="*/ 43 w 69"/>
                    <a:gd name="T7" fmla="*/ 26 h 78"/>
                    <a:gd name="T8" fmla="*/ 35 w 69"/>
                    <a:gd name="T9" fmla="*/ 35 h 78"/>
                    <a:gd name="T10" fmla="*/ 26 w 69"/>
                    <a:gd name="T11" fmla="*/ 43 h 78"/>
                    <a:gd name="T12" fmla="*/ 17 w 69"/>
                    <a:gd name="T13" fmla="*/ 52 h 78"/>
                    <a:gd name="T14" fmla="*/ 9 w 69"/>
                    <a:gd name="T15" fmla="*/ 61 h 78"/>
                    <a:gd name="T16" fmla="*/ 0 w 69"/>
                    <a:gd name="T17" fmla="*/ 69 h 78"/>
                    <a:gd name="T18" fmla="*/ 0 w 69"/>
                    <a:gd name="T19" fmla="*/ 69 h 78"/>
                    <a:gd name="T20" fmla="*/ 0 w 69"/>
                    <a:gd name="T21" fmla="*/ 78 h 78"/>
                    <a:gd name="T22" fmla="*/ 9 w 69"/>
                    <a:gd name="T23" fmla="*/ 69 h 78"/>
                    <a:gd name="T24" fmla="*/ 17 w 69"/>
                    <a:gd name="T25" fmla="*/ 61 h 78"/>
                    <a:gd name="T26" fmla="*/ 26 w 69"/>
                    <a:gd name="T27" fmla="*/ 52 h 78"/>
                    <a:gd name="T28" fmla="*/ 35 w 69"/>
                    <a:gd name="T29" fmla="*/ 43 h 78"/>
                    <a:gd name="T30" fmla="*/ 43 w 69"/>
                    <a:gd name="T31" fmla="*/ 26 h 78"/>
                    <a:gd name="T32" fmla="*/ 52 w 69"/>
                    <a:gd name="T33" fmla="*/ 18 h 78"/>
                    <a:gd name="T34" fmla="*/ 60 w 69"/>
                    <a:gd name="T35" fmla="*/ 9 h 78"/>
                    <a:gd name="T36" fmla="*/ 69 w 69"/>
                    <a:gd name="T37" fmla="*/ 0 h 78"/>
                    <a:gd name="T38" fmla="*/ 60 w 69"/>
                    <a:gd name="T39" fmla="*/ 0 h 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9"/>
                    <a:gd name="T61" fmla="*/ 0 h 78"/>
                    <a:gd name="T62" fmla="*/ 69 w 69"/>
                    <a:gd name="T63" fmla="*/ 78 h 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9" h="78">
                      <a:moveTo>
                        <a:pt x="60" y="0"/>
                      </a:moveTo>
                      <a:lnTo>
                        <a:pt x="60" y="9"/>
                      </a:lnTo>
                      <a:lnTo>
                        <a:pt x="52" y="18"/>
                      </a:lnTo>
                      <a:lnTo>
                        <a:pt x="43" y="26"/>
                      </a:lnTo>
                      <a:lnTo>
                        <a:pt x="35" y="35"/>
                      </a:lnTo>
                      <a:lnTo>
                        <a:pt x="26" y="43"/>
                      </a:lnTo>
                      <a:lnTo>
                        <a:pt x="17" y="52"/>
                      </a:lnTo>
                      <a:lnTo>
                        <a:pt x="9" y="61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9" y="69"/>
                      </a:lnTo>
                      <a:lnTo>
                        <a:pt x="17" y="61"/>
                      </a:lnTo>
                      <a:lnTo>
                        <a:pt x="26" y="52"/>
                      </a:lnTo>
                      <a:lnTo>
                        <a:pt x="35" y="43"/>
                      </a:lnTo>
                      <a:lnTo>
                        <a:pt x="43" y="26"/>
                      </a:lnTo>
                      <a:lnTo>
                        <a:pt x="52" y="18"/>
                      </a:lnTo>
                      <a:lnTo>
                        <a:pt x="60" y="9"/>
                      </a:lnTo>
                      <a:lnTo>
                        <a:pt x="69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8" name="Freeform 140"/>
                <p:cNvSpPr>
                  <a:spLocks/>
                </p:cNvSpPr>
                <p:nvPr/>
              </p:nvSpPr>
              <p:spPr bwMode="auto">
                <a:xfrm>
                  <a:off x="9429" y="7913"/>
                  <a:ext cx="35" cy="51"/>
                </a:xfrm>
                <a:custGeom>
                  <a:avLst/>
                  <a:gdLst>
                    <a:gd name="T0" fmla="*/ 26 w 35"/>
                    <a:gd name="T1" fmla="*/ 0 h 51"/>
                    <a:gd name="T2" fmla="*/ 26 w 35"/>
                    <a:gd name="T3" fmla="*/ 8 h 51"/>
                    <a:gd name="T4" fmla="*/ 26 w 35"/>
                    <a:gd name="T5" fmla="*/ 8 h 51"/>
                    <a:gd name="T6" fmla="*/ 18 w 35"/>
                    <a:gd name="T7" fmla="*/ 17 h 51"/>
                    <a:gd name="T8" fmla="*/ 18 w 35"/>
                    <a:gd name="T9" fmla="*/ 26 h 51"/>
                    <a:gd name="T10" fmla="*/ 9 w 35"/>
                    <a:gd name="T11" fmla="*/ 34 h 51"/>
                    <a:gd name="T12" fmla="*/ 9 w 35"/>
                    <a:gd name="T13" fmla="*/ 43 h 51"/>
                    <a:gd name="T14" fmla="*/ 9 w 35"/>
                    <a:gd name="T15" fmla="*/ 43 h 51"/>
                    <a:gd name="T16" fmla="*/ 0 w 35"/>
                    <a:gd name="T17" fmla="*/ 51 h 51"/>
                    <a:gd name="T18" fmla="*/ 9 w 35"/>
                    <a:gd name="T19" fmla="*/ 51 h 51"/>
                    <a:gd name="T20" fmla="*/ 9 w 35"/>
                    <a:gd name="T21" fmla="*/ 51 h 51"/>
                    <a:gd name="T22" fmla="*/ 9 w 35"/>
                    <a:gd name="T23" fmla="*/ 43 h 51"/>
                    <a:gd name="T24" fmla="*/ 18 w 35"/>
                    <a:gd name="T25" fmla="*/ 34 h 51"/>
                    <a:gd name="T26" fmla="*/ 18 w 35"/>
                    <a:gd name="T27" fmla="*/ 26 h 51"/>
                    <a:gd name="T28" fmla="*/ 26 w 35"/>
                    <a:gd name="T29" fmla="*/ 17 h 51"/>
                    <a:gd name="T30" fmla="*/ 26 w 35"/>
                    <a:gd name="T31" fmla="*/ 8 h 51"/>
                    <a:gd name="T32" fmla="*/ 35 w 35"/>
                    <a:gd name="T33" fmla="*/ 8 h 51"/>
                    <a:gd name="T34" fmla="*/ 35 w 35"/>
                    <a:gd name="T35" fmla="*/ 0 h 51"/>
                    <a:gd name="T36" fmla="*/ 35 w 35"/>
                    <a:gd name="T37" fmla="*/ 0 h 51"/>
                    <a:gd name="T38" fmla="*/ 26 w 35"/>
                    <a:gd name="T39" fmla="*/ 0 h 51"/>
                    <a:gd name="T40" fmla="*/ 26 w 35"/>
                    <a:gd name="T41" fmla="*/ 0 h 51"/>
                    <a:gd name="T42" fmla="*/ 26 w 35"/>
                    <a:gd name="T43" fmla="*/ 0 h 51"/>
                    <a:gd name="T44" fmla="*/ 26 w 35"/>
                    <a:gd name="T45" fmla="*/ 0 h 51"/>
                    <a:gd name="T46" fmla="*/ 26 w 35"/>
                    <a:gd name="T47" fmla="*/ 0 h 51"/>
                    <a:gd name="T48" fmla="*/ 26 w 35"/>
                    <a:gd name="T49" fmla="*/ 0 h 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5"/>
                    <a:gd name="T76" fmla="*/ 0 h 51"/>
                    <a:gd name="T77" fmla="*/ 35 w 35"/>
                    <a:gd name="T78" fmla="*/ 51 h 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5" h="51">
                      <a:moveTo>
                        <a:pt x="26" y="0"/>
                      </a:moveTo>
                      <a:lnTo>
                        <a:pt x="26" y="8"/>
                      </a:lnTo>
                      <a:lnTo>
                        <a:pt x="18" y="17"/>
                      </a:lnTo>
                      <a:lnTo>
                        <a:pt x="18" y="26"/>
                      </a:lnTo>
                      <a:lnTo>
                        <a:pt x="9" y="34"/>
                      </a:lnTo>
                      <a:lnTo>
                        <a:pt x="9" y="43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43"/>
                      </a:lnTo>
                      <a:lnTo>
                        <a:pt x="18" y="34"/>
                      </a:lnTo>
                      <a:lnTo>
                        <a:pt x="18" y="26"/>
                      </a:lnTo>
                      <a:lnTo>
                        <a:pt x="26" y="17"/>
                      </a:lnTo>
                      <a:lnTo>
                        <a:pt x="26" y="8"/>
                      </a:lnTo>
                      <a:lnTo>
                        <a:pt x="35" y="8"/>
                      </a:lnTo>
                      <a:lnTo>
                        <a:pt x="35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09" name="Freeform 141"/>
                <p:cNvSpPr>
                  <a:spLocks/>
                </p:cNvSpPr>
                <p:nvPr/>
              </p:nvSpPr>
              <p:spPr bwMode="auto">
                <a:xfrm>
                  <a:off x="9455" y="7827"/>
                  <a:ext cx="164" cy="86"/>
                </a:xfrm>
                <a:custGeom>
                  <a:avLst/>
                  <a:gdLst>
                    <a:gd name="T0" fmla="*/ 164 w 164"/>
                    <a:gd name="T1" fmla="*/ 0 h 86"/>
                    <a:gd name="T2" fmla="*/ 164 w 164"/>
                    <a:gd name="T3" fmla="*/ 0 h 86"/>
                    <a:gd name="T4" fmla="*/ 0 w 164"/>
                    <a:gd name="T5" fmla="*/ 86 h 86"/>
                    <a:gd name="T6" fmla="*/ 9 w 164"/>
                    <a:gd name="T7" fmla="*/ 86 h 86"/>
                    <a:gd name="T8" fmla="*/ 164 w 164"/>
                    <a:gd name="T9" fmla="*/ 0 h 86"/>
                    <a:gd name="T10" fmla="*/ 164 w 164"/>
                    <a:gd name="T11" fmla="*/ 0 h 86"/>
                    <a:gd name="T12" fmla="*/ 164 w 164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4"/>
                    <a:gd name="T22" fmla="*/ 0 h 86"/>
                    <a:gd name="T23" fmla="*/ 164 w 164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4" h="86">
                      <a:moveTo>
                        <a:pt x="164" y="0"/>
                      </a:moveTo>
                      <a:lnTo>
                        <a:pt x="164" y="0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0" name="Freeform 142"/>
                <p:cNvSpPr>
                  <a:spLocks/>
                </p:cNvSpPr>
                <p:nvPr/>
              </p:nvSpPr>
              <p:spPr bwMode="auto">
                <a:xfrm>
                  <a:off x="9472" y="7827"/>
                  <a:ext cx="147" cy="94"/>
                </a:xfrm>
                <a:custGeom>
                  <a:avLst/>
                  <a:gdLst>
                    <a:gd name="T0" fmla="*/ 0 w 147"/>
                    <a:gd name="T1" fmla="*/ 94 h 94"/>
                    <a:gd name="T2" fmla="*/ 0 w 147"/>
                    <a:gd name="T3" fmla="*/ 94 h 94"/>
                    <a:gd name="T4" fmla="*/ 147 w 147"/>
                    <a:gd name="T5" fmla="*/ 0 h 94"/>
                    <a:gd name="T6" fmla="*/ 147 w 147"/>
                    <a:gd name="T7" fmla="*/ 0 h 94"/>
                    <a:gd name="T8" fmla="*/ 0 w 147"/>
                    <a:gd name="T9" fmla="*/ 94 h 94"/>
                    <a:gd name="T10" fmla="*/ 0 w 147"/>
                    <a:gd name="T11" fmla="*/ 94 h 94"/>
                    <a:gd name="T12" fmla="*/ 0 w 147"/>
                    <a:gd name="T13" fmla="*/ 94 h 94"/>
                    <a:gd name="T14" fmla="*/ 0 w 147"/>
                    <a:gd name="T15" fmla="*/ 94 h 94"/>
                    <a:gd name="T16" fmla="*/ 0 w 147"/>
                    <a:gd name="T17" fmla="*/ 94 h 94"/>
                    <a:gd name="T18" fmla="*/ 0 w 147"/>
                    <a:gd name="T19" fmla="*/ 94 h 94"/>
                    <a:gd name="T20" fmla="*/ 0 w 147"/>
                    <a:gd name="T21" fmla="*/ 94 h 94"/>
                    <a:gd name="T22" fmla="*/ 0 w 147"/>
                    <a:gd name="T23" fmla="*/ 94 h 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7"/>
                    <a:gd name="T37" fmla="*/ 0 h 94"/>
                    <a:gd name="T38" fmla="*/ 147 w 147"/>
                    <a:gd name="T39" fmla="*/ 94 h 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7" h="94">
                      <a:moveTo>
                        <a:pt x="0" y="94"/>
                      </a:moveTo>
                      <a:lnTo>
                        <a:pt x="0" y="94"/>
                      </a:lnTo>
                      <a:lnTo>
                        <a:pt x="147" y="0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1" name="Freeform 143"/>
                <p:cNvSpPr>
                  <a:spLocks/>
                </p:cNvSpPr>
                <p:nvPr/>
              </p:nvSpPr>
              <p:spPr bwMode="auto">
                <a:xfrm>
                  <a:off x="9429" y="7921"/>
                  <a:ext cx="43" cy="61"/>
                </a:xfrm>
                <a:custGeom>
                  <a:avLst/>
                  <a:gdLst>
                    <a:gd name="T0" fmla="*/ 0 w 43"/>
                    <a:gd name="T1" fmla="*/ 61 h 61"/>
                    <a:gd name="T2" fmla="*/ 9 w 43"/>
                    <a:gd name="T3" fmla="*/ 52 h 61"/>
                    <a:gd name="T4" fmla="*/ 18 w 43"/>
                    <a:gd name="T5" fmla="*/ 52 h 61"/>
                    <a:gd name="T6" fmla="*/ 18 w 43"/>
                    <a:gd name="T7" fmla="*/ 43 h 61"/>
                    <a:gd name="T8" fmla="*/ 26 w 43"/>
                    <a:gd name="T9" fmla="*/ 35 h 61"/>
                    <a:gd name="T10" fmla="*/ 26 w 43"/>
                    <a:gd name="T11" fmla="*/ 26 h 61"/>
                    <a:gd name="T12" fmla="*/ 35 w 43"/>
                    <a:gd name="T13" fmla="*/ 18 h 61"/>
                    <a:gd name="T14" fmla="*/ 43 w 43"/>
                    <a:gd name="T15" fmla="*/ 9 h 61"/>
                    <a:gd name="T16" fmla="*/ 43 w 43"/>
                    <a:gd name="T17" fmla="*/ 0 h 61"/>
                    <a:gd name="T18" fmla="*/ 43 w 43"/>
                    <a:gd name="T19" fmla="*/ 0 h 61"/>
                    <a:gd name="T20" fmla="*/ 35 w 43"/>
                    <a:gd name="T21" fmla="*/ 9 h 61"/>
                    <a:gd name="T22" fmla="*/ 35 w 43"/>
                    <a:gd name="T23" fmla="*/ 18 h 61"/>
                    <a:gd name="T24" fmla="*/ 26 w 43"/>
                    <a:gd name="T25" fmla="*/ 26 h 61"/>
                    <a:gd name="T26" fmla="*/ 26 w 43"/>
                    <a:gd name="T27" fmla="*/ 26 h 61"/>
                    <a:gd name="T28" fmla="*/ 18 w 43"/>
                    <a:gd name="T29" fmla="*/ 35 h 61"/>
                    <a:gd name="T30" fmla="*/ 9 w 43"/>
                    <a:gd name="T31" fmla="*/ 43 h 61"/>
                    <a:gd name="T32" fmla="*/ 9 w 43"/>
                    <a:gd name="T33" fmla="*/ 52 h 61"/>
                    <a:gd name="T34" fmla="*/ 0 w 43"/>
                    <a:gd name="T35" fmla="*/ 61 h 61"/>
                    <a:gd name="T36" fmla="*/ 0 w 43"/>
                    <a:gd name="T37" fmla="*/ 61 h 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61"/>
                    <a:gd name="T59" fmla="*/ 43 w 43"/>
                    <a:gd name="T60" fmla="*/ 61 h 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61">
                      <a:moveTo>
                        <a:pt x="0" y="61"/>
                      </a:moveTo>
                      <a:lnTo>
                        <a:pt x="9" y="52"/>
                      </a:lnTo>
                      <a:lnTo>
                        <a:pt x="18" y="52"/>
                      </a:lnTo>
                      <a:lnTo>
                        <a:pt x="18" y="43"/>
                      </a:lnTo>
                      <a:lnTo>
                        <a:pt x="26" y="35"/>
                      </a:lnTo>
                      <a:lnTo>
                        <a:pt x="26" y="26"/>
                      </a:lnTo>
                      <a:lnTo>
                        <a:pt x="35" y="18"/>
                      </a:lnTo>
                      <a:lnTo>
                        <a:pt x="43" y="9"/>
                      </a:lnTo>
                      <a:lnTo>
                        <a:pt x="43" y="0"/>
                      </a:lnTo>
                      <a:lnTo>
                        <a:pt x="35" y="9"/>
                      </a:lnTo>
                      <a:lnTo>
                        <a:pt x="35" y="18"/>
                      </a:lnTo>
                      <a:lnTo>
                        <a:pt x="26" y="26"/>
                      </a:lnTo>
                      <a:lnTo>
                        <a:pt x="18" y="35"/>
                      </a:lnTo>
                      <a:lnTo>
                        <a:pt x="9" y="43"/>
                      </a:lnTo>
                      <a:lnTo>
                        <a:pt x="9" y="52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2" name="Freeform 144"/>
                <p:cNvSpPr>
                  <a:spLocks/>
                </p:cNvSpPr>
                <p:nvPr/>
              </p:nvSpPr>
              <p:spPr bwMode="auto">
                <a:xfrm>
                  <a:off x="9369" y="7982"/>
                  <a:ext cx="60" cy="60"/>
                </a:xfrm>
                <a:custGeom>
                  <a:avLst/>
                  <a:gdLst>
                    <a:gd name="T0" fmla="*/ 0 w 60"/>
                    <a:gd name="T1" fmla="*/ 51 h 60"/>
                    <a:gd name="T2" fmla="*/ 0 w 60"/>
                    <a:gd name="T3" fmla="*/ 60 h 60"/>
                    <a:gd name="T4" fmla="*/ 9 w 60"/>
                    <a:gd name="T5" fmla="*/ 51 h 60"/>
                    <a:gd name="T6" fmla="*/ 17 w 60"/>
                    <a:gd name="T7" fmla="*/ 43 h 60"/>
                    <a:gd name="T8" fmla="*/ 26 w 60"/>
                    <a:gd name="T9" fmla="*/ 43 h 60"/>
                    <a:gd name="T10" fmla="*/ 35 w 60"/>
                    <a:gd name="T11" fmla="*/ 34 h 60"/>
                    <a:gd name="T12" fmla="*/ 43 w 60"/>
                    <a:gd name="T13" fmla="*/ 25 h 60"/>
                    <a:gd name="T14" fmla="*/ 52 w 60"/>
                    <a:gd name="T15" fmla="*/ 17 h 60"/>
                    <a:gd name="T16" fmla="*/ 60 w 60"/>
                    <a:gd name="T17" fmla="*/ 8 h 60"/>
                    <a:gd name="T18" fmla="*/ 60 w 60"/>
                    <a:gd name="T19" fmla="*/ 0 h 60"/>
                    <a:gd name="T20" fmla="*/ 60 w 60"/>
                    <a:gd name="T21" fmla="*/ 0 h 60"/>
                    <a:gd name="T22" fmla="*/ 52 w 60"/>
                    <a:gd name="T23" fmla="*/ 8 h 60"/>
                    <a:gd name="T24" fmla="*/ 52 w 60"/>
                    <a:gd name="T25" fmla="*/ 17 h 60"/>
                    <a:gd name="T26" fmla="*/ 43 w 60"/>
                    <a:gd name="T27" fmla="*/ 17 h 60"/>
                    <a:gd name="T28" fmla="*/ 35 w 60"/>
                    <a:gd name="T29" fmla="*/ 25 h 60"/>
                    <a:gd name="T30" fmla="*/ 26 w 60"/>
                    <a:gd name="T31" fmla="*/ 34 h 60"/>
                    <a:gd name="T32" fmla="*/ 17 w 60"/>
                    <a:gd name="T33" fmla="*/ 43 h 60"/>
                    <a:gd name="T34" fmla="*/ 9 w 60"/>
                    <a:gd name="T35" fmla="*/ 43 h 60"/>
                    <a:gd name="T36" fmla="*/ 0 w 60"/>
                    <a:gd name="T37" fmla="*/ 51 h 60"/>
                    <a:gd name="T38" fmla="*/ 0 w 60"/>
                    <a:gd name="T39" fmla="*/ 60 h 60"/>
                    <a:gd name="T40" fmla="*/ 0 w 60"/>
                    <a:gd name="T41" fmla="*/ 51 h 6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60"/>
                    <a:gd name="T65" fmla="*/ 60 w 60"/>
                    <a:gd name="T66" fmla="*/ 60 h 6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60">
                      <a:moveTo>
                        <a:pt x="0" y="51"/>
                      </a:moveTo>
                      <a:lnTo>
                        <a:pt x="0" y="60"/>
                      </a:lnTo>
                      <a:lnTo>
                        <a:pt x="9" y="51"/>
                      </a:lnTo>
                      <a:lnTo>
                        <a:pt x="17" y="43"/>
                      </a:lnTo>
                      <a:lnTo>
                        <a:pt x="26" y="43"/>
                      </a:lnTo>
                      <a:lnTo>
                        <a:pt x="35" y="34"/>
                      </a:lnTo>
                      <a:lnTo>
                        <a:pt x="43" y="25"/>
                      </a:lnTo>
                      <a:lnTo>
                        <a:pt x="52" y="17"/>
                      </a:lnTo>
                      <a:lnTo>
                        <a:pt x="60" y="8"/>
                      </a:lnTo>
                      <a:lnTo>
                        <a:pt x="60" y="0"/>
                      </a:lnTo>
                      <a:lnTo>
                        <a:pt x="52" y="8"/>
                      </a:lnTo>
                      <a:lnTo>
                        <a:pt x="52" y="17"/>
                      </a:lnTo>
                      <a:lnTo>
                        <a:pt x="43" y="17"/>
                      </a:lnTo>
                      <a:lnTo>
                        <a:pt x="35" y="25"/>
                      </a:lnTo>
                      <a:lnTo>
                        <a:pt x="26" y="34"/>
                      </a:lnTo>
                      <a:lnTo>
                        <a:pt x="17" y="43"/>
                      </a:lnTo>
                      <a:lnTo>
                        <a:pt x="9" y="43"/>
                      </a:lnTo>
                      <a:lnTo>
                        <a:pt x="0" y="51"/>
                      </a:lnTo>
                      <a:lnTo>
                        <a:pt x="0" y="6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3" name="Freeform 145"/>
                <p:cNvSpPr>
                  <a:spLocks/>
                </p:cNvSpPr>
                <p:nvPr/>
              </p:nvSpPr>
              <p:spPr bwMode="auto">
                <a:xfrm>
                  <a:off x="9825" y="7345"/>
                  <a:ext cx="43" cy="189"/>
                </a:xfrm>
                <a:custGeom>
                  <a:avLst/>
                  <a:gdLst>
                    <a:gd name="T0" fmla="*/ 18 w 43"/>
                    <a:gd name="T1" fmla="*/ 189 h 189"/>
                    <a:gd name="T2" fmla="*/ 18 w 43"/>
                    <a:gd name="T3" fmla="*/ 155 h 189"/>
                    <a:gd name="T4" fmla="*/ 26 w 43"/>
                    <a:gd name="T5" fmla="*/ 129 h 189"/>
                    <a:gd name="T6" fmla="*/ 35 w 43"/>
                    <a:gd name="T7" fmla="*/ 103 h 189"/>
                    <a:gd name="T8" fmla="*/ 43 w 43"/>
                    <a:gd name="T9" fmla="*/ 86 h 189"/>
                    <a:gd name="T10" fmla="*/ 43 w 43"/>
                    <a:gd name="T11" fmla="*/ 69 h 189"/>
                    <a:gd name="T12" fmla="*/ 35 w 43"/>
                    <a:gd name="T13" fmla="*/ 52 h 189"/>
                    <a:gd name="T14" fmla="*/ 18 w 43"/>
                    <a:gd name="T15" fmla="*/ 34 h 189"/>
                    <a:gd name="T16" fmla="*/ 0 w 43"/>
                    <a:gd name="T17" fmla="*/ 0 h 189"/>
                    <a:gd name="T18" fmla="*/ 0 w 43"/>
                    <a:gd name="T19" fmla="*/ 0 h 189"/>
                    <a:gd name="T20" fmla="*/ 0 w 43"/>
                    <a:gd name="T21" fmla="*/ 0 h 189"/>
                    <a:gd name="T22" fmla="*/ 0 w 43"/>
                    <a:gd name="T23" fmla="*/ 9 h 189"/>
                    <a:gd name="T24" fmla="*/ 0 w 43"/>
                    <a:gd name="T25" fmla="*/ 9 h 189"/>
                    <a:gd name="T26" fmla="*/ 9 w 43"/>
                    <a:gd name="T27" fmla="*/ 9 h 189"/>
                    <a:gd name="T28" fmla="*/ 9 w 43"/>
                    <a:gd name="T29" fmla="*/ 17 h 189"/>
                    <a:gd name="T30" fmla="*/ 9 w 43"/>
                    <a:gd name="T31" fmla="*/ 17 h 189"/>
                    <a:gd name="T32" fmla="*/ 9 w 43"/>
                    <a:gd name="T33" fmla="*/ 26 h 189"/>
                    <a:gd name="T34" fmla="*/ 18 w 43"/>
                    <a:gd name="T35" fmla="*/ 34 h 189"/>
                    <a:gd name="T36" fmla="*/ 18 w 43"/>
                    <a:gd name="T37" fmla="*/ 43 h 189"/>
                    <a:gd name="T38" fmla="*/ 26 w 43"/>
                    <a:gd name="T39" fmla="*/ 60 h 189"/>
                    <a:gd name="T40" fmla="*/ 26 w 43"/>
                    <a:gd name="T41" fmla="*/ 86 h 189"/>
                    <a:gd name="T42" fmla="*/ 26 w 43"/>
                    <a:gd name="T43" fmla="*/ 120 h 189"/>
                    <a:gd name="T44" fmla="*/ 26 w 43"/>
                    <a:gd name="T45" fmla="*/ 155 h 189"/>
                    <a:gd name="T46" fmla="*/ 18 w 43"/>
                    <a:gd name="T47" fmla="*/ 189 h 1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189"/>
                    <a:gd name="T74" fmla="*/ 43 w 43"/>
                    <a:gd name="T75" fmla="*/ 189 h 18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189">
                      <a:moveTo>
                        <a:pt x="18" y="189"/>
                      </a:moveTo>
                      <a:lnTo>
                        <a:pt x="18" y="155"/>
                      </a:lnTo>
                      <a:lnTo>
                        <a:pt x="26" y="129"/>
                      </a:lnTo>
                      <a:lnTo>
                        <a:pt x="35" y="103"/>
                      </a:lnTo>
                      <a:lnTo>
                        <a:pt x="43" y="86"/>
                      </a:lnTo>
                      <a:lnTo>
                        <a:pt x="43" y="69"/>
                      </a:lnTo>
                      <a:lnTo>
                        <a:pt x="35" y="52"/>
                      </a:lnTo>
                      <a:lnTo>
                        <a:pt x="18" y="34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9" y="17"/>
                      </a:lnTo>
                      <a:lnTo>
                        <a:pt x="9" y="26"/>
                      </a:lnTo>
                      <a:lnTo>
                        <a:pt x="18" y="34"/>
                      </a:lnTo>
                      <a:lnTo>
                        <a:pt x="18" y="43"/>
                      </a:lnTo>
                      <a:lnTo>
                        <a:pt x="26" y="60"/>
                      </a:lnTo>
                      <a:lnTo>
                        <a:pt x="26" y="86"/>
                      </a:lnTo>
                      <a:lnTo>
                        <a:pt x="26" y="120"/>
                      </a:lnTo>
                      <a:lnTo>
                        <a:pt x="26" y="155"/>
                      </a:lnTo>
                      <a:lnTo>
                        <a:pt x="18" y="1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4" name="Freeform 146"/>
                <p:cNvSpPr>
                  <a:spLocks/>
                </p:cNvSpPr>
                <p:nvPr/>
              </p:nvSpPr>
              <p:spPr bwMode="auto">
                <a:xfrm>
                  <a:off x="9825" y="7345"/>
                  <a:ext cx="18" cy="43"/>
                </a:xfrm>
                <a:custGeom>
                  <a:avLst/>
                  <a:gdLst>
                    <a:gd name="T0" fmla="*/ 18 w 18"/>
                    <a:gd name="T1" fmla="*/ 43 h 43"/>
                    <a:gd name="T2" fmla="*/ 18 w 18"/>
                    <a:gd name="T3" fmla="*/ 26 h 43"/>
                    <a:gd name="T4" fmla="*/ 9 w 18"/>
                    <a:gd name="T5" fmla="*/ 17 h 43"/>
                    <a:gd name="T6" fmla="*/ 9 w 18"/>
                    <a:gd name="T7" fmla="*/ 9 h 43"/>
                    <a:gd name="T8" fmla="*/ 0 w 18"/>
                    <a:gd name="T9" fmla="*/ 0 h 43"/>
                    <a:gd name="T10" fmla="*/ 0 w 18"/>
                    <a:gd name="T11" fmla="*/ 0 h 43"/>
                    <a:gd name="T12" fmla="*/ 0 w 18"/>
                    <a:gd name="T13" fmla="*/ 9 h 43"/>
                    <a:gd name="T14" fmla="*/ 9 w 18"/>
                    <a:gd name="T15" fmla="*/ 17 h 43"/>
                    <a:gd name="T16" fmla="*/ 9 w 18"/>
                    <a:gd name="T17" fmla="*/ 34 h 43"/>
                    <a:gd name="T18" fmla="*/ 18 w 18"/>
                    <a:gd name="T19" fmla="*/ 43 h 43"/>
                    <a:gd name="T20" fmla="*/ 18 w 18"/>
                    <a:gd name="T21" fmla="*/ 43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43"/>
                    <a:gd name="T35" fmla="*/ 18 w 18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43">
                      <a:moveTo>
                        <a:pt x="18" y="43"/>
                      </a:moveTo>
                      <a:lnTo>
                        <a:pt x="18" y="26"/>
                      </a:lnTo>
                      <a:lnTo>
                        <a:pt x="9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17"/>
                      </a:lnTo>
                      <a:lnTo>
                        <a:pt x="9" y="34"/>
                      </a:lnTo>
                      <a:lnTo>
                        <a:pt x="1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5" name="Freeform 147"/>
                <p:cNvSpPr>
                  <a:spLocks/>
                </p:cNvSpPr>
                <p:nvPr/>
              </p:nvSpPr>
              <p:spPr bwMode="auto">
                <a:xfrm>
                  <a:off x="9843" y="7388"/>
                  <a:ext cx="17" cy="69"/>
                </a:xfrm>
                <a:custGeom>
                  <a:avLst/>
                  <a:gdLst>
                    <a:gd name="T0" fmla="*/ 17 w 17"/>
                    <a:gd name="T1" fmla="*/ 69 h 69"/>
                    <a:gd name="T2" fmla="*/ 17 w 17"/>
                    <a:gd name="T3" fmla="*/ 43 h 69"/>
                    <a:gd name="T4" fmla="*/ 8 w 17"/>
                    <a:gd name="T5" fmla="*/ 26 h 69"/>
                    <a:gd name="T6" fmla="*/ 8 w 17"/>
                    <a:gd name="T7" fmla="*/ 17 h 69"/>
                    <a:gd name="T8" fmla="*/ 0 w 17"/>
                    <a:gd name="T9" fmla="*/ 0 h 69"/>
                    <a:gd name="T10" fmla="*/ 0 w 17"/>
                    <a:gd name="T11" fmla="*/ 0 h 69"/>
                    <a:gd name="T12" fmla="*/ 0 w 17"/>
                    <a:gd name="T13" fmla="*/ 17 h 69"/>
                    <a:gd name="T14" fmla="*/ 8 w 17"/>
                    <a:gd name="T15" fmla="*/ 34 h 69"/>
                    <a:gd name="T16" fmla="*/ 8 w 17"/>
                    <a:gd name="T17" fmla="*/ 43 h 69"/>
                    <a:gd name="T18" fmla="*/ 8 w 17"/>
                    <a:gd name="T19" fmla="*/ 69 h 69"/>
                    <a:gd name="T20" fmla="*/ 17 w 17"/>
                    <a:gd name="T21" fmla="*/ 69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69"/>
                    <a:gd name="T35" fmla="*/ 17 w 17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69">
                      <a:moveTo>
                        <a:pt x="17" y="69"/>
                      </a:moveTo>
                      <a:lnTo>
                        <a:pt x="17" y="43"/>
                      </a:lnTo>
                      <a:lnTo>
                        <a:pt x="8" y="26"/>
                      </a:lnTo>
                      <a:lnTo>
                        <a:pt x="8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34"/>
                      </a:lnTo>
                      <a:lnTo>
                        <a:pt x="8" y="43"/>
                      </a:lnTo>
                      <a:lnTo>
                        <a:pt x="8" y="69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6" name="Freeform 148"/>
                <p:cNvSpPr>
                  <a:spLocks/>
                </p:cNvSpPr>
                <p:nvPr/>
              </p:nvSpPr>
              <p:spPr bwMode="auto">
                <a:xfrm>
                  <a:off x="9834" y="7457"/>
                  <a:ext cx="26" cy="77"/>
                </a:xfrm>
                <a:custGeom>
                  <a:avLst/>
                  <a:gdLst>
                    <a:gd name="T0" fmla="*/ 0 w 26"/>
                    <a:gd name="T1" fmla="*/ 77 h 77"/>
                    <a:gd name="T2" fmla="*/ 9 w 26"/>
                    <a:gd name="T3" fmla="*/ 77 h 77"/>
                    <a:gd name="T4" fmla="*/ 9 w 26"/>
                    <a:gd name="T5" fmla="*/ 51 h 77"/>
                    <a:gd name="T6" fmla="*/ 17 w 26"/>
                    <a:gd name="T7" fmla="*/ 34 h 77"/>
                    <a:gd name="T8" fmla="*/ 17 w 26"/>
                    <a:gd name="T9" fmla="*/ 17 h 77"/>
                    <a:gd name="T10" fmla="*/ 26 w 26"/>
                    <a:gd name="T11" fmla="*/ 0 h 77"/>
                    <a:gd name="T12" fmla="*/ 17 w 26"/>
                    <a:gd name="T13" fmla="*/ 0 h 77"/>
                    <a:gd name="T14" fmla="*/ 17 w 26"/>
                    <a:gd name="T15" fmla="*/ 17 h 77"/>
                    <a:gd name="T16" fmla="*/ 17 w 26"/>
                    <a:gd name="T17" fmla="*/ 34 h 77"/>
                    <a:gd name="T18" fmla="*/ 9 w 26"/>
                    <a:gd name="T19" fmla="*/ 51 h 77"/>
                    <a:gd name="T20" fmla="*/ 0 w 26"/>
                    <a:gd name="T21" fmla="*/ 69 h 77"/>
                    <a:gd name="T22" fmla="*/ 9 w 26"/>
                    <a:gd name="T23" fmla="*/ 77 h 77"/>
                    <a:gd name="T24" fmla="*/ 0 w 26"/>
                    <a:gd name="T25" fmla="*/ 77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77"/>
                    <a:gd name="T41" fmla="*/ 26 w 26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77">
                      <a:moveTo>
                        <a:pt x="0" y="77"/>
                      </a:moveTo>
                      <a:lnTo>
                        <a:pt x="9" y="77"/>
                      </a:lnTo>
                      <a:lnTo>
                        <a:pt x="9" y="51"/>
                      </a:lnTo>
                      <a:lnTo>
                        <a:pt x="17" y="34"/>
                      </a:lnTo>
                      <a:lnTo>
                        <a:pt x="17" y="17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7" y="34"/>
                      </a:lnTo>
                      <a:lnTo>
                        <a:pt x="9" y="51"/>
                      </a:lnTo>
                      <a:lnTo>
                        <a:pt x="0" y="69"/>
                      </a:lnTo>
                      <a:lnTo>
                        <a:pt x="9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7" name="Freeform 149"/>
                <p:cNvSpPr>
                  <a:spLocks/>
                </p:cNvSpPr>
                <p:nvPr/>
              </p:nvSpPr>
              <p:spPr bwMode="auto">
                <a:xfrm>
                  <a:off x="9834" y="7422"/>
                  <a:ext cx="34" cy="112"/>
                </a:xfrm>
                <a:custGeom>
                  <a:avLst/>
                  <a:gdLst>
                    <a:gd name="T0" fmla="*/ 26 w 34"/>
                    <a:gd name="T1" fmla="*/ 0 h 112"/>
                    <a:gd name="T2" fmla="*/ 26 w 34"/>
                    <a:gd name="T3" fmla="*/ 9 h 112"/>
                    <a:gd name="T4" fmla="*/ 26 w 34"/>
                    <a:gd name="T5" fmla="*/ 26 h 112"/>
                    <a:gd name="T6" fmla="*/ 17 w 34"/>
                    <a:gd name="T7" fmla="*/ 43 h 112"/>
                    <a:gd name="T8" fmla="*/ 17 w 34"/>
                    <a:gd name="T9" fmla="*/ 52 h 112"/>
                    <a:gd name="T10" fmla="*/ 9 w 34"/>
                    <a:gd name="T11" fmla="*/ 69 h 112"/>
                    <a:gd name="T12" fmla="*/ 9 w 34"/>
                    <a:gd name="T13" fmla="*/ 78 h 112"/>
                    <a:gd name="T14" fmla="*/ 9 w 34"/>
                    <a:gd name="T15" fmla="*/ 95 h 112"/>
                    <a:gd name="T16" fmla="*/ 0 w 34"/>
                    <a:gd name="T17" fmla="*/ 112 h 112"/>
                    <a:gd name="T18" fmla="*/ 9 w 34"/>
                    <a:gd name="T19" fmla="*/ 112 h 112"/>
                    <a:gd name="T20" fmla="*/ 9 w 34"/>
                    <a:gd name="T21" fmla="*/ 95 h 112"/>
                    <a:gd name="T22" fmla="*/ 9 w 34"/>
                    <a:gd name="T23" fmla="*/ 78 h 112"/>
                    <a:gd name="T24" fmla="*/ 17 w 34"/>
                    <a:gd name="T25" fmla="*/ 69 h 112"/>
                    <a:gd name="T26" fmla="*/ 17 w 34"/>
                    <a:gd name="T27" fmla="*/ 52 h 112"/>
                    <a:gd name="T28" fmla="*/ 26 w 34"/>
                    <a:gd name="T29" fmla="*/ 43 h 112"/>
                    <a:gd name="T30" fmla="*/ 26 w 34"/>
                    <a:gd name="T31" fmla="*/ 26 h 112"/>
                    <a:gd name="T32" fmla="*/ 26 w 34"/>
                    <a:gd name="T33" fmla="*/ 9 h 112"/>
                    <a:gd name="T34" fmla="*/ 34 w 34"/>
                    <a:gd name="T35" fmla="*/ 0 h 112"/>
                    <a:gd name="T36" fmla="*/ 26 w 34"/>
                    <a:gd name="T37" fmla="*/ 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112"/>
                    <a:gd name="T59" fmla="*/ 34 w 34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112">
                      <a:moveTo>
                        <a:pt x="26" y="0"/>
                      </a:moveTo>
                      <a:lnTo>
                        <a:pt x="26" y="9"/>
                      </a:lnTo>
                      <a:lnTo>
                        <a:pt x="26" y="26"/>
                      </a:lnTo>
                      <a:lnTo>
                        <a:pt x="17" y="43"/>
                      </a:lnTo>
                      <a:lnTo>
                        <a:pt x="17" y="52"/>
                      </a:lnTo>
                      <a:lnTo>
                        <a:pt x="9" y="69"/>
                      </a:lnTo>
                      <a:lnTo>
                        <a:pt x="9" y="78"/>
                      </a:lnTo>
                      <a:lnTo>
                        <a:pt x="9" y="95"/>
                      </a:lnTo>
                      <a:lnTo>
                        <a:pt x="0" y="112"/>
                      </a:lnTo>
                      <a:lnTo>
                        <a:pt x="9" y="112"/>
                      </a:lnTo>
                      <a:lnTo>
                        <a:pt x="9" y="95"/>
                      </a:lnTo>
                      <a:lnTo>
                        <a:pt x="9" y="78"/>
                      </a:lnTo>
                      <a:lnTo>
                        <a:pt x="17" y="69"/>
                      </a:lnTo>
                      <a:lnTo>
                        <a:pt x="17" y="52"/>
                      </a:lnTo>
                      <a:lnTo>
                        <a:pt x="26" y="43"/>
                      </a:lnTo>
                      <a:lnTo>
                        <a:pt x="26" y="26"/>
                      </a:lnTo>
                      <a:lnTo>
                        <a:pt x="26" y="9"/>
                      </a:lnTo>
                      <a:lnTo>
                        <a:pt x="34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8" name="Freeform 150"/>
                <p:cNvSpPr>
                  <a:spLocks/>
                </p:cNvSpPr>
                <p:nvPr/>
              </p:nvSpPr>
              <p:spPr bwMode="auto">
                <a:xfrm>
                  <a:off x="9825" y="7345"/>
                  <a:ext cx="43" cy="77"/>
                </a:xfrm>
                <a:custGeom>
                  <a:avLst/>
                  <a:gdLst>
                    <a:gd name="T0" fmla="*/ 0 w 43"/>
                    <a:gd name="T1" fmla="*/ 0 h 77"/>
                    <a:gd name="T2" fmla="*/ 0 w 43"/>
                    <a:gd name="T3" fmla="*/ 0 h 77"/>
                    <a:gd name="T4" fmla="*/ 0 w 43"/>
                    <a:gd name="T5" fmla="*/ 9 h 77"/>
                    <a:gd name="T6" fmla="*/ 9 w 43"/>
                    <a:gd name="T7" fmla="*/ 17 h 77"/>
                    <a:gd name="T8" fmla="*/ 18 w 43"/>
                    <a:gd name="T9" fmla="*/ 26 h 77"/>
                    <a:gd name="T10" fmla="*/ 26 w 43"/>
                    <a:gd name="T11" fmla="*/ 34 h 77"/>
                    <a:gd name="T12" fmla="*/ 26 w 43"/>
                    <a:gd name="T13" fmla="*/ 52 h 77"/>
                    <a:gd name="T14" fmla="*/ 35 w 43"/>
                    <a:gd name="T15" fmla="*/ 60 h 77"/>
                    <a:gd name="T16" fmla="*/ 35 w 43"/>
                    <a:gd name="T17" fmla="*/ 69 h 77"/>
                    <a:gd name="T18" fmla="*/ 35 w 43"/>
                    <a:gd name="T19" fmla="*/ 77 h 77"/>
                    <a:gd name="T20" fmla="*/ 43 w 43"/>
                    <a:gd name="T21" fmla="*/ 77 h 77"/>
                    <a:gd name="T22" fmla="*/ 43 w 43"/>
                    <a:gd name="T23" fmla="*/ 69 h 77"/>
                    <a:gd name="T24" fmla="*/ 35 w 43"/>
                    <a:gd name="T25" fmla="*/ 60 h 77"/>
                    <a:gd name="T26" fmla="*/ 35 w 43"/>
                    <a:gd name="T27" fmla="*/ 52 h 77"/>
                    <a:gd name="T28" fmla="*/ 26 w 43"/>
                    <a:gd name="T29" fmla="*/ 34 h 77"/>
                    <a:gd name="T30" fmla="*/ 18 w 43"/>
                    <a:gd name="T31" fmla="*/ 26 h 77"/>
                    <a:gd name="T32" fmla="*/ 9 w 43"/>
                    <a:gd name="T33" fmla="*/ 17 h 77"/>
                    <a:gd name="T34" fmla="*/ 9 w 43"/>
                    <a:gd name="T35" fmla="*/ 9 h 77"/>
                    <a:gd name="T36" fmla="*/ 0 w 43"/>
                    <a:gd name="T37" fmla="*/ 0 h 77"/>
                    <a:gd name="T38" fmla="*/ 0 w 43"/>
                    <a:gd name="T39" fmla="*/ 0 h 77"/>
                    <a:gd name="T40" fmla="*/ 0 w 43"/>
                    <a:gd name="T41" fmla="*/ 0 h 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77"/>
                    <a:gd name="T65" fmla="*/ 43 w 43"/>
                    <a:gd name="T66" fmla="*/ 77 h 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17"/>
                      </a:lnTo>
                      <a:lnTo>
                        <a:pt x="18" y="26"/>
                      </a:lnTo>
                      <a:lnTo>
                        <a:pt x="26" y="34"/>
                      </a:lnTo>
                      <a:lnTo>
                        <a:pt x="26" y="52"/>
                      </a:lnTo>
                      <a:lnTo>
                        <a:pt x="35" y="60"/>
                      </a:lnTo>
                      <a:lnTo>
                        <a:pt x="35" y="69"/>
                      </a:lnTo>
                      <a:lnTo>
                        <a:pt x="35" y="77"/>
                      </a:lnTo>
                      <a:lnTo>
                        <a:pt x="43" y="77"/>
                      </a:lnTo>
                      <a:lnTo>
                        <a:pt x="43" y="69"/>
                      </a:lnTo>
                      <a:lnTo>
                        <a:pt x="35" y="60"/>
                      </a:lnTo>
                      <a:lnTo>
                        <a:pt x="35" y="52"/>
                      </a:lnTo>
                      <a:lnTo>
                        <a:pt x="26" y="34"/>
                      </a:lnTo>
                      <a:lnTo>
                        <a:pt x="18" y="26"/>
                      </a:lnTo>
                      <a:lnTo>
                        <a:pt x="9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19" name="Freeform 151"/>
                <p:cNvSpPr>
                  <a:spLocks/>
                </p:cNvSpPr>
                <p:nvPr/>
              </p:nvSpPr>
              <p:spPr bwMode="auto">
                <a:xfrm>
                  <a:off x="9197" y="7233"/>
                  <a:ext cx="310" cy="103"/>
                </a:xfrm>
                <a:custGeom>
                  <a:avLst/>
                  <a:gdLst>
                    <a:gd name="T0" fmla="*/ 301 w 310"/>
                    <a:gd name="T1" fmla="*/ 17 h 103"/>
                    <a:gd name="T2" fmla="*/ 301 w 310"/>
                    <a:gd name="T3" fmla="*/ 17 h 103"/>
                    <a:gd name="T4" fmla="*/ 293 w 310"/>
                    <a:gd name="T5" fmla="*/ 26 h 103"/>
                    <a:gd name="T6" fmla="*/ 284 w 310"/>
                    <a:gd name="T7" fmla="*/ 34 h 103"/>
                    <a:gd name="T8" fmla="*/ 267 w 310"/>
                    <a:gd name="T9" fmla="*/ 52 h 103"/>
                    <a:gd name="T10" fmla="*/ 241 w 310"/>
                    <a:gd name="T11" fmla="*/ 69 h 103"/>
                    <a:gd name="T12" fmla="*/ 207 w 310"/>
                    <a:gd name="T13" fmla="*/ 86 h 103"/>
                    <a:gd name="T14" fmla="*/ 172 w 310"/>
                    <a:gd name="T15" fmla="*/ 95 h 103"/>
                    <a:gd name="T16" fmla="*/ 138 w 310"/>
                    <a:gd name="T17" fmla="*/ 103 h 103"/>
                    <a:gd name="T18" fmla="*/ 103 w 310"/>
                    <a:gd name="T19" fmla="*/ 103 h 103"/>
                    <a:gd name="T20" fmla="*/ 69 w 310"/>
                    <a:gd name="T21" fmla="*/ 95 h 103"/>
                    <a:gd name="T22" fmla="*/ 43 w 310"/>
                    <a:gd name="T23" fmla="*/ 69 h 103"/>
                    <a:gd name="T24" fmla="*/ 26 w 310"/>
                    <a:gd name="T25" fmla="*/ 60 h 103"/>
                    <a:gd name="T26" fmla="*/ 17 w 310"/>
                    <a:gd name="T27" fmla="*/ 43 h 103"/>
                    <a:gd name="T28" fmla="*/ 9 w 310"/>
                    <a:gd name="T29" fmla="*/ 34 h 103"/>
                    <a:gd name="T30" fmla="*/ 0 w 310"/>
                    <a:gd name="T31" fmla="*/ 26 h 103"/>
                    <a:gd name="T32" fmla="*/ 0 w 310"/>
                    <a:gd name="T33" fmla="*/ 17 h 103"/>
                    <a:gd name="T34" fmla="*/ 9 w 310"/>
                    <a:gd name="T35" fmla="*/ 34 h 103"/>
                    <a:gd name="T36" fmla="*/ 17 w 310"/>
                    <a:gd name="T37" fmla="*/ 43 h 103"/>
                    <a:gd name="T38" fmla="*/ 26 w 310"/>
                    <a:gd name="T39" fmla="*/ 52 h 103"/>
                    <a:gd name="T40" fmla="*/ 34 w 310"/>
                    <a:gd name="T41" fmla="*/ 60 h 103"/>
                    <a:gd name="T42" fmla="*/ 52 w 310"/>
                    <a:gd name="T43" fmla="*/ 78 h 103"/>
                    <a:gd name="T44" fmla="*/ 69 w 310"/>
                    <a:gd name="T45" fmla="*/ 86 h 103"/>
                    <a:gd name="T46" fmla="*/ 95 w 310"/>
                    <a:gd name="T47" fmla="*/ 95 h 103"/>
                    <a:gd name="T48" fmla="*/ 120 w 310"/>
                    <a:gd name="T49" fmla="*/ 95 h 103"/>
                    <a:gd name="T50" fmla="*/ 146 w 310"/>
                    <a:gd name="T51" fmla="*/ 95 h 103"/>
                    <a:gd name="T52" fmla="*/ 172 w 310"/>
                    <a:gd name="T53" fmla="*/ 95 h 103"/>
                    <a:gd name="T54" fmla="*/ 198 w 310"/>
                    <a:gd name="T55" fmla="*/ 86 h 103"/>
                    <a:gd name="T56" fmla="*/ 224 w 310"/>
                    <a:gd name="T57" fmla="*/ 78 h 103"/>
                    <a:gd name="T58" fmla="*/ 241 w 310"/>
                    <a:gd name="T59" fmla="*/ 60 h 103"/>
                    <a:gd name="T60" fmla="*/ 258 w 310"/>
                    <a:gd name="T61" fmla="*/ 43 h 103"/>
                    <a:gd name="T62" fmla="*/ 275 w 310"/>
                    <a:gd name="T63" fmla="*/ 26 h 103"/>
                    <a:gd name="T64" fmla="*/ 293 w 310"/>
                    <a:gd name="T65" fmla="*/ 9 h 103"/>
                    <a:gd name="T66" fmla="*/ 310 w 310"/>
                    <a:gd name="T67" fmla="*/ 9 h 10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0"/>
                    <a:gd name="T103" fmla="*/ 0 h 103"/>
                    <a:gd name="T104" fmla="*/ 310 w 310"/>
                    <a:gd name="T105" fmla="*/ 103 h 10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0" h="103">
                      <a:moveTo>
                        <a:pt x="310" y="9"/>
                      </a:moveTo>
                      <a:lnTo>
                        <a:pt x="301" y="17"/>
                      </a:lnTo>
                      <a:lnTo>
                        <a:pt x="293" y="26"/>
                      </a:lnTo>
                      <a:lnTo>
                        <a:pt x="284" y="34"/>
                      </a:lnTo>
                      <a:lnTo>
                        <a:pt x="275" y="43"/>
                      </a:lnTo>
                      <a:lnTo>
                        <a:pt x="267" y="52"/>
                      </a:lnTo>
                      <a:lnTo>
                        <a:pt x="250" y="60"/>
                      </a:lnTo>
                      <a:lnTo>
                        <a:pt x="241" y="69"/>
                      </a:lnTo>
                      <a:lnTo>
                        <a:pt x="224" y="78"/>
                      </a:lnTo>
                      <a:lnTo>
                        <a:pt x="207" y="86"/>
                      </a:lnTo>
                      <a:lnTo>
                        <a:pt x="189" y="95"/>
                      </a:lnTo>
                      <a:lnTo>
                        <a:pt x="172" y="95"/>
                      </a:lnTo>
                      <a:lnTo>
                        <a:pt x="155" y="103"/>
                      </a:lnTo>
                      <a:lnTo>
                        <a:pt x="138" y="103"/>
                      </a:lnTo>
                      <a:lnTo>
                        <a:pt x="120" y="103"/>
                      </a:lnTo>
                      <a:lnTo>
                        <a:pt x="103" y="103"/>
                      </a:lnTo>
                      <a:lnTo>
                        <a:pt x="86" y="95"/>
                      </a:lnTo>
                      <a:lnTo>
                        <a:pt x="69" y="95"/>
                      </a:lnTo>
                      <a:lnTo>
                        <a:pt x="52" y="86"/>
                      </a:lnTo>
                      <a:lnTo>
                        <a:pt x="43" y="69"/>
                      </a:lnTo>
                      <a:lnTo>
                        <a:pt x="26" y="60"/>
                      </a:lnTo>
                      <a:lnTo>
                        <a:pt x="17" y="52"/>
                      </a:lnTo>
                      <a:lnTo>
                        <a:pt x="17" y="43"/>
                      </a:lnTo>
                      <a:lnTo>
                        <a:pt x="9" y="43"/>
                      </a:lnTo>
                      <a:lnTo>
                        <a:pt x="9" y="34"/>
                      </a:lnTo>
                      <a:lnTo>
                        <a:pt x="0" y="26"/>
                      </a:lnTo>
                      <a:lnTo>
                        <a:pt x="0" y="17"/>
                      </a:lnTo>
                      <a:lnTo>
                        <a:pt x="9" y="34"/>
                      </a:lnTo>
                      <a:lnTo>
                        <a:pt x="17" y="43"/>
                      </a:lnTo>
                      <a:lnTo>
                        <a:pt x="17" y="52"/>
                      </a:lnTo>
                      <a:lnTo>
                        <a:pt x="26" y="52"/>
                      </a:lnTo>
                      <a:lnTo>
                        <a:pt x="26" y="60"/>
                      </a:lnTo>
                      <a:lnTo>
                        <a:pt x="34" y="60"/>
                      </a:lnTo>
                      <a:lnTo>
                        <a:pt x="34" y="69"/>
                      </a:lnTo>
                      <a:lnTo>
                        <a:pt x="52" y="78"/>
                      </a:lnTo>
                      <a:lnTo>
                        <a:pt x="60" y="78"/>
                      </a:lnTo>
                      <a:lnTo>
                        <a:pt x="69" y="86"/>
                      </a:lnTo>
                      <a:lnTo>
                        <a:pt x="86" y="95"/>
                      </a:lnTo>
                      <a:lnTo>
                        <a:pt x="95" y="95"/>
                      </a:lnTo>
                      <a:lnTo>
                        <a:pt x="112" y="95"/>
                      </a:lnTo>
                      <a:lnTo>
                        <a:pt x="120" y="95"/>
                      </a:lnTo>
                      <a:lnTo>
                        <a:pt x="138" y="95"/>
                      </a:lnTo>
                      <a:lnTo>
                        <a:pt x="146" y="95"/>
                      </a:lnTo>
                      <a:lnTo>
                        <a:pt x="164" y="95"/>
                      </a:lnTo>
                      <a:lnTo>
                        <a:pt x="172" y="95"/>
                      </a:lnTo>
                      <a:lnTo>
                        <a:pt x="189" y="86"/>
                      </a:lnTo>
                      <a:lnTo>
                        <a:pt x="198" y="86"/>
                      </a:lnTo>
                      <a:lnTo>
                        <a:pt x="207" y="78"/>
                      </a:lnTo>
                      <a:lnTo>
                        <a:pt x="224" y="78"/>
                      </a:lnTo>
                      <a:lnTo>
                        <a:pt x="232" y="69"/>
                      </a:lnTo>
                      <a:lnTo>
                        <a:pt x="241" y="60"/>
                      </a:lnTo>
                      <a:lnTo>
                        <a:pt x="250" y="52"/>
                      </a:lnTo>
                      <a:lnTo>
                        <a:pt x="258" y="43"/>
                      </a:lnTo>
                      <a:lnTo>
                        <a:pt x="267" y="34"/>
                      </a:lnTo>
                      <a:lnTo>
                        <a:pt x="275" y="26"/>
                      </a:lnTo>
                      <a:lnTo>
                        <a:pt x="284" y="17"/>
                      </a:lnTo>
                      <a:lnTo>
                        <a:pt x="293" y="9"/>
                      </a:lnTo>
                      <a:lnTo>
                        <a:pt x="301" y="0"/>
                      </a:lnTo>
                      <a:lnTo>
                        <a:pt x="3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0" name="Freeform 152"/>
                <p:cNvSpPr>
                  <a:spLocks/>
                </p:cNvSpPr>
                <p:nvPr/>
              </p:nvSpPr>
              <p:spPr bwMode="auto">
                <a:xfrm>
                  <a:off x="9412" y="7242"/>
                  <a:ext cx="95" cy="77"/>
                </a:xfrm>
                <a:custGeom>
                  <a:avLst/>
                  <a:gdLst>
                    <a:gd name="T0" fmla="*/ 0 w 95"/>
                    <a:gd name="T1" fmla="*/ 77 h 77"/>
                    <a:gd name="T2" fmla="*/ 17 w 95"/>
                    <a:gd name="T3" fmla="*/ 69 h 77"/>
                    <a:gd name="T4" fmla="*/ 26 w 95"/>
                    <a:gd name="T5" fmla="*/ 69 h 77"/>
                    <a:gd name="T6" fmla="*/ 35 w 95"/>
                    <a:gd name="T7" fmla="*/ 60 h 77"/>
                    <a:gd name="T8" fmla="*/ 52 w 95"/>
                    <a:gd name="T9" fmla="*/ 43 h 77"/>
                    <a:gd name="T10" fmla="*/ 60 w 95"/>
                    <a:gd name="T11" fmla="*/ 34 h 77"/>
                    <a:gd name="T12" fmla="*/ 78 w 95"/>
                    <a:gd name="T13" fmla="*/ 25 h 77"/>
                    <a:gd name="T14" fmla="*/ 86 w 95"/>
                    <a:gd name="T15" fmla="*/ 8 h 77"/>
                    <a:gd name="T16" fmla="*/ 95 w 95"/>
                    <a:gd name="T17" fmla="*/ 0 h 77"/>
                    <a:gd name="T18" fmla="*/ 95 w 95"/>
                    <a:gd name="T19" fmla="*/ 0 h 77"/>
                    <a:gd name="T20" fmla="*/ 78 w 95"/>
                    <a:gd name="T21" fmla="*/ 8 h 77"/>
                    <a:gd name="T22" fmla="*/ 69 w 95"/>
                    <a:gd name="T23" fmla="*/ 17 h 77"/>
                    <a:gd name="T24" fmla="*/ 60 w 95"/>
                    <a:gd name="T25" fmla="*/ 34 h 77"/>
                    <a:gd name="T26" fmla="*/ 52 w 95"/>
                    <a:gd name="T27" fmla="*/ 43 h 77"/>
                    <a:gd name="T28" fmla="*/ 35 w 95"/>
                    <a:gd name="T29" fmla="*/ 51 h 77"/>
                    <a:gd name="T30" fmla="*/ 26 w 95"/>
                    <a:gd name="T31" fmla="*/ 60 h 77"/>
                    <a:gd name="T32" fmla="*/ 17 w 95"/>
                    <a:gd name="T33" fmla="*/ 69 h 77"/>
                    <a:gd name="T34" fmla="*/ 0 w 95"/>
                    <a:gd name="T35" fmla="*/ 77 h 77"/>
                    <a:gd name="T36" fmla="*/ 0 w 95"/>
                    <a:gd name="T37" fmla="*/ 77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5"/>
                    <a:gd name="T58" fmla="*/ 0 h 77"/>
                    <a:gd name="T59" fmla="*/ 95 w 95"/>
                    <a:gd name="T60" fmla="*/ 77 h 7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5" h="77">
                      <a:moveTo>
                        <a:pt x="0" y="77"/>
                      </a:moveTo>
                      <a:lnTo>
                        <a:pt x="17" y="69"/>
                      </a:lnTo>
                      <a:lnTo>
                        <a:pt x="26" y="69"/>
                      </a:lnTo>
                      <a:lnTo>
                        <a:pt x="35" y="60"/>
                      </a:lnTo>
                      <a:lnTo>
                        <a:pt x="52" y="43"/>
                      </a:lnTo>
                      <a:lnTo>
                        <a:pt x="60" y="34"/>
                      </a:lnTo>
                      <a:lnTo>
                        <a:pt x="78" y="25"/>
                      </a:lnTo>
                      <a:lnTo>
                        <a:pt x="86" y="8"/>
                      </a:lnTo>
                      <a:lnTo>
                        <a:pt x="95" y="0"/>
                      </a:lnTo>
                      <a:lnTo>
                        <a:pt x="78" y="8"/>
                      </a:lnTo>
                      <a:lnTo>
                        <a:pt x="69" y="17"/>
                      </a:lnTo>
                      <a:lnTo>
                        <a:pt x="60" y="34"/>
                      </a:lnTo>
                      <a:lnTo>
                        <a:pt x="52" y="43"/>
                      </a:lnTo>
                      <a:lnTo>
                        <a:pt x="35" y="51"/>
                      </a:lnTo>
                      <a:lnTo>
                        <a:pt x="26" y="60"/>
                      </a:lnTo>
                      <a:lnTo>
                        <a:pt x="17" y="69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1" name="Freeform 153"/>
                <p:cNvSpPr>
                  <a:spLocks/>
                </p:cNvSpPr>
                <p:nvPr/>
              </p:nvSpPr>
              <p:spPr bwMode="auto">
                <a:xfrm>
                  <a:off x="9257" y="7319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9 w 155"/>
                    <a:gd name="T3" fmla="*/ 9 h 17"/>
                    <a:gd name="T4" fmla="*/ 17 w 155"/>
                    <a:gd name="T5" fmla="*/ 9 h 17"/>
                    <a:gd name="T6" fmla="*/ 26 w 155"/>
                    <a:gd name="T7" fmla="*/ 9 h 17"/>
                    <a:gd name="T8" fmla="*/ 35 w 155"/>
                    <a:gd name="T9" fmla="*/ 17 h 17"/>
                    <a:gd name="T10" fmla="*/ 43 w 155"/>
                    <a:gd name="T11" fmla="*/ 17 h 17"/>
                    <a:gd name="T12" fmla="*/ 52 w 155"/>
                    <a:gd name="T13" fmla="*/ 17 h 17"/>
                    <a:gd name="T14" fmla="*/ 69 w 155"/>
                    <a:gd name="T15" fmla="*/ 17 h 17"/>
                    <a:gd name="T16" fmla="*/ 78 w 155"/>
                    <a:gd name="T17" fmla="*/ 17 h 17"/>
                    <a:gd name="T18" fmla="*/ 86 w 155"/>
                    <a:gd name="T19" fmla="*/ 17 h 17"/>
                    <a:gd name="T20" fmla="*/ 95 w 155"/>
                    <a:gd name="T21" fmla="*/ 17 h 17"/>
                    <a:gd name="T22" fmla="*/ 112 w 155"/>
                    <a:gd name="T23" fmla="*/ 17 h 17"/>
                    <a:gd name="T24" fmla="*/ 121 w 155"/>
                    <a:gd name="T25" fmla="*/ 9 h 17"/>
                    <a:gd name="T26" fmla="*/ 129 w 155"/>
                    <a:gd name="T27" fmla="*/ 9 h 17"/>
                    <a:gd name="T28" fmla="*/ 138 w 155"/>
                    <a:gd name="T29" fmla="*/ 9 h 17"/>
                    <a:gd name="T30" fmla="*/ 147 w 155"/>
                    <a:gd name="T31" fmla="*/ 9 h 17"/>
                    <a:gd name="T32" fmla="*/ 155 w 155"/>
                    <a:gd name="T33" fmla="*/ 0 h 17"/>
                    <a:gd name="T34" fmla="*/ 155 w 155"/>
                    <a:gd name="T35" fmla="*/ 0 h 17"/>
                    <a:gd name="T36" fmla="*/ 147 w 155"/>
                    <a:gd name="T37" fmla="*/ 0 h 17"/>
                    <a:gd name="T38" fmla="*/ 138 w 155"/>
                    <a:gd name="T39" fmla="*/ 0 h 17"/>
                    <a:gd name="T40" fmla="*/ 129 w 155"/>
                    <a:gd name="T41" fmla="*/ 9 h 17"/>
                    <a:gd name="T42" fmla="*/ 121 w 155"/>
                    <a:gd name="T43" fmla="*/ 9 h 17"/>
                    <a:gd name="T44" fmla="*/ 112 w 155"/>
                    <a:gd name="T45" fmla="*/ 9 h 17"/>
                    <a:gd name="T46" fmla="*/ 95 w 155"/>
                    <a:gd name="T47" fmla="*/ 9 h 17"/>
                    <a:gd name="T48" fmla="*/ 86 w 155"/>
                    <a:gd name="T49" fmla="*/ 9 h 17"/>
                    <a:gd name="T50" fmla="*/ 78 w 155"/>
                    <a:gd name="T51" fmla="*/ 9 h 17"/>
                    <a:gd name="T52" fmla="*/ 69 w 155"/>
                    <a:gd name="T53" fmla="*/ 9 h 17"/>
                    <a:gd name="T54" fmla="*/ 52 w 155"/>
                    <a:gd name="T55" fmla="*/ 9 h 17"/>
                    <a:gd name="T56" fmla="*/ 43 w 155"/>
                    <a:gd name="T57" fmla="*/ 9 h 17"/>
                    <a:gd name="T58" fmla="*/ 35 w 155"/>
                    <a:gd name="T59" fmla="*/ 9 h 17"/>
                    <a:gd name="T60" fmla="*/ 26 w 155"/>
                    <a:gd name="T61" fmla="*/ 9 h 17"/>
                    <a:gd name="T62" fmla="*/ 17 w 155"/>
                    <a:gd name="T63" fmla="*/ 9 h 17"/>
                    <a:gd name="T64" fmla="*/ 9 w 155"/>
                    <a:gd name="T65" fmla="*/ 0 h 17"/>
                    <a:gd name="T66" fmla="*/ 0 w 155"/>
                    <a:gd name="T67" fmla="*/ 0 h 17"/>
                    <a:gd name="T68" fmla="*/ 0 w 155"/>
                    <a:gd name="T69" fmla="*/ 0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5"/>
                    <a:gd name="T106" fmla="*/ 0 h 17"/>
                    <a:gd name="T107" fmla="*/ 155 w 155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5" h="17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9"/>
                      </a:lnTo>
                      <a:lnTo>
                        <a:pt x="26" y="9"/>
                      </a:lnTo>
                      <a:lnTo>
                        <a:pt x="35" y="17"/>
                      </a:lnTo>
                      <a:lnTo>
                        <a:pt x="43" y="17"/>
                      </a:lnTo>
                      <a:lnTo>
                        <a:pt x="52" y="17"/>
                      </a:lnTo>
                      <a:lnTo>
                        <a:pt x="69" y="17"/>
                      </a:lnTo>
                      <a:lnTo>
                        <a:pt x="78" y="17"/>
                      </a:lnTo>
                      <a:lnTo>
                        <a:pt x="86" y="17"/>
                      </a:lnTo>
                      <a:lnTo>
                        <a:pt x="95" y="17"/>
                      </a:lnTo>
                      <a:lnTo>
                        <a:pt x="112" y="17"/>
                      </a:lnTo>
                      <a:lnTo>
                        <a:pt x="121" y="9"/>
                      </a:lnTo>
                      <a:lnTo>
                        <a:pt x="129" y="9"/>
                      </a:lnTo>
                      <a:lnTo>
                        <a:pt x="138" y="9"/>
                      </a:lnTo>
                      <a:lnTo>
                        <a:pt x="147" y="9"/>
                      </a:lnTo>
                      <a:lnTo>
                        <a:pt x="155" y="0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9" y="9"/>
                      </a:lnTo>
                      <a:lnTo>
                        <a:pt x="121" y="9"/>
                      </a:lnTo>
                      <a:lnTo>
                        <a:pt x="112" y="9"/>
                      </a:lnTo>
                      <a:lnTo>
                        <a:pt x="95" y="9"/>
                      </a:lnTo>
                      <a:lnTo>
                        <a:pt x="86" y="9"/>
                      </a:lnTo>
                      <a:lnTo>
                        <a:pt x="78" y="9"/>
                      </a:lnTo>
                      <a:lnTo>
                        <a:pt x="69" y="9"/>
                      </a:lnTo>
                      <a:lnTo>
                        <a:pt x="52" y="9"/>
                      </a:lnTo>
                      <a:lnTo>
                        <a:pt x="43" y="9"/>
                      </a:lnTo>
                      <a:lnTo>
                        <a:pt x="35" y="9"/>
                      </a:lnTo>
                      <a:lnTo>
                        <a:pt x="26" y="9"/>
                      </a:lnTo>
                      <a:lnTo>
                        <a:pt x="17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2" name="Freeform 154"/>
                <p:cNvSpPr>
                  <a:spLocks/>
                </p:cNvSpPr>
                <p:nvPr/>
              </p:nvSpPr>
              <p:spPr bwMode="auto">
                <a:xfrm>
                  <a:off x="9197" y="7250"/>
                  <a:ext cx="60" cy="69"/>
                </a:xfrm>
                <a:custGeom>
                  <a:avLst/>
                  <a:gdLst>
                    <a:gd name="T0" fmla="*/ 0 w 60"/>
                    <a:gd name="T1" fmla="*/ 0 h 69"/>
                    <a:gd name="T2" fmla="*/ 0 w 60"/>
                    <a:gd name="T3" fmla="*/ 0 h 69"/>
                    <a:gd name="T4" fmla="*/ 0 w 60"/>
                    <a:gd name="T5" fmla="*/ 9 h 69"/>
                    <a:gd name="T6" fmla="*/ 9 w 60"/>
                    <a:gd name="T7" fmla="*/ 26 h 69"/>
                    <a:gd name="T8" fmla="*/ 17 w 60"/>
                    <a:gd name="T9" fmla="*/ 35 h 69"/>
                    <a:gd name="T10" fmla="*/ 26 w 60"/>
                    <a:gd name="T11" fmla="*/ 43 h 69"/>
                    <a:gd name="T12" fmla="*/ 34 w 60"/>
                    <a:gd name="T13" fmla="*/ 52 h 69"/>
                    <a:gd name="T14" fmla="*/ 43 w 60"/>
                    <a:gd name="T15" fmla="*/ 61 h 69"/>
                    <a:gd name="T16" fmla="*/ 52 w 60"/>
                    <a:gd name="T17" fmla="*/ 61 h 69"/>
                    <a:gd name="T18" fmla="*/ 60 w 60"/>
                    <a:gd name="T19" fmla="*/ 69 h 69"/>
                    <a:gd name="T20" fmla="*/ 60 w 60"/>
                    <a:gd name="T21" fmla="*/ 69 h 69"/>
                    <a:gd name="T22" fmla="*/ 52 w 60"/>
                    <a:gd name="T23" fmla="*/ 61 h 69"/>
                    <a:gd name="T24" fmla="*/ 43 w 60"/>
                    <a:gd name="T25" fmla="*/ 52 h 69"/>
                    <a:gd name="T26" fmla="*/ 34 w 60"/>
                    <a:gd name="T27" fmla="*/ 43 h 69"/>
                    <a:gd name="T28" fmla="*/ 26 w 60"/>
                    <a:gd name="T29" fmla="*/ 35 h 69"/>
                    <a:gd name="T30" fmla="*/ 17 w 60"/>
                    <a:gd name="T31" fmla="*/ 26 h 69"/>
                    <a:gd name="T32" fmla="*/ 9 w 60"/>
                    <a:gd name="T33" fmla="*/ 17 h 69"/>
                    <a:gd name="T34" fmla="*/ 9 w 60"/>
                    <a:gd name="T35" fmla="*/ 9 h 69"/>
                    <a:gd name="T36" fmla="*/ 0 w 60"/>
                    <a:gd name="T37" fmla="*/ 0 h 69"/>
                    <a:gd name="T38" fmla="*/ 0 w 60"/>
                    <a:gd name="T39" fmla="*/ 0 h 69"/>
                    <a:gd name="T40" fmla="*/ 0 w 60"/>
                    <a:gd name="T41" fmla="*/ 0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69"/>
                    <a:gd name="T65" fmla="*/ 60 w 60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6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17" y="35"/>
                      </a:lnTo>
                      <a:lnTo>
                        <a:pt x="26" y="43"/>
                      </a:lnTo>
                      <a:lnTo>
                        <a:pt x="34" y="52"/>
                      </a:lnTo>
                      <a:lnTo>
                        <a:pt x="43" y="61"/>
                      </a:lnTo>
                      <a:lnTo>
                        <a:pt x="52" y="61"/>
                      </a:lnTo>
                      <a:lnTo>
                        <a:pt x="60" y="69"/>
                      </a:lnTo>
                      <a:lnTo>
                        <a:pt x="52" y="61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6" y="35"/>
                      </a:lnTo>
                      <a:lnTo>
                        <a:pt x="17" y="26"/>
                      </a:lnTo>
                      <a:lnTo>
                        <a:pt x="9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3" name="Freeform 155"/>
                <p:cNvSpPr>
                  <a:spLocks/>
                </p:cNvSpPr>
                <p:nvPr/>
              </p:nvSpPr>
              <p:spPr bwMode="auto">
                <a:xfrm>
                  <a:off x="9197" y="7250"/>
                  <a:ext cx="103" cy="78"/>
                </a:xfrm>
                <a:custGeom>
                  <a:avLst/>
                  <a:gdLst>
                    <a:gd name="T0" fmla="*/ 103 w 103"/>
                    <a:gd name="T1" fmla="*/ 78 h 78"/>
                    <a:gd name="T2" fmla="*/ 86 w 103"/>
                    <a:gd name="T3" fmla="*/ 78 h 78"/>
                    <a:gd name="T4" fmla="*/ 69 w 103"/>
                    <a:gd name="T5" fmla="*/ 69 h 78"/>
                    <a:gd name="T6" fmla="*/ 60 w 103"/>
                    <a:gd name="T7" fmla="*/ 61 h 78"/>
                    <a:gd name="T8" fmla="*/ 43 w 103"/>
                    <a:gd name="T9" fmla="*/ 52 h 78"/>
                    <a:gd name="T10" fmla="*/ 26 w 103"/>
                    <a:gd name="T11" fmla="*/ 35 h 78"/>
                    <a:gd name="T12" fmla="*/ 17 w 103"/>
                    <a:gd name="T13" fmla="*/ 26 h 78"/>
                    <a:gd name="T14" fmla="*/ 9 w 103"/>
                    <a:gd name="T15" fmla="*/ 17 h 78"/>
                    <a:gd name="T16" fmla="*/ 0 w 103"/>
                    <a:gd name="T17" fmla="*/ 0 h 78"/>
                    <a:gd name="T18" fmla="*/ 0 w 103"/>
                    <a:gd name="T19" fmla="*/ 0 h 78"/>
                    <a:gd name="T20" fmla="*/ 9 w 103"/>
                    <a:gd name="T21" fmla="*/ 17 h 78"/>
                    <a:gd name="T22" fmla="*/ 17 w 103"/>
                    <a:gd name="T23" fmla="*/ 26 h 78"/>
                    <a:gd name="T24" fmla="*/ 26 w 103"/>
                    <a:gd name="T25" fmla="*/ 43 h 78"/>
                    <a:gd name="T26" fmla="*/ 43 w 103"/>
                    <a:gd name="T27" fmla="*/ 52 h 78"/>
                    <a:gd name="T28" fmla="*/ 52 w 103"/>
                    <a:gd name="T29" fmla="*/ 61 h 78"/>
                    <a:gd name="T30" fmla="*/ 69 w 103"/>
                    <a:gd name="T31" fmla="*/ 69 h 78"/>
                    <a:gd name="T32" fmla="*/ 86 w 103"/>
                    <a:gd name="T33" fmla="*/ 78 h 78"/>
                    <a:gd name="T34" fmla="*/ 103 w 103"/>
                    <a:gd name="T35" fmla="*/ 78 h 78"/>
                    <a:gd name="T36" fmla="*/ 103 w 103"/>
                    <a:gd name="T37" fmla="*/ 78 h 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78"/>
                    <a:gd name="T59" fmla="*/ 103 w 103"/>
                    <a:gd name="T60" fmla="*/ 78 h 7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78">
                      <a:moveTo>
                        <a:pt x="103" y="78"/>
                      </a:moveTo>
                      <a:lnTo>
                        <a:pt x="86" y="78"/>
                      </a:lnTo>
                      <a:lnTo>
                        <a:pt x="69" y="69"/>
                      </a:lnTo>
                      <a:lnTo>
                        <a:pt x="60" y="61"/>
                      </a:lnTo>
                      <a:lnTo>
                        <a:pt x="43" y="52"/>
                      </a:lnTo>
                      <a:lnTo>
                        <a:pt x="26" y="35"/>
                      </a:lnTo>
                      <a:lnTo>
                        <a:pt x="17" y="26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17" y="26"/>
                      </a:lnTo>
                      <a:lnTo>
                        <a:pt x="26" y="43"/>
                      </a:lnTo>
                      <a:lnTo>
                        <a:pt x="43" y="52"/>
                      </a:lnTo>
                      <a:lnTo>
                        <a:pt x="52" y="61"/>
                      </a:lnTo>
                      <a:lnTo>
                        <a:pt x="69" y="69"/>
                      </a:lnTo>
                      <a:lnTo>
                        <a:pt x="86" y="78"/>
                      </a:lnTo>
                      <a:lnTo>
                        <a:pt x="103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4" name="Freeform 156"/>
                <p:cNvSpPr>
                  <a:spLocks/>
                </p:cNvSpPr>
                <p:nvPr/>
              </p:nvSpPr>
              <p:spPr bwMode="auto">
                <a:xfrm>
                  <a:off x="9300" y="7293"/>
                  <a:ext cx="129" cy="43"/>
                </a:xfrm>
                <a:custGeom>
                  <a:avLst/>
                  <a:gdLst>
                    <a:gd name="T0" fmla="*/ 129 w 129"/>
                    <a:gd name="T1" fmla="*/ 0 h 43"/>
                    <a:gd name="T2" fmla="*/ 112 w 129"/>
                    <a:gd name="T3" fmla="*/ 18 h 43"/>
                    <a:gd name="T4" fmla="*/ 95 w 129"/>
                    <a:gd name="T5" fmla="*/ 26 h 43"/>
                    <a:gd name="T6" fmla="*/ 86 w 129"/>
                    <a:gd name="T7" fmla="*/ 26 h 43"/>
                    <a:gd name="T8" fmla="*/ 69 w 129"/>
                    <a:gd name="T9" fmla="*/ 35 h 43"/>
                    <a:gd name="T10" fmla="*/ 52 w 129"/>
                    <a:gd name="T11" fmla="*/ 35 h 43"/>
                    <a:gd name="T12" fmla="*/ 35 w 129"/>
                    <a:gd name="T13" fmla="*/ 35 h 43"/>
                    <a:gd name="T14" fmla="*/ 17 w 129"/>
                    <a:gd name="T15" fmla="*/ 35 h 43"/>
                    <a:gd name="T16" fmla="*/ 0 w 129"/>
                    <a:gd name="T17" fmla="*/ 35 h 43"/>
                    <a:gd name="T18" fmla="*/ 0 w 129"/>
                    <a:gd name="T19" fmla="*/ 35 h 43"/>
                    <a:gd name="T20" fmla="*/ 9 w 129"/>
                    <a:gd name="T21" fmla="*/ 35 h 43"/>
                    <a:gd name="T22" fmla="*/ 17 w 129"/>
                    <a:gd name="T23" fmla="*/ 35 h 43"/>
                    <a:gd name="T24" fmla="*/ 26 w 129"/>
                    <a:gd name="T25" fmla="*/ 43 h 43"/>
                    <a:gd name="T26" fmla="*/ 35 w 129"/>
                    <a:gd name="T27" fmla="*/ 43 h 43"/>
                    <a:gd name="T28" fmla="*/ 43 w 129"/>
                    <a:gd name="T29" fmla="*/ 35 h 43"/>
                    <a:gd name="T30" fmla="*/ 52 w 129"/>
                    <a:gd name="T31" fmla="*/ 35 h 43"/>
                    <a:gd name="T32" fmla="*/ 61 w 129"/>
                    <a:gd name="T33" fmla="*/ 35 h 43"/>
                    <a:gd name="T34" fmla="*/ 69 w 129"/>
                    <a:gd name="T35" fmla="*/ 35 h 43"/>
                    <a:gd name="T36" fmla="*/ 78 w 129"/>
                    <a:gd name="T37" fmla="*/ 35 h 43"/>
                    <a:gd name="T38" fmla="*/ 86 w 129"/>
                    <a:gd name="T39" fmla="*/ 35 h 43"/>
                    <a:gd name="T40" fmla="*/ 95 w 129"/>
                    <a:gd name="T41" fmla="*/ 26 h 43"/>
                    <a:gd name="T42" fmla="*/ 104 w 129"/>
                    <a:gd name="T43" fmla="*/ 26 h 43"/>
                    <a:gd name="T44" fmla="*/ 104 w 129"/>
                    <a:gd name="T45" fmla="*/ 18 h 43"/>
                    <a:gd name="T46" fmla="*/ 112 w 129"/>
                    <a:gd name="T47" fmla="*/ 18 h 43"/>
                    <a:gd name="T48" fmla="*/ 121 w 129"/>
                    <a:gd name="T49" fmla="*/ 9 h 43"/>
                    <a:gd name="T50" fmla="*/ 129 w 129"/>
                    <a:gd name="T51" fmla="*/ 9 h 43"/>
                    <a:gd name="T52" fmla="*/ 129 w 12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9"/>
                    <a:gd name="T82" fmla="*/ 0 h 43"/>
                    <a:gd name="T83" fmla="*/ 129 w 12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9" h="43">
                      <a:moveTo>
                        <a:pt x="129" y="0"/>
                      </a:moveTo>
                      <a:lnTo>
                        <a:pt x="112" y="18"/>
                      </a:lnTo>
                      <a:lnTo>
                        <a:pt x="95" y="26"/>
                      </a:lnTo>
                      <a:lnTo>
                        <a:pt x="86" y="26"/>
                      </a:lnTo>
                      <a:lnTo>
                        <a:pt x="69" y="35"/>
                      </a:lnTo>
                      <a:lnTo>
                        <a:pt x="52" y="35"/>
                      </a:lnTo>
                      <a:lnTo>
                        <a:pt x="35" y="35"/>
                      </a:lnTo>
                      <a:lnTo>
                        <a:pt x="17" y="35"/>
                      </a:lnTo>
                      <a:lnTo>
                        <a:pt x="0" y="35"/>
                      </a:lnTo>
                      <a:lnTo>
                        <a:pt x="9" y="35"/>
                      </a:lnTo>
                      <a:lnTo>
                        <a:pt x="17" y="35"/>
                      </a:lnTo>
                      <a:lnTo>
                        <a:pt x="26" y="43"/>
                      </a:lnTo>
                      <a:lnTo>
                        <a:pt x="35" y="43"/>
                      </a:lnTo>
                      <a:lnTo>
                        <a:pt x="43" y="35"/>
                      </a:lnTo>
                      <a:lnTo>
                        <a:pt x="52" y="35"/>
                      </a:lnTo>
                      <a:lnTo>
                        <a:pt x="61" y="35"/>
                      </a:lnTo>
                      <a:lnTo>
                        <a:pt x="69" y="35"/>
                      </a:lnTo>
                      <a:lnTo>
                        <a:pt x="78" y="35"/>
                      </a:lnTo>
                      <a:lnTo>
                        <a:pt x="86" y="35"/>
                      </a:lnTo>
                      <a:lnTo>
                        <a:pt x="95" y="26"/>
                      </a:lnTo>
                      <a:lnTo>
                        <a:pt x="104" y="26"/>
                      </a:lnTo>
                      <a:lnTo>
                        <a:pt x="104" y="18"/>
                      </a:lnTo>
                      <a:lnTo>
                        <a:pt x="112" y="18"/>
                      </a:lnTo>
                      <a:lnTo>
                        <a:pt x="121" y="9"/>
                      </a:lnTo>
                      <a:lnTo>
                        <a:pt x="129" y="9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5" name="Freeform 157"/>
                <p:cNvSpPr>
                  <a:spLocks/>
                </p:cNvSpPr>
                <p:nvPr/>
              </p:nvSpPr>
              <p:spPr bwMode="auto">
                <a:xfrm>
                  <a:off x="9429" y="7224"/>
                  <a:ext cx="69" cy="78"/>
                </a:xfrm>
                <a:custGeom>
                  <a:avLst/>
                  <a:gdLst>
                    <a:gd name="T0" fmla="*/ 69 w 69"/>
                    <a:gd name="T1" fmla="*/ 9 h 78"/>
                    <a:gd name="T2" fmla="*/ 69 w 69"/>
                    <a:gd name="T3" fmla="*/ 9 h 78"/>
                    <a:gd name="T4" fmla="*/ 61 w 69"/>
                    <a:gd name="T5" fmla="*/ 18 h 78"/>
                    <a:gd name="T6" fmla="*/ 52 w 69"/>
                    <a:gd name="T7" fmla="*/ 26 h 78"/>
                    <a:gd name="T8" fmla="*/ 43 w 69"/>
                    <a:gd name="T9" fmla="*/ 35 h 78"/>
                    <a:gd name="T10" fmla="*/ 35 w 69"/>
                    <a:gd name="T11" fmla="*/ 43 h 78"/>
                    <a:gd name="T12" fmla="*/ 26 w 69"/>
                    <a:gd name="T13" fmla="*/ 52 h 78"/>
                    <a:gd name="T14" fmla="*/ 18 w 69"/>
                    <a:gd name="T15" fmla="*/ 61 h 78"/>
                    <a:gd name="T16" fmla="*/ 9 w 69"/>
                    <a:gd name="T17" fmla="*/ 69 h 78"/>
                    <a:gd name="T18" fmla="*/ 0 w 69"/>
                    <a:gd name="T19" fmla="*/ 69 h 78"/>
                    <a:gd name="T20" fmla="*/ 0 w 69"/>
                    <a:gd name="T21" fmla="*/ 78 h 78"/>
                    <a:gd name="T22" fmla="*/ 9 w 69"/>
                    <a:gd name="T23" fmla="*/ 69 h 78"/>
                    <a:gd name="T24" fmla="*/ 18 w 69"/>
                    <a:gd name="T25" fmla="*/ 61 h 78"/>
                    <a:gd name="T26" fmla="*/ 35 w 69"/>
                    <a:gd name="T27" fmla="*/ 52 h 78"/>
                    <a:gd name="T28" fmla="*/ 43 w 69"/>
                    <a:gd name="T29" fmla="*/ 43 h 78"/>
                    <a:gd name="T30" fmla="*/ 43 w 69"/>
                    <a:gd name="T31" fmla="*/ 35 h 78"/>
                    <a:gd name="T32" fmla="*/ 52 w 69"/>
                    <a:gd name="T33" fmla="*/ 26 h 78"/>
                    <a:gd name="T34" fmla="*/ 61 w 69"/>
                    <a:gd name="T35" fmla="*/ 18 h 78"/>
                    <a:gd name="T36" fmla="*/ 69 w 69"/>
                    <a:gd name="T37" fmla="*/ 9 h 78"/>
                    <a:gd name="T38" fmla="*/ 69 w 69"/>
                    <a:gd name="T39" fmla="*/ 9 h 78"/>
                    <a:gd name="T40" fmla="*/ 69 w 69"/>
                    <a:gd name="T41" fmla="*/ 9 h 78"/>
                    <a:gd name="T42" fmla="*/ 69 w 69"/>
                    <a:gd name="T43" fmla="*/ 0 h 78"/>
                    <a:gd name="T44" fmla="*/ 69 w 69"/>
                    <a:gd name="T45" fmla="*/ 9 h 78"/>
                    <a:gd name="T46" fmla="*/ 69 w 69"/>
                    <a:gd name="T47" fmla="*/ 9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9"/>
                    <a:gd name="T73" fmla="*/ 0 h 78"/>
                    <a:gd name="T74" fmla="*/ 69 w 69"/>
                    <a:gd name="T75" fmla="*/ 78 h 7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9" h="78">
                      <a:moveTo>
                        <a:pt x="69" y="9"/>
                      </a:moveTo>
                      <a:lnTo>
                        <a:pt x="69" y="9"/>
                      </a:lnTo>
                      <a:lnTo>
                        <a:pt x="61" y="18"/>
                      </a:lnTo>
                      <a:lnTo>
                        <a:pt x="52" y="26"/>
                      </a:lnTo>
                      <a:lnTo>
                        <a:pt x="43" y="35"/>
                      </a:lnTo>
                      <a:lnTo>
                        <a:pt x="35" y="43"/>
                      </a:lnTo>
                      <a:lnTo>
                        <a:pt x="26" y="52"/>
                      </a:lnTo>
                      <a:lnTo>
                        <a:pt x="18" y="61"/>
                      </a:lnTo>
                      <a:lnTo>
                        <a:pt x="9" y="6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9" y="69"/>
                      </a:lnTo>
                      <a:lnTo>
                        <a:pt x="18" y="61"/>
                      </a:lnTo>
                      <a:lnTo>
                        <a:pt x="35" y="52"/>
                      </a:lnTo>
                      <a:lnTo>
                        <a:pt x="43" y="43"/>
                      </a:lnTo>
                      <a:lnTo>
                        <a:pt x="43" y="35"/>
                      </a:lnTo>
                      <a:lnTo>
                        <a:pt x="52" y="26"/>
                      </a:lnTo>
                      <a:lnTo>
                        <a:pt x="61" y="18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6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6" name="Freeform 158"/>
                <p:cNvSpPr>
                  <a:spLocks/>
                </p:cNvSpPr>
                <p:nvPr/>
              </p:nvSpPr>
              <p:spPr bwMode="auto">
                <a:xfrm>
                  <a:off x="9498" y="7233"/>
                  <a:ext cx="9" cy="9"/>
                </a:xfrm>
                <a:custGeom>
                  <a:avLst/>
                  <a:gdLst>
                    <a:gd name="T0" fmla="*/ 9 w 9"/>
                    <a:gd name="T1" fmla="*/ 9 h 9"/>
                    <a:gd name="T2" fmla="*/ 9 w 9"/>
                    <a:gd name="T3" fmla="*/ 9 h 9"/>
                    <a:gd name="T4" fmla="*/ 0 w 9"/>
                    <a:gd name="T5" fmla="*/ 0 h 9"/>
                    <a:gd name="T6" fmla="*/ 0 w 9"/>
                    <a:gd name="T7" fmla="*/ 0 h 9"/>
                    <a:gd name="T8" fmla="*/ 9 w 9"/>
                    <a:gd name="T9" fmla="*/ 9 h 9"/>
                    <a:gd name="T10" fmla="*/ 9 w 9"/>
                    <a:gd name="T11" fmla="*/ 9 h 9"/>
                    <a:gd name="T12" fmla="*/ 9 w 9"/>
                    <a:gd name="T13" fmla="*/ 9 h 9"/>
                    <a:gd name="T14" fmla="*/ 9 w 9"/>
                    <a:gd name="T15" fmla="*/ 9 h 9"/>
                    <a:gd name="T16" fmla="*/ 9 w 9"/>
                    <a:gd name="T17" fmla="*/ 9 h 9"/>
                    <a:gd name="T18" fmla="*/ 9 w 9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7" name="Freeform 159"/>
                <p:cNvSpPr>
                  <a:spLocks/>
                </p:cNvSpPr>
                <p:nvPr/>
              </p:nvSpPr>
              <p:spPr bwMode="auto">
                <a:xfrm>
                  <a:off x="9180" y="7018"/>
                  <a:ext cx="224" cy="232"/>
                </a:xfrm>
                <a:custGeom>
                  <a:avLst/>
                  <a:gdLst>
                    <a:gd name="T0" fmla="*/ 224 w 224"/>
                    <a:gd name="T1" fmla="*/ 0 h 232"/>
                    <a:gd name="T2" fmla="*/ 198 w 224"/>
                    <a:gd name="T3" fmla="*/ 0 h 232"/>
                    <a:gd name="T4" fmla="*/ 172 w 224"/>
                    <a:gd name="T5" fmla="*/ 9 h 232"/>
                    <a:gd name="T6" fmla="*/ 146 w 224"/>
                    <a:gd name="T7" fmla="*/ 9 h 232"/>
                    <a:gd name="T8" fmla="*/ 120 w 224"/>
                    <a:gd name="T9" fmla="*/ 17 h 232"/>
                    <a:gd name="T10" fmla="*/ 103 w 224"/>
                    <a:gd name="T11" fmla="*/ 26 h 232"/>
                    <a:gd name="T12" fmla="*/ 86 w 224"/>
                    <a:gd name="T13" fmla="*/ 34 h 232"/>
                    <a:gd name="T14" fmla="*/ 60 w 224"/>
                    <a:gd name="T15" fmla="*/ 52 h 232"/>
                    <a:gd name="T16" fmla="*/ 51 w 224"/>
                    <a:gd name="T17" fmla="*/ 69 h 232"/>
                    <a:gd name="T18" fmla="*/ 34 w 224"/>
                    <a:gd name="T19" fmla="*/ 77 h 232"/>
                    <a:gd name="T20" fmla="*/ 17 w 224"/>
                    <a:gd name="T21" fmla="*/ 95 h 232"/>
                    <a:gd name="T22" fmla="*/ 8 w 224"/>
                    <a:gd name="T23" fmla="*/ 120 h 232"/>
                    <a:gd name="T24" fmla="*/ 8 w 224"/>
                    <a:gd name="T25" fmla="*/ 138 h 232"/>
                    <a:gd name="T26" fmla="*/ 0 w 224"/>
                    <a:gd name="T27" fmla="*/ 163 h 232"/>
                    <a:gd name="T28" fmla="*/ 0 w 224"/>
                    <a:gd name="T29" fmla="*/ 181 h 232"/>
                    <a:gd name="T30" fmla="*/ 8 w 224"/>
                    <a:gd name="T31" fmla="*/ 206 h 232"/>
                    <a:gd name="T32" fmla="*/ 17 w 224"/>
                    <a:gd name="T33" fmla="*/ 232 h 232"/>
                    <a:gd name="T34" fmla="*/ 8 w 224"/>
                    <a:gd name="T35" fmla="*/ 215 h 232"/>
                    <a:gd name="T36" fmla="*/ 8 w 224"/>
                    <a:gd name="T37" fmla="*/ 198 h 232"/>
                    <a:gd name="T38" fmla="*/ 0 w 224"/>
                    <a:gd name="T39" fmla="*/ 181 h 232"/>
                    <a:gd name="T40" fmla="*/ 0 w 224"/>
                    <a:gd name="T41" fmla="*/ 163 h 232"/>
                    <a:gd name="T42" fmla="*/ 8 w 224"/>
                    <a:gd name="T43" fmla="*/ 146 h 232"/>
                    <a:gd name="T44" fmla="*/ 8 w 224"/>
                    <a:gd name="T45" fmla="*/ 129 h 232"/>
                    <a:gd name="T46" fmla="*/ 17 w 224"/>
                    <a:gd name="T47" fmla="*/ 112 h 232"/>
                    <a:gd name="T48" fmla="*/ 26 w 224"/>
                    <a:gd name="T49" fmla="*/ 95 h 232"/>
                    <a:gd name="T50" fmla="*/ 43 w 224"/>
                    <a:gd name="T51" fmla="*/ 77 h 232"/>
                    <a:gd name="T52" fmla="*/ 51 w 224"/>
                    <a:gd name="T53" fmla="*/ 69 h 232"/>
                    <a:gd name="T54" fmla="*/ 60 w 224"/>
                    <a:gd name="T55" fmla="*/ 60 h 232"/>
                    <a:gd name="T56" fmla="*/ 69 w 224"/>
                    <a:gd name="T57" fmla="*/ 52 h 232"/>
                    <a:gd name="T58" fmla="*/ 77 w 224"/>
                    <a:gd name="T59" fmla="*/ 43 h 232"/>
                    <a:gd name="T60" fmla="*/ 94 w 224"/>
                    <a:gd name="T61" fmla="*/ 34 h 232"/>
                    <a:gd name="T62" fmla="*/ 103 w 224"/>
                    <a:gd name="T63" fmla="*/ 34 h 232"/>
                    <a:gd name="T64" fmla="*/ 112 w 224"/>
                    <a:gd name="T65" fmla="*/ 26 h 232"/>
                    <a:gd name="T66" fmla="*/ 129 w 224"/>
                    <a:gd name="T67" fmla="*/ 26 h 232"/>
                    <a:gd name="T68" fmla="*/ 137 w 224"/>
                    <a:gd name="T69" fmla="*/ 17 h 232"/>
                    <a:gd name="T70" fmla="*/ 155 w 224"/>
                    <a:gd name="T71" fmla="*/ 17 h 232"/>
                    <a:gd name="T72" fmla="*/ 172 w 224"/>
                    <a:gd name="T73" fmla="*/ 17 h 232"/>
                    <a:gd name="T74" fmla="*/ 181 w 224"/>
                    <a:gd name="T75" fmla="*/ 17 h 232"/>
                    <a:gd name="T76" fmla="*/ 198 w 224"/>
                    <a:gd name="T77" fmla="*/ 17 h 232"/>
                    <a:gd name="T78" fmla="*/ 206 w 224"/>
                    <a:gd name="T79" fmla="*/ 17 h 232"/>
                    <a:gd name="T80" fmla="*/ 224 w 224"/>
                    <a:gd name="T81" fmla="*/ 17 h 232"/>
                    <a:gd name="T82" fmla="*/ 224 w 224"/>
                    <a:gd name="T83" fmla="*/ 0 h 2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4"/>
                    <a:gd name="T127" fmla="*/ 0 h 232"/>
                    <a:gd name="T128" fmla="*/ 224 w 224"/>
                    <a:gd name="T129" fmla="*/ 232 h 23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4" h="232">
                      <a:moveTo>
                        <a:pt x="224" y="0"/>
                      </a:moveTo>
                      <a:lnTo>
                        <a:pt x="198" y="0"/>
                      </a:lnTo>
                      <a:lnTo>
                        <a:pt x="172" y="9"/>
                      </a:lnTo>
                      <a:lnTo>
                        <a:pt x="146" y="9"/>
                      </a:lnTo>
                      <a:lnTo>
                        <a:pt x="120" y="17"/>
                      </a:lnTo>
                      <a:lnTo>
                        <a:pt x="103" y="26"/>
                      </a:lnTo>
                      <a:lnTo>
                        <a:pt x="86" y="34"/>
                      </a:lnTo>
                      <a:lnTo>
                        <a:pt x="60" y="52"/>
                      </a:lnTo>
                      <a:lnTo>
                        <a:pt x="51" y="69"/>
                      </a:lnTo>
                      <a:lnTo>
                        <a:pt x="34" y="77"/>
                      </a:lnTo>
                      <a:lnTo>
                        <a:pt x="17" y="95"/>
                      </a:lnTo>
                      <a:lnTo>
                        <a:pt x="8" y="120"/>
                      </a:lnTo>
                      <a:lnTo>
                        <a:pt x="8" y="138"/>
                      </a:lnTo>
                      <a:lnTo>
                        <a:pt x="0" y="163"/>
                      </a:lnTo>
                      <a:lnTo>
                        <a:pt x="0" y="181"/>
                      </a:lnTo>
                      <a:lnTo>
                        <a:pt x="8" y="206"/>
                      </a:lnTo>
                      <a:lnTo>
                        <a:pt x="17" y="232"/>
                      </a:lnTo>
                      <a:lnTo>
                        <a:pt x="8" y="215"/>
                      </a:lnTo>
                      <a:lnTo>
                        <a:pt x="8" y="198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8" y="146"/>
                      </a:lnTo>
                      <a:lnTo>
                        <a:pt x="8" y="129"/>
                      </a:lnTo>
                      <a:lnTo>
                        <a:pt x="17" y="112"/>
                      </a:lnTo>
                      <a:lnTo>
                        <a:pt x="26" y="95"/>
                      </a:lnTo>
                      <a:lnTo>
                        <a:pt x="43" y="77"/>
                      </a:lnTo>
                      <a:lnTo>
                        <a:pt x="51" y="69"/>
                      </a:lnTo>
                      <a:lnTo>
                        <a:pt x="60" y="60"/>
                      </a:lnTo>
                      <a:lnTo>
                        <a:pt x="69" y="52"/>
                      </a:lnTo>
                      <a:lnTo>
                        <a:pt x="77" y="43"/>
                      </a:lnTo>
                      <a:lnTo>
                        <a:pt x="94" y="34"/>
                      </a:lnTo>
                      <a:lnTo>
                        <a:pt x="103" y="34"/>
                      </a:lnTo>
                      <a:lnTo>
                        <a:pt x="112" y="26"/>
                      </a:lnTo>
                      <a:lnTo>
                        <a:pt x="129" y="26"/>
                      </a:lnTo>
                      <a:lnTo>
                        <a:pt x="137" y="17"/>
                      </a:lnTo>
                      <a:lnTo>
                        <a:pt x="155" y="17"/>
                      </a:lnTo>
                      <a:lnTo>
                        <a:pt x="172" y="17"/>
                      </a:lnTo>
                      <a:lnTo>
                        <a:pt x="181" y="17"/>
                      </a:lnTo>
                      <a:lnTo>
                        <a:pt x="198" y="17"/>
                      </a:lnTo>
                      <a:lnTo>
                        <a:pt x="206" y="17"/>
                      </a:lnTo>
                      <a:lnTo>
                        <a:pt x="224" y="17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8" name="Freeform 160"/>
                <p:cNvSpPr>
                  <a:spLocks/>
                </p:cNvSpPr>
                <p:nvPr/>
              </p:nvSpPr>
              <p:spPr bwMode="auto">
                <a:xfrm>
                  <a:off x="9283" y="7018"/>
                  <a:ext cx="121" cy="26"/>
                </a:xfrm>
                <a:custGeom>
                  <a:avLst/>
                  <a:gdLst>
                    <a:gd name="T0" fmla="*/ 0 w 121"/>
                    <a:gd name="T1" fmla="*/ 26 h 26"/>
                    <a:gd name="T2" fmla="*/ 9 w 121"/>
                    <a:gd name="T3" fmla="*/ 17 h 26"/>
                    <a:gd name="T4" fmla="*/ 26 w 121"/>
                    <a:gd name="T5" fmla="*/ 17 h 26"/>
                    <a:gd name="T6" fmla="*/ 43 w 121"/>
                    <a:gd name="T7" fmla="*/ 9 h 26"/>
                    <a:gd name="T8" fmla="*/ 60 w 121"/>
                    <a:gd name="T9" fmla="*/ 9 h 26"/>
                    <a:gd name="T10" fmla="*/ 69 w 121"/>
                    <a:gd name="T11" fmla="*/ 9 h 26"/>
                    <a:gd name="T12" fmla="*/ 86 w 121"/>
                    <a:gd name="T13" fmla="*/ 9 h 26"/>
                    <a:gd name="T14" fmla="*/ 103 w 121"/>
                    <a:gd name="T15" fmla="*/ 9 h 26"/>
                    <a:gd name="T16" fmla="*/ 121 w 121"/>
                    <a:gd name="T17" fmla="*/ 9 h 26"/>
                    <a:gd name="T18" fmla="*/ 121 w 121"/>
                    <a:gd name="T19" fmla="*/ 0 h 26"/>
                    <a:gd name="T20" fmla="*/ 103 w 121"/>
                    <a:gd name="T21" fmla="*/ 0 h 26"/>
                    <a:gd name="T22" fmla="*/ 95 w 121"/>
                    <a:gd name="T23" fmla="*/ 0 h 26"/>
                    <a:gd name="T24" fmla="*/ 78 w 121"/>
                    <a:gd name="T25" fmla="*/ 0 h 26"/>
                    <a:gd name="T26" fmla="*/ 60 w 121"/>
                    <a:gd name="T27" fmla="*/ 9 h 26"/>
                    <a:gd name="T28" fmla="*/ 34 w 121"/>
                    <a:gd name="T29" fmla="*/ 9 h 26"/>
                    <a:gd name="T30" fmla="*/ 26 w 121"/>
                    <a:gd name="T31" fmla="*/ 17 h 26"/>
                    <a:gd name="T32" fmla="*/ 9 w 121"/>
                    <a:gd name="T33" fmla="*/ 17 h 26"/>
                    <a:gd name="T34" fmla="*/ 0 w 121"/>
                    <a:gd name="T35" fmla="*/ 26 h 26"/>
                    <a:gd name="T36" fmla="*/ 0 w 121"/>
                    <a:gd name="T37" fmla="*/ 26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26"/>
                    <a:gd name="T59" fmla="*/ 121 w 121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26">
                      <a:moveTo>
                        <a:pt x="0" y="26"/>
                      </a:moveTo>
                      <a:lnTo>
                        <a:pt x="9" y="17"/>
                      </a:lnTo>
                      <a:lnTo>
                        <a:pt x="26" y="17"/>
                      </a:lnTo>
                      <a:lnTo>
                        <a:pt x="43" y="9"/>
                      </a:lnTo>
                      <a:lnTo>
                        <a:pt x="60" y="9"/>
                      </a:lnTo>
                      <a:lnTo>
                        <a:pt x="69" y="9"/>
                      </a:lnTo>
                      <a:lnTo>
                        <a:pt x="86" y="9"/>
                      </a:lnTo>
                      <a:lnTo>
                        <a:pt x="103" y="9"/>
                      </a:lnTo>
                      <a:lnTo>
                        <a:pt x="121" y="9"/>
                      </a:lnTo>
                      <a:lnTo>
                        <a:pt x="121" y="0"/>
                      </a:lnTo>
                      <a:lnTo>
                        <a:pt x="103" y="0"/>
                      </a:lnTo>
                      <a:lnTo>
                        <a:pt x="95" y="0"/>
                      </a:lnTo>
                      <a:lnTo>
                        <a:pt x="78" y="0"/>
                      </a:lnTo>
                      <a:lnTo>
                        <a:pt x="60" y="9"/>
                      </a:lnTo>
                      <a:lnTo>
                        <a:pt x="34" y="9"/>
                      </a:lnTo>
                      <a:lnTo>
                        <a:pt x="26" y="17"/>
                      </a:lnTo>
                      <a:lnTo>
                        <a:pt x="9" y="1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29" name="Freeform 161"/>
                <p:cNvSpPr>
                  <a:spLocks/>
                </p:cNvSpPr>
                <p:nvPr/>
              </p:nvSpPr>
              <p:spPr bwMode="auto">
                <a:xfrm>
                  <a:off x="9180" y="7044"/>
                  <a:ext cx="103" cy="120"/>
                </a:xfrm>
                <a:custGeom>
                  <a:avLst/>
                  <a:gdLst>
                    <a:gd name="T0" fmla="*/ 0 w 103"/>
                    <a:gd name="T1" fmla="*/ 120 h 120"/>
                    <a:gd name="T2" fmla="*/ 8 w 103"/>
                    <a:gd name="T3" fmla="*/ 103 h 120"/>
                    <a:gd name="T4" fmla="*/ 17 w 103"/>
                    <a:gd name="T5" fmla="*/ 86 h 120"/>
                    <a:gd name="T6" fmla="*/ 26 w 103"/>
                    <a:gd name="T7" fmla="*/ 69 h 120"/>
                    <a:gd name="T8" fmla="*/ 43 w 103"/>
                    <a:gd name="T9" fmla="*/ 51 h 120"/>
                    <a:gd name="T10" fmla="*/ 60 w 103"/>
                    <a:gd name="T11" fmla="*/ 34 h 120"/>
                    <a:gd name="T12" fmla="*/ 69 w 103"/>
                    <a:gd name="T13" fmla="*/ 17 h 120"/>
                    <a:gd name="T14" fmla="*/ 86 w 103"/>
                    <a:gd name="T15" fmla="*/ 8 h 120"/>
                    <a:gd name="T16" fmla="*/ 103 w 103"/>
                    <a:gd name="T17" fmla="*/ 0 h 120"/>
                    <a:gd name="T18" fmla="*/ 103 w 103"/>
                    <a:gd name="T19" fmla="*/ 0 h 120"/>
                    <a:gd name="T20" fmla="*/ 86 w 103"/>
                    <a:gd name="T21" fmla="*/ 8 h 120"/>
                    <a:gd name="T22" fmla="*/ 69 w 103"/>
                    <a:gd name="T23" fmla="*/ 17 h 120"/>
                    <a:gd name="T24" fmla="*/ 51 w 103"/>
                    <a:gd name="T25" fmla="*/ 34 h 120"/>
                    <a:gd name="T26" fmla="*/ 34 w 103"/>
                    <a:gd name="T27" fmla="*/ 51 h 120"/>
                    <a:gd name="T28" fmla="*/ 26 w 103"/>
                    <a:gd name="T29" fmla="*/ 60 h 120"/>
                    <a:gd name="T30" fmla="*/ 8 w 103"/>
                    <a:gd name="T31" fmla="*/ 77 h 120"/>
                    <a:gd name="T32" fmla="*/ 0 w 103"/>
                    <a:gd name="T33" fmla="*/ 103 h 120"/>
                    <a:gd name="T34" fmla="*/ 0 w 103"/>
                    <a:gd name="T35" fmla="*/ 120 h 120"/>
                    <a:gd name="T36" fmla="*/ 0 w 103"/>
                    <a:gd name="T37" fmla="*/ 12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120"/>
                    <a:gd name="T59" fmla="*/ 103 w 103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120">
                      <a:moveTo>
                        <a:pt x="0" y="120"/>
                      </a:moveTo>
                      <a:lnTo>
                        <a:pt x="8" y="103"/>
                      </a:lnTo>
                      <a:lnTo>
                        <a:pt x="17" y="86"/>
                      </a:lnTo>
                      <a:lnTo>
                        <a:pt x="26" y="69"/>
                      </a:lnTo>
                      <a:lnTo>
                        <a:pt x="43" y="51"/>
                      </a:lnTo>
                      <a:lnTo>
                        <a:pt x="60" y="34"/>
                      </a:lnTo>
                      <a:lnTo>
                        <a:pt x="69" y="17"/>
                      </a:lnTo>
                      <a:lnTo>
                        <a:pt x="86" y="8"/>
                      </a:lnTo>
                      <a:lnTo>
                        <a:pt x="103" y="0"/>
                      </a:lnTo>
                      <a:lnTo>
                        <a:pt x="86" y="8"/>
                      </a:lnTo>
                      <a:lnTo>
                        <a:pt x="69" y="17"/>
                      </a:lnTo>
                      <a:lnTo>
                        <a:pt x="51" y="34"/>
                      </a:lnTo>
                      <a:lnTo>
                        <a:pt x="34" y="51"/>
                      </a:lnTo>
                      <a:lnTo>
                        <a:pt x="26" y="60"/>
                      </a:lnTo>
                      <a:lnTo>
                        <a:pt x="8" y="77"/>
                      </a:lnTo>
                      <a:lnTo>
                        <a:pt x="0" y="10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0" name="Freeform 162"/>
                <p:cNvSpPr>
                  <a:spLocks/>
                </p:cNvSpPr>
                <p:nvPr/>
              </p:nvSpPr>
              <p:spPr bwMode="auto">
                <a:xfrm>
                  <a:off x="9180" y="7164"/>
                  <a:ext cx="17" cy="86"/>
                </a:xfrm>
                <a:custGeom>
                  <a:avLst/>
                  <a:gdLst>
                    <a:gd name="T0" fmla="*/ 8 w 17"/>
                    <a:gd name="T1" fmla="*/ 86 h 86"/>
                    <a:gd name="T2" fmla="*/ 17 w 17"/>
                    <a:gd name="T3" fmla="*/ 86 h 86"/>
                    <a:gd name="T4" fmla="*/ 8 w 17"/>
                    <a:gd name="T5" fmla="*/ 69 h 86"/>
                    <a:gd name="T6" fmla="*/ 0 w 17"/>
                    <a:gd name="T7" fmla="*/ 43 h 86"/>
                    <a:gd name="T8" fmla="*/ 0 w 17"/>
                    <a:gd name="T9" fmla="*/ 17 h 86"/>
                    <a:gd name="T10" fmla="*/ 0 w 17"/>
                    <a:gd name="T11" fmla="*/ 0 h 86"/>
                    <a:gd name="T12" fmla="*/ 0 w 17"/>
                    <a:gd name="T13" fmla="*/ 0 h 86"/>
                    <a:gd name="T14" fmla="*/ 0 w 17"/>
                    <a:gd name="T15" fmla="*/ 17 h 86"/>
                    <a:gd name="T16" fmla="*/ 0 w 17"/>
                    <a:gd name="T17" fmla="*/ 43 h 86"/>
                    <a:gd name="T18" fmla="*/ 8 w 17"/>
                    <a:gd name="T19" fmla="*/ 69 h 86"/>
                    <a:gd name="T20" fmla="*/ 8 w 17"/>
                    <a:gd name="T21" fmla="*/ 86 h 86"/>
                    <a:gd name="T22" fmla="*/ 17 w 17"/>
                    <a:gd name="T23" fmla="*/ 86 h 86"/>
                    <a:gd name="T24" fmla="*/ 8 w 17"/>
                    <a:gd name="T25" fmla="*/ 86 h 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86"/>
                    <a:gd name="T41" fmla="*/ 17 w 17"/>
                    <a:gd name="T42" fmla="*/ 86 h 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86">
                      <a:moveTo>
                        <a:pt x="8" y="86"/>
                      </a:moveTo>
                      <a:lnTo>
                        <a:pt x="17" y="86"/>
                      </a:lnTo>
                      <a:lnTo>
                        <a:pt x="8" y="69"/>
                      </a:lnTo>
                      <a:lnTo>
                        <a:pt x="0" y="43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43"/>
                      </a:lnTo>
                      <a:lnTo>
                        <a:pt x="8" y="69"/>
                      </a:lnTo>
                      <a:lnTo>
                        <a:pt x="8" y="86"/>
                      </a:lnTo>
                      <a:lnTo>
                        <a:pt x="17" y="86"/>
                      </a:lnTo>
                      <a:lnTo>
                        <a:pt x="8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1" name="Freeform 163"/>
                <p:cNvSpPr>
                  <a:spLocks/>
                </p:cNvSpPr>
                <p:nvPr/>
              </p:nvSpPr>
              <p:spPr bwMode="auto">
                <a:xfrm>
                  <a:off x="9180" y="7121"/>
                  <a:ext cx="26" cy="129"/>
                </a:xfrm>
                <a:custGeom>
                  <a:avLst/>
                  <a:gdLst>
                    <a:gd name="T0" fmla="*/ 17 w 26"/>
                    <a:gd name="T1" fmla="*/ 0 h 129"/>
                    <a:gd name="T2" fmla="*/ 8 w 26"/>
                    <a:gd name="T3" fmla="*/ 35 h 129"/>
                    <a:gd name="T4" fmla="*/ 0 w 26"/>
                    <a:gd name="T5" fmla="*/ 69 h 129"/>
                    <a:gd name="T6" fmla="*/ 0 w 26"/>
                    <a:gd name="T7" fmla="*/ 103 h 129"/>
                    <a:gd name="T8" fmla="*/ 8 w 26"/>
                    <a:gd name="T9" fmla="*/ 129 h 129"/>
                    <a:gd name="T10" fmla="*/ 17 w 26"/>
                    <a:gd name="T11" fmla="*/ 129 h 129"/>
                    <a:gd name="T12" fmla="*/ 8 w 26"/>
                    <a:gd name="T13" fmla="*/ 95 h 129"/>
                    <a:gd name="T14" fmla="*/ 8 w 26"/>
                    <a:gd name="T15" fmla="*/ 69 h 129"/>
                    <a:gd name="T16" fmla="*/ 8 w 26"/>
                    <a:gd name="T17" fmla="*/ 35 h 129"/>
                    <a:gd name="T18" fmla="*/ 26 w 26"/>
                    <a:gd name="T19" fmla="*/ 0 h 129"/>
                    <a:gd name="T20" fmla="*/ 17 w 26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29"/>
                    <a:gd name="T35" fmla="*/ 26 w 2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29">
                      <a:moveTo>
                        <a:pt x="17" y="0"/>
                      </a:moveTo>
                      <a:lnTo>
                        <a:pt x="8" y="35"/>
                      </a:lnTo>
                      <a:lnTo>
                        <a:pt x="0" y="69"/>
                      </a:lnTo>
                      <a:lnTo>
                        <a:pt x="0" y="103"/>
                      </a:lnTo>
                      <a:lnTo>
                        <a:pt x="8" y="129"/>
                      </a:lnTo>
                      <a:lnTo>
                        <a:pt x="17" y="129"/>
                      </a:lnTo>
                      <a:lnTo>
                        <a:pt x="8" y="95"/>
                      </a:lnTo>
                      <a:lnTo>
                        <a:pt x="8" y="69"/>
                      </a:lnTo>
                      <a:lnTo>
                        <a:pt x="8" y="35"/>
                      </a:lnTo>
                      <a:lnTo>
                        <a:pt x="26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2" name="Freeform 164"/>
                <p:cNvSpPr>
                  <a:spLocks/>
                </p:cNvSpPr>
                <p:nvPr/>
              </p:nvSpPr>
              <p:spPr bwMode="auto">
                <a:xfrm>
                  <a:off x="9197" y="7044"/>
                  <a:ext cx="112" cy="77"/>
                </a:xfrm>
                <a:custGeom>
                  <a:avLst/>
                  <a:gdLst>
                    <a:gd name="T0" fmla="*/ 112 w 112"/>
                    <a:gd name="T1" fmla="*/ 0 h 77"/>
                    <a:gd name="T2" fmla="*/ 95 w 112"/>
                    <a:gd name="T3" fmla="*/ 0 h 77"/>
                    <a:gd name="T4" fmla="*/ 77 w 112"/>
                    <a:gd name="T5" fmla="*/ 8 h 77"/>
                    <a:gd name="T6" fmla="*/ 60 w 112"/>
                    <a:gd name="T7" fmla="*/ 17 h 77"/>
                    <a:gd name="T8" fmla="*/ 52 w 112"/>
                    <a:gd name="T9" fmla="*/ 26 h 77"/>
                    <a:gd name="T10" fmla="*/ 34 w 112"/>
                    <a:gd name="T11" fmla="*/ 34 h 77"/>
                    <a:gd name="T12" fmla="*/ 26 w 112"/>
                    <a:gd name="T13" fmla="*/ 51 h 77"/>
                    <a:gd name="T14" fmla="*/ 9 w 112"/>
                    <a:gd name="T15" fmla="*/ 60 h 77"/>
                    <a:gd name="T16" fmla="*/ 0 w 112"/>
                    <a:gd name="T17" fmla="*/ 77 h 77"/>
                    <a:gd name="T18" fmla="*/ 9 w 112"/>
                    <a:gd name="T19" fmla="*/ 77 h 77"/>
                    <a:gd name="T20" fmla="*/ 17 w 112"/>
                    <a:gd name="T21" fmla="*/ 69 h 77"/>
                    <a:gd name="T22" fmla="*/ 26 w 112"/>
                    <a:gd name="T23" fmla="*/ 51 h 77"/>
                    <a:gd name="T24" fmla="*/ 34 w 112"/>
                    <a:gd name="T25" fmla="*/ 43 h 77"/>
                    <a:gd name="T26" fmla="*/ 52 w 112"/>
                    <a:gd name="T27" fmla="*/ 26 h 77"/>
                    <a:gd name="T28" fmla="*/ 60 w 112"/>
                    <a:gd name="T29" fmla="*/ 17 h 77"/>
                    <a:gd name="T30" fmla="*/ 77 w 112"/>
                    <a:gd name="T31" fmla="*/ 8 h 77"/>
                    <a:gd name="T32" fmla="*/ 95 w 112"/>
                    <a:gd name="T33" fmla="*/ 0 h 77"/>
                    <a:gd name="T34" fmla="*/ 112 w 112"/>
                    <a:gd name="T35" fmla="*/ 0 h 77"/>
                    <a:gd name="T36" fmla="*/ 112 w 112"/>
                    <a:gd name="T37" fmla="*/ 0 h 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77"/>
                    <a:gd name="T59" fmla="*/ 112 w 112"/>
                    <a:gd name="T60" fmla="*/ 77 h 7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77">
                      <a:moveTo>
                        <a:pt x="112" y="0"/>
                      </a:moveTo>
                      <a:lnTo>
                        <a:pt x="95" y="0"/>
                      </a:lnTo>
                      <a:lnTo>
                        <a:pt x="77" y="8"/>
                      </a:lnTo>
                      <a:lnTo>
                        <a:pt x="60" y="17"/>
                      </a:lnTo>
                      <a:lnTo>
                        <a:pt x="52" y="26"/>
                      </a:lnTo>
                      <a:lnTo>
                        <a:pt x="34" y="34"/>
                      </a:lnTo>
                      <a:lnTo>
                        <a:pt x="26" y="51"/>
                      </a:lnTo>
                      <a:lnTo>
                        <a:pt x="9" y="60"/>
                      </a:lnTo>
                      <a:lnTo>
                        <a:pt x="0" y="77"/>
                      </a:lnTo>
                      <a:lnTo>
                        <a:pt x="9" y="77"/>
                      </a:lnTo>
                      <a:lnTo>
                        <a:pt x="17" y="69"/>
                      </a:lnTo>
                      <a:lnTo>
                        <a:pt x="26" y="51"/>
                      </a:lnTo>
                      <a:lnTo>
                        <a:pt x="34" y="43"/>
                      </a:lnTo>
                      <a:lnTo>
                        <a:pt x="52" y="26"/>
                      </a:lnTo>
                      <a:lnTo>
                        <a:pt x="60" y="17"/>
                      </a:lnTo>
                      <a:lnTo>
                        <a:pt x="77" y="8"/>
                      </a:lnTo>
                      <a:lnTo>
                        <a:pt x="95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3" name="Freeform 165"/>
                <p:cNvSpPr>
                  <a:spLocks/>
                </p:cNvSpPr>
                <p:nvPr/>
              </p:nvSpPr>
              <p:spPr bwMode="auto">
                <a:xfrm>
                  <a:off x="9309" y="7027"/>
                  <a:ext cx="103" cy="17"/>
                </a:xfrm>
                <a:custGeom>
                  <a:avLst/>
                  <a:gdLst>
                    <a:gd name="T0" fmla="*/ 95 w 103"/>
                    <a:gd name="T1" fmla="*/ 8 h 17"/>
                    <a:gd name="T2" fmla="*/ 95 w 103"/>
                    <a:gd name="T3" fmla="*/ 8 h 17"/>
                    <a:gd name="T4" fmla="*/ 86 w 103"/>
                    <a:gd name="T5" fmla="*/ 0 h 17"/>
                    <a:gd name="T6" fmla="*/ 77 w 103"/>
                    <a:gd name="T7" fmla="*/ 0 h 17"/>
                    <a:gd name="T8" fmla="*/ 60 w 103"/>
                    <a:gd name="T9" fmla="*/ 8 h 17"/>
                    <a:gd name="T10" fmla="*/ 43 w 103"/>
                    <a:gd name="T11" fmla="*/ 8 h 17"/>
                    <a:gd name="T12" fmla="*/ 34 w 103"/>
                    <a:gd name="T13" fmla="*/ 8 h 17"/>
                    <a:gd name="T14" fmla="*/ 17 w 103"/>
                    <a:gd name="T15" fmla="*/ 8 h 17"/>
                    <a:gd name="T16" fmla="*/ 8 w 103"/>
                    <a:gd name="T17" fmla="*/ 8 h 17"/>
                    <a:gd name="T18" fmla="*/ 0 w 103"/>
                    <a:gd name="T19" fmla="*/ 17 h 17"/>
                    <a:gd name="T20" fmla="*/ 0 w 103"/>
                    <a:gd name="T21" fmla="*/ 17 h 17"/>
                    <a:gd name="T22" fmla="*/ 8 w 103"/>
                    <a:gd name="T23" fmla="*/ 17 h 17"/>
                    <a:gd name="T24" fmla="*/ 26 w 103"/>
                    <a:gd name="T25" fmla="*/ 8 h 17"/>
                    <a:gd name="T26" fmla="*/ 34 w 103"/>
                    <a:gd name="T27" fmla="*/ 8 h 17"/>
                    <a:gd name="T28" fmla="*/ 43 w 103"/>
                    <a:gd name="T29" fmla="*/ 8 h 17"/>
                    <a:gd name="T30" fmla="*/ 60 w 103"/>
                    <a:gd name="T31" fmla="*/ 8 h 17"/>
                    <a:gd name="T32" fmla="*/ 69 w 103"/>
                    <a:gd name="T33" fmla="*/ 8 h 17"/>
                    <a:gd name="T34" fmla="*/ 86 w 103"/>
                    <a:gd name="T35" fmla="*/ 8 h 17"/>
                    <a:gd name="T36" fmla="*/ 95 w 103"/>
                    <a:gd name="T37" fmla="*/ 8 h 17"/>
                    <a:gd name="T38" fmla="*/ 95 w 103"/>
                    <a:gd name="T39" fmla="*/ 8 h 17"/>
                    <a:gd name="T40" fmla="*/ 95 w 103"/>
                    <a:gd name="T41" fmla="*/ 8 h 17"/>
                    <a:gd name="T42" fmla="*/ 103 w 103"/>
                    <a:gd name="T43" fmla="*/ 8 h 17"/>
                    <a:gd name="T44" fmla="*/ 95 w 103"/>
                    <a:gd name="T45" fmla="*/ 8 h 17"/>
                    <a:gd name="T46" fmla="*/ 95 w 103"/>
                    <a:gd name="T47" fmla="*/ 8 h 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3"/>
                    <a:gd name="T73" fmla="*/ 0 h 17"/>
                    <a:gd name="T74" fmla="*/ 103 w 103"/>
                    <a:gd name="T75" fmla="*/ 17 h 1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3" h="17">
                      <a:moveTo>
                        <a:pt x="95" y="8"/>
                      </a:moveTo>
                      <a:lnTo>
                        <a:pt x="95" y="8"/>
                      </a:lnTo>
                      <a:lnTo>
                        <a:pt x="86" y="0"/>
                      </a:lnTo>
                      <a:lnTo>
                        <a:pt x="77" y="0"/>
                      </a:lnTo>
                      <a:lnTo>
                        <a:pt x="60" y="8"/>
                      </a:lnTo>
                      <a:lnTo>
                        <a:pt x="43" y="8"/>
                      </a:lnTo>
                      <a:lnTo>
                        <a:pt x="34" y="8"/>
                      </a:lnTo>
                      <a:lnTo>
                        <a:pt x="17" y="8"/>
                      </a:lnTo>
                      <a:lnTo>
                        <a:pt x="8" y="8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26" y="8"/>
                      </a:lnTo>
                      <a:lnTo>
                        <a:pt x="34" y="8"/>
                      </a:lnTo>
                      <a:lnTo>
                        <a:pt x="43" y="8"/>
                      </a:lnTo>
                      <a:lnTo>
                        <a:pt x="60" y="8"/>
                      </a:lnTo>
                      <a:lnTo>
                        <a:pt x="69" y="8"/>
                      </a:lnTo>
                      <a:lnTo>
                        <a:pt x="86" y="8"/>
                      </a:lnTo>
                      <a:lnTo>
                        <a:pt x="95" y="8"/>
                      </a:lnTo>
                      <a:lnTo>
                        <a:pt x="103" y="8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4" name="Freeform 166"/>
                <p:cNvSpPr>
                  <a:spLocks/>
                </p:cNvSpPr>
                <p:nvPr/>
              </p:nvSpPr>
              <p:spPr bwMode="auto">
                <a:xfrm>
                  <a:off x="9395" y="7018"/>
                  <a:ext cx="9" cy="17"/>
                </a:xfrm>
                <a:custGeom>
                  <a:avLst/>
                  <a:gdLst>
                    <a:gd name="T0" fmla="*/ 9 w 9"/>
                    <a:gd name="T1" fmla="*/ 9 h 17"/>
                    <a:gd name="T2" fmla="*/ 0 w 9"/>
                    <a:gd name="T3" fmla="*/ 0 h 17"/>
                    <a:gd name="T4" fmla="*/ 9 w 9"/>
                    <a:gd name="T5" fmla="*/ 17 h 17"/>
                    <a:gd name="T6" fmla="*/ 9 w 9"/>
                    <a:gd name="T7" fmla="*/ 17 h 17"/>
                    <a:gd name="T8" fmla="*/ 9 w 9"/>
                    <a:gd name="T9" fmla="*/ 0 h 17"/>
                    <a:gd name="T10" fmla="*/ 9 w 9"/>
                    <a:gd name="T11" fmla="*/ 0 h 17"/>
                    <a:gd name="T12" fmla="*/ 9 w 9"/>
                    <a:gd name="T13" fmla="*/ 0 h 17"/>
                    <a:gd name="T14" fmla="*/ 9 w 9"/>
                    <a:gd name="T15" fmla="*/ 0 h 17"/>
                    <a:gd name="T16" fmla="*/ 9 w 9"/>
                    <a:gd name="T17" fmla="*/ 0 h 17"/>
                    <a:gd name="T18" fmla="*/ 9 w 9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7"/>
                    <a:gd name="T32" fmla="*/ 9 w 9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7">
                      <a:moveTo>
                        <a:pt x="9" y="9"/>
                      </a:move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9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5" name="Freeform 167"/>
                <p:cNvSpPr>
                  <a:spLocks/>
                </p:cNvSpPr>
                <p:nvPr/>
              </p:nvSpPr>
              <p:spPr bwMode="auto">
                <a:xfrm>
                  <a:off x="9395" y="7018"/>
                  <a:ext cx="129" cy="232"/>
                </a:xfrm>
                <a:custGeom>
                  <a:avLst/>
                  <a:gdLst>
                    <a:gd name="T0" fmla="*/ 103 w 129"/>
                    <a:gd name="T1" fmla="*/ 232 h 232"/>
                    <a:gd name="T2" fmla="*/ 0 w 129"/>
                    <a:gd name="T3" fmla="*/ 0 h 232"/>
                    <a:gd name="T4" fmla="*/ 129 w 129"/>
                    <a:gd name="T5" fmla="*/ 215 h 232"/>
                    <a:gd name="T6" fmla="*/ 103 w 129"/>
                    <a:gd name="T7" fmla="*/ 232 h 2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"/>
                    <a:gd name="T13" fmla="*/ 0 h 232"/>
                    <a:gd name="T14" fmla="*/ 129 w 129"/>
                    <a:gd name="T15" fmla="*/ 232 h 2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" h="232">
                      <a:moveTo>
                        <a:pt x="103" y="232"/>
                      </a:moveTo>
                      <a:lnTo>
                        <a:pt x="0" y="0"/>
                      </a:lnTo>
                      <a:lnTo>
                        <a:pt x="129" y="215"/>
                      </a:lnTo>
                      <a:lnTo>
                        <a:pt x="103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6" name="Freeform 168"/>
                <p:cNvSpPr>
                  <a:spLocks/>
                </p:cNvSpPr>
                <p:nvPr/>
              </p:nvSpPr>
              <p:spPr bwMode="auto">
                <a:xfrm>
                  <a:off x="9395" y="7018"/>
                  <a:ext cx="103" cy="232"/>
                </a:xfrm>
                <a:custGeom>
                  <a:avLst/>
                  <a:gdLst>
                    <a:gd name="T0" fmla="*/ 9 w 103"/>
                    <a:gd name="T1" fmla="*/ 0 h 232"/>
                    <a:gd name="T2" fmla="*/ 0 w 103"/>
                    <a:gd name="T3" fmla="*/ 0 h 232"/>
                    <a:gd name="T4" fmla="*/ 103 w 103"/>
                    <a:gd name="T5" fmla="*/ 232 h 232"/>
                    <a:gd name="T6" fmla="*/ 103 w 103"/>
                    <a:gd name="T7" fmla="*/ 232 h 232"/>
                    <a:gd name="T8" fmla="*/ 9 w 103"/>
                    <a:gd name="T9" fmla="*/ 0 h 232"/>
                    <a:gd name="T10" fmla="*/ 0 w 103"/>
                    <a:gd name="T11" fmla="*/ 0 h 232"/>
                    <a:gd name="T12" fmla="*/ 9 w 103"/>
                    <a:gd name="T13" fmla="*/ 0 h 2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232"/>
                    <a:gd name="T23" fmla="*/ 103 w 103"/>
                    <a:gd name="T24" fmla="*/ 232 h 2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23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03" y="23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7" name="Freeform 169"/>
                <p:cNvSpPr>
                  <a:spLocks/>
                </p:cNvSpPr>
                <p:nvPr/>
              </p:nvSpPr>
              <p:spPr bwMode="auto">
                <a:xfrm>
                  <a:off x="9395" y="7018"/>
                  <a:ext cx="138" cy="224"/>
                </a:xfrm>
                <a:custGeom>
                  <a:avLst/>
                  <a:gdLst>
                    <a:gd name="T0" fmla="*/ 129 w 138"/>
                    <a:gd name="T1" fmla="*/ 215 h 224"/>
                    <a:gd name="T2" fmla="*/ 9 w 138"/>
                    <a:gd name="T3" fmla="*/ 0 h 224"/>
                    <a:gd name="T4" fmla="*/ 0 w 138"/>
                    <a:gd name="T5" fmla="*/ 0 h 224"/>
                    <a:gd name="T6" fmla="*/ 129 w 138"/>
                    <a:gd name="T7" fmla="*/ 224 h 224"/>
                    <a:gd name="T8" fmla="*/ 129 w 138"/>
                    <a:gd name="T9" fmla="*/ 215 h 224"/>
                    <a:gd name="T10" fmla="*/ 129 w 138"/>
                    <a:gd name="T11" fmla="*/ 224 h 224"/>
                    <a:gd name="T12" fmla="*/ 129 w 138"/>
                    <a:gd name="T13" fmla="*/ 224 h 224"/>
                    <a:gd name="T14" fmla="*/ 138 w 138"/>
                    <a:gd name="T15" fmla="*/ 215 h 224"/>
                    <a:gd name="T16" fmla="*/ 138 w 138"/>
                    <a:gd name="T17" fmla="*/ 215 h 224"/>
                    <a:gd name="T18" fmla="*/ 129 w 138"/>
                    <a:gd name="T19" fmla="*/ 215 h 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"/>
                    <a:gd name="T31" fmla="*/ 0 h 224"/>
                    <a:gd name="T32" fmla="*/ 138 w 138"/>
                    <a:gd name="T33" fmla="*/ 224 h 2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" h="224">
                      <a:moveTo>
                        <a:pt x="129" y="215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29" y="224"/>
                      </a:lnTo>
                      <a:lnTo>
                        <a:pt x="129" y="215"/>
                      </a:lnTo>
                      <a:lnTo>
                        <a:pt x="129" y="224"/>
                      </a:lnTo>
                      <a:lnTo>
                        <a:pt x="138" y="215"/>
                      </a:lnTo>
                      <a:lnTo>
                        <a:pt x="129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8" name="Freeform 170"/>
                <p:cNvSpPr>
                  <a:spLocks/>
                </p:cNvSpPr>
                <p:nvPr/>
              </p:nvSpPr>
              <p:spPr bwMode="auto">
                <a:xfrm>
                  <a:off x="9498" y="7233"/>
                  <a:ext cx="26" cy="17"/>
                </a:xfrm>
                <a:custGeom>
                  <a:avLst/>
                  <a:gdLst>
                    <a:gd name="T0" fmla="*/ 0 w 26"/>
                    <a:gd name="T1" fmla="*/ 17 h 17"/>
                    <a:gd name="T2" fmla="*/ 26 w 26"/>
                    <a:gd name="T3" fmla="*/ 9 h 17"/>
                    <a:gd name="T4" fmla="*/ 26 w 26"/>
                    <a:gd name="T5" fmla="*/ 0 h 17"/>
                    <a:gd name="T6" fmla="*/ 0 w 26"/>
                    <a:gd name="T7" fmla="*/ 9 h 17"/>
                    <a:gd name="T8" fmla="*/ 0 w 26"/>
                    <a:gd name="T9" fmla="*/ 17 h 17"/>
                    <a:gd name="T10" fmla="*/ 0 w 26"/>
                    <a:gd name="T11" fmla="*/ 17 h 17"/>
                    <a:gd name="T12" fmla="*/ 0 w 26"/>
                    <a:gd name="T13" fmla="*/ 17 h 17"/>
                    <a:gd name="T14" fmla="*/ 0 w 26"/>
                    <a:gd name="T15" fmla="*/ 17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7"/>
                    <a:gd name="T26" fmla="*/ 26 w 26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7">
                      <a:moveTo>
                        <a:pt x="0" y="17"/>
                      </a:moveTo>
                      <a:lnTo>
                        <a:pt x="26" y="9"/>
                      </a:lnTo>
                      <a:lnTo>
                        <a:pt x="26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39" name="Freeform 171"/>
                <p:cNvSpPr>
                  <a:spLocks/>
                </p:cNvSpPr>
                <p:nvPr/>
              </p:nvSpPr>
              <p:spPr bwMode="auto">
                <a:xfrm>
                  <a:off x="9404" y="6751"/>
                  <a:ext cx="619" cy="276"/>
                </a:xfrm>
                <a:custGeom>
                  <a:avLst/>
                  <a:gdLst>
                    <a:gd name="T0" fmla="*/ 619 w 619"/>
                    <a:gd name="T1" fmla="*/ 95 h 276"/>
                    <a:gd name="T2" fmla="*/ 602 w 619"/>
                    <a:gd name="T3" fmla="*/ 69 h 276"/>
                    <a:gd name="T4" fmla="*/ 594 w 619"/>
                    <a:gd name="T5" fmla="*/ 52 h 276"/>
                    <a:gd name="T6" fmla="*/ 576 w 619"/>
                    <a:gd name="T7" fmla="*/ 35 h 276"/>
                    <a:gd name="T8" fmla="*/ 551 w 619"/>
                    <a:gd name="T9" fmla="*/ 18 h 276"/>
                    <a:gd name="T10" fmla="*/ 533 w 619"/>
                    <a:gd name="T11" fmla="*/ 9 h 276"/>
                    <a:gd name="T12" fmla="*/ 508 w 619"/>
                    <a:gd name="T13" fmla="*/ 9 h 276"/>
                    <a:gd name="T14" fmla="*/ 482 w 619"/>
                    <a:gd name="T15" fmla="*/ 0 h 276"/>
                    <a:gd name="T16" fmla="*/ 456 w 619"/>
                    <a:gd name="T17" fmla="*/ 0 h 276"/>
                    <a:gd name="T18" fmla="*/ 404 w 619"/>
                    <a:gd name="T19" fmla="*/ 9 h 276"/>
                    <a:gd name="T20" fmla="*/ 361 w 619"/>
                    <a:gd name="T21" fmla="*/ 18 h 276"/>
                    <a:gd name="T22" fmla="*/ 318 w 619"/>
                    <a:gd name="T23" fmla="*/ 26 h 276"/>
                    <a:gd name="T24" fmla="*/ 284 w 619"/>
                    <a:gd name="T25" fmla="*/ 43 h 276"/>
                    <a:gd name="T26" fmla="*/ 241 w 619"/>
                    <a:gd name="T27" fmla="*/ 69 h 276"/>
                    <a:gd name="T28" fmla="*/ 206 w 619"/>
                    <a:gd name="T29" fmla="*/ 95 h 276"/>
                    <a:gd name="T30" fmla="*/ 163 w 619"/>
                    <a:gd name="T31" fmla="*/ 121 h 276"/>
                    <a:gd name="T32" fmla="*/ 129 w 619"/>
                    <a:gd name="T33" fmla="*/ 147 h 276"/>
                    <a:gd name="T34" fmla="*/ 111 w 619"/>
                    <a:gd name="T35" fmla="*/ 172 h 276"/>
                    <a:gd name="T36" fmla="*/ 86 w 619"/>
                    <a:gd name="T37" fmla="*/ 190 h 276"/>
                    <a:gd name="T38" fmla="*/ 60 w 619"/>
                    <a:gd name="T39" fmla="*/ 207 h 276"/>
                    <a:gd name="T40" fmla="*/ 43 w 619"/>
                    <a:gd name="T41" fmla="*/ 233 h 276"/>
                    <a:gd name="T42" fmla="*/ 0 w 619"/>
                    <a:gd name="T43" fmla="*/ 267 h 276"/>
                    <a:gd name="T44" fmla="*/ 0 w 619"/>
                    <a:gd name="T45" fmla="*/ 276 h 276"/>
                    <a:gd name="T46" fmla="*/ 17 w 619"/>
                    <a:gd name="T47" fmla="*/ 258 h 276"/>
                    <a:gd name="T48" fmla="*/ 34 w 619"/>
                    <a:gd name="T49" fmla="*/ 233 h 276"/>
                    <a:gd name="T50" fmla="*/ 51 w 619"/>
                    <a:gd name="T51" fmla="*/ 215 h 276"/>
                    <a:gd name="T52" fmla="*/ 68 w 619"/>
                    <a:gd name="T53" fmla="*/ 198 h 276"/>
                    <a:gd name="T54" fmla="*/ 86 w 619"/>
                    <a:gd name="T55" fmla="*/ 172 h 276"/>
                    <a:gd name="T56" fmla="*/ 111 w 619"/>
                    <a:gd name="T57" fmla="*/ 155 h 276"/>
                    <a:gd name="T58" fmla="*/ 129 w 619"/>
                    <a:gd name="T59" fmla="*/ 138 h 276"/>
                    <a:gd name="T60" fmla="*/ 155 w 619"/>
                    <a:gd name="T61" fmla="*/ 121 h 276"/>
                    <a:gd name="T62" fmla="*/ 172 w 619"/>
                    <a:gd name="T63" fmla="*/ 95 h 276"/>
                    <a:gd name="T64" fmla="*/ 198 w 619"/>
                    <a:gd name="T65" fmla="*/ 78 h 276"/>
                    <a:gd name="T66" fmla="*/ 215 w 619"/>
                    <a:gd name="T67" fmla="*/ 69 h 276"/>
                    <a:gd name="T68" fmla="*/ 241 w 619"/>
                    <a:gd name="T69" fmla="*/ 52 h 276"/>
                    <a:gd name="T70" fmla="*/ 258 w 619"/>
                    <a:gd name="T71" fmla="*/ 43 h 276"/>
                    <a:gd name="T72" fmla="*/ 292 w 619"/>
                    <a:gd name="T73" fmla="*/ 35 h 276"/>
                    <a:gd name="T74" fmla="*/ 318 w 619"/>
                    <a:gd name="T75" fmla="*/ 18 h 276"/>
                    <a:gd name="T76" fmla="*/ 344 w 619"/>
                    <a:gd name="T77" fmla="*/ 9 h 276"/>
                    <a:gd name="T78" fmla="*/ 378 w 619"/>
                    <a:gd name="T79" fmla="*/ 9 h 276"/>
                    <a:gd name="T80" fmla="*/ 404 w 619"/>
                    <a:gd name="T81" fmla="*/ 0 h 276"/>
                    <a:gd name="T82" fmla="*/ 430 w 619"/>
                    <a:gd name="T83" fmla="*/ 0 h 276"/>
                    <a:gd name="T84" fmla="*/ 456 w 619"/>
                    <a:gd name="T85" fmla="*/ 0 h 276"/>
                    <a:gd name="T86" fmla="*/ 482 w 619"/>
                    <a:gd name="T87" fmla="*/ 0 h 276"/>
                    <a:gd name="T88" fmla="*/ 516 w 619"/>
                    <a:gd name="T89" fmla="*/ 0 h 276"/>
                    <a:gd name="T90" fmla="*/ 533 w 619"/>
                    <a:gd name="T91" fmla="*/ 9 h 276"/>
                    <a:gd name="T92" fmla="*/ 559 w 619"/>
                    <a:gd name="T93" fmla="*/ 18 h 276"/>
                    <a:gd name="T94" fmla="*/ 576 w 619"/>
                    <a:gd name="T95" fmla="*/ 26 h 276"/>
                    <a:gd name="T96" fmla="*/ 594 w 619"/>
                    <a:gd name="T97" fmla="*/ 43 h 276"/>
                    <a:gd name="T98" fmla="*/ 611 w 619"/>
                    <a:gd name="T99" fmla="*/ 61 h 276"/>
                    <a:gd name="T100" fmla="*/ 619 w 619"/>
                    <a:gd name="T101" fmla="*/ 86 h 2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19"/>
                    <a:gd name="T154" fmla="*/ 0 h 276"/>
                    <a:gd name="T155" fmla="*/ 619 w 619"/>
                    <a:gd name="T156" fmla="*/ 276 h 27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19" h="276">
                      <a:moveTo>
                        <a:pt x="619" y="86"/>
                      </a:moveTo>
                      <a:lnTo>
                        <a:pt x="619" y="95"/>
                      </a:lnTo>
                      <a:lnTo>
                        <a:pt x="611" y="78"/>
                      </a:lnTo>
                      <a:lnTo>
                        <a:pt x="602" y="69"/>
                      </a:lnTo>
                      <a:lnTo>
                        <a:pt x="602" y="61"/>
                      </a:lnTo>
                      <a:lnTo>
                        <a:pt x="594" y="52"/>
                      </a:lnTo>
                      <a:lnTo>
                        <a:pt x="585" y="43"/>
                      </a:lnTo>
                      <a:lnTo>
                        <a:pt x="576" y="35"/>
                      </a:lnTo>
                      <a:lnTo>
                        <a:pt x="559" y="26"/>
                      </a:lnTo>
                      <a:lnTo>
                        <a:pt x="551" y="18"/>
                      </a:lnTo>
                      <a:lnTo>
                        <a:pt x="542" y="18"/>
                      </a:lnTo>
                      <a:lnTo>
                        <a:pt x="533" y="9"/>
                      </a:lnTo>
                      <a:lnTo>
                        <a:pt x="516" y="9"/>
                      </a:lnTo>
                      <a:lnTo>
                        <a:pt x="508" y="9"/>
                      </a:lnTo>
                      <a:lnTo>
                        <a:pt x="490" y="9"/>
                      </a:lnTo>
                      <a:lnTo>
                        <a:pt x="482" y="0"/>
                      </a:lnTo>
                      <a:lnTo>
                        <a:pt x="464" y="0"/>
                      </a:lnTo>
                      <a:lnTo>
                        <a:pt x="456" y="0"/>
                      </a:lnTo>
                      <a:lnTo>
                        <a:pt x="430" y="0"/>
                      </a:lnTo>
                      <a:lnTo>
                        <a:pt x="404" y="9"/>
                      </a:lnTo>
                      <a:lnTo>
                        <a:pt x="387" y="9"/>
                      </a:lnTo>
                      <a:lnTo>
                        <a:pt x="361" y="18"/>
                      </a:lnTo>
                      <a:lnTo>
                        <a:pt x="344" y="18"/>
                      </a:lnTo>
                      <a:lnTo>
                        <a:pt x="318" y="26"/>
                      </a:lnTo>
                      <a:lnTo>
                        <a:pt x="301" y="35"/>
                      </a:lnTo>
                      <a:lnTo>
                        <a:pt x="284" y="43"/>
                      </a:lnTo>
                      <a:lnTo>
                        <a:pt x="258" y="52"/>
                      </a:lnTo>
                      <a:lnTo>
                        <a:pt x="241" y="69"/>
                      </a:lnTo>
                      <a:lnTo>
                        <a:pt x="223" y="78"/>
                      </a:lnTo>
                      <a:lnTo>
                        <a:pt x="206" y="95"/>
                      </a:lnTo>
                      <a:lnTo>
                        <a:pt x="189" y="104"/>
                      </a:lnTo>
                      <a:lnTo>
                        <a:pt x="163" y="121"/>
                      </a:lnTo>
                      <a:lnTo>
                        <a:pt x="146" y="129"/>
                      </a:lnTo>
                      <a:lnTo>
                        <a:pt x="129" y="147"/>
                      </a:lnTo>
                      <a:lnTo>
                        <a:pt x="120" y="155"/>
                      </a:lnTo>
                      <a:lnTo>
                        <a:pt x="111" y="172"/>
                      </a:lnTo>
                      <a:lnTo>
                        <a:pt x="94" y="181"/>
                      </a:lnTo>
                      <a:lnTo>
                        <a:pt x="86" y="190"/>
                      </a:lnTo>
                      <a:lnTo>
                        <a:pt x="77" y="198"/>
                      </a:lnTo>
                      <a:lnTo>
                        <a:pt x="60" y="207"/>
                      </a:lnTo>
                      <a:lnTo>
                        <a:pt x="51" y="215"/>
                      </a:lnTo>
                      <a:lnTo>
                        <a:pt x="43" y="233"/>
                      </a:lnTo>
                      <a:lnTo>
                        <a:pt x="8" y="258"/>
                      </a:lnTo>
                      <a:lnTo>
                        <a:pt x="0" y="267"/>
                      </a:lnTo>
                      <a:lnTo>
                        <a:pt x="0" y="276"/>
                      </a:lnTo>
                      <a:lnTo>
                        <a:pt x="8" y="267"/>
                      </a:lnTo>
                      <a:lnTo>
                        <a:pt x="17" y="258"/>
                      </a:lnTo>
                      <a:lnTo>
                        <a:pt x="25" y="250"/>
                      </a:lnTo>
                      <a:lnTo>
                        <a:pt x="34" y="233"/>
                      </a:lnTo>
                      <a:lnTo>
                        <a:pt x="43" y="224"/>
                      </a:lnTo>
                      <a:lnTo>
                        <a:pt x="51" y="215"/>
                      </a:lnTo>
                      <a:lnTo>
                        <a:pt x="60" y="207"/>
                      </a:lnTo>
                      <a:lnTo>
                        <a:pt x="68" y="198"/>
                      </a:lnTo>
                      <a:lnTo>
                        <a:pt x="77" y="190"/>
                      </a:lnTo>
                      <a:lnTo>
                        <a:pt x="86" y="172"/>
                      </a:lnTo>
                      <a:lnTo>
                        <a:pt x="103" y="164"/>
                      </a:lnTo>
                      <a:lnTo>
                        <a:pt x="111" y="155"/>
                      </a:lnTo>
                      <a:lnTo>
                        <a:pt x="120" y="147"/>
                      </a:lnTo>
                      <a:lnTo>
                        <a:pt x="129" y="138"/>
                      </a:lnTo>
                      <a:lnTo>
                        <a:pt x="137" y="129"/>
                      </a:lnTo>
                      <a:lnTo>
                        <a:pt x="155" y="121"/>
                      </a:lnTo>
                      <a:lnTo>
                        <a:pt x="163" y="112"/>
                      </a:lnTo>
                      <a:lnTo>
                        <a:pt x="172" y="95"/>
                      </a:lnTo>
                      <a:lnTo>
                        <a:pt x="180" y="86"/>
                      </a:lnTo>
                      <a:lnTo>
                        <a:pt x="198" y="78"/>
                      </a:lnTo>
                      <a:lnTo>
                        <a:pt x="206" y="69"/>
                      </a:lnTo>
                      <a:lnTo>
                        <a:pt x="215" y="69"/>
                      </a:lnTo>
                      <a:lnTo>
                        <a:pt x="232" y="61"/>
                      </a:lnTo>
                      <a:lnTo>
                        <a:pt x="241" y="52"/>
                      </a:lnTo>
                      <a:lnTo>
                        <a:pt x="249" y="43"/>
                      </a:lnTo>
                      <a:lnTo>
                        <a:pt x="258" y="43"/>
                      </a:lnTo>
                      <a:lnTo>
                        <a:pt x="275" y="35"/>
                      </a:lnTo>
                      <a:lnTo>
                        <a:pt x="292" y="35"/>
                      </a:lnTo>
                      <a:lnTo>
                        <a:pt x="301" y="26"/>
                      </a:lnTo>
                      <a:lnTo>
                        <a:pt x="318" y="18"/>
                      </a:lnTo>
                      <a:lnTo>
                        <a:pt x="335" y="18"/>
                      </a:lnTo>
                      <a:lnTo>
                        <a:pt x="344" y="9"/>
                      </a:lnTo>
                      <a:lnTo>
                        <a:pt x="361" y="9"/>
                      </a:lnTo>
                      <a:lnTo>
                        <a:pt x="378" y="9"/>
                      </a:lnTo>
                      <a:lnTo>
                        <a:pt x="396" y="0"/>
                      </a:lnTo>
                      <a:lnTo>
                        <a:pt x="404" y="0"/>
                      </a:lnTo>
                      <a:lnTo>
                        <a:pt x="421" y="0"/>
                      </a:lnTo>
                      <a:lnTo>
                        <a:pt x="430" y="0"/>
                      </a:lnTo>
                      <a:lnTo>
                        <a:pt x="447" y="0"/>
                      </a:lnTo>
                      <a:lnTo>
                        <a:pt x="456" y="0"/>
                      </a:lnTo>
                      <a:lnTo>
                        <a:pt x="473" y="0"/>
                      </a:lnTo>
                      <a:lnTo>
                        <a:pt x="482" y="0"/>
                      </a:lnTo>
                      <a:lnTo>
                        <a:pt x="499" y="0"/>
                      </a:lnTo>
                      <a:lnTo>
                        <a:pt x="516" y="0"/>
                      </a:lnTo>
                      <a:lnTo>
                        <a:pt x="525" y="0"/>
                      </a:lnTo>
                      <a:lnTo>
                        <a:pt x="533" y="9"/>
                      </a:lnTo>
                      <a:lnTo>
                        <a:pt x="551" y="9"/>
                      </a:lnTo>
                      <a:lnTo>
                        <a:pt x="559" y="18"/>
                      </a:lnTo>
                      <a:lnTo>
                        <a:pt x="568" y="18"/>
                      </a:lnTo>
                      <a:lnTo>
                        <a:pt x="576" y="26"/>
                      </a:lnTo>
                      <a:lnTo>
                        <a:pt x="585" y="35"/>
                      </a:lnTo>
                      <a:lnTo>
                        <a:pt x="594" y="43"/>
                      </a:lnTo>
                      <a:lnTo>
                        <a:pt x="602" y="52"/>
                      </a:lnTo>
                      <a:lnTo>
                        <a:pt x="611" y="61"/>
                      </a:lnTo>
                      <a:lnTo>
                        <a:pt x="619" y="78"/>
                      </a:lnTo>
                      <a:lnTo>
                        <a:pt x="619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0" name="Freeform 172"/>
                <p:cNvSpPr>
                  <a:spLocks/>
                </p:cNvSpPr>
                <p:nvPr/>
              </p:nvSpPr>
              <p:spPr bwMode="auto">
                <a:xfrm>
                  <a:off x="9404" y="6786"/>
                  <a:ext cx="266" cy="241"/>
                </a:xfrm>
                <a:custGeom>
                  <a:avLst/>
                  <a:gdLst>
                    <a:gd name="T0" fmla="*/ 266 w 266"/>
                    <a:gd name="T1" fmla="*/ 0 h 241"/>
                    <a:gd name="T2" fmla="*/ 241 w 266"/>
                    <a:gd name="T3" fmla="*/ 8 h 241"/>
                    <a:gd name="T4" fmla="*/ 223 w 266"/>
                    <a:gd name="T5" fmla="*/ 26 h 241"/>
                    <a:gd name="T6" fmla="*/ 206 w 266"/>
                    <a:gd name="T7" fmla="*/ 34 h 241"/>
                    <a:gd name="T8" fmla="*/ 189 w 266"/>
                    <a:gd name="T9" fmla="*/ 51 h 241"/>
                    <a:gd name="T10" fmla="*/ 172 w 266"/>
                    <a:gd name="T11" fmla="*/ 60 h 241"/>
                    <a:gd name="T12" fmla="*/ 155 w 266"/>
                    <a:gd name="T13" fmla="*/ 77 h 241"/>
                    <a:gd name="T14" fmla="*/ 137 w 266"/>
                    <a:gd name="T15" fmla="*/ 94 h 241"/>
                    <a:gd name="T16" fmla="*/ 120 w 266"/>
                    <a:gd name="T17" fmla="*/ 112 h 241"/>
                    <a:gd name="T18" fmla="*/ 103 w 266"/>
                    <a:gd name="T19" fmla="*/ 120 h 241"/>
                    <a:gd name="T20" fmla="*/ 86 w 266"/>
                    <a:gd name="T21" fmla="*/ 137 h 241"/>
                    <a:gd name="T22" fmla="*/ 68 w 266"/>
                    <a:gd name="T23" fmla="*/ 155 h 241"/>
                    <a:gd name="T24" fmla="*/ 60 w 266"/>
                    <a:gd name="T25" fmla="*/ 172 h 241"/>
                    <a:gd name="T26" fmla="*/ 43 w 266"/>
                    <a:gd name="T27" fmla="*/ 189 h 241"/>
                    <a:gd name="T28" fmla="*/ 25 w 266"/>
                    <a:gd name="T29" fmla="*/ 206 h 241"/>
                    <a:gd name="T30" fmla="*/ 8 w 266"/>
                    <a:gd name="T31" fmla="*/ 223 h 241"/>
                    <a:gd name="T32" fmla="*/ 0 w 266"/>
                    <a:gd name="T33" fmla="*/ 241 h 241"/>
                    <a:gd name="T34" fmla="*/ 0 w 266"/>
                    <a:gd name="T35" fmla="*/ 241 h 241"/>
                    <a:gd name="T36" fmla="*/ 8 w 266"/>
                    <a:gd name="T37" fmla="*/ 223 h 241"/>
                    <a:gd name="T38" fmla="*/ 25 w 266"/>
                    <a:gd name="T39" fmla="*/ 215 h 241"/>
                    <a:gd name="T40" fmla="*/ 43 w 266"/>
                    <a:gd name="T41" fmla="*/ 198 h 241"/>
                    <a:gd name="T42" fmla="*/ 60 w 266"/>
                    <a:gd name="T43" fmla="*/ 180 h 241"/>
                    <a:gd name="T44" fmla="*/ 77 w 266"/>
                    <a:gd name="T45" fmla="*/ 163 h 241"/>
                    <a:gd name="T46" fmla="*/ 86 w 266"/>
                    <a:gd name="T47" fmla="*/ 146 h 241"/>
                    <a:gd name="T48" fmla="*/ 103 w 266"/>
                    <a:gd name="T49" fmla="*/ 129 h 241"/>
                    <a:gd name="T50" fmla="*/ 120 w 266"/>
                    <a:gd name="T51" fmla="*/ 112 h 241"/>
                    <a:gd name="T52" fmla="*/ 137 w 266"/>
                    <a:gd name="T53" fmla="*/ 94 h 241"/>
                    <a:gd name="T54" fmla="*/ 155 w 266"/>
                    <a:gd name="T55" fmla="*/ 77 h 241"/>
                    <a:gd name="T56" fmla="*/ 172 w 266"/>
                    <a:gd name="T57" fmla="*/ 60 h 241"/>
                    <a:gd name="T58" fmla="*/ 198 w 266"/>
                    <a:gd name="T59" fmla="*/ 51 h 241"/>
                    <a:gd name="T60" fmla="*/ 215 w 266"/>
                    <a:gd name="T61" fmla="*/ 34 h 241"/>
                    <a:gd name="T62" fmla="*/ 232 w 266"/>
                    <a:gd name="T63" fmla="*/ 26 h 241"/>
                    <a:gd name="T64" fmla="*/ 249 w 266"/>
                    <a:gd name="T65" fmla="*/ 17 h 241"/>
                    <a:gd name="T66" fmla="*/ 266 w 266"/>
                    <a:gd name="T67" fmla="*/ 8 h 241"/>
                    <a:gd name="T68" fmla="*/ 266 w 266"/>
                    <a:gd name="T69" fmla="*/ 0 h 24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6"/>
                    <a:gd name="T106" fmla="*/ 0 h 241"/>
                    <a:gd name="T107" fmla="*/ 266 w 266"/>
                    <a:gd name="T108" fmla="*/ 241 h 24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6" h="241">
                      <a:moveTo>
                        <a:pt x="266" y="0"/>
                      </a:moveTo>
                      <a:lnTo>
                        <a:pt x="241" y="8"/>
                      </a:lnTo>
                      <a:lnTo>
                        <a:pt x="223" y="26"/>
                      </a:lnTo>
                      <a:lnTo>
                        <a:pt x="206" y="34"/>
                      </a:lnTo>
                      <a:lnTo>
                        <a:pt x="189" y="51"/>
                      </a:lnTo>
                      <a:lnTo>
                        <a:pt x="172" y="60"/>
                      </a:lnTo>
                      <a:lnTo>
                        <a:pt x="155" y="77"/>
                      </a:lnTo>
                      <a:lnTo>
                        <a:pt x="137" y="94"/>
                      </a:lnTo>
                      <a:lnTo>
                        <a:pt x="120" y="112"/>
                      </a:lnTo>
                      <a:lnTo>
                        <a:pt x="103" y="120"/>
                      </a:lnTo>
                      <a:lnTo>
                        <a:pt x="86" y="137"/>
                      </a:lnTo>
                      <a:lnTo>
                        <a:pt x="68" y="155"/>
                      </a:lnTo>
                      <a:lnTo>
                        <a:pt x="60" y="172"/>
                      </a:lnTo>
                      <a:lnTo>
                        <a:pt x="43" y="189"/>
                      </a:lnTo>
                      <a:lnTo>
                        <a:pt x="25" y="206"/>
                      </a:lnTo>
                      <a:lnTo>
                        <a:pt x="8" y="223"/>
                      </a:lnTo>
                      <a:lnTo>
                        <a:pt x="0" y="241"/>
                      </a:lnTo>
                      <a:lnTo>
                        <a:pt x="8" y="223"/>
                      </a:lnTo>
                      <a:lnTo>
                        <a:pt x="25" y="215"/>
                      </a:lnTo>
                      <a:lnTo>
                        <a:pt x="43" y="198"/>
                      </a:lnTo>
                      <a:lnTo>
                        <a:pt x="60" y="180"/>
                      </a:lnTo>
                      <a:lnTo>
                        <a:pt x="77" y="163"/>
                      </a:lnTo>
                      <a:lnTo>
                        <a:pt x="86" y="146"/>
                      </a:lnTo>
                      <a:lnTo>
                        <a:pt x="103" y="129"/>
                      </a:lnTo>
                      <a:lnTo>
                        <a:pt x="120" y="112"/>
                      </a:lnTo>
                      <a:lnTo>
                        <a:pt x="137" y="94"/>
                      </a:lnTo>
                      <a:lnTo>
                        <a:pt x="155" y="77"/>
                      </a:lnTo>
                      <a:lnTo>
                        <a:pt x="172" y="60"/>
                      </a:lnTo>
                      <a:lnTo>
                        <a:pt x="198" y="51"/>
                      </a:lnTo>
                      <a:lnTo>
                        <a:pt x="215" y="34"/>
                      </a:lnTo>
                      <a:lnTo>
                        <a:pt x="232" y="26"/>
                      </a:lnTo>
                      <a:lnTo>
                        <a:pt x="249" y="17"/>
                      </a:lnTo>
                      <a:lnTo>
                        <a:pt x="266" y="8"/>
                      </a:lnTo>
                      <a:lnTo>
                        <a:pt x="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1" name="Freeform 173"/>
                <p:cNvSpPr>
                  <a:spLocks/>
                </p:cNvSpPr>
                <p:nvPr/>
              </p:nvSpPr>
              <p:spPr bwMode="auto">
                <a:xfrm>
                  <a:off x="9670" y="6743"/>
                  <a:ext cx="224" cy="51"/>
                </a:xfrm>
                <a:custGeom>
                  <a:avLst/>
                  <a:gdLst>
                    <a:gd name="T0" fmla="*/ 224 w 224"/>
                    <a:gd name="T1" fmla="*/ 8 h 51"/>
                    <a:gd name="T2" fmla="*/ 216 w 224"/>
                    <a:gd name="T3" fmla="*/ 0 h 51"/>
                    <a:gd name="T4" fmla="*/ 198 w 224"/>
                    <a:gd name="T5" fmla="*/ 0 h 51"/>
                    <a:gd name="T6" fmla="*/ 181 w 224"/>
                    <a:gd name="T7" fmla="*/ 0 h 51"/>
                    <a:gd name="T8" fmla="*/ 164 w 224"/>
                    <a:gd name="T9" fmla="*/ 0 h 51"/>
                    <a:gd name="T10" fmla="*/ 155 w 224"/>
                    <a:gd name="T11" fmla="*/ 8 h 51"/>
                    <a:gd name="T12" fmla="*/ 138 w 224"/>
                    <a:gd name="T13" fmla="*/ 8 h 51"/>
                    <a:gd name="T14" fmla="*/ 121 w 224"/>
                    <a:gd name="T15" fmla="*/ 8 h 51"/>
                    <a:gd name="T16" fmla="*/ 112 w 224"/>
                    <a:gd name="T17" fmla="*/ 17 h 51"/>
                    <a:gd name="T18" fmla="*/ 95 w 224"/>
                    <a:gd name="T19" fmla="*/ 17 h 51"/>
                    <a:gd name="T20" fmla="*/ 78 w 224"/>
                    <a:gd name="T21" fmla="*/ 17 h 51"/>
                    <a:gd name="T22" fmla="*/ 69 w 224"/>
                    <a:gd name="T23" fmla="*/ 26 h 51"/>
                    <a:gd name="T24" fmla="*/ 52 w 224"/>
                    <a:gd name="T25" fmla="*/ 26 h 51"/>
                    <a:gd name="T26" fmla="*/ 44 w 224"/>
                    <a:gd name="T27" fmla="*/ 34 h 51"/>
                    <a:gd name="T28" fmla="*/ 26 w 224"/>
                    <a:gd name="T29" fmla="*/ 34 h 51"/>
                    <a:gd name="T30" fmla="*/ 9 w 224"/>
                    <a:gd name="T31" fmla="*/ 43 h 51"/>
                    <a:gd name="T32" fmla="*/ 0 w 224"/>
                    <a:gd name="T33" fmla="*/ 43 h 51"/>
                    <a:gd name="T34" fmla="*/ 0 w 224"/>
                    <a:gd name="T35" fmla="*/ 51 h 51"/>
                    <a:gd name="T36" fmla="*/ 9 w 224"/>
                    <a:gd name="T37" fmla="*/ 43 h 51"/>
                    <a:gd name="T38" fmla="*/ 26 w 224"/>
                    <a:gd name="T39" fmla="*/ 43 h 51"/>
                    <a:gd name="T40" fmla="*/ 44 w 224"/>
                    <a:gd name="T41" fmla="*/ 34 h 51"/>
                    <a:gd name="T42" fmla="*/ 52 w 224"/>
                    <a:gd name="T43" fmla="*/ 34 h 51"/>
                    <a:gd name="T44" fmla="*/ 69 w 224"/>
                    <a:gd name="T45" fmla="*/ 26 h 51"/>
                    <a:gd name="T46" fmla="*/ 87 w 224"/>
                    <a:gd name="T47" fmla="*/ 26 h 51"/>
                    <a:gd name="T48" fmla="*/ 95 w 224"/>
                    <a:gd name="T49" fmla="*/ 17 h 51"/>
                    <a:gd name="T50" fmla="*/ 112 w 224"/>
                    <a:gd name="T51" fmla="*/ 17 h 51"/>
                    <a:gd name="T52" fmla="*/ 130 w 224"/>
                    <a:gd name="T53" fmla="*/ 17 h 51"/>
                    <a:gd name="T54" fmla="*/ 138 w 224"/>
                    <a:gd name="T55" fmla="*/ 8 h 51"/>
                    <a:gd name="T56" fmla="*/ 155 w 224"/>
                    <a:gd name="T57" fmla="*/ 8 h 51"/>
                    <a:gd name="T58" fmla="*/ 173 w 224"/>
                    <a:gd name="T59" fmla="*/ 8 h 51"/>
                    <a:gd name="T60" fmla="*/ 181 w 224"/>
                    <a:gd name="T61" fmla="*/ 8 h 51"/>
                    <a:gd name="T62" fmla="*/ 198 w 224"/>
                    <a:gd name="T63" fmla="*/ 8 h 51"/>
                    <a:gd name="T64" fmla="*/ 216 w 224"/>
                    <a:gd name="T65" fmla="*/ 8 h 51"/>
                    <a:gd name="T66" fmla="*/ 224 w 224"/>
                    <a:gd name="T67" fmla="*/ 8 h 51"/>
                    <a:gd name="T68" fmla="*/ 224 w 224"/>
                    <a:gd name="T69" fmla="*/ 8 h 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4"/>
                    <a:gd name="T106" fmla="*/ 0 h 51"/>
                    <a:gd name="T107" fmla="*/ 224 w 224"/>
                    <a:gd name="T108" fmla="*/ 51 h 5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4" h="51">
                      <a:moveTo>
                        <a:pt x="224" y="8"/>
                      </a:moveTo>
                      <a:lnTo>
                        <a:pt x="216" y="0"/>
                      </a:lnTo>
                      <a:lnTo>
                        <a:pt x="198" y="0"/>
                      </a:lnTo>
                      <a:lnTo>
                        <a:pt x="181" y="0"/>
                      </a:lnTo>
                      <a:lnTo>
                        <a:pt x="164" y="0"/>
                      </a:lnTo>
                      <a:lnTo>
                        <a:pt x="155" y="8"/>
                      </a:lnTo>
                      <a:lnTo>
                        <a:pt x="138" y="8"/>
                      </a:lnTo>
                      <a:lnTo>
                        <a:pt x="121" y="8"/>
                      </a:lnTo>
                      <a:lnTo>
                        <a:pt x="112" y="17"/>
                      </a:lnTo>
                      <a:lnTo>
                        <a:pt x="95" y="17"/>
                      </a:lnTo>
                      <a:lnTo>
                        <a:pt x="78" y="17"/>
                      </a:lnTo>
                      <a:lnTo>
                        <a:pt x="69" y="26"/>
                      </a:lnTo>
                      <a:lnTo>
                        <a:pt x="52" y="26"/>
                      </a:lnTo>
                      <a:lnTo>
                        <a:pt x="44" y="34"/>
                      </a:lnTo>
                      <a:lnTo>
                        <a:pt x="26" y="34"/>
                      </a:lnTo>
                      <a:lnTo>
                        <a:pt x="9" y="4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9" y="43"/>
                      </a:lnTo>
                      <a:lnTo>
                        <a:pt x="26" y="43"/>
                      </a:lnTo>
                      <a:lnTo>
                        <a:pt x="44" y="34"/>
                      </a:lnTo>
                      <a:lnTo>
                        <a:pt x="52" y="34"/>
                      </a:lnTo>
                      <a:lnTo>
                        <a:pt x="69" y="26"/>
                      </a:lnTo>
                      <a:lnTo>
                        <a:pt x="87" y="26"/>
                      </a:lnTo>
                      <a:lnTo>
                        <a:pt x="95" y="17"/>
                      </a:lnTo>
                      <a:lnTo>
                        <a:pt x="112" y="17"/>
                      </a:lnTo>
                      <a:lnTo>
                        <a:pt x="130" y="17"/>
                      </a:lnTo>
                      <a:lnTo>
                        <a:pt x="138" y="8"/>
                      </a:lnTo>
                      <a:lnTo>
                        <a:pt x="155" y="8"/>
                      </a:lnTo>
                      <a:lnTo>
                        <a:pt x="173" y="8"/>
                      </a:lnTo>
                      <a:lnTo>
                        <a:pt x="181" y="8"/>
                      </a:lnTo>
                      <a:lnTo>
                        <a:pt x="198" y="8"/>
                      </a:lnTo>
                      <a:lnTo>
                        <a:pt x="216" y="8"/>
                      </a:lnTo>
                      <a:lnTo>
                        <a:pt x="22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2" name="Freeform 174"/>
                <p:cNvSpPr>
                  <a:spLocks/>
                </p:cNvSpPr>
                <p:nvPr/>
              </p:nvSpPr>
              <p:spPr bwMode="auto">
                <a:xfrm>
                  <a:off x="9894" y="6751"/>
                  <a:ext cx="121" cy="52"/>
                </a:xfrm>
                <a:custGeom>
                  <a:avLst/>
                  <a:gdLst>
                    <a:gd name="T0" fmla="*/ 121 w 121"/>
                    <a:gd name="T1" fmla="*/ 52 h 52"/>
                    <a:gd name="T2" fmla="*/ 104 w 121"/>
                    <a:gd name="T3" fmla="*/ 35 h 52"/>
                    <a:gd name="T4" fmla="*/ 95 w 121"/>
                    <a:gd name="T5" fmla="*/ 26 h 52"/>
                    <a:gd name="T6" fmla="*/ 78 w 121"/>
                    <a:gd name="T7" fmla="*/ 18 h 52"/>
                    <a:gd name="T8" fmla="*/ 69 w 121"/>
                    <a:gd name="T9" fmla="*/ 9 h 52"/>
                    <a:gd name="T10" fmla="*/ 52 w 121"/>
                    <a:gd name="T11" fmla="*/ 9 h 52"/>
                    <a:gd name="T12" fmla="*/ 35 w 121"/>
                    <a:gd name="T13" fmla="*/ 0 h 52"/>
                    <a:gd name="T14" fmla="*/ 18 w 121"/>
                    <a:gd name="T15" fmla="*/ 0 h 52"/>
                    <a:gd name="T16" fmla="*/ 0 w 121"/>
                    <a:gd name="T17" fmla="*/ 0 h 52"/>
                    <a:gd name="T18" fmla="*/ 0 w 121"/>
                    <a:gd name="T19" fmla="*/ 0 h 52"/>
                    <a:gd name="T20" fmla="*/ 18 w 121"/>
                    <a:gd name="T21" fmla="*/ 0 h 52"/>
                    <a:gd name="T22" fmla="*/ 35 w 121"/>
                    <a:gd name="T23" fmla="*/ 9 h 52"/>
                    <a:gd name="T24" fmla="*/ 52 w 121"/>
                    <a:gd name="T25" fmla="*/ 9 h 52"/>
                    <a:gd name="T26" fmla="*/ 61 w 121"/>
                    <a:gd name="T27" fmla="*/ 18 h 52"/>
                    <a:gd name="T28" fmla="*/ 78 w 121"/>
                    <a:gd name="T29" fmla="*/ 26 h 52"/>
                    <a:gd name="T30" fmla="*/ 95 w 121"/>
                    <a:gd name="T31" fmla="*/ 26 h 52"/>
                    <a:gd name="T32" fmla="*/ 104 w 121"/>
                    <a:gd name="T33" fmla="*/ 43 h 52"/>
                    <a:gd name="T34" fmla="*/ 112 w 121"/>
                    <a:gd name="T35" fmla="*/ 52 h 52"/>
                    <a:gd name="T36" fmla="*/ 121 w 121"/>
                    <a:gd name="T37" fmla="*/ 52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52"/>
                    <a:gd name="T59" fmla="*/ 121 w 12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52">
                      <a:moveTo>
                        <a:pt x="121" y="52"/>
                      </a:moveTo>
                      <a:lnTo>
                        <a:pt x="104" y="35"/>
                      </a:lnTo>
                      <a:lnTo>
                        <a:pt x="95" y="26"/>
                      </a:lnTo>
                      <a:lnTo>
                        <a:pt x="78" y="18"/>
                      </a:lnTo>
                      <a:lnTo>
                        <a:pt x="69" y="9"/>
                      </a:lnTo>
                      <a:lnTo>
                        <a:pt x="52" y="9"/>
                      </a:lnTo>
                      <a:lnTo>
                        <a:pt x="35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5" y="9"/>
                      </a:lnTo>
                      <a:lnTo>
                        <a:pt x="52" y="9"/>
                      </a:lnTo>
                      <a:lnTo>
                        <a:pt x="61" y="18"/>
                      </a:lnTo>
                      <a:lnTo>
                        <a:pt x="78" y="26"/>
                      </a:lnTo>
                      <a:lnTo>
                        <a:pt x="95" y="26"/>
                      </a:lnTo>
                      <a:lnTo>
                        <a:pt x="104" y="43"/>
                      </a:lnTo>
                      <a:lnTo>
                        <a:pt x="112" y="52"/>
                      </a:lnTo>
                      <a:lnTo>
                        <a:pt x="121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3" name="Freeform 175"/>
                <p:cNvSpPr>
                  <a:spLocks/>
                </p:cNvSpPr>
                <p:nvPr/>
              </p:nvSpPr>
              <p:spPr bwMode="auto">
                <a:xfrm>
                  <a:off x="10006" y="6803"/>
                  <a:ext cx="26" cy="43"/>
                </a:xfrm>
                <a:custGeom>
                  <a:avLst/>
                  <a:gdLst>
                    <a:gd name="T0" fmla="*/ 26 w 26"/>
                    <a:gd name="T1" fmla="*/ 34 h 43"/>
                    <a:gd name="T2" fmla="*/ 17 w 26"/>
                    <a:gd name="T3" fmla="*/ 26 h 43"/>
                    <a:gd name="T4" fmla="*/ 17 w 26"/>
                    <a:gd name="T5" fmla="*/ 17 h 43"/>
                    <a:gd name="T6" fmla="*/ 9 w 26"/>
                    <a:gd name="T7" fmla="*/ 9 h 43"/>
                    <a:gd name="T8" fmla="*/ 9 w 26"/>
                    <a:gd name="T9" fmla="*/ 0 h 43"/>
                    <a:gd name="T10" fmla="*/ 0 w 26"/>
                    <a:gd name="T11" fmla="*/ 0 h 43"/>
                    <a:gd name="T12" fmla="*/ 9 w 26"/>
                    <a:gd name="T13" fmla="*/ 9 h 43"/>
                    <a:gd name="T14" fmla="*/ 17 w 26"/>
                    <a:gd name="T15" fmla="*/ 17 h 43"/>
                    <a:gd name="T16" fmla="*/ 17 w 26"/>
                    <a:gd name="T17" fmla="*/ 26 h 43"/>
                    <a:gd name="T18" fmla="*/ 17 w 26"/>
                    <a:gd name="T19" fmla="*/ 43 h 43"/>
                    <a:gd name="T20" fmla="*/ 17 w 26"/>
                    <a:gd name="T21" fmla="*/ 34 h 43"/>
                    <a:gd name="T22" fmla="*/ 26 w 26"/>
                    <a:gd name="T23" fmla="*/ 43 h 43"/>
                    <a:gd name="T24" fmla="*/ 26 w 26"/>
                    <a:gd name="T25" fmla="*/ 43 h 43"/>
                    <a:gd name="T26" fmla="*/ 26 w 26"/>
                    <a:gd name="T27" fmla="*/ 43 h 43"/>
                    <a:gd name="T28" fmla="*/ 26 w 26"/>
                    <a:gd name="T29" fmla="*/ 43 h 43"/>
                    <a:gd name="T30" fmla="*/ 26 w 26"/>
                    <a:gd name="T31" fmla="*/ 34 h 43"/>
                    <a:gd name="T32" fmla="*/ 26 w 26"/>
                    <a:gd name="T33" fmla="*/ 34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26" y="34"/>
                      </a:moveTo>
                      <a:lnTo>
                        <a:pt x="17" y="26"/>
                      </a:lnTo>
                      <a:lnTo>
                        <a:pt x="17" y="17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7" y="17"/>
                      </a:lnTo>
                      <a:lnTo>
                        <a:pt x="17" y="26"/>
                      </a:lnTo>
                      <a:lnTo>
                        <a:pt x="17" y="43"/>
                      </a:lnTo>
                      <a:lnTo>
                        <a:pt x="17" y="34"/>
                      </a:lnTo>
                      <a:lnTo>
                        <a:pt x="26" y="43"/>
                      </a:lnTo>
                      <a:lnTo>
                        <a:pt x="26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4" name="Freeform 176"/>
                <p:cNvSpPr>
                  <a:spLocks/>
                </p:cNvSpPr>
                <p:nvPr/>
              </p:nvSpPr>
              <p:spPr bwMode="auto">
                <a:xfrm>
                  <a:off x="10015" y="6837"/>
                  <a:ext cx="17" cy="9"/>
                </a:xfrm>
                <a:custGeom>
                  <a:avLst/>
                  <a:gdLst>
                    <a:gd name="T0" fmla="*/ 8 w 17"/>
                    <a:gd name="T1" fmla="*/ 9 h 9"/>
                    <a:gd name="T2" fmla="*/ 17 w 17"/>
                    <a:gd name="T3" fmla="*/ 9 h 9"/>
                    <a:gd name="T4" fmla="*/ 8 w 17"/>
                    <a:gd name="T5" fmla="*/ 0 h 9"/>
                    <a:gd name="T6" fmla="*/ 8 w 17"/>
                    <a:gd name="T7" fmla="*/ 9 h 9"/>
                    <a:gd name="T8" fmla="*/ 8 w 17"/>
                    <a:gd name="T9" fmla="*/ 9 h 9"/>
                    <a:gd name="T10" fmla="*/ 0 w 17"/>
                    <a:gd name="T11" fmla="*/ 9 h 9"/>
                    <a:gd name="T12" fmla="*/ 0 w 17"/>
                    <a:gd name="T13" fmla="*/ 9 h 9"/>
                    <a:gd name="T14" fmla="*/ 0 w 17"/>
                    <a:gd name="T15" fmla="*/ 9 h 9"/>
                    <a:gd name="T16" fmla="*/ 8 w 17"/>
                    <a:gd name="T17" fmla="*/ 9 h 9"/>
                    <a:gd name="T18" fmla="*/ 8 w 17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9"/>
                    <a:gd name="T32" fmla="*/ 17 w 1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9">
                      <a:moveTo>
                        <a:pt x="8" y="9"/>
                      </a:moveTo>
                      <a:lnTo>
                        <a:pt x="17" y="9"/>
                      </a:lnTo>
                      <a:lnTo>
                        <a:pt x="8" y="0"/>
                      </a:lnTo>
                      <a:lnTo>
                        <a:pt x="8" y="9"/>
                      </a:lnTo>
                      <a:lnTo>
                        <a:pt x="0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5" name="Freeform 177"/>
                <p:cNvSpPr>
                  <a:spLocks/>
                </p:cNvSpPr>
                <p:nvPr/>
              </p:nvSpPr>
              <p:spPr bwMode="auto">
                <a:xfrm>
                  <a:off x="9998" y="6803"/>
                  <a:ext cx="25" cy="43"/>
                </a:xfrm>
                <a:custGeom>
                  <a:avLst/>
                  <a:gdLst>
                    <a:gd name="T0" fmla="*/ 0 w 25"/>
                    <a:gd name="T1" fmla="*/ 0 h 43"/>
                    <a:gd name="T2" fmla="*/ 8 w 25"/>
                    <a:gd name="T3" fmla="*/ 9 h 43"/>
                    <a:gd name="T4" fmla="*/ 17 w 25"/>
                    <a:gd name="T5" fmla="*/ 17 h 43"/>
                    <a:gd name="T6" fmla="*/ 17 w 25"/>
                    <a:gd name="T7" fmla="*/ 26 h 43"/>
                    <a:gd name="T8" fmla="*/ 17 w 25"/>
                    <a:gd name="T9" fmla="*/ 43 h 43"/>
                    <a:gd name="T10" fmla="*/ 25 w 25"/>
                    <a:gd name="T11" fmla="*/ 43 h 43"/>
                    <a:gd name="T12" fmla="*/ 17 w 25"/>
                    <a:gd name="T13" fmla="*/ 26 h 43"/>
                    <a:gd name="T14" fmla="*/ 17 w 25"/>
                    <a:gd name="T15" fmla="*/ 17 h 43"/>
                    <a:gd name="T16" fmla="*/ 8 w 25"/>
                    <a:gd name="T17" fmla="*/ 9 h 43"/>
                    <a:gd name="T18" fmla="*/ 0 w 25"/>
                    <a:gd name="T19" fmla="*/ 0 h 43"/>
                    <a:gd name="T20" fmla="*/ 0 w 25"/>
                    <a:gd name="T21" fmla="*/ 0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43"/>
                    <a:gd name="T35" fmla="*/ 25 w 25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43">
                      <a:moveTo>
                        <a:pt x="0" y="0"/>
                      </a:moveTo>
                      <a:lnTo>
                        <a:pt x="8" y="9"/>
                      </a:lnTo>
                      <a:lnTo>
                        <a:pt x="17" y="17"/>
                      </a:lnTo>
                      <a:lnTo>
                        <a:pt x="17" y="26"/>
                      </a:lnTo>
                      <a:lnTo>
                        <a:pt x="17" y="43"/>
                      </a:lnTo>
                      <a:lnTo>
                        <a:pt x="25" y="43"/>
                      </a:lnTo>
                      <a:lnTo>
                        <a:pt x="17" y="26"/>
                      </a:lnTo>
                      <a:lnTo>
                        <a:pt x="17" y="17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6" name="Freeform 178"/>
                <p:cNvSpPr>
                  <a:spLocks/>
                </p:cNvSpPr>
                <p:nvPr/>
              </p:nvSpPr>
              <p:spPr bwMode="auto">
                <a:xfrm>
                  <a:off x="9877" y="6751"/>
                  <a:ext cx="121" cy="52"/>
                </a:xfrm>
                <a:custGeom>
                  <a:avLst/>
                  <a:gdLst>
                    <a:gd name="T0" fmla="*/ 0 w 121"/>
                    <a:gd name="T1" fmla="*/ 9 h 52"/>
                    <a:gd name="T2" fmla="*/ 17 w 121"/>
                    <a:gd name="T3" fmla="*/ 9 h 52"/>
                    <a:gd name="T4" fmla="*/ 35 w 121"/>
                    <a:gd name="T5" fmla="*/ 9 h 52"/>
                    <a:gd name="T6" fmla="*/ 52 w 121"/>
                    <a:gd name="T7" fmla="*/ 9 h 52"/>
                    <a:gd name="T8" fmla="*/ 69 w 121"/>
                    <a:gd name="T9" fmla="*/ 18 h 52"/>
                    <a:gd name="T10" fmla="*/ 86 w 121"/>
                    <a:gd name="T11" fmla="*/ 26 h 52"/>
                    <a:gd name="T12" fmla="*/ 95 w 121"/>
                    <a:gd name="T13" fmla="*/ 35 h 52"/>
                    <a:gd name="T14" fmla="*/ 112 w 121"/>
                    <a:gd name="T15" fmla="*/ 43 h 52"/>
                    <a:gd name="T16" fmla="*/ 121 w 121"/>
                    <a:gd name="T17" fmla="*/ 52 h 52"/>
                    <a:gd name="T18" fmla="*/ 121 w 121"/>
                    <a:gd name="T19" fmla="*/ 52 h 52"/>
                    <a:gd name="T20" fmla="*/ 112 w 121"/>
                    <a:gd name="T21" fmla="*/ 35 h 52"/>
                    <a:gd name="T22" fmla="*/ 103 w 121"/>
                    <a:gd name="T23" fmla="*/ 26 h 52"/>
                    <a:gd name="T24" fmla="*/ 86 w 121"/>
                    <a:gd name="T25" fmla="*/ 18 h 52"/>
                    <a:gd name="T26" fmla="*/ 69 w 121"/>
                    <a:gd name="T27" fmla="*/ 18 h 52"/>
                    <a:gd name="T28" fmla="*/ 52 w 121"/>
                    <a:gd name="T29" fmla="*/ 9 h 52"/>
                    <a:gd name="T30" fmla="*/ 35 w 121"/>
                    <a:gd name="T31" fmla="*/ 9 h 52"/>
                    <a:gd name="T32" fmla="*/ 17 w 121"/>
                    <a:gd name="T33" fmla="*/ 0 h 52"/>
                    <a:gd name="T34" fmla="*/ 0 w 121"/>
                    <a:gd name="T35" fmla="*/ 0 h 52"/>
                    <a:gd name="T36" fmla="*/ 0 w 121"/>
                    <a:gd name="T37" fmla="*/ 9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52"/>
                    <a:gd name="T59" fmla="*/ 121 w 121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52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35" y="9"/>
                      </a:lnTo>
                      <a:lnTo>
                        <a:pt x="52" y="9"/>
                      </a:lnTo>
                      <a:lnTo>
                        <a:pt x="69" y="18"/>
                      </a:lnTo>
                      <a:lnTo>
                        <a:pt x="86" y="26"/>
                      </a:lnTo>
                      <a:lnTo>
                        <a:pt x="95" y="35"/>
                      </a:lnTo>
                      <a:lnTo>
                        <a:pt x="112" y="43"/>
                      </a:lnTo>
                      <a:lnTo>
                        <a:pt x="121" y="52"/>
                      </a:lnTo>
                      <a:lnTo>
                        <a:pt x="112" y="35"/>
                      </a:lnTo>
                      <a:lnTo>
                        <a:pt x="103" y="26"/>
                      </a:lnTo>
                      <a:lnTo>
                        <a:pt x="86" y="18"/>
                      </a:lnTo>
                      <a:lnTo>
                        <a:pt x="69" y="18"/>
                      </a:lnTo>
                      <a:lnTo>
                        <a:pt x="52" y="9"/>
                      </a:lnTo>
                      <a:lnTo>
                        <a:pt x="35" y="9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7" name="Freeform 179"/>
                <p:cNvSpPr>
                  <a:spLocks/>
                </p:cNvSpPr>
                <p:nvPr/>
              </p:nvSpPr>
              <p:spPr bwMode="auto">
                <a:xfrm>
                  <a:off x="9679" y="6751"/>
                  <a:ext cx="198" cy="52"/>
                </a:xfrm>
                <a:custGeom>
                  <a:avLst/>
                  <a:gdLst>
                    <a:gd name="T0" fmla="*/ 0 w 198"/>
                    <a:gd name="T1" fmla="*/ 52 h 52"/>
                    <a:gd name="T2" fmla="*/ 9 w 198"/>
                    <a:gd name="T3" fmla="*/ 43 h 52"/>
                    <a:gd name="T4" fmla="*/ 17 w 198"/>
                    <a:gd name="T5" fmla="*/ 43 h 52"/>
                    <a:gd name="T6" fmla="*/ 35 w 198"/>
                    <a:gd name="T7" fmla="*/ 35 h 52"/>
                    <a:gd name="T8" fmla="*/ 43 w 198"/>
                    <a:gd name="T9" fmla="*/ 26 h 52"/>
                    <a:gd name="T10" fmla="*/ 52 w 198"/>
                    <a:gd name="T11" fmla="*/ 26 h 52"/>
                    <a:gd name="T12" fmla="*/ 69 w 198"/>
                    <a:gd name="T13" fmla="*/ 18 h 52"/>
                    <a:gd name="T14" fmla="*/ 86 w 198"/>
                    <a:gd name="T15" fmla="*/ 18 h 52"/>
                    <a:gd name="T16" fmla="*/ 95 w 198"/>
                    <a:gd name="T17" fmla="*/ 18 h 52"/>
                    <a:gd name="T18" fmla="*/ 112 w 198"/>
                    <a:gd name="T19" fmla="*/ 9 h 52"/>
                    <a:gd name="T20" fmla="*/ 121 w 198"/>
                    <a:gd name="T21" fmla="*/ 9 h 52"/>
                    <a:gd name="T22" fmla="*/ 138 w 198"/>
                    <a:gd name="T23" fmla="*/ 9 h 52"/>
                    <a:gd name="T24" fmla="*/ 146 w 198"/>
                    <a:gd name="T25" fmla="*/ 9 h 52"/>
                    <a:gd name="T26" fmla="*/ 164 w 198"/>
                    <a:gd name="T27" fmla="*/ 9 h 52"/>
                    <a:gd name="T28" fmla="*/ 172 w 198"/>
                    <a:gd name="T29" fmla="*/ 0 h 52"/>
                    <a:gd name="T30" fmla="*/ 189 w 198"/>
                    <a:gd name="T31" fmla="*/ 0 h 52"/>
                    <a:gd name="T32" fmla="*/ 198 w 198"/>
                    <a:gd name="T33" fmla="*/ 9 h 52"/>
                    <a:gd name="T34" fmla="*/ 198 w 198"/>
                    <a:gd name="T35" fmla="*/ 0 h 52"/>
                    <a:gd name="T36" fmla="*/ 189 w 198"/>
                    <a:gd name="T37" fmla="*/ 0 h 52"/>
                    <a:gd name="T38" fmla="*/ 172 w 198"/>
                    <a:gd name="T39" fmla="*/ 0 h 52"/>
                    <a:gd name="T40" fmla="*/ 164 w 198"/>
                    <a:gd name="T41" fmla="*/ 0 h 52"/>
                    <a:gd name="T42" fmla="*/ 146 w 198"/>
                    <a:gd name="T43" fmla="*/ 0 h 52"/>
                    <a:gd name="T44" fmla="*/ 138 w 198"/>
                    <a:gd name="T45" fmla="*/ 9 h 52"/>
                    <a:gd name="T46" fmla="*/ 121 w 198"/>
                    <a:gd name="T47" fmla="*/ 9 h 52"/>
                    <a:gd name="T48" fmla="*/ 112 w 198"/>
                    <a:gd name="T49" fmla="*/ 9 h 52"/>
                    <a:gd name="T50" fmla="*/ 95 w 198"/>
                    <a:gd name="T51" fmla="*/ 9 h 52"/>
                    <a:gd name="T52" fmla="*/ 78 w 198"/>
                    <a:gd name="T53" fmla="*/ 18 h 52"/>
                    <a:gd name="T54" fmla="*/ 69 w 198"/>
                    <a:gd name="T55" fmla="*/ 18 h 52"/>
                    <a:gd name="T56" fmla="*/ 52 w 198"/>
                    <a:gd name="T57" fmla="*/ 18 h 52"/>
                    <a:gd name="T58" fmla="*/ 43 w 198"/>
                    <a:gd name="T59" fmla="*/ 26 h 52"/>
                    <a:gd name="T60" fmla="*/ 26 w 198"/>
                    <a:gd name="T61" fmla="*/ 26 h 52"/>
                    <a:gd name="T62" fmla="*/ 17 w 198"/>
                    <a:gd name="T63" fmla="*/ 35 h 52"/>
                    <a:gd name="T64" fmla="*/ 9 w 198"/>
                    <a:gd name="T65" fmla="*/ 43 h 52"/>
                    <a:gd name="T66" fmla="*/ 0 w 198"/>
                    <a:gd name="T67" fmla="*/ 43 h 52"/>
                    <a:gd name="T68" fmla="*/ 0 w 198"/>
                    <a:gd name="T69" fmla="*/ 52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8"/>
                    <a:gd name="T106" fmla="*/ 0 h 52"/>
                    <a:gd name="T107" fmla="*/ 198 w 198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8" h="52">
                      <a:moveTo>
                        <a:pt x="0" y="52"/>
                      </a:moveTo>
                      <a:lnTo>
                        <a:pt x="9" y="43"/>
                      </a:lnTo>
                      <a:lnTo>
                        <a:pt x="17" y="43"/>
                      </a:lnTo>
                      <a:lnTo>
                        <a:pt x="35" y="35"/>
                      </a:lnTo>
                      <a:lnTo>
                        <a:pt x="43" y="26"/>
                      </a:lnTo>
                      <a:lnTo>
                        <a:pt x="52" y="26"/>
                      </a:lnTo>
                      <a:lnTo>
                        <a:pt x="69" y="18"/>
                      </a:lnTo>
                      <a:lnTo>
                        <a:pt x="86" y="18"/>
                      </a:lnTo>
                      <a:lnTo>
                        <a:pt x="95" y="18"/>
                      </a:lnTo>
                      <a:lnTo>
                        <a:pt x="112" y="9"/>
                      </a:lnTo>
                      <a:lnTo>
                        <a:pt x="121" y="9"/>
                      </a:lnTo>
                      <a:lnTo>
                        <a:pt x="138" y="9"/>
                      </a:lnTo>
                      <a:lnTo>
                        <a:pt x="146" y="9"/>
                      </a:lnTo>
                      <a:lnTo>
                        <a:pt x="164" y="9"/>
                      </a:lnTo>
                      <a:lnTo>
                        <a:pt x="172" y="0"/>
                      </a:lnTo>
                      <a:lnTo>
                        <a:pt x="189" y="0"/>
                      </a:lnTo>
                      <a:lnTo>
                        <a:pt x="198" y="9"/>
                      </a:lnTo>
                      <a:lnTo>
                        <a:pt x="198" y="0"/>
                      </a:lnTo>
                      <a:lnTo>
                        <a:pt x="189" y="0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46" y="0"/>
                      </a:lnTo>
                      <a:lnTo>
                        <a:pt x="138" y="9"/>
                      </a:lnTo>
                      <a:lnTo>
                        <a:pt x="121" y="9"/>
                      </a:lnTo>
                      <a:lnTo>
                        <a:pt x="112" y="9"/>
                      </a:lnTo>
                      <a:lnTo>
                        <a:pt x="95" y="9"/>
                      </a:lnTo>
                      <a:lnTo>
                        <a:pt x="78" y="18"/>
                      </a:lnTo>
                      <a:lnTo>
                        <a:pt x="69" y="18"/>
                      </a:lnTo>
                      <a:lnTo>
                        <a:pt x="52" y="18"/>
                      </a:lnTo>
                      <a:lnTo>
                        <a:pt x="43" y="26"/>
                      </a:lnTo>
                      <a:lnTo>
                        <a:pt x="26" y="26"/>
                      </a:lnTo>
                      <a:lnTo>
                        <a:pt x="17" y="35"/>
                      </a:lnTo>
                      <a:lnTo>
                        <a:pt x="9" y="43"/>
                      </a:lnTo>
                      <a:lnTo>
                        <a:pt x="0" y="4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8" name="Freeform 180"/>
                <p:cNvSpPr>
                  <a:spLocks/>
                </p:cNvSpPr>
                <p:nvPr/>
              </p:nvSpPr>
              <p:spPr bwMode="auto">
                <a:xfrm>
                  <a:off x="9404" y="6794"/>
                  <a:ext cx="275" cy="233"/>
                </a:xfrm>
                <a:custGeom>
                  <a:avLst/>
                  <a:gdLst>
                    <a:gd name="T0" fmla="*/ 0 w 275"/>
                    <a:gd name="T1" fmla="*/ 233 h 233"/>
                    <a:gd name="T2" fmla="*/ 0 w 275"/>
                    <a:gd name="T3" fmla="*/ 233 h 233"/>
                    <a:gd name="T4" fmla="*/ 8 w 275"/>
                    <a:gd name="T5" fmla="*/ 224 h 233"/>
                    <a:gd name="T6" fmla="*/ 17 w 275"/>
                    <a:gd name="T7" fmla="*/ 207 h 233"/>
                    <a:gd name="T8" fmla="*/ 25 w 275"/>
                    <a:gd name="T9" fmla="*/ 198 h 233"/>
                    <a:gd name="T10" fmla="*/ 43 w 275"/>
                    <a:gd name="T11" fmla="*/ 181 h 233"/>
                    <a:gd name="T12" fmla="*/ 60 w 275"/>
                    <a:gd name="T13" fmla="*/ 164 h 233"/>
                    <a:gd name="T14" fmla="*/ 86 w 275"/>
                    <a:gd name="T15" fmla="*/ 147 h 233"/>
                    <a:gd name="T16" fmla="*/ 103 w 275"/>
                    <a:gd name="T17" fmla="*/ 129 h 233"/>
                    <a:gd name="T18" fmla="*/ 129 w 275"/>
                    <a:gd name="T19" fmla="*/ 112 h 233"/>
                    <a:gd name="T20" fmla="*/ 146 w 275"/>
                    <a:gd name="T21" fmla="*/ 95 h 233"/>
                    <a:gd name="T22" fmla="*/ 172 w 275"/>
                    <a:gd name="T23" fmla="*/ 78 h 233"/>
                    <a:gd name="T24" fmla="*/ 189 w 275"/>
                    <a:gd name="T25" fmla="*/ 61 h 233"/>
                    <a:gd name="T26" fmla="*/ 215 w 275"/>
                    <a:gd name="T27" fmla="*/ 52 h 233"/>
                    <a:gd name="T28" fmla="*/ 232 w 275"/>
                    <a:gd name="T29" fmla="*/ 35 h 233"/>
                    <a:gd name="T30" fmla="*/ 249 w 275"/>
                    <a:gd name="T31" fmla="*/ 26 h 233"/>
                    <a:gd name="T32" fmla="*/ 258 w 275"/>
                    <a:gd name="T33" fmla="*/ 9 h 233"/>
                    <a:gd name="T34" fmla="*/ 275 w 275"/>
                    <a:gd name="T35" fmla="*/ 9 h 233"/>
                    <a:gd name="T36" fmla="*/ 275 w 275"/>
                    <a:gd name="T37" fmla="*/ 0 h 233"/>
                    <a:gd name="T38" fmla="*/ 258 w 275"/>
                    <a:gd name="T39" fmla="*/ 9 h 233"/>
                    <a:gd name="T40" fmla="*/ 241 w 275"/>
                    <a:gd name="T41" fmla="*/ 26 h 233"/>
                    <a:gd name="T42" fmla="*/ 215 w 275"/>
                    <a:gd name="T43" fmla="*/ 35 h 233"/>
                    <a:gd name="T44" fmla="*/ 198 w 275"/>
                    <a:gd name="T45" fmla="*/ 43 h 233"/>
                    <a:gd name="T46" fmla="*/ 180 w 275"/>
                    <a:gd name="T47" fmla="*/ 61 h 233"/>
                    <a:gd name="T48" fmla="*/ 163 w 275"/>
                    <a:gd name="T49" fmla="*/ 78 h 233"/>
                    <a:gd name="T50" fmla="*/ 146 w 275"/>
                    <a:gd name="T51" fmla="*/ 86 h 233"/>
                    <a:gd name="T52" fmla="*/ 129 w 275"/>
                    <a:gd name="T53" fmla="*/ 104 h 233"/>
                    <a:gd name="T54" fmla="*/ 111 w 275"/>
                    <a:gd name="T55" fmla="*/ 121 h 233"/>
                    <a:gd name="T56" fmla="*/ 94 w 275"/>
                    <a:gd name="T57" fmla="*/ 138 h 233"/>
                    <a:gd name="T58" fmla="*/ 77 w 275"/>
                    <a:gd name="T59" fmla="*/ 155 h 233"/>
                    <a:gd name="T60" fmla="*/ 60 w 275"/>
                    <a:gd name="T61" fmla="*/ 172 h 233"/>
                    <a:gd name="T62" fmla="*/ 43 w 275"/>
                    <a:gd name="T63" fmla="*/ 190 h 233"/>
                    <a:gd name="T64" fmla="*/ 25 w 275"/>
                    <a:gd name="T65" fmla="*/ 198 h 233"/>
                    <a:gd name="T66" fmla="*/ 8 w 275"/>
                    <a:gd name="T67" fmla="*/ 215 h 233"/>
                    <a:gd name="T68" fmla="*/ 0 w 275"/>
                    <a:gd name="T69" fmla="*/ 233 h 233"/>
                    <a:gd name="T70" fmla="*/ 0 w 275"/>
                    <a:gd name="T71" fmla="*/ 233 h 233"/>
                    <a:gd name="T72" fmla="*/ 0 w 275"/>
                    <a:gd name="T73" fmla="*/ 233 h 2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5"/>
                    <a:gd name="T112" fmla="*/ 0 h 233"/>
                    <a:gd name="T113" fmla="*/ 275 w 275"/>
                    <a:gd name="T114" fmla="*/ 233 h 2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5" h="233">
                      <a:moveTo>
                        <a:pt x="0" y="233"/>
                      </a:moveTo>
                      <a:lnTo>
                        <a:pt x="0" y="233"/>
                      </a:lnTo>
                      <a:lnTo>
                        <a:pt x="8" y="224"/>
                      </a:lnTo>
                      <a:lnTo>
                        <a:pt x="17" y="207"/>
                      </a:lnTo>
                      <a:lnTo>
                        <a:pt x="25" y="198"/>
                      </a:lnTo>
                      <a:lnTo>
                        <a:pt x="43" y="181"/>
                      </a:lnTo>
                      <a:lnTo>
                        <a:pt x="60" y="164"/>
                      </a:lnTo>
                      <a:lnTo>
                        <a:pt x="86" y="147"/>
                      </a:lnTo>
                      <a:lnTo>
                        <a:pt x="103" y="129"/>
                      </a:lnTo>
                      <a:lnTo>
                        <a:pt x="129" y="112"/>
                      </a:lnTo>
                      <a:lnTo>
                        <a:pt x="146" y="95"/>
                      </a:lnTo>
                      <a:lnTo>
                        <a:pt x="172" y="78"/>
                      </a:lnTo>
                      <a:lnTo>
                        <a:pt x="189" y="61"/>
                      </a:lnTo>
                      <a:lnTo>
                        <a:pt x="215" y="52"/>
                      </a:lnTo>
                      <a:lnTo>
                        <a:pt x="232" y="35"/>
                      </a:lnTo>
                      <a:lnTo>
                        <a:pt x="249" y="26"/>
                      </a:lnTo>
                      <a:lnTo>
                        <a:pt x="258" y="9"/>
                      </a:lnTo>
                      <a:lnTo>
                        <a:pt x="275" y="9"/>
                      </a:lnTo>
                      <a:lnTo>
                        <a:pt x="275" y="0"/>
                      </a:lnTo>
                      <a:lnTo>
                        <a:pt x="258" y="9"/>
                      </a:lnTo>
                      <a:lnTo>
                        <a:pt x="241" y="26"/>
                      </a:lnTo>
                      <a:lnTo>
                        <a:pt x="215" y="35"/>
                      </a:lnTo>
                      <a:lnTo>
                        <a:pt x="198" y="43"/>
                      </a:lnTo>
                      <a:lnTo>
                        <a:pt x="180" y="61"/>
                      </a:lnTo>
                      <a:lnTo>
                        <a:pt x="163" y="78"/>
                      </a:lnTo>
                      <a:lnTo>
                        <a:pt x="146" y="86"/>
                      </a:lnTo>
                      <a:lnTo>
                        <a:pt x="129" y="104"/>
                      </a:lnTo>
                      <a:lnTo>
                        <a:pt x="111" y="121"/>
                      </a:lnTo>
                      <a:lnTo>
                        <a:pt x="94" y="138"/>
                      </a:lnTo>
                      <a:lnTo>
                        <a:pt x="77" y="155"/>
                      </a:lnTo>
                      <a:lnTo>
                        <a:pt x="60" y="172"/>
                      </a:lnTo>
                      <a:lnTo>
                        <a:pt x="43" y="190"/>
                      </a:lnTo>
                      <a:lnTo>
                        <a:pt x="25" y="198"/>
                      </a:lnTo>
                      <a:lnTo>
                        <a:pt x="8" y="215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49" name="Freeform 181"/>
                <p:cNvSpPr>
                  <a:spLocks/>
                </p:cNvSpPr>
                <p:nvPr/>
              </p:nvSpPr>
              <p:spPr bwMode="auto">
                <a:xfrm>
                  <a:off x="9533" y="6786"/>
                  <a:ext cx="499" cy="447"/>
                </a:xfrm>
                <a:custGeom>
                  <a:avLst/>
                  <a:gdLst>
                    <a:gd name="T0" fmla="*/ 17 w 499"/>
                    <a:gd name="T1" fmla="*/ 447 h 447"/>
                    <a:gd name="T2" fmla="*/ 43 w 499"/>
                    <a:gd name="T3" fmla="*/ 438 h 447"/>
                    <a:gd name="T4" fmla="*/ 86 w 499"/>
                    <a:gd name="T5" fmla="*/ 430 h 447"/>
                    <a:gd name="T6" fmla="*/ 129 w 499"/>
                    <a:gd name="T7" fmla="*/ 421 h 447"/>
                    <a:gd name="T8" fmla="*/ 181 w 499"/>
                    <a:gd name="T9" fmla="*/ 404 h 447"/>
                    <a:gd name="T10" fmla="*/ 224 w 499"/>
                    <a:gd name="T11" fmla="*/ 387 h 447"/>
                    <a:gd name="T12" fmla="*/ 267 w 499"/>
                    <a:gd name="T13" fmla="*/ 370 h 447"/>
                    <a:gd name="T14" fmla="*/ 292 w 499"/>
                    <a:gd name="T15" fmla="*/ 361 h 447"/>
                    <a:gd name="T16" fmla="*/ 318 w 499"/>
                    <a:gd name="T17" fmla="*/ 344 h 447"/>
                    <a:gd name="T18" fmla="*/ 361 w 499"/>
                    <a:gd name="T19" fmla="*/ 309 h 447"/>
                    <a:gd name="T20" fmla="*/ 404 w 499"/>
                    <a:gd name="T21" fmla="*/ 266 h 447"/>
                    <a:gd name="T22" fmla="*/ 439 w 499"/>
                    <a:gd name="T23" fmla="*/ 223 h 447"/>
                    <a:gd name="T24" fmla="*/ 473 w 499"/>
                    <a:gd name="T25" fmla="*/ 172 h 447"/>
                    <a:gd name="T26" fmla="*/ 490 w 499"/>
                    <a:gd name="T27" fmla="*/ 120 h 447"/>
                    <a:gd name="T28" fmla="*/ 499 w 499"/>
                    <a:gd name="T29" fmla="*/ 69 h 447"/>
                    <a:gd name="T30" fmla="*/ 482 w 499"/>
                    <a:gd name="T31" fmla="*/ 17 h 447"/>
                    <a:gd name="T32" fmla="*/ 456 w 499"/>
                    <a:gd name="T33" fmla="*/ 8 h 447"/>
                    <a:gd name="T34" fmla="*/ 473 w 499"/>
                    <a:gd name="T35" fmla="*/ 17 h 447"/>
                    <a:gd name="T36" fmla="*/ 482 w 499"/>
                    <a:gd name="T37" fmla="*/ 34 h 447"/>
                    <a:gd name="T38" fmla="*/ 490 w 499"/>
                    <a:gd name="T39" fmla="*/ 60 h 447"/>
                    <a:gd name="T40" fmla="*/ 490 w 499"/>
                    <a:gd name="T41" fmla="*/ 77 h 447"/>
                    <a:gd name="T42" fmla="*/ 482 w 499"/>
                    <a:gd name="T43" fmla="*/ 112 h 447"/>
                    <a:gd name="T44" fmla="*/ 473 w 499"/>
                    <a:gd name="T45" fmla="*/ 155 h 447"/>
                    <a:gd name="T46" fmla="*/ 456 w 499"/>
                    <a:gd name="T47" fmla="*/ 180 h 447"/>
                    <a:gd name="T48" fmla="*/ 439 w 499"/>
                    <a:gd name="T49" fmla="*/ 215 h 447"/>
                    <a:gd name="T50" fmla="*/ 404 w 499"/>
                    <a:gd name="T51" fmla="*/ 258 h 447"/>
                    <a:gd name="T52" fmla="*/ 370 w 499"/>
                    <a:gd name="T53" fmla="*/ 292 h 447"/>
                    <a:gd name="T54" fmla="*/ 327 w 499"/>
                    <a:gd name="T55" fmla="*/ 318 h 447"/>
                    <a:gd name="T56" fmla="*/ 284 w 499"/>
                    <a:gd name="T57" fmla="*/ 344 h 447"/>
                    <a:gd name="T58" fmla="*/ 241 w 499"/>
                    <a:gd name="T59" fmla="*/ 370 h 447"/>
                    <a:gd name="T60" fmla="*/ 189 w 499"/>
                    <a:gd name="T61" fmla="*/ 387 h 447"/>
                    <a:gd name="T62" fmla="*/ 146 w 499"/>
                    <a:gd name="T63" fmla="*/ 404 h 447"/>
                    <a:gd name="T64" fmla="*/ 94 w 499"/>
                    <a:gd name="T65" fmla="*/ 421 h 447"/>
                    <a:gd name="T66" fmla="*/ 69 w 499"/>
                    <a:gd name="T67" fmla="*/ 430 h 447"/>
                    <a:gd name="T68" fmla="*/ 51 w 499"/>
                    <a:gd name="T69" fmla="*/ 430 h 447"/>
                    <a:gd name="T70" fmla="*/ 26 w 499"/>
                    <a:gd name="T71" fmla="*/ 438 h 447"/>
                    <a:gd name="T72" fmla="*/ 0 w 499"/>
                    <a:gd name="T73" fmla="*/ 447 h 4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99"/>
                    <a:gd name="T112" fmla="*/ 0 h 447"/>
                    <a:gd name="T113" fmla="*/ 499 w 499"/>
                    <a:gd name="T114" fmla="*/ 447 h 4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99" h="447">
                      <a:moveTo>
                        <a:pt x="0" y="447"/>
                      </a:moveTo>
                      <a:lnTo>
                        <a:pt x="17" y="447"/>
                      </a:lnTo>
                      <a:lnTo>
                        <a:pt x="26" y="438"/>
                      </a:lnTo>
                      <a:lnTo>
                        <a:pt x="43" y="438"/>
                      </a:lnTo>
                      <a:lnTo>
                        <a:pt x="69" y="438"/>
                      </a:lnTo>
                      <a:lnTo>
                        <a:pt x="86" y="430"/>
                      </a:lnTo>
                      <a:lnTo>
                        <a:pt x="112" y="421"/>
                      </a:lnTo>
                      <a:lnTo>
                        <a:pt x="129" y="421"/>
                      </a:lnTo>
                      <a:lnTo>
                        <a:pt x="155" y="413"/>
                      </a:lnTo>
                      <a:lnTo>
                        <a:pt x="181" y="404"/>
                      </a:lnTo>
                      <a:lnTo>
                        <a:pt x="198" y="395"/>
                      </a:lnTo>
                      <a:lnTo>
                        <a:pt x="224" y="387"/>
                      </a:lnTo>
                      <a:lnTo>
                        <a:pt x="241" y="378"/>
                      </a:lnTo>
                      <a:lnTo>
                        <a:pt x="267" y="370"/>
                      </a:lnTo>
                      <a:lnTo>
                        <a:pt x="275" y="370"/>
                      </a:lnTo>
                      <a:lnTo>
                        <a:pt x="292" y="361"/>
                      </a:lnTo>
                      <a:lnTo>
                        <a:pt x="301" y="352"/>
                      </a:lnTo>
                      <a:lnTo>
                        <a:pt x="318" y="344"/>
                      </a:lnTo>
                      <a:lnTo>
                        <a:pt x="344" y="327"/>
                      </a:lnTo>
                      <a:lnTo>
                        <a:pt x="361" y="309"/>
                      </a:lnTo>
                      <a:lnTo>
                        <a:pt x="387" y="292"/>
                      </a:lnTo>
                      <a:lnTo>
                        <a:pt x="404" y="266"/>
                      </a:lnTo>
                      <a:lnTo>
                        <a:pt x="422" y="249"/>
                      </a:lnTo>
                      <a:lnTo>
                        <a:pt x="439" y="223"/>
                      </a:lnTo>
                      <a:lnTo>
                        <a:pt x="456" y="198"/>
                      </a:lnTo>
                      <a:lnTo>
                        <a:pt x="473" y="172"/>
                      </a:lnTo>
                      <a:lnTo>
                        <a:pt x="482" y="146"/>
                      </a:lnTo>
                      <a:lnTo>
                        <a:pt x="490" y="120"/>
                      </a:lnTo>
                      <a:lnTo>
                        <a:pt x="499" y="94"/>
                      </a:lnTo>
                      <a:lnTo>
                        <a:pt x="499" y="69"/>
                      </a:lnTo>
                      <a:lnTo>
                        <a:pt x="490" y="43"/>
                      </a:lnTo>
                      <a:lnTo>
                        <a:pt x="482" y="17"/>
                      </a:lnTo>
                      <a:lnTo>
                        <a:pt x="465" y="0"/>
                      </a:lnTo>
                      <a:lnTo>
                        <a:pt x="456" y="8"/>
                      </a:lnTo>
                      <a:lnTo>
                        <a:pt x="465" y="8"/>
                      </a:lnTo>
                      <a:lnTo>
                        <a:pt x="473" y="17"/>
                      </a:lnTo>
                      <a:lnTo>
                        <a:pt x="482" y="26"/>
                      </a:lnTo>
                      <a:lnTo>
                        <a:pt x="482" y="34"/>
                      </a:lnTo>
                      <a:lnTo>
                        <a:pt x="482" y="51"/>
                      </a:lnTo>
                      <a:lnTo>
                        <a:pt x="490" y="60"/>
                      </a:lnTo>
                      <a:lnTo>
                        <a:pt x="490" y="69"/>
                      </a:lnTo>
                      <a:lnTo>
                        <a:pt x="490" y="77"/>
                      </a:lnTo>
                      <a:lnTo>
                        <a:pt x="490" y="94"/>
                      </a:lnTo>
                      <a:lnTo>
                        <a:pt x="482" y="112"/>
                      </a:lnTo>
                      <a:lnTo>
                        <a:pt x="482" y="137"/>
                      </a:lnTo>
                      <a:lnTo>
                        <a:pt x="473" y="155"/>
                      </a:lnTo>
                      <a:lnTo>
                        <a:pt x="465" y="172"/>
                      </a:lnTo>
                      <a:lnTo>
                        <a:pt x="456" y="180"/>
                      </a:lnTo>
                      <a:lnTo>
                        <a:pt x="447" y="198"/>
                      </a:lnTo>
                      <a:lnTo>
                        <a:pt x="439" y="215"/>
                      </a:lnTo>
                      <a:lnTo>
                        <a:pt x="422" y="241"/>
                      </a:lnTo>
                      <a:lnTo>
                        <a:pt x="404" y="258"/>
                      </a:lnTo>
                      <a:lnTo>
                        <a:pt x="387" y="275"/>
                      </a:lnTo>
                      <a:lnTo>
                        <a:pt x="370" y="292"/>
                      </a:lnTo>
                      <a:lnTo>
                        <a:pt x="353" y="309"/>
                      </a:lnTo>
                      <a:lnTo>
                        <a:pt x="327" y="318"/>
                      </a:lnTo>
                      <a:lnTo>
                        <a:pt x="310" y="335"/>
                      </a:lnTo>
                      <a:lnTo>
                        <a:pt x="284" y="344"/>
                      </a:lnTo>
                      <a:lnTo>
                        <a:pt x="267" y="361"/>
                      </a:lnTo>
                      <a:lnTo>
                        <a:pt x="241" y="370"/>
                      </a:lnTo>
                      <a:lnTo>
                        <a:pt x="215" y="378"/>
                      </a:lnTo>
                      <a:lnTo>
                        <a:pt x="189" y="387"/>
                      </a:lnTo>
                      <a:lnTo>
                        <a:pt x="172" y="395"/>
                      </a:lnTo>
                      <a:lnTo>
                        <a:pt x="146" y="404"/>
                      </a:lnTo>
                      <a:lnTo>
                        <a:pt x="120" y="413"/>
                      </a:lnTo>
                      <a:lnTo>
                        <a:pt x="94" y="421"/>
                      </a:lnTo>
                      <a:lnTo>
                        <a:pt x="86" y="421"/>
                      </a:lnTo>
                      <a:lnTo>
                        <a:pt x="69" y="430"/>
                      </a:lnTo>
                      <a:lnTo>
                        <a:pt x="60" y="430"/>
                      </a:lnTo>
                      <a:lnTo>
                        <a:pt x="51" y="430"/>
                      </a:lnTo>
                      <a:lnTo>
                        <a:pt x="34" y="438"/>
                      </a:lnTo>
                      <a:lnTo>
                        <a:pt x="26" y="438"/>
                      </a:lnTo>
                      <a:lnTo>
                        <a:pt x="17" y="438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0" name="Freeform 182"/>
                <p:cNvSpPr>
                  <a:spLocks/>
                </p:cNvSpPr>
                <p:nvPr/>
              </p:nvSpPr>
              <p:spPr bwMode="auto">
                <a:xfrm>
                  <a:off x="9533" y="7121"/>
                  <a:ext cx="327" cy="112"/>
                </a:xfrm>
                <a:custGeom>
                  <a:avLst/>
                  <a:gdLst>
                    <a:gd name="T0" fmla="*/ 327 w 327"/>
                    <a:gd name="T1" fmla="*/ 0 h 112"/>
                    <a:gd name="T2" fmla="*/ 310 w 327"/>
                    <a:gd name="T3" fmla="*/ 9 h 112"/>
                    <a:gd name="T4" fmla="*/ 292 w 327"/>
                    <a:gd name="T5" fmla="*/ 26 h 112"/>
                    <a:gd name="T6" fmla="*/ 275 w 327"/>
                    <a:gd name="T7" fmla="*/ 35 h 112"/>
                    <a:gd name="T8" fmla="*/ 258 w 327"/>
                    <a:gd name="T9" fmla="*/ 43 h 112"/>
                    <a:gd name="T10" fmla="*/ 232 w 327"/>
                    <a:gd name="T11" fmla="*/ 52 h 112"/>
                    <a:gd name="T12" fmla="*/ 215 w 327"/>
                    <a:gd name="T13" fmla="*/ 52 h 112"/>
                    <a:gd name="T14" fmla="*/ 189 w 327"/>
                    <a:gd name="T15" fmla="*/ 60 h 112"/>
                    <a:gd name="T16" fmla="*/ 172 w 327"/>
                    <a:gd name="T17" fmla="*/ 69 h 112"/>
                    <a:gd name="T18" fmla="*/ 146 w 327"/>
                    <a:gd name="T19" fmla="*/ 78 h 112"/>
                    <a:gd name="T20" fmla="*/ 129 w 327"/>
                    <a:gd name="T21" fmla="*/ 78 h 112"/>
                    <a:gd name="T22" fmla="*/ 103 w 327"/>
                    <a:gd name="T23" fmla="*/ 86 h 112"/>
                    <a:gd name="T24" fmla="*/ 86 w 327"/>
                    <a:gd name="T25" fmla="*/ 86 h 112"/>
                    <a:gd name="T26" fmla="*/ 60 w 327"/>
                    <a:gd name="T27" fmla="*/ 95 h 112"/>
                    <a:gd name="T28" fmla="*/ 43 w 327"/>
                    <a:gd name="T29" fmla="*/ 95 h 112"/>
                    <a:gd name="T30" fmla="*/ 17 w 327"/>
                    <a:gd name="T31" fmla="*/ 103 h 112"/>
                    <a:gd name="T32" fmla="*/ 0 w 327"/>
                    <a:gd name="T33" fmla="*/ 112 h 112"/>
                    <a:gd name="T34" fmla="*/ 0 w 327"/>
                    <a:gd name="T35" fmla="*/ 112 h 112"/>
                    <a:gd name="T36" fmla="*/ 17 w 327"/>
                    <a:gd name="T37" fmla="*/ 103 h 112"/>
                    <a:gd name="T38" fmla="*/ 43 w 327"/>
                    <a:gd name="T39" fmla="*/ 103 h 112"/>
                    <a:gd name="T40" fmla="*/ 60 w 327"/>
                    <a:gd name="T41" fmla="*/ 95 h 112"/>
                    <a:gd name="T42" fmla="*/ 86 w 327"/>
                    <a:gd name="T43" fmla="*/ 95 h 112"/>
                    <a:gd name="T44" fmla="*/ 103 w 327"/>
                    <a:gd name="T45" fmla="*/ 86 h 112"/>
                    <a:gd name="T46" fmla="*/ 129 w 327"/>
                    <a:gd name="T47" fmla="*/ 86 h 112"/>
                    <a:gd name="T48" fmla="*/ 155 w 327"/>
                    <a:gd name="T49" fmla="*/ 78 h 112"/>
                    <a:gd name="T50" fmla="*/ 172 w 327"/>
                    <a:gd name="T51" fmla="*/ 69 h 112"/>
                    <a:gd name="T52" fmla="*/ 198 w 327"/>
                    <a:gd name="T53" fmla="*/ 69 h 112"/>
                    <a:gd name="T54" fmla="*/ 215 w 327"/>
                    <a:gd name="T55" fmla="*/ 60 h 112"/>
                    <a:gd name="T56" fmla="*/ 232 w 327"/>
                    <a:gd name="T57" fmla="*/ 52 h 112"/>
                    <a:gd name="T58" fmla="*/ 258 w 327"/>
                    <a:gd name="T59" fmla="*/ 43 h 112"/>
                    <a:gd name="T60" fmla="*/ 275 w 327"/>
                    <a:gd name="T61" fmla="*/ 35 h 112"/>
                    <a:gd name="T62" fmla="*/ 292 w 327"/>
                    <a:gd name="T63" fmla="*/ 26 h 112"/>
                    <a:gd name="T64" fmla="*/ 310 w 327"/>
                    <a:gd name="T65" fmla="*/ 17 h 112"/>
                    <a:gd name="T66" fmla="*/ 327 w 327"/>
                    <a:gd name="T67" fmla="*/ 0 h 112"/>
                    <a:gd name="T68" fmla="*/ 327 w 327"/>
                    <a:gd name="T69" fmla="*/ 0 h 1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7"/>
                    <a:gd name="T106" fmla="*/ 0 h 112"/>
                    <a:gd name="T107" fmla="*/ 327 w 327"/>
                    <a:gd name="T108" fmla="*/ 112 h 1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7" h="112">
                      <a:moveTo>
                        <a:pt x="327" y="0"/>
                      </a:moveTo>
                      <a:lnTo>
                        <a:pt x="310" y="9"/>
                      </a:lnTo>
                      <a:lnTo>
                        <a:pt x="292" y="26"/>
                      </a:lnTo>
                      <a:lnTo>
                        <a:pt x="275" y="35"/>
                      </a:lnTo>
                      <a:lnTo>
                        <a:pt x="258" y="43"/>
                      </a:lnTo>
                      <a:lnTo>
                        <a:pt x="232" y="52"/>
                      </a:lnTo>
                      <a:lnTo>
                        <a:pt x="215" y="52"/>
                      </a:lnTo>
                      <a:lnTo>
                        <a:pt x="189" y="60"/>
                      </a:lnTo>
                      <a:lnTo>
                        <a:pt x="172" y="69"/>
                      </a:lnTo>
                      <a:lnTo>
                        <a:pt x="146" y="78"/>
                      </a:lnTo>
                      <a:lnTo>
                        <a:pt x="129" y="78"/>
                      </a:lnTo>
                      <a:lnTo>
                        <a:pt x="103" y="86"/>
                      </a:lnTo>
                      <a:lnTo>
                        <a:pt x="86" y="86"/>
                      </a:lnTo>
                      <a:lnTo>
                        <a:pt x="60" y="95"/>
                      </a:lnTo>
                      <a:lnTo>
                        <a:pt x="43" y="95"/>
                      </a:lnTo>
                      <a:lnTo>
                        <a:pt x="17" y="103"/>
                      </a:lnTo>
                      <a:lnTo>
                        <a:pt x="0" y="112"/>
                      </a:lnTo>
                      <a:lnTo>
                        <a:pt x="17" y="103"/>
                      </a:lnTo>
                      <a:lnTo>
                        <a:pt x="43" y="103"/>
                      </a:lnTo>
                      <a:lnTo>
                        <a:pt x="60" y="95"/>
                      </a:lnTo>
                      <a:lnTo>
                        <a:pt x="86" y="95"/>
                      </a:lnTo>
                      <a:lnTo>
                        <a:pt x="103" y="86"/>
                      </a:lnTo>
                      <a:lnTo>
                        <a:pt x="129" y="86"/>
                      </a:lnTo>
                      <a:lnTo>
                        <a:pt x="155" y="78"/>
                      </a:lnTo>
                      <a:lnTo>
                        <a:pt x="172" y="69"/>
                      </a:lnTo>
                      <a:lnTo>
                        <a:pt x="198" y="69"/>
                      </a:lnTo>
                      <a:lnTo>
                        <a:pt x="215" y="60"/>
                      </a:lnTo>
                      <a:lnTo>
                        <a:pt x="232" y="52"/>
                      </a:lnTo>
                      <a:lnTo>
                        <a:pt x="258" y="43"/>
                      </a:lnTo>
                      <a:lnTo>
                        <a:pt x="275" y="35"/>
                      </a:lnTo>
                      <a:lnTo>
                        <a:pt x="292" y="26"/>
                      </a:lnTo>
                      <a:lnTo>
                        <a:pt x="310" y="17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1" name="Freeform 183"/>
                <p:cNvSpPr>
                  <a:spLocks/>
                </p:cNvSpPr>
                <p:nvPr/>
              </p:nvSpPr>
              <p:spPr bwMode="auto">
                <a:xfrm>
                  <a:off x="9860" y="6941"/>
                  <a:ext cx="155" cy="180"/>
                </a:xfrm>
                <a:custGeom>
                  <a:avLst/>
                  <a:gdLst>
                    <a:gd name="T0" fmla="*/ 146 w 155"/>
                    <a:gd name="T1" fmla="*/ 0 h 180"/>
                    <a:gd name="T2" fmla="*/ 146 w 155"/>
                    <a:gd name="T3" fmla="*/ 17 h 180"/>
                    <a:gd name="T4" fmla="*/ 138 w 155"/>
                    <a:gd name="T5" fmla="*/ 34 h 180"/>
                    <a:gd name="T6" fmla="*/ 129 w 155"/>
                    <a:gd name="T7" fmla="*/ 43 h 180"/>
                    <a:gd name="T8" fmla="*/ 120 w 155"/>
                    <a:gd name="T9" fmla="*/ 51 h 180"/>
                    <a:gd name="T10" fmla="*/ 112 w 155"/>
                    <a:gd name="T11" fmla="*/ 68 h 180"/>
                    <a:gd name="T12" fmla="*/ 103 w 155"/>
                    <a:gd name="T13" fmla="*/ 77 h 180"/>
                    <a:gd name="T14" fmla="*/ 95 w 155"/>
                    <a:gd name="T15" fmla="*/ 86 h 180"/>
                    <a:gd name="T16" fmla="*/ 86 w 155"/>
                    <a:gd name="T17" fmla="*/ 103 h 180"/>
                    <a:gd name="T18" fmla="*/ 77 w 155"/>
                    <a:gd name="T19" fmla="*/ 111 h 180"/>
                    <a:gd name="T20" fmla="*/ 69 w 155"/>
                    <a:gd name="T21" fmla="*/ 120 h 180"/>
                    <a:gd name="T22" fmla="*/ 52 w 155"/>
                    <a:gd name="T23" fmla="*/ 129 h 180"/>
                    <a:gd name="T24" fmla="*/ 43 w 155"/>
                    <a:gd name="T25" fmla="*/ 137 h 180"/>
                    <a:gd name="T26" fmla="*/ 34 w 155"/>
                    <a:gd name="T27" fmla="*/ 154 h 180"/>
                    <a:gd name="T28" fmla="*/ 26 w 155"/>
                    <a:gd name="T29" fmla="*/ 163 h 180"/>
                    <a:gd name="T30" fmla="*/ 8 w 155"/>
                    <a:gd name="T31" fmla="*/ 172 h 180"/>
                    <a:gd name="T32" fmla="*/ 0 w 155"/>
                    <a:gd name="T33" fmla="*/ 180 h 180"/>
                    <a:gd name="T34" fmla="*/ 0 w 155"/>
                    <a:gd name="T35" fmla="*/ 180 h 180"/>
                    <a:gd name="T36" fmla="*/ 17 w 155"/>
                    <a:gd name="T37" fmla="*/ 172 h 180"/>
                    <a:gd name="T38" fmla="*/ 26 w 155"/>
                    <a:gd name="T39" fmla="*/ 163 h 180"/>
                    <a:gd name="T40" fmla="*/ 34 w 155"/>
                    <a:gd name="T41" fmla="*/ 154 h 180"/>
                    <a:gd name="T42" fmla="*/ 43 w 155"/>
                    <a:gd name="T43" fmla="*/ 146 h 180"/>
                    <a:gd name="T44" fmla="*/ 60 w 155"/>
                    <a:gd name="T45" fmla="*/ 137 h 180"/>
                    <a:gd name="T46" fmla="*/ 69 w 155"/>
                    <a:gd name="T47" fmla="*/ 120 h 180"/>
                    <a:gd name="T48" fmla="*/ 77 w 155"/>
                    <a:gd name="T49" fmla="*/ 111 h 180"/>
                    <a:gd name="T50" fmla="*/ 86 w 155"/>
                    <a:gd name="T51" fmla="*/ 103 h 180"/>
                    <a:gd name="T52" fmla="*/ 95 w 155"/>
                    <a:gd name="T53" fmla="*/ 94 h 180"/>
                    <a:gd name="T54" fmla="*/ 103 w 155"/>
                    <a:gd name="T55" fmla="*/ 77 h 180"/>
                    <a:gd name="T56" fmla="*/ 112 w 155"/>
                    <a:gd name="T57" fmla="*/ 68 h 180"/>
                    <a:gd name="T58" fmla="*/ 120 w 155"/>
                    <a:gd name="T59" fmla="*/ 60 h 180"/>
                    <a:gd name="T60" fmla="*/ 129 w 155"/>
                    <a:gd name="T61" fmla="*/ 43 h 180"/>
                    <a:gd name="T62" fmla="*/ 138 w 155"/>
                    <a:gd name="T63" fmla="*/ 34 h 180"/>
                    <a:gd name="T64" fmla="*/ 146 w 155"/>
                    <a:gd name="T65" fmla="*/ 17 h 180"/>
                    <a:gd name="T66" fmla="*/ 155 w 155"/>
                    <a:gd name="T67" fmla="*/ 8 h 180"/>
                    <a:gd name="T68" fmla="*/ 146 w 155"/>
                    <a:gd name="T69" fmla="*/ 0 h 1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5"/>
                    <a:gd name="T106" fmla="*/ 0 h 180"/>
                    <a:gd name="T107" fmla="*/ 155 w 155"/>
                    <a:gd name="T108" fmla="*/ 180 h 1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5" h="180">
                      <a:moveTo>
                        <a:pt x="146" y="0"/>
                      </a:moveTo>
                      <a:lnTo>
                        <a:pt x="146" y="17"/>
                      </a:lnTo>
                      <a:lnTo>
                        <a:pt x="138" y="34"/>
                      </a:lnTo>
                      <a:lnTo>
                        <a:pt x="129" y="43"/>
                      </a:lnTo>
                      <a:lnTo>
                        <a:pt x="120" y="51"/>
                      </a:lnTo>
                      <a:lnTo>
                        <a:pt x="112" y="68"/>
                      </a:lnTo>
                      <a:lnTo>
                        <a:pt x="103" y="77"/>
                      </a:lnTo>
                      <a:lnTo>
                        <a:pt x="95" y="86"/>
                      </a:lnTo>
                      <a:lnTo>
                        <a:pt x="86" y="103"/>
                      </a:lnTo>
                      <a:lnTo>
                        <a:pt x="77" y="111"/>
                      </a:lnTo>
                      <a:lnTo>
                        <a:pt x="69" y="120"/>
                      </a:lnTo>
                      <a:lnTo>
                        <a:pt x="52" y="129"/>
                      </a:lnTo>
                      <a:lnTo>
                        <a:pt x="43" y="137"/>
                      </a:lnTo>
                      <a:lnTo>
                        <a:pt x="34" y="154"/>
                      </a:lnTo>
                      <a:lnTo>
                        <a:pt x="26" y="163"/>
                      </a:lnTo>
                      <a:lnTo>
                        <a:pt x="8" y="172"/>
                      </a:lnTo>
                      <a:lnTo>
                        <a:pt x="0" y="180"/>
                      </a:lnTo>
                      <a:lnTo>
                        <a:pt x="17" y="172"/>
                      </a:lnTo>
                      <a:lnTo>
                        <a:pt x="26" y="163"/>
                      </a:lnTo>
                      <a:lnTo>
                        <a:pt x="34" y="154"/>
                      </a:lnTo>
                      <a:lnTo>
                        <a:pt x="43" y="146"/>
                      </a:lnTo>
                      <a:lnTo>
                        <a:pt x="60" y="137"/>
                      </a:lnTo>
                      <a:lnTo>
                        <a:pt x="69" y="120"/>
                      </a:lnTo>
                      <a:lnTo>
                        <a:pt x="77" y="111"/>
                      </a:lnTo>
                      <a:lnTo>
                        <a:pt x="86" y="103"/>
                      </a:lnTo>
                      <a:lnTo>
                        <a:pt x="95" y="94"/>
                      </a:lnTo>
                      <a:lnTo>
                        <a:pt x="103" y="77"/>
                      </a:lnTo>
                      <a:lnTo>
                        <a:pt x="112" y="68"/>
                      </a:lnTo>
                      <a:lnTo>
                        <a:pt x="120" y="60"/>
                      </a:lnTo>
                      <a:lnTo>
                        <a:pt x="129" y="43"/>
                      </a:lnTo>
                      <a:lnTo>
                        <a:pt x="138" y="34"/>
                      </a:lnTo>
                      <a:lnTo>
                        <a:pt x="146" y="17"/>
                      </a:lnTo>
                      <a:lnTo>
                        <a:pt x="155" y="8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2" name="Freeform 184"/>
                <p:cNvSpPr>
                  <a:spLocks/>
                </p:cNvSpPr>
                <p:nvPr/>
              </p:nvSpPr>
              <p:spPr bwMode="auto">
                <a:xfrm>
                  <a:off x="10006" y="6820"/>
                  <a:ext cx="26" cy="129"/>
                </a:xfrm>
                <a:custGeom>
                  <a:avLst/>
                  <a:gdLst>
                    <a:gd name="T0" fmla="*/ 17 w 26"/>
                    <a:gd name="T1" fmla="*/ 0 h 129"/>
                    <a:gd name="T2" fmla="*/ 17 w 26"/>
                    <a:gd name="T3" fmla="*/ 17 h 129"/>
                    <a:gd name="T4" fmla="*/ 26 w 26"/>
                    <a:gd name="T5" fmla="*/ 35 h 129"/>
                    <a:gd name="T6" fmla="*/ 26 w 26"/>
                    <a:gd name="T7" fmla="*/ 52 h 129"/>
                    <a:gd name="T8" fmla="*/ 17 w 26"/>
                    <a:gd name="T9" fmla="*/ 60 h 129"/>
                    <a:gd name="T10" fmla="*/ 17 w 26"/>
                    <a:gd name="T11" fmla="*/ 78 h 129"/>
                    <a:gd name="T12" fmla="*/ 17 w 26"/>
                    <a:gd name="T13" fmla="*/ 95 h 129"/>
                    <a:gd name="T14" fmla="*/ 9 w 26"/>
                    <a:gd name="T15" fmla="*/ 112 h 129"/>
                    <a:gd name="T16" fmla="*/ 0 w 26"/>
                    <a:gd name="T17" fmla="*/ 121 h 129"/>
                    <a:gd name="T18" fmla="*/ 9 w 26"/>
                    <a:gd name="T19" fmla="*/ 129 h 129"/>
                    <a:gd name="T20" fmla="*/ 9 w 26"/>
                    <a:gd name="T21" fmla="*/ 112 h 129"/>
                    <a:gd name="T22" fmla="*/ 17 w 26"/>
                    <a:gd name="T23" fmla="*/ 95 h 129"/>
                    <a:gd name="T24" fmla="*/ 26 w 26"/>
                    <a:gd name="T25" fmla="*/ 78 h 129"/>
                    <a:gd name="T26" fmla="*/ 26 w 26"/>
                    <a:gd name="T27" fmla="*/ 60 h 129"/>
                    <a:gd name="T28" fmla="*/ 26 w 26"/>
                    <a:gd name="T29" fmla="*/ 52 h 129"/>
                    <a:gd name="T30" fmla="*/ 26 w 26"/>
                    <a:gd name="T31" fmla="*/ 35 h 129"/>
                    <a:gd name="T32" fmla="*/ 26 w 26"/>
                    <a:gd name="T33" fmla="*/ 17 h 129"/>
                    <a:gd name="T34" fmla="*/ 17 w 26"/>
                    <a:gd name="T35" fmla="*/ 0 h 129"/>
                    <a:gd name="T36" fmla="*/ 17 w 26"/>
                    <a:gd name="T37" fmla="*/ 0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"/>
                    <a:gd name="T58" fmla="*/ 0 h 129"/>
                    <a:gd name="T59" fmla="*/ 26 w 26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" h="129">
                      <a:moveTo>
                        <a:pt x="17" y="0"/>
                      </a:moveTo>
                      <a:lnTo>
                        <a:pt x="17" y="17"/>
                      </a:lnTo>
                      <a:lnTo>
                        <a:pt x="26" y="35"/>
                      </a:lnTo>
                      <a:lnTo>
                        <a:pt x="26" y="52"/>
                      </a:lnTo>
                      <a:lnTo>
                        <a:pt x="17" y="60"/>
                      </a:lnTo>
                      <a:lnTo>
                        <a:pt x="17" y="78"/>
                      </a:lnTo>
                      <a:lnTo>
                        <a:pt x="17" y="95"/>
                      </a:lnTo>
                      <a:lnTo>
                        <a:pt x="9" y="112"/>
                      </a:lnTo>
                      <a:lnTo>
                        <a:pt x="0" y="121"/>
                      </a:lnTo>
                      <a:lnTo>
                        <a:pt x="9" y="129"/>
                      </a:lnTo>
                      <a:lnTo>
                        <a:pt x="9" y="112"/>
                      </a:lnTo>
                      <a:lnTo>
                        <a:pt x="17" y="95"/>
                      </a:lnTo>
                      <a:lnTo>
                        <a:pt x="26" y="78"/>
                      </a:lnTo>
                      <a:lnTo>
                        <a:pt x="26" y="60"/>
                      </a:lnTo>
                      <a:lnTo>
                        <a:pt x="26" y="52"/>
                      </a:lnTo>
                      <a:lnTo>
                        <a:pt x="26" y="35"/>
                      </a:lnTo>
                      <a:lnTo>
                        <a:pt x="26" y="1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3" name="Freeform 185"/>
                <p:cNvSpPr>
                  <a:spLocks/>
                </p:cNvSpPr>
                <p:nvPr/>
              </p:nvSpPr>
              <p:spPr bwMode="auto">
                <a:xfrm>
                  <a:off x="9998" y="6786"/>
                  <a:ext cx="25" cy="34"/>
                </a:xfrm>
                <a:custGeom>
                  <a:avLst/>
                  <a:gdLst>
                    <a:gd name="T0" fmla="*/ 0 w 25"/>
                    <a:gd name="T1" fmla="*/ 0 h 34"/>
                    <a:gd name="T2" fmla="*/ 0 w 25"/>
                    <a:gd name="T3" fmla="*/ 0 h 34"/>
                    <a:gd name="T4" fmla="*/ 8 w 25"/>
                    <a:gd name="T5" fmla="*/ 8 h 34"/>
                    <a:gd name="T6" fmla="*/ 8 w 25"/>
                    <a:gd name="T7" fmla="*/ 17 h 34"/>
                    <a:gd name="T8" fmla="*/ 17 w 25"/>
                    <a:gd name="T9" fmla="*/ 26 h 34"/>
                    <a:gd name="T10" fmla="*/ 25 w 25"/>
                    <a:gd name="T11" fmla="*/ 34 h 34"/>
                    <a:gd name="T12" fmla="*/ 25 w 25"/>
                    <a:gd name="T13" fmla="*/ 34 h 34"/>
                    <a:gd name="T14" fmla="*/ 25 w 25"/>
                    <a:gd name="T15" fmla="*/ 34 h 34"/>
                    <a:gd name="T16" fmla="*/ 25 w 25"/>
                    <a:gd name="T17" fmla="*/ 26 h 34"/>
                    <a:gd name="T18" fmla="*/ 17 w 25"/>
                    <a:gd name="T19" fmla="*/ 17 h 34"/>
                    <a:gd name="T20" fmla="*/ 17 w 25"/>
                    <a:gd name="T21" fmla="*/ 17 h 34"/>
                    <a:gd name="T22" fmla="*/ 8 w 25"/>
                    <a:gd name="T23" fmla="*/ 8 h 34"/>
                    <a:gd name="T24" fmla="*/ 8 w 25"/>
                    <a:gd name="T25" fmla="*/ 8 h 34"/>
                    <a:gd name="T26" fmla="*/ 8 w 25"/>
                    <a:gd name="T27" fmla="*/ 0 h 34"/>
                    <a:gd name="T28" fmla="*/ 0 w 25"/>
                    <a:gd name="T29" fmla="*/ 0 h 34"/>
                    <a:gd name="T30" fmla="*/ 0 w 25"/>
                    <a:gd name="T31" fmla="*/ 0 h 34"/>
                    <a:gd name="T32" fmla="*/ 0 w 25"/>
                    <a:gd name="T33" fmla="*/ 0 h 34"/>
                    <a:gd name="T34" fmla="*/ 0 w 25"/>
                    <a:gd name="T35" fmla="*/ 0 h 34"/>
                    <a:gd name="T36" fmla="*/ 0 w 25"/>
                    <a:gd name="T37" fmla="*/ 0 h 34"/>
                    <a:gd name="T38" fmla="*/ 0 w 25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"/>
                    <a:gd name="T61" fmla="*/ 0 h 34"/>
                    <a:gd name="T62" fmla="*/ 25 w 25"/>
                    <a:gd name="T63" fmla="*/ 34 h 3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" h="3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17"/>
                      </a:lnTo>
                      <a:lnTo>
                        <a:pt x="17" y="26"/>
                      </a:lnTo>
                      <a:lnTo>
                        <a:pt x="25" y="34"/>
                      </a:lnTo>
                      <a:lnTo>
                        <a:pt x="25" y="26"/>
                      </a:lnTo>
                      <a:lnTo>
                        <a:pt x="17" y="17"/>
                      </a:ln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4" name="Freeform 186"/>
                <p:cNvSpPr>
                  <a:spLocks/>
                </p:cNvSpPr>
                <p:nvPr/>
              </p:nvSpPr>
              <p:spPr bwMode="auto">
                <a:xfrm>
                  <a:off x="9989" y="6786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0 w 9"/>
                    <a:gd name="T3" fmla="*/ 8 h 8"/>
                    <a:gd name="T4" fmla="*/ 9 w 9"/>
                    <a:gd name="T5" fmla="*/ 0 h 8"/>
                    <a:gd name="T6" fmla="*/ 9 w 9"/>
                    <a:gd name="T7" fmla="*/ 0 h 8"/>
                    <a:gd name="T8" fmla="*/ 0 w 9"/>
                    <a:gd name="T9" fmla="*/ 8 h 8"/>
                    <a:gd name="T10" fmla="*/ 0 w 9"/>
                    <a:gd name="T11" fmla="*/ 8 h 8"/>
                    <a:gd name="T12" fmla="*/ 0 w 9"/>
                    <a:gd name="T13" fmla="*/ 8 h 8"/>
                    <a:gd name="T14" fmla="*/ 0 w 9"/>
                    <a:gd name="T15" fmla="*/ 8 h 8"/>
                    <a:gd name="T16" fmla="*/ 0 w 9"/>
                    <a:gd name="T17" fmla="*/ 8 h 8"/>
                    <a:gd name="T18" fmla="*/ 0 w 9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"/>
                    <a:gd name="T32" fmla="*/ 9 w 9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5" name="Freeform 187"/>
                <p:cNvSpPr>
                  <a:spLocks/>
                </p:cNvSpPr>
                <p:nvPr/>
              </p:nvSpPr>
              <p:spPr bwMode="auto">
                <a:xfrm>
                  <a:off x="9989" y="6794"/>
                  <a:ext cx="34" cy="35"/>
                </a:xfrm>
                <a:custGeom>
                  <a:avLst/>
                  <a:gdLst>
                    <a:gd name="T0" fmla="*/ 34 w 34"/>
                    <a:gd name="T1" fmla="*/ 35 h 35"/>
                    <a:gd name="T2" fmla="*/ 26 w 34"/>
                    <a:gd name="T3" fmla="*/ 26 h 35"/>
                    <a:gd name="T4" fmla="*/ 26 w 34"/>
                    <a:gd name="T5" fmla="*/ 26 h 35"/>
                    <a:gd name="T6" fmla="*/ 26 w 34"/>
                    <a:gd name="T7" fmla="*/ 18 h 35"/>
                    <a:gd name="T8" fmla="*/ 17 w 34"/>
                    <a:gd name="T9" fmla="*/ 18 h 35"/>
                    <a:gd name="T10" fmla="*/ 17 w 34"/>
                    <a:gd name="T11" fmla="*/ 9 h 35"/>
                    <a:gd name="T12" fmla="*/ 9 w 34"/>
                    <a:gd name="T13" fmla="*/ 9 h 35"/>
                    <a:gd name="T14" fmla="*/ 9 w 34"/>
                    <a:gd name="T15" fmla="*/ 0 h 35"/>
                    <a:gd name="T16" fmla="*/ 0 w 34"/>
                    <a:gd name="T17" fmla="*/ 0 h 35"/>
                    <a:gd name="T18" fmla="*/ 0 w 34"/>
                    <a:gd name="T19" fmla="*/ 0 h 35"/>
                    <a:gd name="T20" fmla="*/ 9 w 34"/>
                    <a:gd name="T21" fmla="*/ 0 h 35"/>
                    <a:gd name="T22" fmla="*/ 9 w 34"/>
                    <a:gd name="T23" fmla="*/ 9 h 35"/>
                    <a:gd name="T24" fmla="*/ 17 w 34"/>
                    <a:gd name="T25" fmla="*/ 9 h 35"/>
                    <a:gd name="T26" fmla="*/ 17 w 34"/>
                    <a:gd name="T27" fmla="*/ 18 h 35"/>
                    <a:gd name="T28" fmla="*/ 17 w 34"/>
                    <a:gd name="T29" fmla="*/ 18 h 35"/>
                    <a:gd name="T30" fmla="*/ 26 w 34"/>
                    <a:gd name="T31" fmla="*/ 26 h 35"/>
                    <a:gd name="T32" fmla="*/ 26 w 34"/>
                    <a:gd name="T33" fmla="*/ 35 h 35"/>
                    <a:gd name="T34" fmla="*/ 26 w 34"/>
                    <a:gd name="T35" fmla="*/ 35 h 35"/>
                    <a:gd name="T36" fmla="*/ 34 w 34"/>
                    <a:gd name="T37" fmla="*/ 35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35"/>
                    <a:gd name="T59" fmla="*/ 34 w 34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35">
                      <a:moveTo>
                        <a:pt x="34" y="35"/>
                      </a:moveTo>
                      <a:lnTo>
                        <a:pt x="26" y="26"/>
                      </a:lnTo>
                      <a:lnTo>
                        <a:pt x="26" y="18"/>
                      </a:lnTo>
                      <a:lnTo>
                        <a:pt x="17" y="18"/>
                      </a:lnTo>
                      <a:lnTo>
                        <a:pt x="17" y="9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17" y="9"/>
                      </a:lnTo>
                      <a:lnTo>
                        <a:pt x="17" y="18"/>
                      </a:lnTo>
                      <a:lnTo>
                        <a:pt x="26" y="26"/>
                      </a:lnTo>
                      <a:lnTo>
                        <a:pt x="26" y="35"/>
                      </a:lnTo>
                      <a:lnTo>
                        <a:pt x="3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6" name="Freeform 188"/>
                <p:cNvSpPr>
                  <a:spLocks/>
                </p:cNvSpPr>
                <p:nvPr/>
              </p:nvSpPr>
              <p:spPr bwMode="auto">
                <a:xfrm>
                  <a:off x="9998" y="6829"/>
                  <a:ext cx="25" cy="129"/>
                </a:xfrm>
                <a:custGeom>
                  <a:avLst/>
                  <a:gdLst>
                    <a:gd name="T0" fmla="*/ 0 w 25"/>
                    <a:gd name="T1" fmla="*/ 129 h 129"/>
                    <a:gd name="T2" fmla="*/ 8 w 25"/>
                    <a:gd name="T3" fmla="*/ 120 h 129"/>
                    <a:gd name="T4" fmla="*/ 17 w 25"/>
                    <a:gd name="T5" fmla="*/ 103 h 129"/>
                    <a:gd name="T6" fmla="*/ 17 w 25"/>
                    <a:gd name="T7" fmla="*/ 86 h 129"/>
                    <a:gd name="T8" fmla="*/ 25 w 25"/>
                    <a:gd name="T9" fmla="*/ 69 h 129"/>
                    <a:gd name="T10" fmla="*/ 25 w 25"/>
                    <a:gd name="T11" fmla="*/ 51 h 129"/>
                    <a:gd name="T12" fmla="*/ 25 w 25"/>
                    <a:gd name="T13" fmla="*/ 34 h 129"/>
                    <a:gd name="T14" fmla="*/ 25 w 25"/>
                    <a:gd name="T15" fmla="*/ 17 h 129"/>
                    <a:gd name="T16" fmla="*/ 25 w 25"/>
                    <a:gd name="T17" fmla="*/ 0 h 129"/>
                    <a:gd name="T18" fmla="*/ 17 w 25"/>
                    <a:gd name="T19" fmla="*/ 0 h 129"/>
                    <a:gd name="T20" fmla="*/ 25 w 25"/>
                    <a:gd name="T21" fmla="*/ 17 h 129"/>
                    <a:gd name="T22" fmla="*/ 25 w 25"/>
                    <a:gd name="T23" fmla="*/ 34 h 129"/>
                    <a:gd name="T24" fmla="*/ 25 w 25"/>
                    <a:gd name="T25" fmla="*/ 51 h 129"/>
                    <a:gd name="T26" fmla="*/ 17 w 25"/>
                    <a:gd name="T27" fmla="*/ 69 h 129"/>
                    <a:gd name="T28" fmla="*/ 17 w 25"/>
                    <a:gd name="T29" fmla="*/ 86 h 129"/>
                    <a:gd name="T30" fmla="*/ 8 w 25"/>
                    <a:gd name="T31" fmla="*/ 103 h 129"/>
                    <a:gd name="T32" fmla="*/ 8 w 25"/>
                    <a:gd name="T33" fmla="*/ 112 h 129"/>
                    <a:gd name="T34" fmla="*/ 0 w 25"/>
                    <a:gd name="T35" fmla="*/ 129 h 129"/>
                    <a:gd name="T36" fmla="*/ 0 w 25"/>
                    <a:gd name="T37" fmla="*/ 129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9"/>
                    <a:gd name="T59" fmla="*/ 25 w 25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9">
                      <a:moveTo>
                        <a:pt x="0" y="129"/>
                      </a:moveTo>
                      <a:lnTo>
                        <a:pt x="8" y="120"/>
                      </a:lnTo>
                      <a:lnTo>
                        <a:pt x="17" y="103"/>
                      </a:lnTo>
                      <a:lnTo>
                        <a:pt x="17" y="86"/>
                      </a:lnTo>
                      <a:lnTo>
                        <a:pt x="25" y="69"/>
                      </a:lnTo>
                      <a:lnTo>
                        <a:pt x="25" y="51"/>
                      </a:lnTo>
                      <a:lnTo>
                        <a:pt x="25" y="34"/>
                      </a:lnTo>
                      <a:lnTo>
                        <a:pt x="25" y="17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25" y="17"/>
                      </a:lnTo>
                      <a:lnTo>
                        <a:pt x="25" y="34"/>
                      </a:lnTo>
                      <a:lnTo>
                        <a:pt x="25" y="51"/>
                      </a:lnTo>
                      <a:lnTo>
                        <a:pt x="17" y="69"/>
                      </a:lnTo>
                      <a:lnTo>
                        <a:pt x="17" y="86"/>
                      </a:lnTo>
                      <a:lnTo>
                        <a:pt x="8" y="103"/>
                      </a:lnTo>
                      <a:lnTo>
                        <a:pt x="8" y="112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7" name="Freeform 189"/>
                <p:cNvSpPr>
                  <a:spLocks/>
                </p:cNvSpPr>
                <p:nvPr/>
              </p:nvSpPr>
              <p:spPr bwMode="auto">
                <a:xfrm>
                  <a:off x="9860" y="6958"/>
                  <a:ext cx="138" cy="155"/>
                </a:xfrm>
                <a:custGeom>
                  <a:avLst/>
                  <a:gdLst>
                    <a:gd name="T0" fmla="*/ 0 w 138"/>
                    <a:gd name="T1" fmla="*/ 155 h 155"/>
                    <a:gd name="T2" fmla="*/ 8 w 138"/>
                    <a:gd name="T3" fmla="*/ 146 h 155"/>
                    <a:gd name="T4" fmla="*/ 17 w 138"/>
                    <a:gd name="T5" fmla="*/ 137 h 155"/>
                    <a:gd name="T6" fmla="*/ 34 w 138"/>
                    <a:gd name="T7" fmla="*/ 129 h 155"/>
                    <a:gd name="T8" fmla="*/ 43 w 138"/>
                    <a:gd name="T9" fmla="*/ 129 h 155"/>
                    <a:gd name="T10" fmla="*/ 52 w 138"/>
                    <a:gd name="T11" fmla="*/ 112 h 155"/>
                    <a:gd name="T12" fmla="*/ 60 w 138"/>
                    <a:gd name="T13" fmla="*/ 103 h 155"/>
                    <a:gd name="T14" fmla="*/ 69 w 138"/>
                    <a:gd name="T15" fmla="*/ 94 h 155"/>
                    <a:gd name="T16" fmla="*/ 77 w 138"/>
                    <a:gd name="T17" fmla="*/ 86 h 155"/>
                    <a:gd name="T18" fmla="*/ 86 w 138"/>
                    <a:gd name="T19" fmla="*/ 77 h 155"/>
                    <a:gd name="T20" fmla="*/ 95 w 138"/>
                    <a:gd name="T21" fmla="*/ 69 h 155"/>
                    <a:gd name="T22" fmla="*/ 103 w 138"/>
                    <a:gd name="T23" fmla="*/ 60 h 155"/>
                    <a:gd name="T24" fmla="*/ 112 w 138"/>
                    <a:gd name="T25" fmla="*/ 43 h 155"/>
                    <a:gd name="T26" fmla="*/ 120 w 138"/>
                    <a:gd name="T27" fmla="*/ 34 h 155"/>
                    <a:gd name="T28" fmla="*/ 129 w 138"/>
                    <a:gd name="T29" fmla="*/ 26 h 155"/>
                    <a:gd name="T30" fmla="*/ 138 w 138"/>
                    <a:gd name="T31" fmla="*/ 17 h 155"/>
                    <a:gd name="T32" fmla="*/ 138 w 138"/>
                    <a:gd name="T33" fmla="*/ 0 h 155"/>
                    <a:gd name="T34" fmla="*/ 138 w 138"/>
                    <a:gd name="T35" fmla="*/ 0 h 155"/>
                    <a:gd name="T36" fmla="*/ 129 w 138"/>
                    <a:gd name="T37" fmla="*/ 8 h 155"/>
                    <a:gd name="T38" fmla="*/ 120 w 138"/>
                    <a:gd name="T39" fmla="*/ 26 h 155"/>
                    <a:gd name="T40" fmla="*/ 120 w 138"/>
                    <a:gd name="T41" fmla="*/ 34 h 155"/>
                    <a:gd name="T42" fmla="*/ 112 w 138"/>
                    <a:gd name="T43" fmla="*/ 43 h 155"/>
                    <a:gd name="T44" fmla="*/ 103 w 138"/>
                    <a:gd name="T45" fmla="*/ 51 h 155"/>
                    <a:gd name="T46" fmla="*/ 95 w 138"/>
                    <a:gd name="T47" fmla="*/ 69 h 155"/>
                    <a:gd name="T48" fmla="*/ 86 w 138"/>
                    <a:gd name="T49" fmla="*/ 77 h 155"/>
                    <a:gd name="T50" fmla="*/ 77 w 138"/>
                    <a:gd name="T51" fmla="*/ 86 h 155"/>
                    <a:gd name="T52" fmla="*/ 69 w 138"/>
                    <a:gd name="T53" fmla="*/ 94 h 155"/>
                    <a:gd name="T54" fmla="*/ 60 w 138"/>
                    <a:gd name="T55" fmla="*/ 103 h 155"/>
                    <a:gd name="T56" fmla="*/ 52 w 138"/>
                    <a:gd name="T57" fmla="*/ 112 h 155"/>
                    <a:gd name="T58" fmla="*/ 34 w 138"/>
                    <a:gd name="T59" fmla="*/ 120 h 155"/>
                    <a:gd name="T60" fmla="*/ 26 w 138"/>
                    <a:gd name="T61" fmla="*/ 129 h 155"/>
                    <a:gd name="T62" fmla="*/ 17 w 138"/>
                    <a:gd name="T63" fmla="*/ 137 h 155"/>
                    <a:gd name="T64" fmla="*/ 8 w 138"/>
                    <a:gd name="T65" fmla="*/ 146 h 155"/>
                    <a:gd name="T66" fmla="*/ 0 w 138"/>
                    <a:gd name="T67" fmla="*/ 155 h 155"/>
                    <a:gd name="T68" fmla="*/ 0 w 138"/>
                    <a:gd name="T69" fmla="*/ 155 h 1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8"/>
                    <a:gd name="T106" fmla="*/ 0 h 155"/>
                    <a:gd name="T107" fmla="*/ 138 w 138"/>
                    <a:gd name="T108" fmla="*/ 155 h 1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8" h="155">
                      <a:moveTo>
                        <a:pt x="0" y="155"/>
                      </a:moveTo>
                      <a:lnTo>
                        <a:pt x="8" y="146"/>
                      </a:lnTo>
                      <a:lnTo>
                        <a:pt x="17" y="137"/>
                      </a:lnTo>
                      <a:lnTo>
                        <a:pt x="34" y="129"/>
                      </a:lnTo>
                      <a:lnTo>
                        <a:pt x="43" y="129"/>
                      </a:lnTo>
                      <a:lnTo>
                        <a:pt x="52" y="112"/>
                      </a:lnTo>
                      <a:lnTo>
                        <a:pt x="60" y="103"/>
                      </a:lnTo>
                      <a:lnTo>
                        <a:pt x="69" y="94"/>
                      </a:lnTo>
                      <a:lnTo>
                        <a:pt x="77" y="86"/>
                      </a:lnTo>
                      <a:lnTo>
                        <a:pt x="86" y="77"/>
                      </a:lnTo>
                      <a:lnTo>
                        <a:pt x="95" y="69"/>
                      </a:lnTo>
                      <a:lnTo>
                        <a:pt x="103" y="60"/>
                      </a:lnTo>
                      <a:lnTo>
                        <a:pt x="112" y="43"/>
                      </a:lnTo>
                      <a:lnTo>
                        <a:pt x="120" y="34"/>
                      </a:lnTo>
                      <a:lnTo>
                        <a:pt x="129" y="26"/>
                      </a:lnTo>
                      <a:lnTo>
                        <a:pt x="138" y="17"/>
                      </a:lnTo>
                      <a:lnTo>
                        <a:pt x="138" y="0"/>
                      </a:lnTo>
                      <a:lnTo>
                        <a:pt x="129" y="8"/>
                      </a:lnTo>
                      <a:lnTo>
                        <a:pt x="120" y="26"/>
                      </a:lnTo>
                      <a:lnTo>
                        <a:pt x="120" y="34"/>
                      </a:lnTo>
                      <a:lnTo>
                        <a:pt x="112" y="43"/>
                      </a:lnTo>
                      <a:lnTo>
                        <a:pt x="103" y="51"/>
                      </a:lnTo>
                      <a:lnTo>
                        <a:pt x="95" y="69"/>
                      </a:lnTo>
                      <a:lnTo>
                        <a:pt x="86" y="77"/>
                      </a:lnTo>
                      <a:lnTo>
                        <a:pt x="77" y="86"/>
                      </a:lnTo>
                      <a:lnTo>
                        <a:pt x="69" y="94"/>
                      </a:lnTo>
                      <a:lnTo>
                        <a:pt x="60" y="103"/>
                      </a:lnTo>
                      <a:lnTo>
                        <a:pt x="52" y="112"/>
                      </a:lnTo>
                      <a:lnTo>
                        <a:pt x="34" y="120"/>
                      </a:lnTo>
                      <a:lnTo>
                        <a:pt x="26" y="129"/>
                      </a:lnTo>
                      <a:lnTo>
                        <a:pt x="17" y="137"/>
                      </a:lnTo>
                      <a:lnTo>
                        <a:pt x="8" y="146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8" name="Freeform 190"/>
                <p:cNvSpPr>
                  <a:spLocks/>
                </p:cNvSpPr>
                <p:nvPr/>
              </p:nvSpPr>
              <p:spPr bwMode="auto">
                <a:xfrm>
                  <a:off x="9533" y="7113"/>
                  <a:ext cx="327" cy="120"/>
                </a:xfrm>
                <a:custGeom>
                  <a:avLst/>
                  <a:gdLst>
                    <a:gd name="T0" fmla="*/ 0 w 327"/>
                    <a:gd name="T1" fmla="*/ 120 h 120"/>
                    <a:gd name="T2" fmla="*/ 0 w 327"/>
                    <a:gd name="T3" fmla="*/ 120 h 120"/>
                    <a:gd name="T4" fmla="*/ 8 w 327"/>
                    <a:gd name="T5" fmla="*/ 120 h 120"/>
                    <a:gd name="T6" fmla="*/ 17 w 327"/>
                    <a:gd name="T7" fmla="*/ 120 h 120"/>
                    <a:gd name="T8" fmla="*/ 17 w 327"/>
                    <a:gd name="T9" fmla="*/ 120 h 120"/>
                    <a:gd name="T10" fmla="*/ 26 w 327"/>
                    <a:gd name="T11" fmla="*/ 111 h 120"/>
                    <a:gd name="T12" fmla="*/ 34 w 327"/>
                    <a:gd name="T13" fmla="*/ 111 h 120"/>
                    <a:gd name="T14" fmla="*/ 43 w 327"/>
                    <a:gd name="T15" fmla="*/ 111 h 120"/>
                    <a:gd name="T16" fmla="*/ 43 w 327"/>
                    <a:gd name="T17" fmla="*/ 111 h 120"/>
                    <a:gd name="T18" fmla="*/ 51 w 327"/>
                    <a:gd name="T19" fmla="*/ 103 h 120"/>
                    <a:gd name="T20" fmla="*/ 69 w 327"/>
                    <a:gd name="T21" fmla="*/ 103 h 120"/>
                    <a:gd name="T22" fmla="*/ 86 w 327"/>
                    <a:gd name="T23" fmla="*/ 94 h 120"/>
                    <a:gd name="T24" fmla="*/ 103 w 327"/>
                    <a:gd name="T25" fmla="*/ 94 h 120"/>
                    <a:gd name="T26" fmla="*/ 120 w 327"/>
                    <a:gd name="T27" fmla="*/ 86 h 120"/>
                    <a:gd name="T28" fmla="*/ 137 w 327"/>
                    <a:gd name="T29" fmla="*/ 77 h 120"/>
                    <a:gd name="T30" fmla="*/ 155 w 327"/>
                    <a:gd name="T31" fmla="*/ 77 h 120"/>
                    <a:gd name="T32" fmla="*/ 181 w 327"/>
                    <a:gd name="T33" fmla="*/ 68 h 120"/>
                    <a:gd name="T34" fmla="*/ 198 w 327"/>
                    <a:gd name="T35" fmla="*/ 60 h 120"/>
                    <a:gd name="T36" fmla="*/ 215 w 327"/>
                    <a:gd name="T37" fmla="*/ 60 h 120"/>
                    <a:gd name="T38" fmla="*/ 232 w 327"/>
                    <a:gd name="T39" fmla="*/ 51 h 120"/>
                    <a:gd name="T40" fmla="*/ 249 w 327"/>
                    <a:gd name="T41" fmla="*/ 43 h 120"/>
                    <a:gd name="T42" fmla="*/ 267 w 327"/>
                    <a:gd name="T43" fmla="*/ 34 h 120"/>
                    <a:gd name="T44" fmla="*/ 275 w 327"/>
                    <a:gd name="T45" fmla="*/ 25 h 120"/>
                    <a:gd name="T46" fmla="*/ 292 w 327"/>
                    <a:gd name="T47" fmla="*/ 17 h 120"/>
                    <a:gd name="T48" fmla="*/ 310 w 327"/>
                    <a:gd name="T49" fmla="*/ 8 h 120"/>
                    <a:gd name="T50" fmla="*/ 327 w 327"/>
                    <a:gd name="T51" fmla="*/ 0 h 120"/>
                    <a:gd name="T52" fmla="*/ 327 w 327"/>
                    <a:gd name="T53" fmla="*/ 0 h 120"/>
                    <a:gd name="T54" fmla="*/ 318 w 327"/>
                    <a:gd name="T55" fmla="*/ 0 h 120"/>
                    <a:gd name="T56" fmla="*/ 301 w 327"/>
                    <a:gd name="T57" fmla="*/ 8 h 120"/>
                    <a:gd name="T58" fmla="*/ 292 w 327"/>
                    <a:gd name="T59" fmla="*/ 17 h 120"/>
                    <a:gd name="T60" fmla="*/ 284 w 327"/>
                    <a:gd name="T61" fmla="*/ 17 h 120"/>
                    <a:gd name="T62" fmla="*/ 275 w 327"/>
                    <a:gd name="T63" fmla="*/ 25 h 120"/>
                    <a:gd name="T64" fmla="*/ 258 w 327"/>
                    <a:gd name="T65" fmla="*/ 34 h 120"/>
                    <a:gd name="T66" fmla="*/ 249 w 327"/>
                    <a:gd name="T67" fmla="*/ 34 h 120"/>
                    <a:gd name="T68" fmla="*/ 241 w 327"/>
                    <a:gd name="T69" fmla="*/ 43 h 120"/>
                    <a:gd name="T70" fmla="*/ 232 w 327"/>
                    <a:gd name="T71" fmla="*/ 43 h 120"/>
                    <a:gd name="T72" fmla="*/ 224 w 327"/>
                    <a:gd name="T73" fmla="*/ 51 h 120"/>
                    <a:gd name="T74" fmla="*/ 206 w 327"/>
                    <a:gd name="T75" fmla="*/ 51 h 120"/>
                    <a:gd name="T76" fmla="*/ 189 w 327"/>
                    <a:gd name="T77" fmla="*/ 60 h 120"/>
                    <a:gd name="T78" fmla="*/ 172 w 327"/>
                    <a:gd name="T79" fmla="*/ 68 h 120"/>
                    <a:gd name="T80" fmla="*/ 155 w 327"/>
                    <a:gd name="T81" fmla="*/ 68 h 120"/>
                    <a:gd name="T82" fmla="*/ 137 w 327"/>
                    <a:gd name="T83" fmla="*/ 77 h 120"/>
                    <a:gd name="T84" fmla="*/ 112 w 327"/>
                    <a:gd name="T85" fmla="*/ 86 h 120"/>
                    <a:gd name="T86" fmla="*/ 94 w 327"/>
                    <a:gd name="T87" fmla="*/ 94 h 120"/>
                    <a:gd name="T88" fmla="*/ 77 w 327"/>
                    <a:gd name="T89" fmla="*/ 94 h 120"/>
                    <a:gd name="T90" fmla="*/ 60 w 327"/>
                    <a:gd name="T91" fmla="*/ 103 h 120"/>
                    <a:gd name="T92" fmla="*/ 43 w 327"/>
                    <a:gd name="T93" fmla="*/ 111 h 120"/>
                    <a:gd name="T94" fmla="*/ 26 w 327"/>
                    <a:gd name="T95" fmla="*/ 111 h 120"/>
                    <a:gd name="T96" fmla="*/ 17 w 327"/>
                    <a:gd name="T97" fmla="*/ 111 h 120"/>
                    <a:gd name="T98" fmla="*/ 8 w 327"/>
                    <a:gd name="T99" fmla="*/ 120 h 120"/>
                    <a:gd name="T100" fmla="*/ 0 w 327"/>
                    <a:gd name="T101" fmla="*/ 120 h 120"/>
                    <a:gd name="T102" fmla="*/ 0 w 327"/>
                    <a:gd name="T103" fmla="*/ 120 h 120"/>
                    <a:gd name="T104" fmla="*/ 0 w 327"/>
                    <a:gd name="T105" fmla="*/ 120 h 1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7"/>
                    <a:gd name="T160" fmla="*/ 0 h 120"/>
                    <a:gd name="T161" fmla="*/ 327 w 327"/>
                    <a:gd name="T162" fmla="*/ 120 h 1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7" h="120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8" y="120"/>
                      </a:lnTo>
                      <a:lnTo>
                        <a:pt x="17" y="120"/>
                      </a:lnTo>
                      <a:lnTo>
                        <a:pt x="26" y="111"/>
                      </a:lnTo>
                      <a:lnTo>
                        <a:pt x="34" y="111"/>
                      </a:lnTo>
                      <a:lnTo>
                        <a:pt x="43" y="111"/>
                      </a:lnTo>
                      <a:lnTo>
                        <a:pt x="51" y="103"/>
                      </a:lnTo>
                      <a:lnTo>
                        <a:pt x="69" y="103"/>
                      </a:lnTo>
                      <a:lnTo>
                        <a:pt x="86" y="94"/>
                      </a:lnTo>
                      <a:lnTo>
                        <a:pt x="103" y="94"/>
                      </a:lnTo>
                      <a:lnTo>
                        <a:pt x="120" y="86"/>
                      </a:lnTo>
                      <a:lnTo>
                        <a:pt x="137" y="77"/>
                      </a:lnTo>
                      <a:lnTo>
                        <a:pt x="155" y="77"/>
                      </a:lnTo>
                      <a:lnTo>
                        <a:pt x="181" y="68"/>
                      </a:lnTo>
                      <a:lnTo>
                        <a:pt x="198" y="60"/>
                      </a:lnTo>
                      <a:lnTo>
                        <a:pt x="215" y="60"/>
                      </a:lnTo>
                      <a:lnTo>
                        <a:pt x="232" y="51"/>
                      </a:lnTo>
                      <a:lnTo>
                        <a:pt x="249" y="43"/>
                      </a:lnTo>
                      <a:lnTo>
                        <a:pt x="267" y="34"/>
                      </a:lnTo>
                      <a:lnTo>
                        <a:pt x="275" y="25"/>
                      </a:lnTo>
                      <a:lnTo>
                        <a:pt x="292" y="17"/>
                      </a:lnTo>
                      <a:lnTo>
                        <a:pt x="310" y="8"/>
                      </a:lnTo>
                      <a:lnTo>
                        <a:pt x="327" y="0"/>
                      </a:lnTo>
                      <a:lnTo>
                        <a:pt x="318" y="0"/>
                      </a:lnTo>
                      <a:lnTo>
                        <a:pt x="301" y="8"/>
                      </a:lnTo>
                      <a:lnTo>
                        <a:pt x="292" y="17"/>
                      </a:lnTo>
                      <a:lnTo>
                        <a:pt x="284" y="17"/>
                      </a:lnTo>
                      <a:lnTo>
                        <a:pt x="275" y="25"/>
                      </a:lnTo>
                      <a:lnTo>
                        <a:pt x="258" y="34"/>
                      </a:lnTo>
                      <a:lnTo>
                        <a:pt x="249" y="34"/>
                      </a:lnTo>
                      <a:lnTo>
                        <a:pt x="241" y="43"/>
                      </a:lnTo>
                      <a:lnTo>
                        <a:pt x="232" y="43"/>
                      </a:lnTo>
                      <a:lnTo>
                        <a:pt x="224" y="51"/>
                      </a:lnTo>
                      <a:lnTo>
                        <a:pt x="206" y="51"/>
                      </a:lnTo>
                      <a:lnTo>
                        <a:pt x="189" y="60"/>
                      </a:lnTo>
                      <a:lnTo>
                        <a:pt x="172" y="68"/>
                      </a:lnTo>
                      <a:lnTo>
                        <a:pt x="155" y="68"/>
                      </a:lnTo>
                      <a:lnTo>
                        <a:pt x="137" y="77"/>
                      </a:lnTo>
                      <a:lnTo>
                        <a:pt x="112" y="86"/>
                      </a:lnTo>
                      <a:lnTo>
                        <a:pt x="94" y="94"/>
                      </a:lnTo>
                      <a:lnTo>
                        <a:pt x="77" y="94"/>
                      </a:lnTo>
                      <a:lnTo>
                        <a:pt x="60" y="103"/>
                      </a:lnTo>
                      <a:lnTo>
                        <a:pt x="43" y="111"/>
                      </a:lnTo>
                      <a:lnTo>
                        <a:pt x="26" y="111"/>
                      </a:lnTo>
                      <a:lnTo>
                        <a:pt x="17" y="111"/>
                      </a:lnTo>
                      <a:lnTo>
                        <a:pt x="8" y="12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59" name="Freeform 191"/>
                <p:cNvSpPr>
                  <a:spLocks/>
                </p:cNvSpPr>
                <p:nvPr/>
              </p:nvSpPr>
              <p:spPr bwMode="auto">
                <a:xfrm>
                  <a:off x="9541" y="6786"/>
                  <a:ext cx="465" cy="430"/>
                </a:xfrm>
                <a:custGeom>
                  <a:avLst/>
                  <a:gdLst>
                    <a:gd name="T0" fmla="*/ 465 w 465"/>
                    <a:gd name="T1" fmla="*/ 60 h 430"/>
                    <a:gd name="T2" fmla="*/ 465 w 465"/>
                    <a:gd name="T3" fmla="*/ 86 h 430"/>
                    <a:gd name="T4" fmla="*/ 465 w 465"/>
                    <a:gd name="T5" fmla="*/ 112 h 430"/>
                    <a:gd name="T6" fmla="*/ 457 w 465"/>
                    <a:gd name="T7" fmla="*/ 146 h 430"/>
                    <a:gd name="T8" fmla="*/ 439 w 465"/>
                    <a:gd name="T9" fmla="*/ 180 h 430"/>
                    <a:gd name="T10" fmla="*/ 422 w 465"/>
                    <a:gd name="T11" fmla="*/ 206 h 430"/>
                    <a:gd name="T12" fmla="*/ 396 w 465"/>
                    <a:gd name="T13" fmla="*/ 241 h 430"/>
                    <a:gd name="T14" fmla="*/ 371 w 465"/>
                    <a:gd name="T15" fmla="*/ 266 h 430"/>
                    <a:gd name="T16" fmla="*/ 345 w 465"/>
                    <a:gd name="T17" fmla="*/ 292 h 430"/>
                    <a:gd name="T18" fmla="*/ 319 w 465"/>
                    <a:gd name="T19" fmla="*/ 309 h 430"/>
                    <a:gd name="T20" fmla="*/ 284 w 465"/>
                    <a:gd name="T21" fmla="*/ 327 h 430"/>
                    <a:gd name="T22" fmla="*/ 250 w 465"/>
                    <a:gd name="T23" fmla="*/ 344 h 430"/>
                    <a:gd name="T24" fmla="*/ 216 w 465"/>
                    <a:gd name="T25" fmla="*/ 361 h 430"/>
                    <a:gd name="T26" fmla="*/ 173 w 465"/>
                    <a:gd name="T27" fmla="*/ 378 h 430"/>
                    <a:gd name="T28" fmla="*/ 138 w 465"/>
                    <a:gd name="T29" fmla="*/ 387 h 430"/>
                    <a:gd name="T30" fmla="*/ 95 w 465"/>
                    <a:gd name="T31" fmla="*/ 404 h 430"/>
                    <a:gd name="T32" fmla="*/ 52 w 465"/>
                    <a:gd name="T33" fmla="*/ 413 h 430"/>
                    <a:gd name="T34" fmla="*/ 18 w 465"/>
                    <a:gd name="T35" fmla="*/ 421 h 430"/>
                    <a:gd name="T36" fmla="*/ 9 w 465"/>
                    <a:gd name="T37" fmla="*/ 421 h 430"/>
                    <a:gd name="T38" fmla="*/ 35 w 465"/>
                    <a:gd name="T39" fmla="*/ 413 h 430"/>
                    <a:gd name="T40" fmla="*/ 52 w 465"/>
                    <a:gd name="T41" fmla="*/ 395 h 430"/>
                    <a:gd name="T42" fmla="*/ 78 w 465"/>
                    <a:gd name="T43" fmla="*/ 378 h 430"/>
                    <a:gd name="T44" fmla="*/ 104 w 465"/>
                    <a:gd name="T45" fmla="*/ 370 h 430"/>
                    <a:gd name="T46" fmla="*/ 121 w 465"/>
                    <a:gd name="T47" fmla="*/ 352 h 430"/>
                    <a:gd name="T48" fmla="*/ 147 w 465"/>
                    <a:gd name="T49" fmla="*/ 335 h 430"/>
                    <a:gd name="T50" fmla="*/ 164 w 465"/>
                    <a:gd name="T51" fmla="*/ 318 h 430"/>
                    <a:gd name="T52" fmla="*/ 173 w 465"/>
                    <a:gd name="T53" fmla="*/ 301 h 430"/>
                    <a:gd name="T54" fmla="*/ 181 w 465"/>
                    <a:gd name="T55" fmla="*/ 284 h 430"/>
                    <a:gd name="T56" fmla="*/ 190 w 465"/>
                    <a:gd name="T57" fmla="*/ 275 h 430"/>
                    <a:gd name="T58" fmla="*/ 198 w 465"/>
                    <a:gd name="T59" fmla="*/ 258 h 430"/>
                    <a:gd name="T60" fmla="*/ 198 w 465"/>
                    <a:gd name="T61" fmla="*/ 292 h 430"/>
                    <a:gd name="T62" fmla="*/ 216 w 465"/>
                    <a:gd name="T63" fmla="*/ 284 h 430"/>
                    <a:gd name="T64" fmla="*/ 241 w 465"/>
                    <a:gd name="T65" fmla="*/ 266 h 430"/>
                    <a:gd name="T66" fmla="*/ 267 w 465"/>
                    <a:gd name="T67" fmla="*/ 258 h 430"/>
                    <a:gd name="T68" fmla="*/ 302 w 465"/>
                    <a:gd name="T69" fmla="*/ 232 h 430"/>
                    <a:gd name="T70" fmla="*/ 327 w 465"/>
                    <a:gd name="T71" fmla="*/ 198 h 430"/>
                    <a:gd name="T72" fmla="*/ 362 w 465"/>
                    <a:gd name="T73" fmla="*/ 172 h 430"/>
                    <a:gd name="T74" fmla="*/ 388 w 465"/>
                    <a:gd name="T75" fmla="*/ 155 h 430"/>
                    <a:gd name="T76" fmla="*/ 422 w 465"/>
                    <a:gd name="T77" fmla="*/ 129 h 430"/>
                    <a:gd name="T78" fmla="*/ 439 w 465"/>
                    <a:gd name="T79" fmla="*/ 112 h 43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5"/>
                    <a:gd name="T121" fmla="*/ 0 h 430"/>
                    <a:gd name="T122" fmla="*/ 465 w 465"/>
                    <a:gd name="T123" fmla="*/ 430 h 43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5" h="430">
                      <a:moveTo>
                        <a:pt x="465" y="51"/>
                      </a:moveTo>
                      <a:lnTo>
                        <a:pt x="465" y="60"/>
                      </a:lnTo>
                      <a:lnTo>
                        <a:pt x="465" y="77"/>
                      </a:lnTo>
                      <a:lnTo>
                        <a:pt x="465" y="86"/>
                      </a:lnTo>
                      <a:lnTo>
                        <a:pt x="465" y="94"/>
                      </a:lnTo>
                      <a:lnTo>
                        <a:pt x="465" y="112"/>
                      </a:lnTo>
                      <a:lnTo>
                        <a:pt x="465" y="129"/>
                      </a:lnTo>
                      <a:lnTo>
                        <a:pt x="457" y="146"/>
                      </a:lnTo>
                      <a:lnTo>
                        <a:pt x="448" y="163"/>
                      </a:lnTo>
                      <a:lnTo>
                        <a:pt x="439" y="180"/>
                      </a:lnTo>
                      <a:lnTo>
                        <a:pt x="431" y="198"/>
                      </a:lnTo>
                      <a:lnTo>
                        <a:pt x="422" y="206"/>
                      </a:lnTo>
                      <a:lnTo>
                        <a:pt x="405" y="223"/>
                      </a:lnTo>
                      <a:lnTo>
                        <a:pt x="396" y="241"/>
                      </a:lnTo>
                      <a:lnTo>
                        <a:pt x="379" y="258"/>
                      </a:lnTo>
                      <a:lnTo>
                        <a:pt x="371" y="266"/>
                      </a:lnTo>
                      <a:lnTo>
                        <a:pt x="353" y="284"/>
                      </a:lnTo>
                      <a:lnTo>
                        <a:pt x="345" y="292"/>
                      </a:lnTo>
                      <a:lnTo>
                        <a:pt x="327" y="301"/>
                      </a:lnTo>
                      <a:lnTo>
                        <a:pt x="319" y="309"/>
                      </a:lnTo>
                      <a:lnTo>
                        <a:pt x="302" y="318"/>
                      </a:lnTo>
                      <a:lnTo>
                        <a:pt x="284" y="327"/>
                      </a:lnTo>
                      <a:lnTo>
                        <a:pt x="267" y="335"/>
                      </a:lnTo>
                      <a:lnTo>
                        <a:pt x="250" y="344"/>
                      </a:lnTo>
                      <a:lnTo>
                        <a:pt x="233" y="352"/>
                      </a:lnTo>
                      <a:lnTo>
                        <a:pt x="216" y="361"/>
                      </a:lnTo>
                      <a:lnTo>
                        <a:pt x="190" y="370"/>
                      </a:lnTo>
                      <a:lnTo>
                        <a:pt x="173" y="378"/>
                      </a:lnTo>
                      <a:lnTo>
                        <a:pt x="155" y="387"/>
                      </a:lnTo>
                      <a:lnTo>
                        <a:pt x="138" y="387"/>
                      </a:lnTo>
                      <a:lnTo>
                        <a:pt x="112" y="395"/>
                      </a:lnTo>
                      <a:lnTo>
                        <a:pt x="95" y="404"/>
                      </a:lnTo>
                      <a:lnTo>
                        <a:pt x="78" y="404"/>
                      </a:lnTo>
                      <a:lnTo>
                        <a:pt x="52" y="413"/>
                      </a:lnTo>
                      <a:lnTo>
                        <a:pt x="35" y="421"/>
                      </a:lnTo>
                      <a:lnTo>
                        <a:pt x="18" y="421"/>
                      </a:lnTo>
                      <a:lnTo>
                        <a:pt x="0" y="430"/>
                      </a:lnTo>
                      <a:lnTo>
                        <a:pt x="9" y="421"/>
                      </a:lnTo>
                      <a:lnTo>
                        <a:pt x="18" y="413"/>
                      </a:lnTo>
                      <a:lnTo>
                        <a:pt x="35" y="413"/>
                      </a:lnTo>
                      <a:lnTo>
                        <a:pt x="43" y="404"/>
                      </a:lnTo>
                      <a:lnTo>
                        <a:pt x="52" y="395"/>
                      </a:lnTo>
                      <a:lnTo>
                        <a:pt x="69" y="387"/>
                      </a:lnTo>
                      <a:lnTo>
                        <a:pt x="78" y="378"/>
                      </a:lnTo>
                      <a:lnTo>
                        <a:pt x="95" y="378"/>
                      </a:lnTo>
                      <a:lnTo>
                        <a:pt x="104" y="370"/>
                      </a:lnTo>
                      <a:lnTo>
                        <a:pt x="112" y="361"/>
                      </a:lnTo>
                      <a:lnTo>
                        <a:pt x="121" y="352"/>
                      </a:lnTo>
                      <a:lnTo>
                        <a:pt x="138" y="344"/>
                      </a:lnTo>
                      <a:lnTo>
                        <a:pt x="147" y="335"/>
                      </a:lnTo>
                      <a:lnTo>
                        <a:pt x="155" y="327"/>
                      </a:lnTo>
                      <a:lnTo>
                        <a:pt x="164" y="318"/>
                      </a:lnTo>
                      <a:lnTo>
                        <a:pt x="173" y="301"/>
                      </a:lnTo>
                      <a:lnTo>
                        <a:pt x="181" y="292"/>
                      </a:lnTo>
                      <a:lnTo>
                        <a:pt x="181" y="284"/>
                      </a:lnTo>
                      <a:lnTo>
                        <a:pt x="181" y="275"/>
                      </a:lnTo>
                      <a:lnTo>
                        <a:pt x="190" y="275"/>
                      </a:lnTo>
                      <a:lnTo>
                        <a:pt x="190" y="266"/>
                      </a:lnTo>
                      <a:lnTo>
                        <a:pt x="198" y="258"/>
                      </a:lnTo>
                      <a:lnTo>
                        <a:pt x="198" y="249"/>
                      </a:lnTo>
                      <a:lnTo>
                        <a:pt x="198" y="292"/>
                      </a:lnTo>
                      <a:lnTo>
                        <a:pt x="216" y="198"/>
                      </a:lnTo>
                      <a:lnTo>
                        <a:pt x="216" y="284"/>
                      </a:lnTo>
                      <a:lnTo>
                        <a:pt x="250" y="129"/>
                      </a:lnTo>
                      <a:lnTo>
                        <a:pt x="241" y="266"/>
                      </a:lnTo>
                      <a:lnTo>
                        <a:pt x="284" y="77"/>
                      </a:lnTo>
                      <a:lnTo>
                        <a:pt x="267" y="258"/>
                      </a:lnTo>
                      <a:lnTo>
                        <a:pt x="319" y="51"/>
                      </a:lnTo>
                      <a:lnTo>
                        <a:pt x="302" y="232"/>
                      </a:lnTo>
                      <a:lnTo>
                        <a:pt x="353" y="17"/>
                      </a:lnTo>
                      <a:lnTo>
                        <a:pt x="327" y="198"/>
                      </a:lnTo>
                      <a:lnTo>
                        <a:pt x="388" y="0"/>
                      </a:lnTo>
                      <a:lnTo>
                        <a:pt x="362" y="172"/>
                      </a:lnTo>
                      <a:lnTo>
                        <a:pt x="414" y="8"/>
                      </a:lnTo>
                      <a:lnTo>
                        <a:pt x="388" y="155"/>
                      </a:lnTo>
                      <a:lnTo>
                        <a:pt x="439" y="17"/>
                      </a:lnTo>
                      <a:lnTo>
                        <a:pt x="422" y="129"/>
                      </a:lnTo>
                      <a:lnTo>
                        <a:pt x="448" y="43"/>
                      </a:lnTo>
                      <a:lnTo>
                        <a:pt x="439" y="112"/>
                      </a:lnTo>
                      <a:lnTo>
                        <a:pt x="465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0" name="Freeform 192"/>
                <p:cNvSpPr>
                  <a:spLocks/>
                </p:cNvSpPr>
                <p:nvPr/>
              </p:nvSpPr>
              <p:spPr bwMode="auto">
                <a:xfrm>
                  <a:off x="9998" y="6837"/>
                  <a:ext cx="8" cy="78"/>
                </a:xfrm>
                <a:custGeom>
                  <a:avLst/>
                  <a:gdLst>
                    <a:gd name="T0" fmla="*/ 8 w 8"/>
                    <a:gd name="T1" fmla="*/ 78 h 78"/>
                    <a:gd name="T2" fmla="*/ 8 w 8"/>
                    <a:gd name="T3" fmla="*/ 52 h 78"/>
                    <a:gd name="T4" fmla="*/ 8 w 8"/>
                    <a:gd name="T5" fmla="*/ 35 h 78"/>
                    <a:gd name="T6" fmla="*/ 8 w 8"/>
                    <a:gd name="T7" fmla="*/ 18 h 78"/>
                    <a:gd name="T8" fmla="*/ 8 w 8"/>
                    <a:gd name="T9" fmla="*/ 0 h 78"/>
                    <a:gd name="T10" fmla="*/ 0 w 8"/>
                    <a:gd name="T11" fmla="*/ 0 h 78"/>
                    <a:gd name="T12" fmla="*/ 8 w 8"/>
                    <a:gd name="T13" fmla="*/ 18 h 78"/>
                    <a:gd name="T14" fmla="*/ 8 w 8"/>
                    <a:gd name="T15" fmla="*/ 35 h 78"/>
                    <a:gd name="T16" fmla="*/ 8 w 8"/>
                    <a:gd name="T17" fmla="*/ 61 h 78"/>
                    <a:gd name="T18" fmla="*/ 0 w 8"/>
                    <a:gd name="T19" fmla="*/ 78 h 78"/>
                    <a:gd name="T20" fmla="*/ 8 w 8"/>
                    <a:gd name="T21" fmla="*/ 78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78"/>
                    <a:gd name="T35" fmla="*/ 8 w 8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78">
                      <a:moveTo>
                        <a:pt x="8" y="78"/>
                      </a:moveTo>
                      <a:lnTo>
                        <a:pt x="8" y="52"/>
                      </a:lnTo>
                      <a:lnTo>
                        <a:pt x="8" y="35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18"/>
                      </a:lnTo>
                      <a:lnTo>
                        <a:pt x="8" y="35"/>
                      </a:lnTo>
                      <a:lnTo>
                        <a:pt x="8" y="61"/>
                      </a:lnTo>
                      <a:lnTo>
                        <a:pt x="0" y="78"/>
                      </a:lnTo>
                      <a:lnTo>
                        <a:pt x="8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1" name="Freeform 193"/>
                <p:cNvSpPr>
                  <a:spLocks/>
                </p:cNvSpPr>
                <p:nvPr/>
              </p:nvSpPr>
              <p:spPr bwMode="auto">
                <a:xfrm>
                  <a:off x="9955" y="6915"/>
                  <a:ext cx="51" cy="94"/>
                </a:xfrm>
                <a:custGeom>
                  <a:avLst/>
                  <a:gdLst>
                    <a:gd name="T0" fmla="*/ 0 w 51"/>
                    <a:gd name="T1" fmla="*/ 94 h 94"/>
                    <a:gd name="T2" fmla="*/ 8 w 51"/>
                    <a:gd name="T3" fmla="*/ 86 h 94"/>
                    <a:gd name="T4" fmla="*/ 17 w 51"/>
                    <a:gd name="T5" fmla="*/ 69 h 94"/>
                    <a:gd name="T6" fmla="*/ 25 w 51"/>
                    <a:gd name="T7" fmla="*/ 60 h 94"/>
                    <a:gd name="T8" fmla="*/ 25 w 51"/>
                    <a:gd name="T9" fmla="*/ 51 h 94"/>
                    <a:gd name="T10" fmla="*/ 34 w 51"/>
                    <a:gd name="T11" fmla="*/ 34 h 94"/>
                    <a:gd name="T12" fmla="*/ 43 w 51"/>
                    <a:gd name="T13" fmla="*/ 26 h 94"/>
                    <a:gd name="T14" fmla="*/ 43 w 51"/>
                    <a:gd name="T15" fmla="*/ 8 h 94"/>
                    <a:gd name="T16" fmla="*/ 51 w 51"/>
                    <a:gd name="T17" fmla="*/ 0 h 94"/>
                    <a:gd name="T18" fmla="*/ 43 w 51"/>
                    <a:gd name="T19" fmla="*/ 0 h 94"/>
                    <a:gd name="T20" fmla="*/ 43 w 51"/>
                    <a:gd name="T21" fmla="*/ 8 h 94"/>
                    <a:gd name="T22" fmla="*/ 34 w 51"/>
                    <a:gd name="T23" fmla="*/ 26 h 94"/>
                    <a:gd name="T24" fmla="*/ 34 w 51"/>
                    <a:gd name="T25" fmla="*/ 34 h 94"/>
                    <a:gd name="T26" fmla="*/ 25 w 51"/>
                    <a:gd name="T27" fmla="*/ 43 h 94"/>
                    <a:gd name="T28" fmla="*/ 17 w 51"/>
                    <a:gd name="T29" fmla="*/ 60 h 94"/>
                    <a:gd name="T30" fmla="*/ 17 w 51"/>
                    <a:gd name="T31" fmla="*/ 69 h 94"/>
                    <a:gd name="T32" fmla="*/ 8 w 51"/>
                    <a:gd name="T33" fmla="*/ 77 h 94"/>
                    <a:gd name="T34" fmla="*/ 0 w 51"/>
                    <a:gd name="T35" fmla="*/ 86 h 94"/>
                    <a:gd name="T36" fmla="*/ 0 w 51"/>
                    <a:gd name="T37" fmla="*/ 94 h 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"/>
                    <a:gd name="T58" fmla="*/ 0 h 94"/>
                    <a:gd name="T59" fmla="*/ 51 w 51"/>
                    <a:gd name="T60" fmla="*/ 94 h 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" h="94">
                      <a:moveTo>
                        <a:pt x="0" y="94"/>
                      </a:moveTo>
                      <a:lnTo>
                        <a:pt x="8" y="86"/>
                      </a:lnTo>
                      <a:lnTo>
                        <a:pt x="17" y="69"/>
                      </a:lnTo>
                      <a:lnTo>
                        <a:pt x="25" y="60"/>
                      </a:lnTo>
                      <a:lnTo>
                        <a:pt x="25" y="51"/>
                      </a:lnTo>
                      <a:lnTo>
                        <a:pt x="34" y="34"/>
                      </a:lnTo>
                      <a:lnTo>
                        <a:pt x="43" y="26"/>
                      </a:lnTo>
                      <a:lnTo>
                        <a:pt x="43" y="8"/>
                      </a:lnTo>
                      <a:lnTo>
                        <a:pt x="51" y="0"/>
                      </a:lnTo>
                      <a:lnTo>
                        <a:pt x="43" y="0"/>
                      </a:lnTo>
                      <a:lnTo>
                        <a:pt x="43" y="8"/>
                      </a:lnTo>
                      <a:lnTo>
                        <a:pt x="34" y="26"/>
                      </a:lnTo>
                      <a:lnTo>
                        <a:pt x="34" y="34"/>
                      </a:lnTo>
                      <a:lnTo>
                        <a:pt x="25" y="43"/>
                      </a:lnTo>
                      <a:lnTo>
                        <a:pt x="17" y="60"/>
                      </a:lnTo>
                      <a:lnTo>
                        <a:pt x="17" y="69"/>
                      </a:lnTo>
                      <a:lnTo>
                        <a:pt x="8" y="77"/>
                      </a:lnTo>
                      <a:lnTo>
                        <a:pt x="0" y="86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2" name="Freeform 194"/>
                <p:cNvSpPr>
                  <a:spLocks/>
                </p:cNvSpPr>
                <p:nvPr/>
              </p:nvSpPr>
              <p:spPr bwMode="auto">
                <a:xfrm>
                  <a:off x="9825" y="7001"/>
                  <a:ext cx="130" cy="120"/>
                </a:xfrm>
                <a:custGeom>
                  <a:avLst/>
                  <a:gdLst>
                    <a:gd name="T0" fmla="*/ 0 w 130"/>
                    <a:gd name="T1" fmla="*/ 120 h 120"/>
                    <a:gd name="T2" fmla="*/ 18 w 130"/>
                    <a:gd name="T3" fmla="*/ 103 h 120"/>
                    <a:gd name="T4" fmla="*/ 35 w 130"/>
                    <a:gd name="T5" fmla="*/ 94 h 120"/>
                    <a:gd name="T6" fmla="*/ 52 w 130"/>
                    <a:gd name="T7" fmla="*/ 86 h 120"/>
                    <a:gd name="T8" fmla="*/ 69 w 130"/>
                    <a:gd name="T9" fmla="*/ 69 h 120"/>
                    <a:gd name="T10" fmla="*/ 87 w 130"/>
                    <a:gd name="T11" fmla="*/ 51 h 120"/>
                    <a:gd name="T12" fmla="*/ 104 w 130"/>
                    <a:gd name="T13" fmla="*/ 34 h 120"/>
                    <a:gd name="T14" fmla="*/ 121 w 130"/>
                    <a:gd name="T15" fmla="*/ 26 h 120"/>
                    <a:gd name="T16" fmla="*/ 130 w 130"/>
                    <a:gd name="T17" fmla="*/ 8 h 120"/>
                    <a:gd name="T18" fmla="*/ 130 w 130"/>
                    <a:gd name="T19" fmla="*/ 0 h 120"/>
                    <a:gd name="T20" fmla="*/ 112 w 130"/>
                    <a:gd name="T21" fmla="*/ 17 h 120"/>
                    <a:gd name="T22" fmla="*/ 104 w 130"/>
                    <a:gd name="T23" fmla="*/ 34 h 120"/>
                    <a:gd name="T24" fmla="*/ 87 w 130"/>
                    <a:gd name="T25" fmla="*/ 51 h 120"/>
                    <a:gd name="T26" fmla="*/ 69 w 130"/>
                    <a:gd name="T27" fmla="*/ 69 h 120"/>
                    <a:gd name="T28" fmla="*/ 52 w 130"/>
                    <a:gd name="T29" fmla="*/ 77 h 120"/>
                    <a:gd name="T30" fmla="*/ 35 w 130"/>
                    <a:gd name="T31" fmla="*/ 94 h 120"/>
                    <a:gd name="T32" fmla="*/ 18 w 130"/>
                    <a:gd name="T33" fmla="*/ 103 h 120"/>
                    <a:gd name="T34" fmla="*/ 0 w 130"/>
                    <a:gd name="T35" fmla="*/ 112 h 120"/>
                    <a:gd name="T36" fmla="*/ 0 w 130"/>
                    <a:gd name="T37" fmla="*/ 12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0"/>
                    <a:gd name="T58" fmla="*/ 0 h 120"/>
                    <a:gd name="T59" fmla="*/ 130 w 13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0" h="120">
                      <a:moveTo>
                        <a:pt x="0" y="120"/>
                      </a:moveTo>
                      <a:lnTo>
                        <a:pt x="18" y="103"/>
                      </a:lnTo>
                      <a:lnTo>
                        <a:pt x="35" y="94"/>
                      </a:lnTo>
                      <a:lnTo>
                        <a:pt x="52" y="86"/>
                      </a:lnTo>
                      <a:lnTo>
                        <a:pt x="69" y="69"/>
                      </a:lnTo>
                      <a:lnTo>
                        <a:pt x="87" y="51"/>
                      </a:lnTo>
                      <a:lnTo>
                        <a:pt x="104" y="34"/>
                      </a:lnTo>
                      <a:lnTo>
                        <a:pt x="121" y="26"/>
                      </a:lnTo>
                      <a:lnTo>
                        <a:pt x="130" y="8"/>
                      </a:lnTo>
                      <a:lnTo>
                        <a:pt x="130" y="0"/>
                      </a:lnTo>
                      <a:lnTo>
                        <a:pt x="112" y="17"/>
                      </a:lnTo>
                      <a:lnTo>
                        <a:pt x="104" y="34"/>
                      </a:lnTo>
                      <a:lnTo>
                        <a:pt x="87" y="51"/>
                      </a:lnTo>
                      <a:lnTo>
                        <a:pt x="69" y="69"/>
                      </a:lnTo>
                      <a:lnTo>
                        <a:pt x="52" y="77"/>
                      </a:lnTo>
                      <a:lnTo>
                        <a:pt x="35" y="94"/>
                      </a:lnTo>
                      <a:lnTo>
                        <a:pt x="18" y="103"/>
                      </a:lnTo>
                      <a:lnTo>
                        <a:pt x="0" y="112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3" name="Freeform 195"/>
                <p:cNvSpPr>
                  <a:spLocks/>
                </p:cNvSpPr>
                <p:nvPr/>
              </p:nvSpPr>
              <p:spPr bwMode="auto">
                <a:xfrm>
                  <a:off x="9662" y="7113"/>
                  <a:ext cx="163" cy="68"/>
                </a:xfrm>
                <a:custGeom>
                  <a:avLst/>
                  <a:gdLst>
                    <a:gd name="T0" fmla="*/ 0 w 163"/>
                    <a:gd name="T1" fmla="*/ 68 h 68"/>
                    <a:gd name="T2" fmla="*/ 8 w 163"/>
                    <a:gd name="T3" fmla="*/ 68 h 68"/>
                    <a:gd name="T4" fmla="*/ 17 w 163"/>
                    <a:gd name="T5" fmla="*/ 68 h 68"/>
                    <a:gd name="T6" fmla="*/ 26 w 163"/>
                    <a:gd name="T7" fmla="*/ 60 h 68"/>
                    <a:gd name="T8" fmla="*/ 43 w 163"/>
                    <a:gd name="T9" fmla="*/ 60 h 68"/>
                    <a:gd name="T10" fmla="*/ 52 w 163"/>
                    <a:gd name="T11" fmla="*/ 51 h 68"/>
                    <a:gd name="T12" fmla="*/ 60 w 163"/>
                    <a:gd name="T13" fmla="*/ 51 h 68"/>
                    <a:gd name="T14" fmla="*/ 69 w 163"/>
                    <a:gd name="T15" fmla="*/ 43 h 68"/>
                    <a:gd name="T16" fmla="*/ 86 w 163"/>
                    <a:gd name="T17" fmla="*/ 43 h 68"/>
                    <a:gd name="T18" fmla="*/ 95 w 163"/>
                    <a:gd name="T19" fmla="*/ 34 h 68"/>
                    <a:gd name="T20" fmla="*/ 103 w 163"/>
                    <a:gd name="T21" fmla="*/ 34 h 68"/>
                    <a:gd name="T22" fmla="*/ 112 w 163"/>
                    <a:gd name="T23" fmla="*/ 25 h 68"/>
                    <a:gd name="T24" fmla="*/ 129 w 163"/>
                    <a:gd name="T25" fmla="*/ 25 h 68"/>
                    <a:gd name="T26" fmla="*/ 138 w 163"/>
                    <a:gd name="T27" fmla="*/ 17 h 68"/>
                    <a:gd name="T28" fmla="*/ 146 w 163"/>
                    <a:gd name="T29" fmla="*/ 17 h 68"/>
                    <a:gd name="T30" fmla="*/ 155 w 163"/>
                    <a:gd name="T31" fmla="*/ 8 h 68"/>
                    <a:gd name="T32" fmla="*/ 163 w 163"/>
                    <a:gd name="T33" fmla="*/ 8 h 68"/>
                    <a:gd name="T34" fmla="*/ 163 w 163"/>
                    <a:gd name="T35" fmla="*/ 0 h 68"/>
                    <a:gd name="T36" fmla="*/ 155 w 163"/>
                    <a:gd name="T37" fmla="*/ 8 h 68"/>
                    <a:gd name="T38" fmla="*/ 146 w 163"/>
                    <a:gd name="T39" fmla="*/ 8 h 68"/>
                    <a:gd name="T40" fmla="*/ 138 w 163"/>
                    <a:gd name="T41" fmla="*/ 17 h 68"/>
                    <a:gd name="T42" fmla="*/ 120 w 163"/>
                    <a:gd name="T43" fmla="*/ 17 h 68"/>
                    <a:gd name="T44" fmla="*/ 112 w 163"/>
                    <a:gd name="T45" fmla="*/ 25 h 68"/>
                    <a:gd name="T46" fmla="*/ 103 w 163"/>
                    <a:gd name="T47" fmla="*/ 25 h 68"/>
                    <a:gd name="T48" fmla="*/ 95 w 163"/>
                    <a:gd name="T49" fmla="*/ 34 h 68"/>
                    <a:gd name="T50" fmla="*/ 77 w 163"/>
                    <a:gd name="T51" fmla="*/ 34 h 68"/>
                    <a:gd name="T52" fmla="*/ 69 w 163"/>
                    <a:gd name="T53" fmla="*/ 34 h 68"/>
                    <a:gd name="T54" fmla="*/ 60 w 163"/>
                    <a:gd name="T55" fmla="*/ 43 h 68"/>
                    <a:gd name="T56" fmla="*/ 43 w 163"/>
                    <a:gd name="T57" fmla="*/ 43 h 68"/>
                    <a:gd name="T58" fmla="*/ 34 w 163"/>
                    <a:gd name="T59" fmla="*/ 51 h 68"/>
                    <a:gd name="T60" fmla="*/ 26 w 163"/>
                    <a:gd name="T61" fmla="*/ 51 h 68"/>
                    <a:gd name="T62" fmla="*/ 17 w 163"/>
                    <a:gd name="T63" fmla="*/ 60 h 68"/>
                    <a:gd name="T64" fmla="*/ 8 w 163"/>
                    <a:gd name="T65" fmla="*/ 60 h 68"/>
                    <a:gd name="T66" fmla="*/ 0 w 163"/>
                    <a:gd name="T67" fmla="*/ 68 h 68"/>
                    <a:gd name="T68" fmla="*/ 0 w 163"/>
                    <a:gd name="T69" fmla="*/ 68 h 6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3"/>
                    <a:gd name="T106" fmla="*/ 0 h 68"/>
                    <a:gd name="T107" fmla="*/ 163 w 163"/>
                    <a:gd name="T108" fmla="*/ 68 h 6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3" h="68">
                      <a:moveTo>
                        <a:pt x="0" y="68"/>
                      </a:moveTo>
                      <a:lnTo>
                        <a:pt x="8" y="68"/>
                      </a:lnTo>
                      <a:lnTo>
                        <a:pt x="17" y="68"/>
                      </a:lnTo>
                      <a:lnTo>
                        <a:pt x="26" y="60"/>
                      </a:lnTo>
                      <a:lnTo>
                        <a:pt x="43" y="60"/>
                      </a:lnTo>
                      <a:lnTo>
                        <a:pt x="52" y="51"/>
                      </a:lnTo>
                      <a:lnTo>
                        <a:pt x="60" y="51"/>
                      </a:lnTo>
                      <a:lnTo>
                        <a:pt x="69" y="43"/>
                      </a:lnTo>
                      <a:lnTo>
                        <a:pt x="86" y="43"/>
                      </a:lnTo>
                      <a:lnTo>
                        <a:pt x="95" y="34"/>
                      </a:lnTo>
                      <a:lnTo>
                        <a:pt x="103" y="34"/>
                      </a:lnTo>
                      <a:lnTo>
                        <a:pt x="112" y="25"/>
                      </a:lnTo>
                      <a:lnTo>
                        <a:pt x="129" y="25"/>
                      </a:lnTo>
                      <a:lnTo>
                        <a:pt x="138" y="17"/>
                      </a:lnTo>
                      <a:lnTo>
                        <a:pt x="146" y="17"/>
                      </a:lnTo>
                      <a:lnTo>
                        <a:pt x="155" y="8"/>
                      </a:lnTo>
                      <a:lnTo>
                        <a:pt x="163" y="8"/>
                      </a:lnTo>
                      <a:lnTo>
                        <a:pt x="163" y="0"/>
                      </a:lnTo>
                      <a:lnTo>
                        <a:pt x="155" y="8"/>
                      </a:lnTo>
                      <a:lnTo>
                        <a:pt x="146" y="8"/>
                      </a:lnTo>
                      <a:lnTo>
                        <a:pt x="138" y="17"/>
                      </a:lnTo>
                      <a:lnTo>
                        <a:pt x="120" y="17"/>
                      </a:lnTo>
                      <a:lnTo>
                        <a:pt x="112" y="25"/>
                      </a:lnTo>
                      <a:lnTo>
                        <a:pt x="103" y="25"/>
                      </a:lnTo>
                      <a:lnTo>
                        <a:pt x="95" y="34"/>
                      </a:lnTo>
                      <a:lnTo>
                        <a:pt x="77" y="34"/>
                      </a:lnTo>
                      <a:lnTo>
                        <a:pt x="69" y="34"/>
                      </a:lnTo>
                      <a:lnTo>
                        <a:pt x="60" y="43"/>
                      </a:lnTo>
                      <a:lnTo>
                        <a:pt x="43" y="43"/>
                      </a:lnTo>
                      <a:lnTo>
                        <a:pt x="34" y="51"/>
                      </a:lnTo>
                      <a:lnTo>
                        <a:pt x="26" y="51"/>
                      </a:lnTo>
                      <a:lnTo>
                        <a:pt x="17" y="60"/>
                      </a:lnTo>
                      <a:lnTo>
                        <a:pt x="8" y="6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4" name="Freeform 196"/>
                <p:cNvSpPr>
                  <a:spLocks/>
                </p:cNvSpPr>
                <p:nvPr/>
              </p:nvSpPr>
              <p:spPr bwMode="auto">
                <a:xfrm>
                  <a:off x="9524" y="7181"/>
                  <a:ext cx="138" cy="43"/>
                </a:xfrm>
                <a:custGeom>
                  <a:avLst/>
                  <a:gdLst>
                    <a:gd name="T0" fmla="*/ 17 w 138"/>
                    <a:gd name="T1" fmla="*/ 35 h 43"/>
                    <a:gd name="T2" fmla="*/ 17 w 138"/>
                    <a:gd name="T3" fmla="*/ 35 h 43"/>
                    <a:gd name="T4" fmla="*/ 138 w 138"/>
                    <a:gd name="T5" fmla="*/ 0 h 43"/>
                    <a:gd name="T6" fmla="*/ 138 w 138"/>
                    <a:gd name="T7" fmla="*/ 0 h 43"/>
                    <a:gd name="T8" fmla="*/ 17 w 138"/>
                    <a:gd name="T9" fmla="*/ 35 h 43"/>
                    <a:gd name="T10" fmla="*/ 17 w 138"/>
                    <a:gd name="T11" fmla="*/ 35 h 43"/>
                    <a:gd name="T12" fmla="*/ 17 w 138"/>
                    <a:gd name="T13" fmla="*/ 35 h 43"/>
                    <a:gd name="T14" fmla="*/ 0 w 138"/>
                    <a:gd name="T15" fmla="*/ 43 h 43"/>
                    <a:gd name="T16" fmla="*/ 17 w 138"/>
                    <a:gd name="T17" fmla="*/ 35 h 43"/>
                    <a:gd name="T18" fmla="*/ 17 w 138"/>
                    <a:gd name="T19" fmla="*/ 35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8"/>
                    <a:gd name="T31" fmla="*/ 0 h 43"/>
                    <a:gd name="T32" fmla="*/ 138 w 138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8" h="43">
                      <a:moveTo>
                        <a:pt x="17" y="35"/>
                      </a:moveTo>
                      <a:lnTo>
                        <a:pt x="17" y="35"/>
                      </a:lnTo>
                      <a:lnTo>
                        <a:pt x="138" y="0"/>
                      </a:lnTo>
                      <a:lnTo>
                        <a:pt x="17" y="35"/>
                      </a:lnTo>
                      <a:lnTo>
                        <a:pt x="0" y="43"/>
                      </a:ln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5" name="Freeform 197"/>
                <p:cNvSpPr>
                  <a:spLocks/>
                </p:cNvSpPr>
                <p:nvPr/>
              </p:nvSpPr>
              <p:spPr bwMode="auto">
                <a:xfrm>
                  <a:off x="9541" y="7113"/>
                  <a:ext cx="155" cy="103"/>
                </a:xfrm>
                <a:custGeom>
                  <a:avLst/>
                  <a:gdLst>
                    <a:gd name="T0" fmla="*/ 147 w 155"/>
                    <a:gd name="T1" fmla="*/ 0 h 103"/>
                    <a:gd name="T2" fmla="*/ 138 w 155"/>
                    <a:gd name="T3" fmla="*/ 8 h 103"/>
                    <a:gd name="T4" fmla="*/ 129 w 155"/>
                    <a:gd name="T5" fmla="*/ 17 h 103"/>
                    <a:gd name="T6" fmla="*/ 121 w 155"/>
                    <a:gd name="T7" fmla="*/ 25 h 103"/>
                    <a:gd name="T8" fmla="*/ 112 w 155"/>
                    <a:gd name="T9" fmla="*/ 34 h 103"/>
                    <a:gd name="T10" fmla="*/ 104 w 155"/>
                    <a:gd name="T11" fmla="*/ 34 h 103"/>
                    <a:gd name="T12" fmla="*/ 95 w 155"/>
                    <a:gd name="T13" fmla="*/ 43 h 103"/>
                    <a:gd name="T14" fmla="*/ 86 w 155"/>
                    <a:gd name="T15" fmla="*/ 51 h 103"/>
                    <a:gd name="T16" fmla="*/ 78 w 155"/>
                    <a:gd name="T17" fmla="*/ 51 h 103"/>
                    <a:gd name="T18" fmla="*/ 69 w 155"/>
                    <a:gd name="T19" fmla="*/ 60 h 103"/>
                    <a:gd name="T20" fmla="*/ 52 w 155"/>
                    <a:gd name="T21" fmla="*/ 68 h 103"/>
                    <a:gd name="T22" fmla="*/ 43 w 155"/>
                    <a:gd name="T23" fmla="*/ 68 h 103"/>
                    <a:gd name="T24" fmla="*/ 35 w 155"/>
                    <a:gd name="T25" fmla="*/ 77 h 103"/>
                    <a:gd name="T26" fmla="*/ 26 w 155"/>
                    <a:gd name="T27" fmla="*/ 86 h 103"/>
                    <a:gd name="T28" fmla="*/ 18 w 155"/>
                    <a:gd name="T29" fmla="*/ 86 h 103"/>
                    <a:gd name="T30" fmla="*/ 9 w 155"/>
                    <a:gd name="T31" fmla="*/ 94 h 103"/>
                    <a:gd name="T32" fmla="*/ 0 w 155"/>
                    <a:gd name="T33" fmla="*/ 103 h 103"/>
                    <a:gd name="T34" fmla="*/ 0 w 155"/>
                    <a:gd name="T35" fmla="*/ 103 h 103"/>
                    <a:gd name="T36" fmla="*/ 9 w 155"/>
                    <a:gd name="T37" fmla="*/ 94 h 103"/>
                    <a:gd name="T38" fmla="*/ 18 w 155"/>
                    <a:gd name="T39" fmla="*/ 94 h 103"/>
                    <a:gd name="T40" fmla="*/ 26 w 155"/>
                    <a:gd name="T41" fmla="*/ 86 h 103"/>
                    <a:gd name="T42" fmla="*/ 35 w 155"/>
                    <a:gd name="T43" fmla="*/ 77 h 103"/>
                    <a:gd name="T44" fmla="*/ 52 w 155"/>
                    <a:gd name="T45" fmla="*/ 77 h 103"/>
                    <a:gd name="T46" fmla="*/ 61 w 155"/>
                    <a:gd name="T47" fmla="*/ 68 h 103"/>
                    <a:gd name="T48" fmla="*/ 69 w 155"/>
                    <a:gd name="T49" fmla="*/ 60 h 103"/>
                    <a:gd name="T50" fmla="*/ 78 w 155"/>
                    <a:gd name="T51" fmla="*/ 60 h 103"/>
                    <a:gd name="T52" fmla="*/ 86 w 155"/>
                    <a:gd name="T53" fmla="*/ 51 h 103"/>
                    <a:gd name="T54" fmla="*/ 95 w 155"/>
                    <a:gd name="T55" fmla="*/ 43 h 103"/>
                    <a:gd name="T56" fmla="*/ 104 w 155"/>
                    <a:gd name="T57" fmla="*/ 43 h 103"/>
                    <a:gd name="T58" fmla="*/ 121 w 155"/>
                    <a:gd name="T59" fmla="*/ 34 h 103"/>
                    <a:gd name="T60" fmla="*/ 129 w 155"/>
                    <a:gd name="T61" fmla="*/ 25 h 103"/>
                    <a:gd name="T62" fmla="*/ 138 w 155"/>
                    <a:gd name="T63" fmla="*/ 17 h 103"/>
                    <a:gd name="T64" fmla="*/ 147 w 155"/>
                    <a:gd name="T65" fmla="*/ 8 h 103"/>
                    <a:gd name="T66" fmla="*/ 155 w 155"/>
                    <a:gd name="T67" fmla="*/ 0 h 103"/>
                    <a:gd name="T68" fmla="*/ 147 w 155"/>
                    <a:gd name="T69" fmla="*/ 0 h 1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5"/>
                    <a:gd name="T106" fmla="*/ 0 h 103"/>
                    <a:gd name="T107" fmla="*/ 155 w 155"/>
                    <a:gd name="T108" fmla="*/ 103 h 10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5" h="103">
                      <a:moveTo>
                        <a:pt x="147" y="0"/>
                      </a:moveTo>
                      <a:lnTo>
                        <a:pt x="138" y="8"/>
                      </a:lnTo>
                      <a:lnTo>
                        <a:pt x="129" y="17"/>
                      </a:lnTo>
                      <a:lnTo>
                        <a:pt x="121" y="25"/>
                      </a:lnTo>
                      <a:lnTo>
                        <a:pt x="112" y="34"/>
                      </a:lnTo>
                      <a:lnTo>
                        <a:pt x="104" y="34"/>
                      </a:lnTo>
                      <a:lnTo>
                        <a:pt x="95" y="43"/>
                      </a:lnTo>
                      <a:lnTo>
                        <a:pt x="86" y="51"/>
                      </a:lnTo>
                      <a:lnTo>
                        <a:pt x="78" y="51"/>
                      </a:lnTo>
                      <a:lnTo>
                        <a:pt x="69" y="60"/>
                      </a:lnTo>
                      <a:lnTo>
                        <a:pt x="52" y="68"/>
                      </a:lnTo>
                      <a:lnTo>
                        <a:pt x="43" y="68"/>
                      </a:lnTo>
                      <a:lnTo>
                        <a:pt x="35" y="77"/>
                      </a:lnTo>
                      <a:lnTo>
                        <a:pt x="26" y="86"/>
                      </a:lnTo>
                      <a:lnTo>
                        <a:pt x="18" y="86"/>
                      </a:lnTo>
                      <a:lnTo>
                        <a:pt x="9" y="94"/>
                      </a:lnTo>
                      <a:lnTo>
                        <a:pt x="0" y="103"/>
                      </a:lnTo>
                      <a:lnTo>
                        <a:pt x="9" y="94"/>
                      </a:lnTo>
                      <a:lnTo>
                        <a:pt x="18" y="94"/>
                      </a:lnTo>
                      <a:lnTo>
                        <a:pt x="26" y="86"/>
                      </a:lnTo>
                      <a:lnTo>
                        <a:pt x="35" y="77"/>
                      </a:lnTo>
                      <a:lnTo>
                        <a:pt x="52" y="77"/>
                      </a:lnTo>
                      <a:lnTo>
                        <a:pt x="61" y="68"/>
                      </a:lnTo>
                      <a:lnTo>
                        <a:pt x="69" y="60"/>
                      </a:lnTo>
                      <a:lnTo>
                        <a:pt x="78" y="60"/>
                      </a:lnTo>
                      <a:lnTo>
                        <a:pt x="86" y="51"/>
                      </a:lnTo>
                      <a:lnTo>
                        <a:pt x="95" y="43"/>
                      </a:lnTo>
                      <a:lnTo>
                        <a:pt x="104" y="43"/>
                      </a:lnTo>
                      <a:lnTo>
                        <a:pt x="121" y="34"/>
                      </a:lnTo>
                      <a:lnTo>
                        <a:pt x="129" y="25"/>
                      </a:lnTo>
                      <a:lnTo>
                        <a:pt x="138" y="17"/>
                      </a:lnTo>
                      <a:lnTo>
                        <a:pt x="147" y="8"/>
                      </a:lnTo>
                      <a:lnTo>
                        <a:pt x="155" y="0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6" name="Freeform 198"/>
                <p:cNvSpPr>
                  <a:spLocks/>
                </p:cNvSpPr>
                <p:nvPr/>
              </p:nvSpPr>
              <p:spPr bwMode="auto">
                <a:xfrm>
                  <a:off x="9688" y="7027"/>
                  <a:ext cx="51" cy="86"/>
                </a:xfrm>
                <a:custGeom>
                  <a:avLst/>
                  <a:gdLst>
                    <a:gd name="T0" fmla="*/ 51 w 51"/>
                    <a:gd name="T1" fmla="*/ 8 h 86"/>
                    <a:gd name="T2" fmla="*/ 51 w 51"/>
                    <a:gd name="T3" fmla="*/ 8 h 86"/>
                    <a:gd name="T4" fmla="*/ 43 w 51"/>
                    <a:gd name="T5" fmla="*/ 17 h 86"/>
                    <a:gd name="T6" fmla="*/ 43 w 51"/>
                    <a:gd name="T7" fmla="*/ 34 h 86"/>
                    <a:gd name="T8" fmla="*/ 34 w 51"/>
                    <a:gd name="T9" fmla="*/ 43 h 86"/>
                    <a:gd name="T10" fmla="*/ 34 w 51"/>
                    <a:gd name="T11" fmla="*/ 51 h 86"/>
                    <a:gd name="T12" fmla="*/ 26 w 51"/>
                    <a:gd name="T13" fmla="*/ 60 h 86"/>
                    <a:gd name="T14" fmla="*/ 17 w 51"/>
                    <a:gd name="T15" fmla="*/ 68 h 86"/>
                    <a:gd name="T16" fmla="*/ 8 w 51"/>
                    <a:gd name="T17" fmla="*/ 77 h 86"/>
                    <a:gd name="T18" fmla="*/ 0 w 51"/>
                    <a:gd name="T19" fmla="*/ 86 h 86"/>
                    <a:gd name="T20" fmla="*/ 8 w 51"/>
                    <a:gd name="T21" fmla="*/ 86 h 86"/>
                    <a:gd name="T22" fmla="*/ 8 w 51"/>
                    <a:gd name="T23" fmla="*/ 86 h 86"/>
                    <a:gd name="T24" fmla="*/ 17 w 51"/>
                    <a:gd name="T25" fmla="*/ 77 h 86"/>
                    <a:gd name="T26" fmla="*/ 26 w 51"/>
                    <a:gd name="T27" fmla="*/ 60 h 86"/>
                    <a:gd name="T28" fmla="*/ 34 w 51"/>
                    <a:gd name="T29" fmla="*/ 51 h 86"/>
                    <a:gd name="T30" fmla="*/ 43 w 51"/>
                    <a:gd name="T31" fmla="*/ 43 h 86"/>
                    <a:gd name="T32" fmla="*/ 43 w 51"/>
                    <a:gd name="T33" fmla="*/ 34 h 86"/>
                    <a:gd name="T34" fmla="*/ 51 w 51"/>
                    <a:gd name="T35" fmla="*/ 17 h 86"/>
                    <a:gd name="T36" fmla="*/ 51 w 51"/>
                    <a:gd name="T37" fmla="*/ 8 h 86"/>
                    <a:gd name="T38" fmla="*/ 51 w 51"/>
                    <a:gd name="T39" fmla="*/ 8 h 86"/>
                    <a:gd name="T40" fmla="*/ 51 w 51"/>
                    <a:gd name="T41" fmla="*/ 8 h 86"/>
                    <a:gd name="T42" fmla="*/ 51 w 51"/>
                    <a:gd name="T43" fmla="*/ 0 h 86"/>
                    <a:gd name="T44" fmla="*/ 51 w 51"/>
                    <a:gd name="T45" fmla="*/ 8 h 86"/>
                    <a:gd name="T46" fmla="*/ 51 w 51"/>
                    <a:gd name="T47" fmla="*/ 8 h 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"/>
                    <a:gd name="T73" fmla="*/ 0 h 86"/>
                    <a:gd name="T74" fmla="*/ 51 w 51"/>
                    <a:gd name="T75" fmla="*/ 86 h 8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" h="86">
                      <a:moveTo>
                        <a:pt x="51" y="8"/>
                      </a:moveTo>
                      <a:lnTo>
                        <a:pt x="51" y="8"/>
                      </a:lnTo>
                      <a:lnTo>
                        <a:pt x="43" y="17"/>
                      </a:lnTo>
                      <a:lnTo>
                        <a:pt x="43" y="34"/>
                      </a:lnTo>
                      <a:lnTo>
                        <a:pt x="34" y="43"/>
                      </a:lnTo>
                      <a:lnTo>
                        <a:pt x="34" y="51"/>
                      </a:lnTo>
                      <a:lnTo>
                        <a:pt x="26" y="60"/>
                      </a:lnTo>
                      <a:lnTo>
                        <a:pt x="17" y="68"/>
                      </a:lnTo>
                      <a:lnTo>
                        <a:pt x="8" y="77"/>
                      </a:lnTo>
                      <a:lnTo>
                        <a:pt x="0" y="86"/>
                      </a:lnTo>
                      <a:lnTo>
                        <a:pt x="8" y="86"/>
                      </a:lnTo>
                      <a:lnTo>
                        <a:pt x="17" y="77"/>
                      </a:lnTo>
                      <a:lnTo>
                        <a:pt x="26" y="60"/>
                      </a:lnTo>
                      <a:lnTo>
                        <a:pt x="34" y="51"/>
                      </a:lnTo>
                      <a:lnTo>
                        <a:pt x="43" y="43"/>
                      </a:lnTo>
                      <a:lnTo>
                        <a:pt x="43" y="34"/>
                      </a:lnTo>
                      <a:lnTo>
                        <a:pt x="51" y="17"/>
                      </a:lnTo>
                      <a:lnTo>
                        <a:pt x="51" y="8"/>
                      </a:lnTo>
                      <a:lnTo>
                        <a:pt x="51" y="0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7" name="Freeform 199"/>
                <p:cNvSpPr>
                  <a:spLocks/>
                </p:cNvSpPr>
                <p:nvPr/>
              </p:nvSpPr>
              <p:spPr bwMode="auto">
                <a:xfrm>
                  <a:off x="9731" y="7035"/>
                  <a:ext cx="8" cy="43"/>
                </a:xfrm>
                <a:custGeom>
                  <a:avLst/>
                  <a:gdLst>
                    <a:gd name="T0" fmla="*/ 0 w 8"/>
                    <a:gd name="T1" fmla="*/ 43 h 43"/>
                    <a:gd name="T2" fmla="*/ 8 w 8"/>
                    <a:gd name="T3" fmla="*/ 43 h 43"/>
                    <a:gd name="T4" fmla="*/ 8 w 8"/>
                    <a:gd name="T5" fmla="*/ 0 h 43"/>
                    <a:gd name="T6" fmla="*/ 8 w 8"/>
                    <a:gd name="T7" fmla="*/ 0 h 43"/>
                    <a:gd name="T8" fmla="*/ 0 w 8"/>
                    <a:gd name="T9" fmla="*/ 43 h 43"/>
                    <a:gd name="T10" fmla="*/ 8 w 8"/>
                    <a:gd name="T11" fmla="*/ 43 h 43"/>
                    <a:gd name="T12" fmla="*/ 0 w 8"/>
                    <a:gd name="T13" fmla="*/ 43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3"/>
                    <a:gd name="T23" fmla="*/ 8 w 8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3">
                      <a:moveTo>
                        <a:pt x="0" y="43"/>
                      </a:move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43"/>
                      </a:lnTo>
                      <a:lnTo>
                        <a:pt x="8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8" name="Freeform 200"/>
                <p:cNvSpPr>
                  <a:spLocks/>
                </p:cNvSpPr>
                <p:nvPr/>
              </p:nvSpPr>
              <p:spPr bwMode="auto">
                <a:xfrm>
                  <a:off x="9731" y="6966"/>
                  <a:ext cx="34" cy="112"/>
                </a:xfrm>
                <a:custGeom>
                  <a:avLst/>
                  <a:gdLst>
                    <a:gd name="T0" fmla="*/ 34 w 34"/>
                    <a:gd name="T1" fmla="*/ 18 h 112"/>
                    <a:gd name="T2" fmla="*/ 26 w 34"/>
                    <a:gd name="T3" fmla="*/ 18 h 112"/>
                    <a:gd name="T4" fmla="*/ 0 w 34"/>
                    <a:gd name="T5" fmla="*/ 112 h 112"/>
                    <a:gd name="T6" fmla="*/ 8 w 34"/>
                    <a:gd name="T7" fmla="*/ 112 h 112"/>
                    <a:gd name="T8" fmla="*/ 34 w 34"/>
                    <a:gd name="T9" fmla="*/ 18 h 112"/>
                    <a:gd name="T10" fmla="*/ 26 w 34"/>
                    <a:gd name="T11" fmla="*/ 18 h 112"/>
                    <a:gd name="T12" fmla="*/ 34 w 34"/>
                    <a:gd name="T13" fmla="*/ 18 h 112"/>
                    <a:gd name="T14" fmla="*/ 34 w 34"/>
                    <a:gd name="T15" fmla="*/ 0 h 112"/>
                    <a:gd name="T16" fmla="*/ 26 w 34"/>
                    <a:gd name="T17" fmla="*/ 18 h 112"/>
                    <a:gd name="T18" fmla="*/ 34 w 34"/>
                    <a:gd name="T19" fmla="*/ 18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112"/>
                    <a:gd name="T32" fmla="*/ 34 w 34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112">
                      <a:moveTo>
                        <a:pt x="34" y="18"/>
                      </a:moveTo>
                      <a:lnTo>
                        <a:pt x="26" y="18"/>
                      </a:lnTo>
                      <a:lnTo>
                        <a:pt x="0" y="112"/>
                      </a:lnTo>
                      <a:lnTo>
                        <a:pt x="8" y="112"/>
                      </a:lnTo>
                      <a:lnTo>
                        <a:pt x="34" y="18"/>
                      </a:lnTo>
                      <a:lnTo>
                        <a:pt x="26" y="18"/>
                      </a:lnTo>
                      <a:lnTo>
                        <a:pt x="34" y="18"/>
                      </a:lnTo>
                      <a:lnTo>
                        <a:pt x="34" y="0"/>
                      </a:lnTo>
                      <a:lnTo>
                        <a:pt x="26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69" name="Freeform 201"/>
                <p:cNvSpPr>
                  <a:spLocks/>
                </p:cNvSpPr>
                <p:nvPr/>
              </p:nvSpPr>
              <p:spPr bwMode="auto">
                <a:xfrm>
                  <a:off x="9757" y="6984"/>
                  <a:ext cx="8" cy="103"/>
                </a:xfrm>
                <a:custGeom>
                  <a:avLst/>
                  <a:gdLst>
                    <a:gd name="T0" fmla="*/ 0 w 8"/>
                    <a:gd name="T1" fmla="*/ 86 h 103"/>
                    <a:gd name="T2" fmla="*/ 8 w 8"/>
                    <a:gd name="T3" fmla="*/ 86 h 103"/>
                    <a:gd name="T4" fmla="*/ 8 w 8"/>
                    <a:gd name="T5" fmla="*/ 0 h 103"/>
                    <a:gd name="T6" fmla="*/ 0 w 8"/>
                    <a:gd name="T7" fmla="*/ 0 h 103"/>
                    <a:gd name="T8" fmla="*/ 0 w 8"/>
                    <a:gd name="T9" fmla="*/ 86 h 103"/>
                    <a:gd name="T10" fmla="*/ 8 w 8"/>
                    <a:gd name="T11" fmla="*/ 86 h 103"/>
                    <a:gd name="T12" fmla="*/ 0 w 8"/>
                    <a:gd name="T13" fmla="*/ 86 h 103"/>
                    <a:gd name="T14" fmla="*/ 0 w 8"/>
                    <a:gd name="T15" fmla="*/ 103 h 103"/>
                    <a:gd name="T16" fmla="*/ 8 w 8"/>
                    <a:gd name="T17" fmla="*/ 86 h 103"/>
                    <a:gd name="T18" fmla="*/ 0 w 8"/>
                    <a:gd name="T19" fmla="*/ 86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03"/>
                    <a:gd name="T32" fmla="*/ 8 w 8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03">
                      <a:moveTo>
                        <a:pt x="0" y="86"/>
                      </a:moveTo>
                      <a:lnTo>
                        <a:pt x="8" y="8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8" y="86"/>
                      </a:lnTo>
                      <a:lnTo>
                        <a:pt x="0" y="86"/>
                      </a:lnTo>
                      <a:lnTo>
                        <a:pt x="0" y="103"/>
                      </a:lnTo>
                      <a:lnTo>
                        <a:pt x="8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0" name="Freeform 202"/>
                <p:cNvSpPr>
                  <a:spLocks/>
                </p:cNvSpPr>
                <p:nvPr/>
              </p:nvSpPr>
              <p:spPr bwMode="auto">
                <a:xfrm>
                  <a:off x="9757" y="6906"/>
                  <a:ext cx="34" cy="164"/>
                </a:xfrm>
                <a:custGeom>
                  <a:avLst/>
                  <a:gdLst>
                    <a:gd name="T0" fmla="*/ 34 w 34"/>
                    <a:gd name="T1" fmla="*/ 9 h 164"/>
                    <a:gd name="T2" fmla="*/ 34 w 34"/>
                    <a:gd name="T3" fmla="*/ 0 h 164"/>
                    <a:gd name="T4" fmla="*/ 0 w 34"/>
                    <a:gd name="T5" fmla="*/ 164 h 164"/>
                    <a:gd name="T6" fmla="*/ 8 w 34"/>
                    <a:gd name="T7" fmla="*/ 164 h 164"/>
                    <a:gd name="T8" fmla="*/ 34 w 34"/>
                    <a:gd name="T9" fmla="*/ 9 h 164"/>
                    <a:gd name="T10" fmla="*/ 34 w 34"/>
                    <a:gd name="T11" fmla="*/ 9 h 164"/>
                    <a:gd name="T12" fmla="*/ 34 w 34"/>
                    <a:gd name="T13" fmla="*/ 9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64"/>
                    <a:gd name="T23" fmla="*/ 34 w 34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64">
                      <a:moveTo>
                        <a:pt x="34" y="9"/>
                      </a:moveTo>
                      <a:lnTo>
                        <a:pt x="34" y="0"/>
                      </a:lnTo>
                      <a:lnTo>
                        <a:pt x="0" y="164"/>
                      </a:lnTo>
                      <a:lnTo>
                        <a:pt x="8" y="164"/>
                      </a:lnTo>
                      <a:lnTo>
                        <a:pt x="3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1" name="Freeform 203"/>
                <p:cNvSpPr>
                  <a:spLocks/>
                </p:cNvSpPr>
                <p:nvPr/>
              </p:nvSpPr>
              <p:spPr bwMode="auto">
                <a:xfrm>
                  <a:off x="9782" y="6915"/>
                  <a:ext cx="9" cy="155"/>
                </a:xfrm>
                <a:custGeom>
                  <a:avLst/>
                  <a:gdLst>
                    <a:gd name="T0" fmla="*/ 0 w 9"/>
                    <a:gd name="T1" fmla="*/ 137 h 155"/>
                    <a:gd name="T2" fmla="*/ 0 w 9"/>
                    <a:gd name="T3" fmla="*/ 137 h 155"/>
                    <a:gd name="T4" fmla="*/ 9 w 9"/>
                    <a:gd name="T5" fmla="*/ 0 h 155"/>
                    <a:gd name="T6" fmla="*/ 9 w 9"/>
                    <a:gd name="T7" fmla="*/ 0 h 155"/>
                    <a:gd name="T8" fmla="*/ 0 w 9"/>
                    <a:gd name="T9" fmla="*/ 137 h 155"/>
                    <a:gd name="T10" fmla="*/ 0 w 9"/>
                    <a:gd name="T11" fmla="*/ 137 h 155"/>
                    <a:gd name="T12" fmla="*/ 0 w 9"/>
                    <a:gd name="T13" fmla="*/ 137 h 155"/>
                    <a:gd name="T14" fmla="*/ 0 w 9"/>
                    <a:gd name="T15" fmla="*/ 155 h 155"/>
                    <a:gd name="T16" fmla="*/ 0 w 9"/>
                    <a:gd name="T17" fmla="*/ 137 h 155"/>
                    <a:gd name="T18" fmla="*/ 0 w 9"/>
                    <a:gd name="T19" fmla="*/ 137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55"/>
                    <a:gd name="T32" fmla="*/ 9 w 9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55">
                      <a:moveTo>
                        <a:pt x="0" y="137"/>
                      </a:moveTo>
                      <a:lnTo>
                        <a:pt x="0" y="137"/>
                      </a:lnTo>
                      <a:lnTo>
                        <a:pt x="9" y="0"/>
                      </a:lnTo>
                      <a:lnTo>
                        <a:pt x="0" y="137"/>
                      </a:lnTo>
                      <a:lnTo>
                        <a:pt x="0" y="155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2" name="Freeform 204"/>
                <p:cNvSpPr>
                  <a:spLocks/>
                </p:cNvSpPr>
                <p:nvPr/>
              </p:nvSpPr>
              <p:spPr bwMode="auto">
                <a:xfrm>
                  <a:off x="9782" y="6863"/>
                  <a:ext cx="43" cy="189"/>
                </a:xfrm>
                <a:custGeom>
                  <a:avLst/>
                  <a:gdLst>
                    <a:gd name="T0" fmla="*/ 43 w 43"/>
                    <a:gd name="T1" fmla="*/ 0 h 189"/>
                    <a:gd name="T2" fmla="*/ 43 w 43"/>
                    <a:gd name="T3" fmla="*/ 0 h 189"/>
                    <a:gd name="T4" fmla="*/ 0 w 43"/>
                    <a:gd name="T5" fmla="*/ 189 h 189"/>
                    <a:gd name="T6" fmla="*/ 0 w 43"/>
                    <a:gd name="T7" fmla="*/ 189 h 189"/>
                    <a:gd name="T8" fmla="*/ 43 w 43"/>
                    <a:gd name="T9" fmla="*/ 0 h 189"/>
                    <a:gd name="T10" fmla="*/ 43 w 43"/>
                    <a:gd name="T11" fmla="*/ 0 h 189"/>
                    <a:gd name="T12" fmla="*/ 43 w 43"/>
                    <a:gd name="T13" fmla="*/ 0 h 1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189"/>
                    <a:gd name="T23" fmla="*/ 43 w 43"/>
                    <a:gd name="T24" fmla="*/ 189 h 1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189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0" y="18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3" name="Freeform 205"/>
                <p:cNvSpPr>
                  <a:spLocks/>
                </p:cNvSpPr>
                <p:nvPr/>
              </p:nvSpPr>
              <p:spPr bwMode="auto">
                <a:xfrm>
                  <a:off x="9808" y="6863"/>
                  <a:ext cx="17" cy="181"/>
                </a:xfrm>
                <a:custGeom>
                  <a:avLst/>
                  <a:gdLst>
                    <a:gd name="T0" fmla="*/ 0 w 17"/>
                    <a:gd name="T1" fmla="*/ 181 h 181"/>
                    <a:gd name="T2" fmla="*/ 0 w 17"/>
                    <a:gd name="T3" fmla="*/ 181 h 181"/>
                    <a:gd name="T4" fmla="*/ 17 w 17"/>
                    <a:gd name="T5" fmla="*/ 0 h 181"/>
                    <a:gd name="T6" fmla="*/ 17 w 17"/>
                    <a:gd name="T7" fmla="*/ 0 h 181"/>
                    <a:gd name="T8" fmla="*/ 0 w 17"/>
                    <a:gd name="T9" fmla="*/ 181 h 181"/>
                    <a:gd name="T10" fmla="*/ 0 w 17"/>
                    <a:gd name="T11" fmla="*/ 181 h 181"/>
                    <a:gd name="T12" fmla="*/ 0 w 17"/>
                    <a:gd name="T13" fmla="*/ 181 h 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81"/>
                    <a:gd name="T23" fmla="*/ 17 w 17"/>
                    <a:gd name="T24" fmla="*/ 181 h 1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81">
                      <a:moveTo>
                        <a:pt x="0" y="181"/>
                      </a:moveTo>
                      <a:lnTo>
                        <a:pt x="0" y="181"/>
                      </a:lnTo>
                      <a:lnTo>
                        <a:pt x="17" y="0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4" name="Freeform 206"/>
                <p:cNvSpPr>
                  <a:spLocks/>
                </p:cNvSpPr>
                <p:nvPr/>
              </p:nvSpPr>
              <p:spPr bwMode="auto">
                <a:xfrm>
                  <a:off x="9808" y="6837"/>
                  <a:ext cx="60" cy="207"/>
                </a:xfrm>
                <a:custGeom>
                  <a:avLst/>
                  <a:gdLst>
                    <a:gd name="T0" fmla="*/ 60 w 60"/>
                    <a:gd name="T1" fmla="*/ 0 h 207"/>
                    <a:gd name="T2" fmla="*/ 52 w 60"/>
                    <a:gd name="T3" fmla="*/ 0 h 207"/>
                    <a:gd name="T4" fmla="*/ 0 w 60"/>
                    <a:gd name="T5" fmla="*/ 207 h 207"/>
                    <a:gd name="T6" fmla="*/ 0 w 60"/>
                    <a:gd name="T7" fmla="*/ 207 h 207"/>
                    <a:gd name="T8" fmla="*/ 60 w 60"/>
                    <a:gd name="T9" fmla="*/ 0 h 207"/>
                    <a:gd name="T10" fmla="*/ 52 w 60"/>
                    <a:gd name="T11" fmla="*/ 0 h 207"/>
                    <a:gd name="T12" fmla="*/ 60 w 60"/>
                    <a:gd name="T13" fmla="*/ 0 h 2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207"/>
                    <a:gd name="T23" fmla="*/ 60 w 60"/>
                    <a:gd name="T24" fmla="*/ 207 h 2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207">
                      <a:moveTo>
                        <a:pt x="60" y="0"/>
                      </a:moveTo>
                      <a:lnTo>
                        <a:pt x="52" y="0"/>
                      </a:lnTo>
                      <a:lnTo>
                        <a:pt x="0" y="207"/>
                      </a:lnTo>
                      <a:lnTo>
                        <a:pt x="60" y="0"/>
                      </a:lnTo>
                      <a:lnTo>
                        <a:pt x="52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5" name="Freeform 207"/>
                <p:cNvSpPr>
                  <a:spLocks/>
                </p:cNvSpPr>
                <p:nvPr/>
              </p:nvSpPr>
              <p:spPr bwMode="auto">
                <a:xfrm>
                  <a:off x="9834" y="6837"/>
                  <a:ext cx="34" cy="181"/>
                </a:xfrm>
                <a:custGeom>
                  <a:avLst/>
                  <a:gdLst>
                    <a:gd name="T0" fmla="*/ 0 w 34"/>
                    <a:gd name="T1" fmla="*/ 181 h 181"/>
                    <a:gd name="T2" fmla="*/ 9 w 34"/>
                    <a:gd name="T3" fmla="*/ 181 h 181"/>
                    <a:gd name="T4" fmla="*/ 34 w 34"/>
                    <a:gd name="T5" fmla="*/ 0 h 181"/>
                    <a:gd name="T6" fmla="*/ 26 w 34"/>
                    <a:gd name="T7" fmla="*/ 0 h 181"/>
                    <a:gd name="T8" fmla="*/ 0 w 34"/>
                    <a:gd name="T9" fmla="*/ 181 h 181"/>
                    <a:gd name="T10" fmla="*/ 9 w 34"/>
                    <a:gd name="T11" fmla="*/ 181 h 181"/>
                    <a:gd name="T12" fmla="*/ 0 w 34"/>
                    <a:gd name="T13" fmla="*/ 181 h 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81"/>
                    <a:gd name="T23" fmla="*/ 34 w 34"/>
                    <a:gd name="T24" fmla="*/ 181 h 1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81">
                      <a:moveTo>
                        <a:pt x="0" y="181"/>
                      </a:moveTo>
                      <a:lnTo>
                        <a:pt x="9" y="181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0" y="181"/>
                      </a:lnTo>
                      <a:lnTo>
                        <a:pt x="9" y="181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6" name="Freeform 208"/>
                <p:cNvSpPr>
                  <a:spLocks/>
                </p:cNvSpPr>
                <p:nvPr/>
              </p:nvSpPr>
              <p:spPr bwMode="auto">
                <a:xfrm>
                  <a:off x="9834" y="6803"/>
                  <a:ext cx="69" cy="215"/>
                </a:xfrm>
                <a:custGeom>
                  <a:avLst/>
                  <a:gdLst>
                    <a:gd name="T0" fmla="*/ 69 w 69"/>
                    <a:gd name="T1" fmla="*/ 0 h 215"/>
                    <a:gd name="T2" fmla="*/ 60 w 69"/>
                    <a:gd name="T3" fmla="*/ 0 h 215"/>
                    <a:gd name="T4" fmla="*/ 0 w 69"/>
                    <a:gd name="T5" fmla="*/ 215 h 215"/>
                    <a:gd name="T6" fmla="*/ 9 w 69"/>
                    <a:gd name="T7" fmla="*/ 215 h 215"/>
                    <a:gd name="T8" fmla="*/ 69 w 69"/>
                    <a:gd name="T9" fmla="*/ 0 h 215"/>
                    <a:gd name="T10" fmla="*/ 60 w 69"/>
                    <a:gd name="T11" fmla="*/ 0 h 215"/>
                    <a:gd name="T12" fmla="*/ 69 w 69"/>
                    <a:gd name="T13" fmla="*/ 0 h 2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5"/>
                    <a:gd name="T23" fmla="*/ 69 w 69"/>
                    <a:gd name="T24" fmla="*/ 215 h 2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5">
                      <a:moveTo>
                        <a:pt x="69" y="0"/>
                      </a:moveTo>
                      <a:lnTo>
                        <a:pt x="60" y="0"/>
                      </a:lnTo>
                      <a:lnTo>
                        <a:pt x="0" y="215"/>
                      </a:lnTo>
                      <a:lnTo>
                        <a:pt x="9" y="215"/>
                      </a:lnTo>
                      <a:lnTo>
                        <a:pt x="69" y="0"/>
                      </a:lnTo>
                      <a:lnTo>
                        <a:pt x="60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7" name="Freeform 209"/>
                <p:cNvSpPr>
                  <a:spLocks/>
                </p:cNvSpPr>
                <p:nvPr/>
              </p:nvSpPr>
              <p:spPr bwMode="auto">
                <a:xfrm>
                  <a:off x="9868" y="6803"/>
                  <a:ext cx="35" cy="181"/>
                </a:xfrm>
                <a:custGeom>
                  <a:avLst/>
                  <a:gdLst>
                    <a:gd name="T0" fmla="*/ 0 w 35"/>
                    <a:gd name="T1" fmla="*/ 181 h 181"/>
                    <a:gd name="T2" fmla="*/ 9 w 35"/>
                    <a:gd name="T3" fmla="*/ 181 h 181"/>
                    <a:gd name="T4" fmla="*/ 35 w 35"/>
                    <a:gd name="T5" fmla="*/ 0 h 181"/>
                    <a:gd name="T6" fmla="*/ 26 w 35"/>
                    <a:gd name="T7" fmla="*/ 0 h 181"/>
                    <a:gd name="T8" fmla="*/ 0 w 35"/>
                    <a:gd name="T9" fmla="*/ 181 h 181"/>
                    <a:gd name="T10" fmla="*/ 9 w 35"/>
                    <a:gd name="T11" fmla="*/ 181 h 181"/>
                    <a:gd name="T12" fmla="*/ 0 w 35"/>
                    <a:gd name="T13" fmla="*/ 181 h 1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181"/>
                    <a:gd name="T23" fmla="*/ 35 w 35"/>
                    <a:gd name="T24" fmla="*/ 181 h 1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181">
                      <a:moveTo>
                        <a:pt x="0" y="181"/>
                      </a:moveTo>
                      <a:lnTo>
                        <a:pt x="9" y="181"/>
                      </a:lnTo>
                      <a:lnTo>
                        <a:pt x="35" y="0"/>
                      </a:lnTo>
                      <a:lnTo>
                        <a:pt x="26" y="0"/>
                      </a:lnTo>
                      <a:lnTo>
                        <a:pt x="0" y="181"/>
                      </a:lnTo>
                      <a:lnTo>
                        <a:pt x="9" y="181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8" name="Freeform 210"/>
                <p:cNvSpPr>
                  <a:spLocks/>
                </p:cNvSpPr>
                <p:nvPr/>
              </p:nvSpPr>
              <p:spPr bwMode="auto">
                <a:xfrm>
                  <a:off x="9868" y="6786"/>
                  <a:ext cx="61" cy="198"/>
                </a:xfrm>
                <a:custGeom>
                  <a:avLst/>
                  <a:gdLst>
                    <a:gd name="T0" fmla="*/ 61 w 61"/>
                    <a:gd name="T1" fmla="*/ 0 h 198"/>
                    <a:gd name="T2" fmla="*/ 61 w 61"/>
                    <a:gd name="T3" fmla="*/ 0 h 198"/>
                    <a:gd name="T4" fmla="*/ 0 w 61"/>
                    <a:gd name="T5" fmla="*/ 198 h 198"/>
                    <a:gd name="T6" fmla="*/ 9 w 61"/>
                    <a:gd name="T7" fmla="*/ 198 h 198"/>
                    <a:gd name="T8" fmla="*/ 61 w 61"/>
                    <a:gd name="T9" fmla="*/ 0 h 198"/>
                    <a:gd name="T10" fmla="*/ 61 w 61"/>
                    <a:gd name="T11" fmla="*/ 0 h 198"/>
                    <a:gd name="T12" fmla="*/ 61 w 61"/>
                    <a:gd name="T13" fmla="*/ 0 h 1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98"/>
                    <a:gd name="T23" fmla="*/ 61 w 61"/>
                    <a:gd name="T24" fmla="*/ 198 h 1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98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0" y="198"/>
                      </a:lnTo>
                      <a:lnTo>
                        <a:pt x="9" y="198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79" name="Freeform 211"/>
                <p:cNvSpPr>
                  <a:spLocks/>
                </p:cNvSpPr>
                <p:nvPr/>
              </p:nvSpPr>
              <p:spPr bwMode="auto">
                <a:xfrm>
                  <a:off x="9903" y="6786"/>
                  <a:ext cx="26" cy="172"/>
                </a:xfrm>
                <a:custGeom>
                  <a:avLst/>
                  <a:gdLst>
                    <a:gd name="T0" fmla="*/ 0 w 26"/>
                    <a:gd name="T1" fmla="*/ 172 h 172"/>
                    <a:gd name="T2" fmla="*/ 0 w 26"/>
                    <a:gd name="T3" fmla="*/ 172 h 172"/>
                    <a:gd name="T4" fmla="*/ 26 w 26"/>
                    <a:gd name="T5" fmla="*/ 0 h 172"/>
                    <a:gd name="T6" fmla="*/ 26 w 26"/>
                    <a:gd name="T7" fmla="*/ 0 h 172"/>
                    <a:gd name="T8" fmla="*/ 0 w 26"/>
                    <a:gd name="T9" fmla="*/ 172 h 172"/>
                    <a:gd name="T10" fmla="*/ 0 w 26"/>
                    <a:gd name="T11" fmla="*/ 172 h 172"/>
                    <a:gd name="T12" fmla="*/ 0 w 26"/>
                    <a:gd name="T13" fmla="*/ 172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72"/>
                    <a:gd name="T23" fmla="*/ 26 w 26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72">
                      <a:moveTo>
                        <a:pt x="0" y="172"/>
                      </a:moveTo>
                      <a:lnTo>
                        <a:pt x="0" y="172"/>
                      </a:lnTo>
                      <a:lnTo>
                        <a:pt x="26" y="0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0" name="Freeform 212"/>
                <p:cNvSpPr>
                  <a:spLocks/>
                </p:cNvSpPr>
                <p:nvPr/>
              </p:nvSpPr>
              <p:spPr bwMode="auto">
                <a:xfrm>
                  <a:off x="9903" y="6794"/>
                  <a:ext cx="52" cy="164"/>
                </a:xfrm>
                <a:custGeom>
                  <a:avLst/>
                  <a:gdLst>
                    <a:gd name="T0" fmla="*/ 52 w 52"/>
                    <a:gd name="T1" fmla="*/ 0 h 164"/>
                    <a:gd name="T2" fmla="*/ 52 w 52"/>
                    <a:gd name="T3" fmla="*/ 0 h 164"/>
                    <a:gd name="T4" fmla="*/ 0 w 52"/>
                    <a:gd name="T5" fmla="*/ 164 h 164"/>
                    <a:gd name="T6" fmla="*/ 0 w 52"/>
                    <a:gd name="T7" fmla="*/ 164 h 164"/>
                    <a:gd name="T8" fmla="*/ 52 w 52"/>
                    <a:gd name="T9" fmla="*/ 0 h 164"/>
                    <a:gd name="T10" fmla="*/ 52 w 52"/>
                    <a:gd name="T11" fmla="*/ 0 h 164"/>
                    <a:gd name="T12" fmla="*/ 52 w 52"/>
                    <a:gd name="T13" fmla="*/ 0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164"/>
                    <a:gd name="T23" fmla="*/ 52 w 52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164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0" y="16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1" name="Freeform 213"/>
                <p:cNvSpPr>
                  <a:spLocks/>
                </p:cNvSpPr>
                <p:nvPr/>
              </p:nvSpPr>
              <p:spPr bwMode="auto">
                <a:xfrm>
                  <a:off x="9920" y="6794"/>
                  <a:ext cx="35" cy="164"/>
                </a:xfrm>
                <a:custGeom>
                  <a:avLst/>
                  <a:gdLst>
                    <a:gd name="T0" fmla="*/ 9 w 35"/>
                    <a:gd name="T1" fmla="*/ 147 h 164"/>
                    <a:gd name="T2" fmla="*/ 9 w 35"/>
                    <a:gd name="T3" fmla="*/ 147 h 164"/>
                    <a:gd name="T4" fmla="*/ 35 w 35"/>
                    <a:gd name="T5" fmla="*/ 0 h 164"/>
                    <a:gd name="T6" fmla="*/ 35 w 35"/>
                    <a:gd name="T7" fmla="*/ 0 h 164"/>
                    <a:gd name="T8" fmla="*/ 9 w 35"/>
                    <a:gd name="T9" fmla="*/ 147 h 164"/>
                    <a:gd name="T10" fmla="*/ 9 w 35"/>
                    <a:gd name="T11" fmla="*/ 147 h 164"/>
                    <a:gd name="T12" fmla="*/ 9 w 35"/>
                    <a:gd name="T13" fmla="*/ 147 h 164"/>
                    <a:gd name="T14" fmla="*/ 0 w 35"/>
                    <a:gd name="T15" fmla="*/ 164 h 164"/>
                    <a:gd name="T16" fmla="*/ 9 w 35"/>
                    <a:gd name="T17" fmla="*/ 147 h 164"/>
                    <a:gd name="T18" fmla="*/ 9 w 35"/>
                    <a:gd name="T19" fmla="*/ 147 h 1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164"/>
                    <a:gd name="T32" fmla="*/ 35 w 35"/>
                    <a:gd name="T33" fmla="*/ 164 h 1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164">
                      <a:moveTo>
                        <a:pt x="9" y="147"/>
                      </a:moveTo>
                      <a:lnTo>
                        <a:pt x="9" y="147"/>
                      </a:lnTo>
                      <a:lnTo>
                        <a:pt x="35" y="0"/>
                      </a:lnTo>
                      <a:lnTo>
                        <a:pt x="9" y="147"/>
                      </a:lnTo>
                      <a:lnTo>
                        <a:pt x="0" y="164"/>
                      </a:lnTo>
                      <a:lnTo>
                        <a:pt x="9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2" name="Freeform 214"/>
                <p:cNvSpPr>
                  <a:spLocks/>
                </p:cNvSpPr>
                <p:nvPr/>
              </p:nvSpPr>
              <p:spPr bwMode="auto">
                <a:xfrm>
                  <a:off x="9929" y="6794"/>
                  <a:ext cx="51" cy="147"/>
                </a:xfrm>
                <a:custGeom>
                  <a:avLst/>
                  <a:gdLst>
                    <a:gd name="T0" fmla="*/ 51 w 51"/>
                    <a:gd name="T1" fmla="*/ 9 h 147"/>
                    <a:gd name="T2" fmla="*/ 43 w 51"/>
                    <a:gd name="T3" fmla="*/ 9 h 147"/>
                    <a:gd name="T4" fmla="*/ 0 w 51"/>
                    <a:gd name="T5" fmla="*/ 147 h 147"/>
                    <a:gd name="T6" fmla="*/ 0 w 51"/>
                    <a:gd name="T7" fmla="*/ 147 h 147"/>
                    <a:gd name="T8" fmla="*/ 51 w 51"/>
                    <a:gd name="T9" fmla="*/ 18 h 147"/>
                    <a:gd name="T10" fmla="*/ 43 w 51"/>
                    <a:gd name="T11" fmla="*/ 9 h 147"/>
                    <a:gd name="T12" fmla="*/ 51 w 51"/>
                    <a:gd name="T13" fmla="*/ 9 h 147"/>
                    <a:gd name="T14" fmla="*/ 51 w 51"/>
                    <a:gd name="T15" fmla="*/ 0 h 147"/>
                    <a:gd name="T16" fmla="*/ 43 w 51"/>
                    <a:gd name="T17" fmla="*/ 9 h 147"/>
                    <a:gd name="T18" fmla="*/ 51 w 51"/>
                    <a:gd name="T19" fmla="*/ 9 h 1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147"/>
                    <a:gd name="T32" fmla="*/ 51 w 51"/>
                    <a:gd name="T33" fmla="*/ 147 h 1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147">
                      <a:moveTo>
                        <a:pt x="51" y="9"/>
                      </a:moveTo>
                      <a:lnTo>
                        <a:pt x="43" y="9"/>
                      </a:lnTo>
                      <a:lnTo>
                        <a:pt x="0" y="147"/>
                      </a:lnTo>
                      <a:lnTo>
                        <a:pt x="51" y="18"/>
                      </a:lnTo>
                      <a:lnTo>
                        <a:pt x="43" y="9"/>
                      </a:lnTo>
                      <a:lnTo>
                        <a:pt x="51" y="9"/>
                      </a:lnTo>
                      <a:lnTo>
                        <a:pt x="51" y="0"/>
                      </a:lnTo>
                      <a:lnTo>
                        <a:pt x="43" y="9"/>
                      </a:lnTo>
                      <a:lnTo>
                        <a:pt x="5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3" name="Freeform 215"/>
                <p:cNvSpPr>
                  <a:spLocks/>
                </p:cNvSpPr>
                <p:nvPr/>
              </p:nvSpPr>
              <p:spPr bwMode="auto">
                <a:xfrm>
                  <a:off x="9955" y="6803"/>
                  <a:ext cx="25" cy="120"/>
                </a:xfrm>
                <a:custGeom>
                  <a:avLst/>
                  <a:gdLst>
                    <a:gd name="T0" fmla="*/ 0 w 25"/>
                    <a:gd name="T1" fmla="*/ 112 h 120"/>
                    <a:gd name="T2" fmla="*/ 8 w 25"/>
                    <a:gd name="T3" fmla="*/ 112 h 120"/>
                    <a:gd name="T4" fmla="*/ 25 w 25"/>
                    <a:gd name="T5" fmla="*/ 0 h 120"/>
                    <a:gd name="T6" fmla="*/ 17 w 25"/>
                    <a:gd name="T7" fmla="*/ 0 h 120"/>
                    <a:gd name="T8" fmla="*/ 0 w 25"/>
                    <a:gd name="T9" fmla="*/ 112 h 120"/>
                    <a:gd name="T10" fmla="*/ 8 w 25"/>
                    <a:gd name="T11" fmla="*/ 120 h 120"/>
                    <a:gd name="T12" fmla="*/ 0 w 25"/>
                    <a:gd name="T13" fmla="*/ 112 h 1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20"/>
                    <a:gd name="T23" fmla="*/ 25 w 25"/>
                    <a:gd name="T24" fmla="*/ 120 h 1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20">
                      <a:moveTo>
                        <a:pt x="0" y="112"/>
                      </a:moveTo>
                      <a:lnTo>
                        <a:pt x="8" y="11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0" y="112"/>
                      </a:lnTo>
                      <a:lnTo>
                        <a:pt x="8" y="12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4" name="Freeform 216"/>
                <p:cNvSpPr>
                  <a:spLocks/>
                </p:cNvSpPr>
                <p:nvPr/>
              </p:nvSpPr>
              <p:spPr bwMode="auto">
                <a:xfrm>
                  <a:off x="9955" y="6812"/>
                  <a:ext cx="43" cy="111"/>
                </a:xfrm>
                <a:custGeom>
                  <a:avLst/>
                  <a:gdLst>
                    <a:gd name="T0" fmla="*/ 34 w 43"/>
                    <a:gd name="T1" fmla="*/ 17 h 111"/>
                    <a:gd name="T2" fmla="*/ 34 w 43"/>
                    <a:gd name="T3" fmla="*/ 17 h 111"/>
                    <a:gd name="T4" fmla="*/ 0 w 43"/>
                    <a:gd name="T5" fmla="*/ 103 h 111"/>
                    <a:gd name="T6" fmla="*/ 8 w 43"/>
                    <a:gd name="T7" fmla="*/ 111 h 111"/>
                    <a:gd name="T8" fmla="*/ 34 w 43"/>
                    <a:gd name="T9" fmla="*/ 17 h 111"/>
                    <a:gd name="T10" fmla="*/ 34 w 43"/>
                    <a:gd name="T11" fmla="*/ 17 h 111"/>
                    <a:gd name="T12" fmla="*/ 34 w 43"/>
                    <a:gd name="T13" fmla="*/ 17 h 111"/>
                    <a:gd name="T14" fmla="*/ 43 w 43"/>
                    <a:gd name="T15" fmla="*/ 0 h 111"/>
                    <a:gd name="T16" fmla="*/ 34 w 43"/>
                    <a:gd name="T17" fmla="*/ 17 h 111"/>
                    <a:gd name="T18" fmla="*/ 34 w 43"/>
                    <a:gd name="T19" fmla="*/ 17 h 1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111"/>
                    <a:gd name="T32" fmla="*/ 43 w 43"/>
                    <a:gd name="T33" fmla="*/ 111 h 1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111">
                      <a:moveTo>
                        <a:pt x="34" y="17"/>
                      </a:moveTo>
                      <a:lnTo>
                        <a:pt x="34" y="17"/>
                      </a:lnTo>
                      <a:lnTo>
                        <a:pt x="0" y="103"/>
                      </a:lnTo>
                      <a:lnTo>
                        <a:pt x="8" y="111"/>
                      </a:lnTo>
                      <a:lnTo>
                        <a:pt x="34" y="17"/>
                      </a:lnTo>
                      <a:lnTo>
                        <a:pt x="43" y="0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5" name="Freeform 217"/>
                <p:cNvSpPr>
                  <a:spLocks/>
                </p:cNvSpPr>
                <p:nvPr/>
              </p:nvSpPr>
              <p:spPr bwMode="auto">
                <a:xfrm>
                  <a:off x="9980" y="6829"/>
                  <a:ext cx="9" cy="86"/>
                </a:xfrm>
                <a:custGeom>
                  <a:avLst/>
                  <a:gdLst>
                    <a:gd name="T0" fmla="*/ 0 w 9"/>
                    <a:gd name="T1" fmla="*/ 69 h 86"/>
                    <a:gd name="T2" fmla="*/ 0 w 9"/>
                    <a:gd name="T3" fmla="*/ 69 h 86"/>
                    <a:gd name="T4" fmla="*/ 9 w 9"/>
                    <a:gd name="T5" fmla="*/ 0 h 86"/>
                    <a:gd name="T6" fmla="*/ 9 w 9"/>
                    <a:gd name="T7" fmla="*/ 0 h 86"/>
                    <a:gd name="T8" fmla="*/ 0 w 9"/>
                    <a:gd name="T9" fmla="*/ 69 h 86"/>
                    <a:gd name="T10" fmla="*/ 0 w 9"/>
                    <a:gd name="T11" fmla="*/ 69 h 86"/>
                    <a:gd name="T12" fmla="*/ 0 w 9"/>
                    <a:gd name="T13" fmla="*/ 69 h 86"/>
                    <a:gd name="T14" fmla="*/ 0 w 9"/>
                    <a:gd name="T15" fmla="*/ 86 h 86"/>
                    <a:gd name="T16" fmla="*/ 0 w 9"/>
                    <a:gd name="T17" fmla="*/ 69 h 86"/>
                    <a:gd name="T18" fmla="*/ 0 w 9"/>
                    <a:gd name="T19" fmla="*/ 69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6"/>
                    <a:gd name="T32" fmla="*/ 9 w 9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6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9" y="0"/>
                      </a:lnTo>
                      <a:lnTo>
                        <a:pt x="0" y="69"/>
                      </a:lnTo>
                      <a:lnTo>
                        <a:pt x="0" y="86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6" name="Freeform 218"/>
                <p:cNvSpPr>
                  <a:spLocks/>
                </p:cNvSpPr>
                <p:nvPr/>
              </p:nvSpPr>
              <p:spPr bwMode="auto">
                <a:xfrm>
                  <a:off x="9980" y="6829"/>
                  <a:ext cx="26" cy="69"/>
                </a:xfrm>
                <a:custGeom>
                  <a:avLst/>
                  <a:gdLst>
                    <a:gd name="T0" fmla="*/ 26 w 26"/>
                    <a:gd name="T1" fmla="*/ 8 h 69"/>
                    <a:gd name="T2" fmla="*/ 18 w 26"/>
                    <a:gd name="T3" fmla="*/ 8 h 69"/>
                    <a:gd name="T4" fmla="*/ 0 w 26"/>
                    <a:gd name="T5" fmla="*/ 69 h 69"/>
                    <a:gd name="T6" fmla="*/ 0 w 26"/>
                    <a:gd name="T7" fmla="*/ 69 h 69"/>
                    <a:gd name="T8" fmla="*/ 26 w 26"/>
                    <a:gd name="T9" fmla="*/ 8 h 69"/>
                    <a:gd name="T10" fmla="*/ 18 w 26"/>
                    <a:gd name="T11" fmla="*/ 8 h 69"/>
                    <a:gd name="T12" fmla="*/ 26 w 26"/>
                    <a:gd name="T13" fmla="*/ 8 h 69"/>
                    <a:gd name="T14" fmla="*/ 26 w 26"/>
                    <a:gd name="T15" fmla="*/ 0 h 69"/>
                    <a:gd name="T16" fmla="*/ 18 w 26"/>
                    <a:gd name="T17" fmla="*/ 8 h 69"/>
                    <a:gd name="T18" fmla="*/ 26 w 26"/>
                    <a:gd name="T19" fmla="*/ 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69"/>
                    <a:gd name="T32" fmla="*/ 26 w 26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69">
                      <a:moveTo>
                        <a:pt x="26" y="8"/>
                      </a:moveTo>
                      <a:lnTo>
                        <a:pt x="18" y="8"/>
                      </a:lnTo>
                      <a:lnTo>
                        <a:pt x="0" y="69"/>
                      </a:ln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26" y="8"/>
                      </a:lnTo>
                      <a:lnTo>
                        <a:pt x="26" y="0"/>
                      </a:lnTo>
                      <a:lnTo>
                        <a:pt x="18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587" name="Freeform 219"/>
                <p:cNvSpPr>
                  <a:spLocks/>
                </p:cNvSpPr>
                <p:nvPr/>
              </p:nvSpPr>
              <p:spPr bwMode="auto">
                <a:xfrm>
                  <a:off x="9412" y="6872"/>
                  <a:ext cx="190" cy="215"/>
                </a:xfrm>
                <a:custGeom>
                  <a:avLst/>
                  <a:gdLst>
                    <a:gd name="T0" fmla="*/ 0 w 190"/>
                    <a:gd name="T1" fmla="*/ 163 h 215"/>
                    <a:gd name="T2" fmla="*/ 17 w 190"/>
                    <a:gd name="T3" fmla="*/ 146 h 215"/>
                    <a:gd name="T4" fmla="*/ 26 w 190"/>
                    <a:gd name="T5" fmla="*/ 129 h 215"/>
                    <a:gd name="T6" fmla="*/ 43 w 190"/>
                    <a:gd name="T7" fmla="*/ 112 h 215"/>
                    <a:gd name="T8" fmla="*/ 60 w 190"/>
                    <a:gd name="T9" fmla="*/ 103 h 215"/>
                    <a:gd name="T10" fmla="*/ 69 w 190"/>
                    <a:gd name="T11" fmla="*/ 86 h 215"/>
                    <a:gd name="T12" fmla="*/ 86 w 190"/>
                    <a:gd name="T13" fmla="*/ 69 h 215"/>
                    <a:gd name="T14" fmla="*/ 103 w 190"/>
                    <a:gd name="T15" fmla="*/ 51 h 215"/>
                    <a:gd name="T16" fmla="*/ 121 w 190"/>
                    <a:gd name="T17" fmla="*/ 43 h 215"/>
                    <a:gd name="T18" fmla="*/ 129 w 190"/>
                    <a:gd name="T19" fmla="*/ 34 h 215"/>
                    <a:gd name="T20" fmla="*/ 138 w 190"/>
                    <a:gd name="T21" fmla="*/ 34 h 215"/>
                    <a:gd name="T22" fmla="*/ 147 w 190"/>
                    <a:gd name="T23" fmla="*/ 26 h 215"/>
                    <a:gd name="T24" fmla="*/ 155 w 190"/>
                    <a:gd name="T25" fmla="*/ 26 h 215"/>
                    <a:gd name="T26" fmla="*/ 164 w 190"/>
                    <a:gd name="T27" fmla="*/ 17 h 215"/>
                    <a:gd name="T28" fmla="*/ 172 w 190"/>
                    <a:gd name="T29" fmla="*/ 8 h 215"/>
                    <a:gd name="T30" fmla="*/ 181 w 190"/>
                    <a:gd name="T31" fmla="*/ 8 h 215"/>
                    <a:gd name="T32" fmla="*/ 190 w 190"/>
                    <a:gd name="T33" fmla="*/ 0 h 215"/>
                    <a:gd name="T34" fmla="*/ 172 w 190"/>
                    <a:gd name="T35" fmla="*/ 17 h 215"/>
                    <a:gd name="T36" fmla="*/ 164 w 190"/>
                    <a:gd name="T37" fmla="*/ 26 h 215"/>
                    <a:gd name="T38" fmla="*/ 147 w 190"/>
                    <a:gd name="T39" fmla="*/ 34 h 215"/>
                    <a:gd name="T40" fmla="*/ 138 w 190"/>
                    <a:gd name="T41" fmla="*/ 51 h 215"/>
                    <a:gd name="T42" fmla="*/ 129 w 190"/>
                    <a:gd name="T43" fmla="*/ 69 h 215"/>
                    <a:gd name="T44" fmla="*/ 121 w 190"/>
                    <a:gd name="T45" fmla="*/ 77 h 215"/>
                    <a:gd name="T46" fmla="*/ 121 w 190"/>
                    <a:gd name="T47" fmla="*/ 94 h 215"/>
                    <a:gd name="T48" fmla="*/ 112 w 190"/>
                    <a:gd name="T49" fmla="*/ 120 h 215"/>
                    <a:gd name="T50" fmla="*/ 112 w 190"/>
                    <a:gd name="T51" fmla="*/ 86 h 215"/>
                    <a:gd name="T52" fmla="*/ 95 w 190"/>
                    <a:gd name="T53" fmla="*/ 155 h 215"/>
                    <a:gd name="T54" fmla="*/ 95 w 190"/>
                    <a:gd name="T55" fmla="*/ 94 h 215"/>
                    <a:gd name="T56" fmla="*/ 69 w 190"/>
                    <a:gd name="T57" fmla="*/ 189 h 215"/>
                    <a:gd name="T58" fmla="*/ 86 w 190"/>
                    <a:gd name="T59" fmla="*/ 103 h 215"/>
                    <a:gd name="T60" fmla="*/ 43 w 190"/>
                    <a:gd name="T61" fmla="*/ 215 h 215"/>
                    <a:gd name="T62" fmla="*/ 60 w 190"/>
                    <a:gd name="T63" fmla="*/ 129 h 215"/>
                    <a:gd name="T64" fmla="*/ 35 w 190"/>
                    <a:gd name="T65" fmla="*/ 206 h 215"/>
                    <a:gd name="T66" fmla="*/ 43 w 190"/>
                    <a:gd name="T67" fmla="*/ 155 h 215"/>
                    <a:gd name="T68" fmla="*/ 17 w 190"/>
                    <a:gd name="T69" fmla="*/ 189 h 215"/>
                    <a:gd name="T70" fmla="*/ 26 w 190"/>
                    <a:gd name="T71" fmla="*/ 163 h 215"/>
                    <a:gd name="T72" fmla="*/ 0 w 190"/>
                    <a:gd name="T73" fmla="*/ 163 h 2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0"/>
                    <a:gd name="T112" fmla="*/ 0 h 215"/>
                    <a:gd name="T113" fmla="*/ 190 w 190"/>
                    <a:gd name="T114" fmla="*/ 215 h 2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0" h="215">
                      <a:moveTo>
                        <a:pt x="0" y="163"/>
                      </a:moveTo>
                      <a:lnTo>
                        <a:pt x="17" y="146"/>
                      </a:lnTo>
                      <a:lnTo>
                        <a:pt x="26" y="129"/>
                      </a:lnTo>
                      <a:lnTo>
                        <a:pt x="43" y="112"/>
                      </a:lnTo>
                      <a:lnTo>
                        <a:pt x="60" y="103"/>
                      </a:lnTo>
                      <a:lnTo>
                        <a:pt x="69" y="86"/>
                      </a:lnTo>
                      <a:lnTo>
                        <a:pt x="86" y="69"/>
                      </a:lnTo>
                      <a:lnTo>
                        <a:pt x="103" y="51"/>
                      </a:lnTo>
                      <a:lnTo>
                        <a:pt x="121" y="43"/>
                      </a:lnTo>
                      <a:lnTo>
                        <a:pt x="129" y="34"/>
                      </a:lnTo>
                      <a:lnTo>
                        <a:pt x="138" y="34"/>
                      </a:lnTo>
                      <a:lnTo>
                        <a:pt x="147" y="26"/>
                      </a:lnTo>
                      <a:lnTo>
                        <a:pt x="155" y="26"/>
                      </a:lnTo>
                      <a:lnTo>
                        <a:pt x="164" y="17"/>
                      </a:lnTo>
                      <a:lnTo>
                        <a:pt x="172" y="8"/>
                      </a:lnTo>
                      <a:lnTo>
                        <a:pt x="181" y="8"/>
                      </a:lnTo>
                      <a:lnTo>
                        <a:pt x="190" y="0"/>
                      </a:lnTo>
                      <a:lnTo>
                        <a:pt x="172" y="17"/>
                      </a:lnTo>
                      <a:lnTo>
                        <a:pt x="164" y="26"/>
                      </a:lnTo>
                      <a:lnTo>
                        <a:pt x="147" y="34"/>
                      </a:lnTo>
                      <a:lnTo>
                        <a:pt x="138" y="51"/>
                      </a:lnTo>
                      <a:lnTo>
                        <a:pt x="129" y="69"/>
                      </a:lnTo>
                      <a:lnTo>
                        <a:pt x="121" y="77"/>
                      </a:lnTo>
                      <a:lnTo>
                        <a:pt x="121" y="94"/>
                      </a:lnTo>
                      <a:lnTo>
                        <a:pt x="112" y="120"/>
                      </a:lnTo>
                      <a:lnTo>
                        <a:pt x="112" y="86"/>
                      </a:lnTo>
                      <a:lnTo>
                        <a:pt x="95" y="155"/>
                      </a:lnTo>
                      <a:lnTo>
                        <a:pt x="95" y="94"/>
                      </a:lnTo>
                      <a:lnTo>
                        <a:pt x="69" y="189"/>
                      </a:lnTo>
                      <a:lnTo>
                        <a:pt x="86" y="103"/>
                      </a:lnTo>
                      <a:lnTo>
                        <a:pt x="43" y="215"/>
                      </a:lnTo>
                      <a:lnTo>
                        <a:pt x="60" y="129"/>
                      </a:lnTo>
                      <a:lnTo>
                        <a:pt x="35" y="206"/>
                      </a:lnTo>
                      <a:lnTo>
                        <a:pt x="43" y="155"/>
                      </a:lnTo>
                      <a:lnTo>
                        <a:pt x="17" y="189"/>
                      </a:lnTo>
                      <a:lnTo>
                        <a:pt x="26" y="163"/>
                      </a:lnTo>
                      <a:lnTo>
                        <a:pt x="0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Group 220"/>
              <p:cNvGrpSpPr>
                <a:grpSpLocks/>
              </p:cNvGrpSpPr>
              <p:nvPr/>
            </p:nvGrpSpPr>
            <p:grpSpPr bwMode="auto">
              <a:xfrm>
                <a:off x="9188" y="6485"/>
                <a:ext cx="1568" cy="955"/>
                <a:chOff x="9188" y="6485"/>
                <a:chExt cx="1568" cy="955"/>
              </a:xfrm>
            </p:grpSpPr>
            <p:sp>
              <p:nvSpPr>
                <p:cNvPr id="188" name="Freeform 221"/>
                <p:cNvSpPr>
                  <a:spLocks/>
                </p:cNvSpPr>
                <p:nvPr/>
              </p:nvSpPr>
              <p:spPr bwMode="auto">
                <a:xfrm>
                  <a:off x="9412" y="6992"/>
                  <a:ext cx="43" cy="43"/>
                </a:xfrm>
                <a:custGeom>
                  <a:avLst/>
                  <a:gdLst>
                    <a:gd name="T0" fmla="*/ 35 w 43"/>
                    <a:gd name="T1" fmla="*/ 0 h 43"/>
                    <a:gd name="T2" fmla="*/ 35 w 43"/>
                    <a:gd name="T3" fmla="*/ 9 h 43"/>
                    <a:gd name="T4" fmla="*/ 26 w 43"/>
                    <a:gd name="T5" fmla="*/ 9 h 43"/>
                    <a:gd name="T6" fmla="*/ 26 w 43"/>
                    <a:gd name="T7" fmla="*/ 17 h 43"/>
                    <a:gd name="T8" fmla="*/ 17 w 43"/>
                    <a:gd name="T9" fmla="*/ 26 h 43"/>
                    <a:gd name="T10" fmla="*/ 9 w 43"/>
                    <a:gd name="T11" fmla="*/ 26 h 43"/>
                    <a:gd name="T12" fmla="*/ 0 w 43"/>
                    <a:gd name="T13" fmla="*/ 35 h 43"/>
                    <a:gd name="T14" fmla="*/ 0 w 43"/>
                    <a:gd name="T15" fmla="*/ 43 h 43"/>
                    <a:gd name="T16" fmla="*/ 0 w 43"/>
                    <a:gd name="T17" fmla="*/ 43 h 43"/>
                    <a:gd name="T18" fmla="*/ 0 w 43"/>
                    <a:gd name="T19" fmla="*/ 43 h 43"/>
                    <a:gd name="T20" fmla="*/ 0 w 43"/>
                    <a:gd name="T21" fmla="*/ 43 h 43"/>
                    <a:gd name="T22" fmla="*/ 9 w 43"/>
                    <a:gd name="T23" fmla="*/ 43 h 43"/>
                    <a:gd name="T24" fmla="*/ 9 w 43"/>
                    <a:gd name="T25" fmla="*/ 35 h 43"/>
                    <a:gd name="T26" fmla="*/ 17 w 43"/>
                    <a:gd name="T27" fmla="*/ 35 h 43"/>
                    <a:gd name="T28" fmla="*/ 17 w 43"/>
                    <a:gd name="T29" fmla="*/ 26 h 43"/>
                    <a:gd name="T30" fmla="*/ 26 w 43"/>
                    <a:gd name="T31" fmla="*/ 17 h 43"/>
                    <a:gd name="T32" fmla="*/ 35 w 43"/>
                    <a:gd name="T33" fmla="*/ 17 h 43"/>
                    <a:gd name="T34" fmla="*/ 35 w 43"/>
                    <a:gd name="T35" fmla="*/ 9 h 43"/>
                    <a:gd name="T36" fmla="*/ 43 w 43"/>
                    <a:gd name="T37" fmla="*/ 0 h 43"/>
                    <a:gd name="T38" fmla="*/ 35 w 43"/>
                    <a:gd name="T39" fmla="*/ 0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"/>
                    <a:gd name="T61" fmla="*/ 0 h 43"/>
                    <a:gd name="T62" fmla="*/ 43 w 43"/>
                    <a:gd name="T63" fmla="*/ 43 h 4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" h="43">
                      <a:moveTo>
                        <a:pt x="35" y="0"/>
                      </a:moveTo>
                      <a:lnTo>
                        <a:pt x="35" y="9"/>
                      </a:lnTo>
                      <a:lnTo>
                        <a:pt x="26" y="9"/>
                      </a:lnTo>
                      <a:lnTo>
                        <a:pt x="26" y="17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9" y="35"/>
                      </a:lnTo>
                      <a:lnTo>
                        <a:pt x="17" y="35"/>
                      </a:lnTo>
                      <a:lnTo>
                        <a:pt x="17" y="26"/>
                      </a:lnTo>
                      <a:lnTo>
                        <a:pt x="26" y="17"/>
                      </a:lnTo>
                      <a:lnTo>
                        <a:pt x="35" y="17"/>
                      </a:lnTo>
                      <a:lnTo>
                        <a:pt x="35" y="9"/>
                      </a:lnTo>
                      <a:lnTo>
                        <a:pt x="43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Freeform 222"/>
                <p:cNvSpPr>
                  <a:spLocks/>
                </p:cNvSpPr>
                <p:nvPr/>
              </p:nvSpPr>
              <p:spPr bwMode="auto">
                <a:xfrm>
                  <a:off x="9447" y="6906"/>
                  <a:ext cx="94" cy="86"/>
                </a:xfrm>
                <a:custGeom>
                  <a:avLst/>
                  <a:gdLst>
                    <a:gd name="T0" fmla="*/ 94 w 94"/>
                    <a:gd name="T1" fmla="*/ 0 h 86"/>
                    <a:gd name="T2" fmla="*/ 86 w 94"/>
                    <a:gd name="T3" fmla="*/ 9 h 86"/>
                    <a:gd name="T4" fmla="*/ 77 w 94"/>
                    <a:gd name="T5" fmla="*/ 17 h 86"/>
                    <a:gd name="T6" fmla="*/ 60 w 94"/>
                    <a:gd name="T7" fmla="*/ 26 h 86"/>
                    <a:gd name="T8" fmla="*/ 51 w 94"/>
                    <a:gd name="T9" fmla="*/ 43 h 86"/>
                    <a:gd name="T10" fmla="*/ 34 w 94"/>
                    <a:gd name="T11" fmla="*/ 52 h 86"/>
                    <a:gd name="T12" fmla="*/ 25 w 94"/>
                    <a:gd name="T13" fmla="*/ 69 h 86"/>
                    <a:gd name="T14" fmla="*/ 8 w 94"/>
                    <a:gd name="T15" fmla="*/ 78 h 86"/>
                    <a:gd name="T16" fmla="*/ 0 w 94"/>
                    <a:gd name="T17" fmla="*/ 86 h 86"/>
                    <a:gd name="T18" fmla="*/ 8 w 94"/>
                    <a:gd name="T19" fmla="*/ 86 h 86"/>
                    <a:gd name="T20" fmla="*/ 17 w 94"/>
                    <a:gd name="T21" fmla="*/ 78 h 86"/>
                    <a:gd name="T22" fmla="*/ 25 w 94"/>
                    <a:gd name="T23" fmla="*/ 69 h 86"/>
                    <a:gd name="T24" fmla="*/ 34 w 94"/>
                    <a:gd name="T25" fmla="*/ 60 h 86"/>
                    <a:gd name="T26" fmla="*/ 51 w 94"/>
                    <a:gd name="T27" fmla="*/ 43 h 86"/>
                    <a:gd name="T28" fmla="*/ 60 w 94"/>
                    <a:gd name="T29" fmla="*/ 35 h 86"/>
                    <a:gd name="T30" fmla="*/ 77 w 94"/>
                    <a:gd name="T31" fmla="*/ 17 h 86"/>
                    <a:gd name="T32" fmla="*/ 86 w 94"/>
                    <a:gd name="T33" fmla="*/ 9 h 86"/>
                    <a:gd name="T34" fmla="*/ 94 w 94"/>
                    <a:gd name="T35" fmla="*/ 0 h 86"/>
                    <a:gd name="T36" fmla="*/ 94 w 94"/>
                    <a:gd name="T37" fmla="*/ 0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4"/>
                    <a:gd name="T58" fmla="*/ 0 h 86"/>
                    <a:gd name="T59" fmla="*/ 94 w 94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4" h="86">
                      <a:moveTo>
                        <a:pt x="94" y="0"/>
                      </a:moveTo>
                      <a:lnTo>
                        <a:pt x="86" y="9"/>
                      </a:lnTo>
                      <a:lnTo>
                        <a:pt x="77" y="17"/>
                      </a:lnTo>
                      <a:lnTo>
                        <a:pt x="60" y="26"/>
                      </a:lnTo>
                      <a:lnTo>
                        <a:pt x="51" y="43"/>
                      </a:lnTo>
                      <a:lnTo>
                        <a:pt x="34" y="52"/>
                      </a:lnTo>
                      <a:lnTo>
                        <a:pt x="25" y="69"/>
                      </a:lnTo>
                      <a:lnTo>
                        <a:pt x="8" y="78"/>
                      </a:lnTo>
                      <a:lnTo>
                        <a:pt x="0" y="86"/>
                      </a:lnTo>
                      <a:lnTo>
                        <a:pt x="8" y="86"/>
                      </a:lnTo>
                      <a:lnTo>
                        <a:pt x="17" y="78"/>
                      </a:lnTo>
                      <a:lnTo>
                        <a:pt x="25" y="69"/>
                      </a:lnTo>
                      <a:lnTo>
                        <a:pt x="34" y="60"/>
                      </a:lnTo>
                      <a:lnTo>
                        <a:pt x="51" y="43"/>
                      </a:lnTo>
                      <a:lnTo>
                        <a:pt x="60" y="35"/>
                      </a:lnTo>
                      <a:lnTo>
                        <a:pt x="77" y="17"/>
                      </a:lnTo>
                      <a:lnTo>
                        <a:pt x="86" y="9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Freeform 223"/>
                <p:cNvSpPr>
                  <a:spLocks/>
                </p:cNvSpPr>
                <p:nvPr/>
              </p:nvSpPr>
              <p:spPr bwMode="auto">
                <a:xfrm>
                  <a:off x="9541" y="6872"/>
                  <a:ext cx="61" cy="34"/>
                </a:xfrm>
                <a:custGeom>
                  <a:avLst/>
                  <a:gdLst>
                    <a:gd name="T0" fmla="*/ 61 w 61"/>
                    <a:gd name="T1" fmla="*/ 0 h 34"/>
                    <a:gd name="T2" fmla="*/ 61 w 61"/>
                    <a:gd name="T3" fmla="*/ 0 h 34"/>
                    <a:gd name="T4" fmla="*/ 52 w 61"/>
                    <a:gd name="T5" fmla="*/ 8 h 34"/>
                    <a:gd name="T6" fmla="*/ 52 w 61"/>
                    <a:gd name="T7" fmla="*/ 8 h 34"/>
                    <a:gd name="T8" fmla="*/ 43 w 61"/>
                    <a:gd name="T9" fmla="*/ 17 h 34"/>
                    <a:gd name="T10" fmla="*/ 35 w 61"/>
                    <a:gd name="T11" fmla="*/ 17 h 34"/>
                    <a:gd name="T12" fmla="*/ 26 w 61"/>
                    <a:gd name="T13" fmla="*/ 26 h 34"/>
                    <a:gd name="T14" fmla="*/ 18 w 61"/>
                    <a:gd name="T15" fmla="*/ 26 h 34"/>
                    <a:gd name="T16" fmla="*/ 9 w 61"/>
                    <a:gd name="T17" fmla="*/ 34 h 34"/>
                    <a:gd name="T18" fmla="*/ 0 w 61"/>
                    <a:gd name="T19" fmla="*/ 34 h 34"/>
                    <a:gd name="T20" fmla="*/ 0 w 61"/>
                    <a:gd name="T21" fmla="*/ 34 h 34"/>
                    <a:gd name="T22" fmla="*/ 9 w 61"/>
                    <a:gd name="T23" fmla="*/ 34 h 34"/>
                    <a:gd name="T24" fmla="*/ 18 w 61"/>
                    <a:gd name="T25" fmla="*/ 34 h 34"/>
                    <a:gd name="T26" fmla="*/ 26 w 61"/>
                    <a:gd name="T27" fmla="*/ 26 h 34"/>
                    <a:gd name="T28" fmla="*/ 26 w 61"/>
                    <a:gd name="T29" fmla="*/ 26 h 34"/>
                    <a:gd name="T30" fmla="*/ 35 w 61"/>
                    <a:gd name="T31" fmla="*/ 17 h 34"/>
                    <a:gd name="T32" fmla="*/ 43 w 61"/>
                    <a:gd name="T33" fmla="*/ 17 h 34"/>
                    <a:gd name="T34" fmla="*/ 43 w 61"/>
                    <a:gd name="T35" fmla="*/ 17 h 34"/>
                    <a:gd name="T36" fmla="*/ 52 w 61"/>
                    <a:gd name="T37" fmla="*/ 8 h 34"/>
                    <a:gd name="T38" fmla="*/ 61 w 61"/>
                    <a:gd name="T39" fmla="*/ 8 h 34"/>
                    <a:gd name="T40" fmla="*/ 61 w 61"/>
                    <a:gd name="T41" fmla="*/ 8 h 34"/>
                    <a:gd name="T42" fmla="*/ 61 w 61"/>
                    <a:gd name="T43" fmla="*/ 8 h 34"/>
                    <a:gd name="T44" fmla="*/ 61 w 61"/>
                    <a:gd name="T45" fmla="*/ 0 h 34"/>
                    <a:gd name="T46" fmla="*/ 61 w 61"/>
                    <a:gd name="T47" fmla="*/ 0 h 34"/>
                    <a:gd name="T48" fmla="*/ 61 w 61"/>
                    <a:gd name="T49" fmla="*/ 0 h 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34"/>
                    <a:gd name="T77" fmla="*/ 61 w 61"/>
                    <a:gd name="T78" fmla="*/ 34 h 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34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52" y="8"/>
                      </a:lnTo>
                      <a:lnTo>
                        <a:pt x="43" y="17"/>
                      </a:lnTo>
                      <a:lnTo>
                        <a:pt x="35" y="17"/>
                      </a:lnTo>
                      <a:lnTo>
                        <a:pt x="26" y="26"/>
                      </a:lnTo>
                      <a:lnTo>
                        <a:pt x="18" y="26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9" y="34"/>
                      </a:lnTo>
                      <a:lnTo>
                        <a:pt x="18" y="34"/>
                      </a:lnTo>
                      <a:lnTo>
                        <a:pt x="26" y="26"/>
                      </a:lnTo>
                      <a:lnTo>
                        <a:pt x="35" y="17"/>
                      </a:lnTo>
                      <a:lnTo>
                        <a:pt x="43" y="17"/>
                      </a:lnTo>
                      <a:lnTo>
                        <a:pt x="52" y="8"/>
                      </a:lnTo>
                      <a:lnTo>
                        <a:pt x="61" y="8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Freeform 224"/>
                <p:cNvSpPr>
                  <a:spLocks/>
                </p:cNvSpPr>
                <p:nvPr/>
              </p:nvSpPr>
              <p:spPr bwMode="auto">
                <a:xfrm>
                  <a:off x="9541" y="6872"/>
                  <a:ext cx="61" cy="60"/>
                </a:xfrm>
                <a:custGeom>
                  <a:avLst/>
                  <a:gdLst>
                    <a:gd name="T0" fmla="*/ 0 w 61"/>
                    <a:gd name="T1" fmla="*/ 60 h 60"/>
                    <a:gd name="T2" fmla="*/ 9 w 61"/>
                    <a:gd name="T3" fmla="*/ 51 h 60"/>
                    <a:gd name="T4" fmla="*/ 18 w 61"/>
                    <a:gd name="T5" fmla="*/ 43 h 60"/>
                    <a:gd name="T6" fmla="*/ 26 w 61"/>
                    <a:gd name="T7" fmla="*/ 34 h 60"/>
                    <a:gd name="T8" fmla="*/ 26 w 61"/>
                    <a:gd name="T9" fmla="*/ 34 h 60"/>
                    <a:gd name="T10" fmla="*/ 43 w 61"/>
                    <a:gd name="T11" fmla="*/ 26 h 60"/>
                    <a:gd name="T12" fmla="*/ 52 w 61"/>
                    <a:gd name="T13" fmla="*/ 17 h 60"/>
                    <a:gd name="T14" fmla="*/ 61 w 61"/>
                    <a:gd name="T15" fmla="*/ 8 h 60"/>
                    <a:gd name="T16" fmla="*/ 61 w 61"/>
                    <a:gd name="T17" fmla="*/ 0 h 60"/>
                    <a:gd name="T18" fmla="*/ 61 w 61"/>
                    <a:gd name="T19" fmla="*/ 0 h 60"/>
                    <a:gd name="T20" fmla="*/ 52 w 61"/>
                    <a:gd name="T21" fmla="*/ 8 h 60"/>
                    <a:gd name="T22" fmla="*/ 43 w 61"/>
                    <a:gd name="T23" fmla="*/ 8 h 60"/>
                    <a:gd name="T24" fmla="*/ 35 w 61"/>
                    <a:gd name="T25" fmla="*/ 17 h 60"/>
                    <a:gd name="T26" fmla="*/ 26 w 61"/>
                    <a:gd name="T27" fmla="*/ 26 h 60"/>
                    <a:gd name="T28" fmla="*/ 18 w 61"/>
                    <a:gd name="T29" fmla="*/ 34 h 60"/>
                    <a:gd name="T30" fmla="*/ 9 w 61"/>
                    <a:gd name="T31" fmla="*/ 43 h 60"/>
                    <a:gd name="T32" fmla="*/ 9 w 61"/>
                    <a:gd name="T33" fmla="*/ 51 h 60"/>
                    <a:gd name="T34" fmla="*/ 0 w 61"/>
                    <a:gd name="T35" fmla="*/ 60 h 60"/>
                    <a:gd name="T36" fmla="*/ 0 w 61"/>
                    <a:gd name="T37" fmla="*/ 60 h 6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"/>
                    <a:gd name="T58" fmla="*/ 0 h 60"/>
                    <a:gd name="T59" fmla="*/ 61 w 61"/>
                    <a:gd name="T60" fmla="*/ 60 h 6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" h="60">
                      <a:moveTo>
                        <a:pt x="0" y="60"/>
                      </a:moveTo>
                      <a:lnTo>
                        <a:pt x="9" y="51"/>
                      </a:lnTo>
                      <a:lnTo>
                        <a:pt x="18" y="43"/>
                      </a:lnTo>
                      <a:lnTo>
                        <a:pt x="26" y="34"/>
                      </a:lnTo>
                      <a:lnTo>
                        <a:pt x="43" y="26"/>
                      </a:lnTo>
                      <a:lnTo>
                        <a:pt x="52" y="17"/>
                      </a:lnTo>
                      <a:lnTo>
                        <a:pt x="61" y="8"/>
                      </a:lnTo>
                      <a:lnTo>
                        <a:pt x="61" y="0"/>
                      </a:lnTo>
                      <a:lnTo>
                        <a:pt x="52" y="8"/>
                      </a:lnTo>
                      <a:lnTo>
                        <a:pt x="43" y="8"/>
                      </a:lnTo>
                      <a:lnTo>
                        <a:pt x="35" y="17"/>
                      </a:lnTo>
                      <a:lnTo>
                        <a:pt x="26" y="26"/>
                      </a:lnTo>
                      <a:lnTo>
                        <a:pt x="18" y="34"/>
                      </a:lnTo>
                      <a:lnTo>
                        <a:pt x="9" y="43"/>
                      </a:lnTo>
                      <a:lnTo>
                        <a:pt x="9" y="5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Freeform 225"/>
                <p:cNvSpPr>
                  <a:spLocks/>
                </p:cNvSpPr>
                <p:nvPr/>
              </p:nvSpPr>
              <p:spPr bwMode="auto">
                <a:xfrm>
                  <a:off x="9524" y="6932"/>
                  <a:ext cx="17" cy="77"/>
                </a:xfrm>
                <a:custGeom>
                  <a:avLst/>
                  <a:gdLst>
                    <a:gd name="T0" fmla="*/ 0 w 17"/>
                    <a:gd name="T1" fmla="*/ 60 h 77"/>
                    <a:gd name="T2" fmla="*/ 0 w 17"/>
                    <a:gd name="T3" fmla="*/ 60 h 77"/>
                    <a:gd name="T4" fmla="*/ 9 w 17"/>
                    <a:gd name="T5" fmla="*/ 43 h 77"/>
                    <a:gd name="T6" fmla="*/ 9 w 17"/>
                    <a:gd name="T7" fmla="*/ 26 h 77"/>
                    <a:gd name="T8" fmla="*/ 17 w 17"/>
                    <a:gd name="T9" fmla="*/ 17 h 77"/>
                    <a:gd name="T10" fmla="*/ 17 w 17"/>
                    <a:gd name="T11" fmla="*/ 0 h 77"/>
                    <a:gd name="T12" fmla="*/ 17 w 17"/>
                    <a:gd name="T13" fmla="*/ 0 h 77"/>
                    <a:gd name="T14" fmla="*/ 9 w 17"/>
                    <a:gd name="T15" fmla="*/ 17 h 77"/>
                    <a:gd name="T16" fmla="*/ 9 w 17"/>
                    <a:gd name="T17" fmla="*/ 26 h 77"/>
                    <a:gd name="T18" fmla="*/ 0 w 17"/>
                    <a:gd name="T19" fmla="*/ 43 h 77"/>
                    <a:gd name="T20" fmla="*/ 0 w 17"/>
                    <a:gd name="T21" fmla="*/ 60 h 77"/>
                    <a:gd name="T22" fmla="*/ 0 w 17"/>
                    <a:gd name="T23" fmla="*/ 60 h 77"/>
                    <a:gd name="T24" fmla="*/ 0 w 17"/>
                    <a:gd name="T25" fmla="*/ 60 h 77"/>
                    <a:gd name="T26" fmla="*/ 0 w 17"/>
                    <a:gd name="T27" fmla="*/ 77 h 77"/>
                    <a:gd name="T28" fmla="*/ 0 w 17"/>
                    <a:gd name="T29" fmla="*/ 60 h 77"/>
                    <a:gd name="T30" fmla="*/ 0 w 17"/>
                    <a:gd name="T31" fmla="*/ 60 h 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77"/>
                    <a:gd name="T50" fmla="*/ 17 w 17"/>
                    <a:gd name="T51" fmla="*/ 77 h 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77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9" y="43"/>
                      </a:lnTo>
                      <a:lnTo>
                        <a:pt x="9" y="26"/>
                      </a:lnTo>
                      <a:lnTo>
                        <a:pt x="17" y="17"/>
                      </a:lnTo>
                      <a:lnTo>
                        <a:pt x="17" y="0"/>
                      </a:lnTo>
                      <a:lnTo>
                        <a:pt x="9" y="17"/>
                      </a:lnTo>
                      <a:lnTo>
                        <a:pt x="9" y="26"/>
                      </a:lnTo>
                      <a:lnTo>
                        <a:pt x="0" y="43"/>
                      </a:lnTo>
                      <a:lnTo>
                        <a:pt x="0" y="60"/>
                      </a:lnTo>
                      <a:lnTo>
                        <a:pt x="0" y="77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Freeform 226"/>
                <p:cNvSpPr>
                  <a:spLocks/>
                </p:cNvSpPr>
                <p:nvPr/>
              </p:nvSpPr>
              <p:spPr bwMode="auto">
                <a:xfrm>
                  <a:off x="9524" y="6949"/>
                  <a:ext cx="1" cy="43"/>
                </a:xfrm>
                <a:custGeom>
                  <a:avLst/>
                  <a:gdLst>
                    <a:gd name="T0" fmla="*/ 0 w 1"/>
                    <a:gd name="T1" fmla="*/ 9 h 43"/>
                    <a:gd name="T2" fmla="*/ 0 w 1"/>
                    <a:gd name="T3" fmla="*/ 9 h 43"/>
                    <a:gd name="T4" fmla="*/ 0 w 1"/>
                    <a:gd name="T5" fmla="*/ 43 h 43"/>
                    <a:gd name="T6" fmla="*/ 0 w 1"/>
                    <a:gd name="T7" fmla="*/ 43 h 43"/>
                    <a:gd name="T8" fmla="*/ 0 w 1"/>
                    <a:gd name="T9" fmla="*/ 9 h 43"/>
                    <a:gd name="T10" fmla="*/ 0 w 1"/>
                    <a:gd name="T11" fmla="*/ 9 h 43"/>
                    <a:gd name="T12" fmla="*/ 0 w 1"/>
                    <a:gd name="T13" fmla="*/ 9 h 43"/>
                    <a:gd name="T14" fmla="*/ 0 w 1"/>
                    <a:gd name="T15" fmla="*/ 0 h 43"/>
                    <a:gd name="T16" fmla="*/ 0 w 1"/>
                    <a:gd name="T17" fmla="*/ 9 h 43"/>
                    <a:gd name="T18" fmla="*/ 0 w 1"/>
                    <a:gd name="T19" fmla="*/ 9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43"/>
                    <a:gd name="T32" fmla="*/ 1 w 1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43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3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Freeform 227"/>
                <p:cNvSpPr>
                  <a:spLocks/>
                </p:cNvSpPr>
                <p:nvPr/>
              </p:nvSpPr>
              <p:spPr bwMode="auto">
                <a:xfrm>
                  <a:off x="9498" y="6958"/>
                  <a:ext cx="26" cy="86"/>
                </a:xfrm>
                <a:custGeom>
                  <a:avLst/>
                  <a:gdLst>
                    <a:gd name="T0" fmla="*/ 9 w 26"/>
                    <a:gd name="T1" fmla="*/ 69 h 86"/>
                    <a:gd name="T2" fmla="*/ 9 w 26"/>
                    <a:gd name="T3" fmla="*/ 69 h 86"/>
                    <a:gd name="T4" fmla="*/ 26 w 26"/>
                    <a:gd name="T5" fmla="*/ 0 h 86"/>
                    <a:gd name="T6" fmla="*/ 26 w 26"/>
                    <a:gd name="T7" fmla="*/ 0 h 86"/>
                    <a:gd name="T8" fmla="*/ 9 w 26"/>
                    <a:gd name="T9" fmla="*/ 69 h 86"/>
                    <a:gd name="T10" fmla="*/ 9 w 26"/>
                    <a:gd name="T11" fmla="*/ 69 h 86"/>
                    <a:gd name="T12" fmla="*/ 9 w 26"/>
                    <a:gd name="T13" fmla="*/ 69 h 86"/>
                    <a:gd name="T14" fmla="*/ 0 w 26"/>
                    <a:gd name="T15" fmla="*/ 86 h 86"/>
                    <a:gd name="T16" fmla="*/ 9 w 26"/>
                    <a:gd name="T17" fmla="*/ 69 h 86"/>
                    <a:gd name="T18" fmla="*/ 9 w 26"/>
                    <a:gd name="T19" fmla="*/ 69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86"/>
                    <a:gd name="T32" fmla="*/ 26 w 26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86">
                      <a:moveTo>
                        <a:pt x="9" y="69"/>
                      </a:moveTo>
                      <a:lnTo>
                        <a:pt x="9" y="69"/>
                      </a:lnTo>
                      <a:lnTo>
                        <a:pt x="26" y="0"/>
                      </a:lnTo>
                      <a:lnTo>
                        <a:pt x="9" y="69"/>
                      </a:lnTo>
                      <a:lnTo>
                        <a:pt x="0" y="86"/>
                      </a:lnTo>
                      <a:lnTo>
                        <a:pt x="9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Freeform 228"/>
                <p:cNvSpPr>
                  <a:spLocks/>
                </p:cNvSpPr>
                <p:nvPr/>
              </p:nvSpPr>
              <p:spPr bwMode="auto">
                <a:xfrm>
                  <a:off x="9507" y="6949"/>
                  <a:ext cx="8" cy="78"/>
                </a:xfrm>
                <a:custGeom>
                  <a:avLst/>
                  <a:gdLst>
                    <a:gd name="T0" fmla="*/ 0 w 8"/>
                    <a:gd name="T1" fmla="*/ 17 h 78"/>
                    <a:gd name="T2" fmla="*/ 0 w 8"/>
                    <a:gd name="T3" fmla="*/ 17 h 78"/>
                    <a:gd name="T4" fmla="*/ 0 w 8"/>
                    <a:gd name="T5" fmla="*/ 78 h 78"/>
                    <a:gd name="T6" fmla="*/ 0 w 8"/>
                    <a:gd name="T7" fmla="*/ 78 h 78"/>
                    <a:gd name="T8" fmla="*/ 0 w 8"/>
                    <a:gd name="T9" fmla="*/ 17 h 78"/>
                    <a:gd name="T10" fmla="*/ 0 w 8"/>
                    <a:gd name="T11" fmla="*/ 17 h 78"/>
                    <a:gd name="T12" fmla="*/ 0 w 8"/>
                    <a:gd name="T13" fmla="*/ 17 h 78"/>
                    <a:gd name="T14" fmla="*/ 8 w 8"/>
                    <a:gd name="T15" fmla="*/ 0 h 78"/>
                    <a:gd name="T16" fmla="*/ 0 w 8"/>
                    <a:gd name="T17" fmla="*/ 17 h 78"/>
                    <a:gd name="T18" fmla="*/ 0 w 8"/>
                    <a:gd name="T19" fmla="*/ 17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78"/>
                    <a:gd name="T32" fmla="*/ 8 w 8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78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8"/>
                      </a:ln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Freeform 229"/>
                <p:cNvSpPr>
                  <a:spLocks/>
                </p:cNvSpPr>
                <p:nvPr/>
              </p:nvSpPr>
              <p:spPr bwMode="auto">
                <a:xfrm>
                  <a:off x="9472" y="6966"/>
                  <a:ext cx="35" cy="95"/>
                </a:xfrm>
                <a:custGeom>
                  <a:avLst/>
                  <a:gdLst>
                    <a:gd name="T0" fmla="*/ 0 w 35"/>
                    <a:gd name="T1" fmla="*/ 95 h 95"/>
                    <a:gd name="T2" fmla="*/ 9 w 35"/>
                    <a:gd name="T3" fmla="*/ 95 h 95"/>
                    <a:gd name="T4" fmla="*/ 35 w 35"/>
                    <a:gd name="T5" fmla="*/ 0 h 95"/>
                    <a:gd name="T6" fmla="*/ 35 w 35"/>
                    <a:gd name="T7" fmla="*/ 0 h 95"/>
                    <a:gd name="T8" fmla="*/ 0 w 35"/>
                    <a:gd name="T9" fmla="*/ 95 h 95"/>
                    <a:gd name="T10" fmla="*/ 9 w 35"/>
                    <a:gd name="T11" fmla="*/ 95 h 95"/>
                    <a:gd name="T12" fmla="*/ 0 w 35"/>
                    <a:gd name="T13" fmla="*/ 95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95"/>
                    <a:gd name="T23" fmla="*/ 35 w 35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95">
                      <a:moveTo>
                        <a:pt x="0" y="95"/>
                      </a:moveTo>
                      <a:lnTo>
                        <a:pt x="9" y="95"/>
                      </a:lnTo>
                      <a:lnTo>
                        <a:pt x="35" y="0"/>
                      </a:lnTo>
                      <a:lnTo>
                        <a:pt x="0" y="95"/>
                      </a:lnTo>
                      <a:lnTo>
                        <a:pt x="9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Freeform 230"/>
                <p:cNvSpPr>
                  <a:spLocks/>
                </p:cNvSpPr>
                <p:nvPr/>
              </p:nvSpPr>
              <p:spPr bwMode="auto">
                <a:xfrm>
                  <a:off x="9472" y="6975"/>
                  <a:ext cx="26" cy="86"/>
                </a:xfrm>
                <a:custGeom>
                  <a:avLst/>
                  <a:gdLst>
                    <a:gd name="T0" fmla="*/ 26 w 26"/>
                    <a:gd name="T1" fmla="*/ 0 h 86"/>
                    <a:gd name="T2" fmla="*/ 18 w 26"/>
                    <a:gd name="T3" fmla="*/ 0 h 86"/>
                    <a:gd name="T4" fmla="*/ 0 w 26"/>
                    <a:gd name="T5" fmla="*/ 86 h 86"/>
                    <a:gd name="T6" fmla="*/ 9 w 26"/>
                    <a:gd name="T7" fmla="*/ 86 h 86"/>
                    <a:gd name="T8" fmla="*/ 26 w 26"/>
                    <a:gd name="T9" fmla="*/ 0 h 86"/>
                    <a:gd name="T10" fmla="*/ 18 w 26"/>
                    <a:gd name="T11" fmla="*/ 0 h 86"/>
                    <a:gd name="T12" fmla="*/ 26 w 26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86"/>
                    <a:gd name="T23" fmla="*/ 26 w 26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86">
                      <a:moveTo>
                        <a:pt x="26" y="0"/>
                      </a:moveTo>
                      <a:lnTo>
                        <a:pt x="18" y="0"/>
                      </a:lnTo>
                      <a:lnTo>
                        <a:pt x="0" y="86"/>
                      </a:lnTo>
                      <a:lnTo>
                        <a:pt x="9" y="86"/>
                      </a:lnTo>
                      <a:lnTo>
                        <a:pt x="26" y="0"/>
                      </a:lnTo>
                      <a:lnTo>
                        <a:pt x="18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Freeform 231"/>
                <p:cNvSpPr>
                  <a:spLocks/>
                </p:cNvSpPr>
                <p:nvPr/>
              </p:nvSpPr>
              <p:spPr bwMode="auto">
                <a:xfrm>
                  <a:off x="9455" y="6975"/>
                  <a:ext cx="43" cy="112"/>
                </a:xfrm>
                <a:custGeom>
                  <a:avLst/>
                  <a:gdLst>
                    <a:gd name="T0" fmla="*/ 0 w 43"/>
                    <a:gd name="T1" fmla="*/ 112 h 112"/>
                    <a:gd name="T2" fmla="*/ 9 w 43"/>
                    <a:gd name="T3" fmla="*/ 112 h 112"/>
                    <a:gd name="T4" fmla="*/ 43 w 43"/>
                    <a:gd name="T5" fmla="*/ 0 h 112"/>
                    <a:gd name="T6" fmla="*/ 35 w 43"/>
                    <a:gd name="T7" fmla="*/ 0 h 112"/>
                    <a:gd name="T8" fmla="*/ 0 w 43"/>
                    <a:gd name="T9" fmla="*/ 112 h 112"/>
                    <a:gd name="T10" fmla="*/ 9 w 43"/>
                    <a:gd name="T11" fmla="*/ 112 h 112"/>
                    <a:gd name="T12" fmla="*/ 0 w 43"/>
                    <a:gd name="T13" fmla="*/ 112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112"/>
                    <a:gd name="T23" fmla="*/ 43 w 43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112">
                      <a:moveTo>
                        <a:pt x="0" y="112"/>
                      </a:moveTo>
                      <a:lnTo>
                        <a:pt x="9" y="112"/>
                      </a:ln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0" y="112"/>
                      </a:lnTo>
                      <a:lnTo>
                        <a:pt x="9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Freeform 232"/>
                <p:cNvSpPr>
                  <a:spLocks/>
                </p:cNvSpPr>
                <p:nvPr/>
              </p:nvSpPr>
              <p:spPr bwMode="auto">
                <a:xfrm>
                  <a:off x="9455" y="6984"/>
                  <a:ext cx="26" cy="103"/>
                </a:xfrm>
                <a:custGeom>
                  <a:avLst/>
                  <a:gdLst>
                    <a:gd name="T0" fmla="*/ 17 w 26"/>
                    <a:gd name="T1" fmla="*/ 17 h 103"/>
                    <a:gd name="T2" fmla="*/ 17 w 26"/>
                    <a:gd name="T3" fmla="*/ 17 h 103"/>
                    <a:gd name="T4" fmla="*/ 0 w 26"/>
                    <a:gd name="T5" fmla="*/ 103 h 103"/>
                    <a:gd name="T6" fmla="*/ 9 w 26"/>
                    <a:gd name="T7" fmla="*/ 103 h 103"/>
                    <a:gd name="T8" fmla="*/ 17 w 26"/>
                    <a:gd name="T9" fmla="*/ 17 h 103"/>
                    <a:gd name="T10" fmla="*/ 17 w 26"/>
                    <a:gd name="T11" fmla="*/ 17 h 103"/>
                    <a:gd name="T12" fmla="*/ 17 w 26"/>
                    <a:gd name="T13" fmla="*/ 17 h 103"/>
                    <a:gd name="T14" fmla="*/ 26 w 26"/>
                    <a:gd name="T15" fmla="*/ 0 h 103"/>
                    <a:gd name="T16" fmla="*/ 17 w 26"/>
                    <a:gd name="T17" fmla="*/ 17 h 103"/>
                    <a:gd name="T18" fmla="*/ 17 w 26"/>
                    <a:gd name="T19" fmla="*/ 17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03"/>
                    <a:gd name="T32" fmla="*/ 26 w 26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03">
                      <a:moveTo>
                        <a:pt x="17" y="17"/>
                      </a:moveTo>
                      <a:lnTo>
                        <a:pt x="17" y="17"/>
                      </a:lnTo>
                      <a:lnTo>
                        <a:pt x="0" y="103"/>
                      </a:lnTo>
                      <a:lnTo>
                        <a:pt x="9" y="103"/>
                      </a:lnTo>
                      <a:lnTo>
                        <a:pt x="17" y="17"/>
                      </a:lnTo>
                      <a:lnTo>
                        <a:pt x="26" y="0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Freeform 233"/>
                <p:cNvSpPr>
                  <a:spLocks/>
                </p:cNvSpPr>
                <p:nvPr/>
              </p:nvSpPr>
              <p:spPr bwMode="auto">
                <a:xfrm>
                  <a:off x="9438" y="7001"/>
                  <a:ext cx="34" cy="94"/>
                </a:xfrm>
                <a:custGeom>
                  <a:avLst/>
                  <a:gdLst>
                    <a:gd name="T0" fmla="*/ 0 w 34"/>
                    <a:gd name="T1" fmla="*/ 77 h 94"/>
                    <a:gd name="T2" fmla="*/ 9 w 34"/>
                    <a:gd name="T3" fmla="*/ 77 h 94"/>
                    <a:gd name="T4" fmla="*/ 34 w 34"/>
                    <a:gd name="T5" fmla="*/ 0 h 94"/>
                    <a:gd name="T6" fmla="*/ 34 w 34"/>
                    <a:gd name="T7" fmla="*/ 0 h 94"/>
                    <a:gd name="T8" fmla="*/ 0 w 34"/>
                    <a:gd name="T9" fmla="*/ 77 h 94"/>
                    <a:gd name="T10" fmla="*/ 9 w 34"/>
                    <a:gd name="T11" fmla="*/ 77 h 94"/>
                    <a:gd name="T12" fmla="*/ 0 w 34"/>
                    <a:gd name="T13" fmla="*/ 77 h 94"/>
                    <a:gd name="T14" fmla="*/ 0 w 34"/>
                    <a:gd name="T15" fmla="*/ 94 h 94"/>
                    <a:gd name="T16" fmla="*/ 9 w 34"/>
                    <a:gd name="T17" fmla="*/ 77 h 94"/>
                    <a:gd name="T18" fmla="*/ 0 w 34"/>
                    <a:gd name="T19" fmla="*/ 77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94"/>
                    <a:gd name="T32" fmla="*/ 34 w 34"/>
                    <a:gd name="T33" fmla="*/ 94 h 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94">
                      <a:moveTo>
                        <a:pt x="0" y="77"/>
                      </a:moveTo>
                      <a:lnTo>
                        <a:pt x="9" y="77"/>
                      </a:lnTo>
                      <a:lnTo>
                        <a:pt x="34" y="0"/>
                      </a:lnTo>
                      <a:lnTo>
                        <a:pt x="0" y="77"/>
                      </a:lnTo>
                      <a:lnTo>
                        <a:pt x="9" y="77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9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Freeform 234"/>
                <p:cNvSpPr>
                  <a:spLocks/>
                </p:cNvSpPr>
                <p:nvPr/>
              </p:nvSpPr>
              <p:spPr bwMode="auto">
                <a:xfrm>
                  <a:off x="9438" y="7018"/>
                  <a:ext cx="17" cy="60"/>
                </a:xfrm>
                <a:custGeom>
                  <a:avLst/>
                  <a:gdLst>
                    <a:gd name="T0" fmla="*/ 17 w 17"/>
                    <a:gd name="T1" fmla="*/ 9 h 60"/>
                    <a:gd name="T2" fmla="*/ 9 w 17"/>
                    <a:gd name="T3" fmla="*/ 9 h 60"/>
                    <a:gd name="T4" fmla="*/ 0 w 17"/>
                    <a:gd name="T5" fmla="*/ 60 h 60"/>
                    <a:gd name="T6" fmla="*/ 9 w 17"/>
                    <a:gd name="T7" fmla="*/ 60 h 60"/>
                    <a:gd name="T8" fmla="*/ 17 w 17"/>
                    <a:gd name="T9" fmla="*/ 9 h 60"/>
                    <a:gd name="T10" fmla="*/ 9 w 17"/>
                    <a:gd name="T11" fmla="*/ 0 h 60"/>
                    <a:gd name="T12" fmla="*/ 17 w 17"/>
                    <a:gd name="T13" fmla="*/ 9 h 60"/>
                    <a:gd name="T14" fmla="*/ 17 w 17"/>
                    <a:gd name="T15" fmla="*/ 0 h 60"/>
                    <a:gd name="T16" fmla="*/ 9 w 17"/>
                    <a:gd name="T17" fmla="*/ 0 h 60"/>
                    <a:gd name="T18" fmla="*/ 17 w 17"/>
                    <a:gd name="T19" fmla="*/ 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60"/>
                    <a:gd name="T32" fmla="*/ 17 w 1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60">
                      <a:moveTo>
                        <a:pt x="17" y="9"/>
                      </a:moveTo>
                      <a:lnTo>
                        <a:pt x="9" y="9"/>
                      </a:lnTo>
                      <a:lnTo>
                        <a:pt x="0" y="60"/>
                      </a:lnTo>
                      <a:lnTo>
                        <a:pt x="9" y="60"/>
                      </a:lnTo>
                      <a:lnTo>
                        <a:pt x="17" y="9"/>
                      </a:lnTo>
                      <a:lnTo>
                        <a:pt x="9" y="0"/>
                      </a:ln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Freeform 235"/>
                <p:cNvSpPr>
                  <a:spLocks/>
                </p:cNvSpPr>
                <p:nvPr/>
              </p:nvSpPr>
              <p:spPr bwMode="auto">
                <a:xfrm>
                  <a:off x="9429" y="7018"/>
                  <a:ext cx="26" cy="43"/>
                </a:xfrm>
                <a:custGeom>
                  <a:avLst/>
                  <a:gdLst>
                    <a:gd name="T0" fmla="*/ 0 w 26"/>
                    <a:gd name="T1" fmla="*/ 43 h 43"/>
                    <a:gd name="T2" fmla="*/ 0 w 26"/>
                    <a:gd name="T3" fmla="*/ 43 h 43"/>
                    <a:gd name="T4" fmla="*/ 26 w 26"/>
                    <a:gd name="T5" fmla="*/ 9 h 43"/>
                    <a:gd name="T6" fmla="*/ 18 w 26"/>
                    <a:gd name="T7" fmla="*/ 0 h 43"/>
                    <a:gd name="T8" fmla="*/ 0 w 26"/>
                    <a:gd name="T9" fmla="*/ 34 h 43"/>
                    <a:gd name="T10" fmla="*/ 0 w 26"/>
                    <a:gd name="T11" fmla="*/ 43 h 43"/>
                    <a:gd name="T12" fmla="*/ 0 w 26"/>
                    <a:gd name="T13" fmla="*/ 43 h 43"/>
                    <a:gd name="T14" fmla="*/ 0 w 26"/>
                    <a:gd name="T15" fmla="*/ 43 h 43"/>
                    <a:gd name="T16" fmla="*/ 0 w 26"/>
                    <a:gd name="T17" fmla="*/ 43 h 43"/>
                    <a:gd name="T18" fmla="*/ 0 w 26"/>
                    <a:gd name="T19" fmla="*/ 43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43"/>
                    <a:gd name="T32" fmla="*/ 26 w 26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43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26" y="9"/>
                      </a:lnTo>
                      <a:lnTo>
                        <a:pt x="18" y="0"/>
                      </a:lnTo>
                      <a:lnTo>
                        <a:pt x="0" y="3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Freeform 236"/>
                <p:cNvSpPr>
                  <a:spLocks/>
                </p:cNvSpPr>
                <p:nvPr/>
              </p:nvSpPr>
              <p:spPr bwMode="auto">
                <a:xfrm>
                  <a:off x="9429" y="7035"/>
                  <a:ext cx="9" cy="26"/>
                </a:xfrm>
                <a:custGeom>
                  <a:avLst/>
                  <a:gdLst>
                    <a:gd name="T0" fmla="*/ 9 w 9"/>
                    <a:gd name="T1" fmla="*/ 0 h 26"/>
                    <a:gd name="T2" fmla="*/ 0 w 9"/>
                    <a:gd name="T3" fmla="*/ 0 h 26"/>
                    <a:gd name="T4" fmla="*/ 0 w 9"/>
                    <a:gd name="T5" fmla="*/ 26 h 26"/>
                    <a:gd name="T6" fmla="*/ 0 w 9"/>
                    <a:gd name="T7" fmla="*/ 26 h 26"/>
                    <a:gd name="T8" fmla="*/ 9 w 9"/>
                    <a:gd name="T9" fmla="*/ 0 h 26"/>
                    <a:gd name="T10" fmla="*/ 9 w 9"/>
                    <a:gd name="T11" fmla="*/ 0 h 26"/>
                    <a:gd name="T12" fmla="*/ 9 w 9"/>
                    <a:gd name="T13" fmla="*/ 0 h 26"/>
                    <a:gd name="T14" fmla="*/ 9 w 9"/>
                    <a:gd name="T15" fmla="*/ 0 h 26"/>
                    <a:gd name="T16" fmla="*/ 9 w 9"/>
                    <a:gd name="T17" fmla="*/ 0 h 26"/>
                    <a:gd name="T18" fmla="*/ 9 w 9"/>
                    <a:gd name="T19" fmla="*/ 0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26"/>
                    <a:gd name="T32" fmla="*/ 9 w 9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26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Freeform 237"/>
                <p:cNvSpPr>
                  <a:spLocks/>
                </p:cNvSpPr>
                <p:nvPr/>
              </p:nvSpPr>
              <p:spPr bwMode="auto">
                <a:xfrm>
                  <a:off x="9412" y="703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0 w 26"/>
                    <a:gd name="T3" fmla="*/ 0 h 1"/>
                    <a:gd name="T4" fmla="*/ 26 w 26"/>
                    <a:gd name="T5" fmla="*/ 0 h 1"/>
                    <a:gd name="T6" fmla="*/ 26 w 26"/>
                    <a:gd name="T7" fmla="*/ 0 h 1"/>
                    <a:gd name="T8" fmla="*/ 0 w 26"/>
                    <a:gd name="T9" fmla="*/ 0 h 1"/>
                    <a:gd name="T10" fmla="*/ 0 w 26"/>
                    <a:gd name="T11" fmla="*/ 0 h 1"/>
                    <a:gd name="T12" fmla="*/ 0 w 26"/>
                    <a:gd name="T13" fmla="*/ 0 h 1"/>
                    <a:gd name="T14" fmla="*/ 0 w 26"/>
                    <a:gd name="T15" fmla="*/ 0 h 1"/>
                    <a:gd name="T16" fmla="*/ 0 w 26"/>
                    <a:gd name="T17" fmla="*/ 0 h 1"/>
                    <a:gd name="T18" fmla="*/ 0 w 26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"/>
                    <a:gd name="T32" fmla="*/ 26 w 26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Freeform 238"/>
                <p:cNvSpPr>
                  <a:spLocks/>
                </p:cNvSpPr>
                <p:nvPr/>
              </p:nvSpPr>
              <p:spPr bwMode="auto">
                <a:xfrm>
                  <a:off x="9197" y="7078"/>
                  <a:ext cx="275" cy="241"/>
                </a:xfrm>
                <a:custGeom>
                  <a:avLst/>
                  <a:gdLst>
                    <a:gd name="T0" fmla="*/ 17 w 275"/>
                    <a:gd name="T1" fmla="*/ 164 h 241"/>
                    <a:gd name="T2" fmla="*/ 26 w 275"/>
                    <a:gd name="T3" fmla="*/ 164 h 241"/>
                    <a:gd name="T4" fmla="*/ 34 w 275"/>
                    <a:gd name="T5" fmla="*/ 181 h 241"/>
                    <a:gd name="T6" fmla="*/ 43 w 275"/>
                    <a:gd name="T7" fmla="*/ 198 h 241"/>
                    <a:gd name="T8" fmla="*/ 52 w 275"/>
                    <a:gd name="T9" fmla="*/ 207 h 241"/>
                    <a:gd name="T10" fmla="*/ 69 w 275"/>
                    <a:gd name="T11" fmla="*/ 215 h 241"/>
                    <a:gd name="T12" fmla="*/ 86 w 275"/>
                    <a:gd name="T13" fmla="*/ 224 h 241"/>
                    <a:gd name="T14" fmla="*/ 103 w 275"/>
                    <a:gd name="T15" fmla="*/ 233 h 241"/>
                    <a:gd name="T16" fmla="*/ 120 w 275"/>
                    <a:gd name="T17" fmla="*/ 233 h 241"/>
                    <a:gd name="T18" fmla="*/ 138 w 275"/>
                    <a:gd name="T19" fmla="*/ 241 h 241"/>
                    <a:gd name="T20" fmla="*/ 146 w 275"/>
                    <a:gd name="T21" fmla="*/ 241 h 241"/>
                    <a:gd name="T22" fmla="*/ 164 w 275"/>
                    <a:gd name="T23" fmla="*/ 233 h 241"/>
                    <a:gd name="T24" fmla="*/ 172 w 275"/>
                    <a:gd name="T25" fmla="*/ 233 h 241"/>
                    <a:gd name="T26" fmla="*/ 181 w 275"/>
                    <a:gd name="T27" fmla="*/ 233 h 241"/>
                    <a:gd name="T28" fmla="*/ 189 w 275"/>
                    <a:gd name="T29" fmla="*/ 233 h 241"/>
                    <a:gd name="T30" fmla="*/ 198 w 275"/>
                    <a:gd name="T31" fmla="*/ 224 h 241"/>
                    <a:gd name="T32" fmla="*/ 207 w 275"/>
                    <a:gd name="T33" fmla="*/ 224 h 241"/>
                    <a:gd name="T34" fmla="*/ 215 w 275"/>
                    <a:gd name="T35" fmla="*/ 215 h 241"/>
                    <a:gd name="T36" fmla="*/ 224 w 275"/>
                    <a:gd name="T37" fmla="*/ 215 h 241"/>
                    <a:gd name="T38" fmla="*/ 232 w 275"/>
                    <a:gd name="T39" fmla="*/ 207 h 241"/>
                    <a:gd name="T40" fmla="*/ 232 w 275"/>
                    <a:gd name="T41" fmla="*/ 198 h 241"/>
                    <a:gd name="T42" fmla="*/ 241 w 275"/>
                    <a:gd name="T43" fmla="*/ 189 h 241"/>
                    <a:gd name="T44" fmla="*/ 250 w 275"/>
                    <a:gd name="T45" fmla="*/ 189 h 241"/>
                    <a:gd name="T46" fmla="*/ 258 w 275"/>
                    <a:gd name="T47" fmla="*/ 181 h 241"/>
                    <a:gd name="T48" fmla="*/ 267 w 275"/>
                    <a:gd name="T49" fmla="*/ 172 h 241"/>
                    <a:gd name="T50" fmla="*/ 275 w 275"/>
                    <a:gd name="T51" fmla="*/ 164 h 241"/>
                    <a:gd name="T52" fmla="*/ 258 w 275"/>
                    <a:gd name="T53" fmla="*/ 112 h 241"/>
                    <a:gd name="T54" fmla="*/ 258 w 275"/>
                    <a:gd name="T55" fmla="*/ 155 h 241"/>
                    <a:gd name="T56" fmla="*/ 232 w 275"/>
                    <a:gd name="T57" fmla="*/ 86 h 241"/>
                    <a:gd name="T58" fmla="*/ 241 w 275"/>
                    <a:gd name="T59" fmla="*/ 164 h 241"/>
                    <a:gd name="T60" fmla="*/ 207 w 275"/>
                    <a:gd name="T61" fmla="*/ 35 h 241"/>
                    <a:gd name="T62" fmla="*/ 215 w 275"/>
                    <a:gd name="T63" fmla="*/ 155 h 241"/>
                    <a:gd name="T64" fmla="*/ 181 w 275"/>
                    <a:gd name="T65" fmla="*/ 35 h 241"/>
                    <a:gd name="T66" fmla="*/ 189 w 275"/>
                    <a:gd name="T67" fmla="*/ 146 h 241"/>
                    <a:gd name="T68" fmla="*/ 155 w 275"/>
                    <a:gd name="T69" fmla="*/ 0 h 241"/>
                    <a:gd name="T70" fmla="*/ 164 w 275"/>
                    <a:gd name="T71" fmla="*/ 138 h 241"/>
                    <a:gd name="T72" fmla="*/ 120 w 275"/>
                    <a:gd name="T73" fmla="*/ 17 h 241"/>
                    <a:gd name="T74" fmla="*/ 138 w 275"/>
                    <a:gd name="T75" fmla="*/ 146 h 241"/>
                    <a:gd name="T76" fmla="*/ 86 w 275"/>
                    <a:gd name="T77" fmla="*/ 43 h 241"/>
                    <a:gd name="T78" fmla="*/ 112 w 275"/>
                    <a:gd name="T79" fmla="*/ 146 h 241"/>
                    <a:gd name="T80" fmla="*/ 60 w 275"/>
                    <a:gd name="T81" fmla="*/ 52 h 241"/>
                    <a:gd name="T82" fmla="*/ 86 w 275"/>
                    <a:gd name="T83" fmla="*/ 146 h 241"/>
                    <a:gd name="T84" fmla="*/ 34 w 275"/>
                    <a:gd name="T85" fmla="*/ 78 h 241"/>
                    <a:gd name="T86" fmla="*/ 69 w 275"/>
                    <a:gd name="T87" fmla="*/ 155 h 241"/>
                    <a:gd name="T88" fmla="*/ 9 w 275"/>
                    <a:gd name="T89" fmla="*/ 86 h 241"/>
                    <a:gd name="T90" fmla="*/ 43 w 275"/>
                    <a:gd name="T91" fmla="*/ 164 h 241"/>
                    <a:gd name="T92" fmla="*/ 0 w 275"/>
                    <a:gd name="T93" fmla="*/ 103 h 241"/>
                    <a:gd name="T94" fmla="*/ 17 w 275"/>
                    <a:gd name="T95" fmla="*/ 164 h 2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5"/>
                    <a:gd name="T145" fmla="*/ 0 h 241"/>
                    <a:gd name="T146" fmla="*/ 275 w 275"/>
                    <a:gd name="T147" fmla="*/ 241 h 2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5" h="241">
                      <a:moveTo>
                        <a:pt x="17" y="164"/>
                      </a:moveTo>
                      <a:lnTo>
                        <a:pt x="26" y="164"/>
                      </a:lnTo>
                      <a:lnTo>
                        <a:pt x="34" y="181"/>
                      </a:lnTo>
                      <a:lnTo>
                        <a:pt x="43" y="198"/>
                      </a:lnTo>
                      <a:lnTo>
                        <a:pt x="52" y="207"/>
                      </a:lnTo>
                      <a:lnTo>
                        <a:pt x="69" y="215"/>
                      </a:lnTo>
                      <a:lnTo>
                        <a:pt x="86" y="224"/>
                      </a:lnTo>
                      <a:lnTo>
                        <a:pt x="103" y="233"/>
                      </a:lnTo>
                      <a:lnTo>
                        <a:pt x="120" y="233"/>
                      </a:lnTo>
                      <a:lnTo>
                        <a:pt x="138" y="241"/>
                      </a:lnTo>
                      <a:lnTo>
                        <a:pt x="146" y="241"/>
                      </a:lnTo>
                      <a:lnTo>
                        <a:pt x="164" y="233"/>
                      </a:lnTo>
                      <a:lnTo>
                        <a:pt x="172" y="233"/>
                      </a:lnTo>
                      <a:lnTo>
                        <a:pt x="181" y="233"/>
                      </a:lnTo>
                      <a:lnTo>
                        <a:pt x="189" y="233"/>
                      </a:lnTo>
                      <a:lnTo>
                        <a:pt x="198" y="224"/>
                      </a:lnTo>
                      <a:lnTo>
                        <a:pt x="207" y="224"/>
                      </a:lnTo>
                      <a:lnTo>
                        <a:pt x="215" y="215"/>
                      </a:lnTo>
                      <a:lnTo>
                        <a:pt x="224" y="215"/>
                      </a:lnTo>
                      <a:lnTo>
                        <a:pt x="232" y="207"/>
                      </a:lnTo>
                      <a:lnTo>
                        <a:pt x="232" y="198"/>
                      </a:lnTo>
                      <a:lnTo>
                        <a:pt x="241" y="189"/>
                      </a:lnTo>
                      <a:lnTo>
                        <a:pt x="250" y="189"/>
                      </a:lnTo>
                      <a:lnTo>
                        <a:pt x="258" y="181"/>
                      </a:lnTo>
                      <a:lnTo>
                        <a:pt x="267" y="172"/>
                      </a:lnTo>
                      <a:lnTo>
                        <a:pt x="275" y="164"/>
                      </a:lnTo>
                      <a:lnTo>
                        <a:pt x="258" y="112"/>
                      </a:lnTo>
                      <a:lnTo>
                        <a:pt x="258" y="155"/>
                      </a:lnTo>
                      <a:lnTo>
                        <a:pt x="232" y="86"/>
                      </a:lnTo>
                      <a:lnTo>
                        <a:pt x="241" y="164"/>
                      </a:lnTo>
                      <a:lnTo>
                        <a:pt x="207" y="35"/>
                      </a:lnTo>
                      <a:lnTo>
                        <a:pt x="215" y="155"/>
                      </a:lnTo>
                      <a:lnTo>
                        <a:pt x="181" y="35"/>
                      </a:lnTo>
                      <a:lnTo>
                        <a:pt x="189" y="146"/>
                      </a:lnTo>
                      <a:lnTo>
                        <a:pt x="155" y="0"/>
                      </a:lnTo>
                      <a:lnTo>
                        <a:pt x="164" y="138"/>
                      </a:lnTo>
                      <a:lnTo>
                        <a:pt x="120" y="17"/>
                      </a:lnTo>
                      <a:lnTo>
                        <a:pt x="138" y="146"/>
                      </a:lnTo>
                      <a:lnTo>
                        <a:pt x="86" y="43"/>
                      </a:lnTo>
                      <a:lnTo>
                        <a:pt x="112" y="146"/>
                      </a:lnTo>
                      <a:lnTo>
                        <a:pt x="60" y="52"/>
                      </a:lnTo>
                      <a:lnTo>
                        <a:pt x="86" y="146"/>
                      </a:lnTo>
                      <a:lnTo>
                        <a:pt x="34" y="78"/>
                      </a:lnTo>
                      <a:lnTo>
                        <a:pt x="69" y="155"/>
                      </a:lnTo>
                      <a:lnTo>
                        <a:pt x="9" y="86"/>
                      </a:lnTo>
                      <a:lnTo>
                        <a:pt x="43" y="164"/>
                      </a:lnTo>
                      <a:lnTo>
                        <a:pt x="0" y="103"/>
                      </a:lnTo>
                      <a:lnTo>
                        <a:pt x="17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Freeform 239"/>
                <p:cNvSpPr>
                  <a:spLocks/>
                </p:cNvSpPr>
                <p:nvPr/>
              </p:nvSpPr>
              <p:spPr bwMode="auto">
                <a:xfrm>
                  <a:off x="9214" y="7242"/>
                  <a:ext cx="95" cy="77"/>
                </a:xfrm>
                <a:custGeom>
                  <a:avLst/>
                  <a:gdLst>
                    <a:gd name="T0" fmla="*/ 95 w 95"/>
                    <a:gd name="T1" fmla="*/ 69 h 77"/>
                    <a:gd name="T2" fmla="*/ 78 w 95"/>
                    <a:gd name="T3" fmla="*/ 69 h 77"/>
                    <a:gd name="T4" fmla="*/ 69 w 95"/>
                    <a:gd name="T5" fmla="*/ 60 h 77"/>
                    <a:gd name="T6" fmla="*/ 60 w 95"/>
                    <a:gd name="T7" fmla="*/ 60 h 77"/>
                    <a:gd name="T8" fmla="*/ 52 w 95"/>
                    <a:gd name="T9" fmla="*/ 51 h 77"/>
                    <a:gd name="T10" fmla="*/ 43 w 95"/>
                    <a:gd name="T11" fmla="*/ 43 h 77"/>
                    <a:gd name="T12" fmla="*/ 35 w 95"/>
                    <a:gd name="T13" fmla="*/ 34 h 77"/>
                    <a:gd name="T14" fmla="*/ 26 w 95"/>
                    <a:gd name="T15" fmla="*/ 25 h 77"/>
                    <a:gd name="T16" fmla="*/ 17 w 95"/>
                    <a:gd name="T17" fmla="*/ 17 h 77"/>
                    <a:gd name="T18" fmla="*/ 17 w 95"/>
                    <a:gd name="T19" fmla="*/ 17 h 77"/>
                    <a:gd name="T20" fmla="*/ 9 w 95"/>
                    <a:gd name="T21" fmla="*/ 8 h 77"/>
                    <a:gd name="T22" fmla="*/ 9 w 95"/>
                    <a:gd name="T23" fmla="*/ 0 h 77"/>
                    <a:gd name="T24" fmla="*/ 9 w 95"/>
                    <a:gd name="T25" fmla="*/ 0 h 77"/>
                    <a:gd name="T26" fmla="*/ 0 w 95"/>
                    <a:gd name="T27" fmla="*/ 0 h 77"/>
                    <a:gd name="T28" fmla="*/ 9 w 95"/>
                    <a:gd name="T29" fmla="*/ 17 h 77"/>
                    <a:gd name="T30" fmla="*/ 17 w 95"/>
                    <a:gd name="T31" fmla="*/ 25 h 77"/>
                    <a:gd name="T32" fmla="*/ 35 w 95"/>
                    <a:gd name="T33" fmla="*/ 34 h 77"/>
                    <a:gd name="T34" fmla="*/ 43 w 95"/>
                    <a:gd name="T35" fmla="*/ 51 h 77"/>
                    <a:gd name="T36" fmla="*/ 52 w 95"/>
                    <a:gd name="T37" fmla="*/ 60 h 77"/>
                    <a:gd name="T38" fmla="*/ 60 w 95"/>
                    <a:gd name="T39" fmla="*/ 60 h 77"/>
                    <a:gd name="T40" fmla="*/ 78 w 95"/>
                    <a:gd name="T41" fmla="*/ 69 h 77"/>
                    <a:gd name="T42" fmla="*/ 95 w 95"/>
                    <a:gd name="T43" fmla="*/ 77 h 77"/>
                    <a:gd name="T44" fmla="*/ 95 w 95"/>
                    <a:gd name="T45" fmla="*/ 69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5"/>
                    <a:gd name="T70" fmla="*/ 0 h 77"/>
                    <a:gd name="T71" fmla="*/ 95 w 95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5" h="77">
                      <a:moveTo>
                        <a:pt x="95" y="69"/>
                      </a:moveTo>
                      <a:lnTo>
                        <a:pt x="78" y="69"/>
                      </a:lnTo>
                      <a:lnTo>
                        <a:pt x="69" y="60"/>
                      </a:lnTo>
                      <a:lnTo>
                        <a:pt x="60" y="60"/>
                      </a:lnTo>
                      <a:lnTo>
                        <a:pt x="52" y="51"/>
                      </a:lnTo>
                      <a:lnTo>
                        <a:pt x="43" y="43"/>
                      </a:lnTo>
                      <a:lnTo>
                        <a:pt x="35" y="34"/>
                      </a:lnTo>
                      <a:lnTo>
                        <a:pt x="26" y="25"/>
                      </a:lnTo>
                      <a:lnTo>
                        <a:pt x="17" y="17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17" y="25"/>
                      </a:lnTo>
                      <a:lnTo>
                        <a:pt x="35" y="34"/>
                      </a:lnTo>
                      <a:lnTo>
                        <a:pt x="43" y="51"/>
                      </a:lnTo>
                      <a:lnTo>
                        <a:pt x="52" y="60"/>
                      </a:lnTo>
                      <a:lnTo>
                        <a:pt x="60" y="60"/>
                      </a:lnTo>
                      <a:lnTo>
                        <a:pt x="78" y="69"/>
                      </a:lnTo>
                      <a:lnTo>
                        <a:pt x="95" y="77"/>
                      </a:lnTo>
                      <a:lnTo>
                        <a:pt x="95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Freeform 240"/>
                <p:cNvSpPr>
                  <a:spLocks/>
                </p:cNvSpPr>
                <p:nvPr/>
              </p:nvSpPr>
              <p:spPr bwMode="auto">
                <a:xfrm>
                  <a:off x="9309" y="7293"/>
                  <a:ext cx="103" cy="26"/>
                </a:xfrm>
                <a:custGeom>
                  <a:avLst/>
                  <a:gdLst>
                    <a:gd name="T0" fmla="*/ 103 w 103"/>
                    <a:gd name="T1" fmla="*/ 0 h 26"/>
                    <a:gd name="T2" fmla="*/ 95 w 103"/>
                    <a:gd name="T3" fmla="*/ 9 h 26"/>
                    <a:gd name="T4" fmla="*/ 77 w 103"/>
                    <a:gd name="T5" fmla="*/ 9 h 26"/>
                    <a:gd name="T6" fmla="*/ 69 w 103"/>
                    <a:gd name="T7" fmla="*/ 18 h 26"/>
                    <a:gd name="T8" fmla="*/ 52 w 103"/>
                    <a:gd name="T9" fmla="*/ 18 h 26"/>
                    <a:gd name="T10" fmla="*/ 43 w 103"/>
                    <a:gd name="T11" fmla="*/ 18 h 26"/>
                    <a:gd name="T12" fmla="*/ 26 w 103"/>
                    <a:gd name="T13" fmla="*/ 18 h 26"/>
                    <a:gd name="T14" fmla="*/ 17 w 103"/>
                    <a:gd name="T15" fmla="*/ 18 h 26"/>
                    <a:gd name="T16" fmla="*/ 0 w 103"/>
                    <a:gd name="T17" fmla="*/ 18 h 26"/>
                    <a:gd name="T18" fmla="*/ 0 w 103"/>
                    <a:gd name="T19" fmla="*/ 26 h 26"/>
                    <a:gd name="T20" fmla="*/ 8 w 103"/>
                    <a:gd name="T21" fmla="*/ 26 h 26"/>
                    <a:gd name="T22" fmla="*/ 26 w 103"/>
                    <a:gd name="T23" fmla="*/ 26 h 26"/>
                    <a:gd name="T24" fmla="*/ 43 w 103"/>
                    <a:gd name="T25" fmla="*/ 26 h 26"/>
                    <a:gd name="T26" fmla="*/ 52 w 103"/>
                    <a:gd name="T27" fmla="*/ 26 h 26"/>
                    <a:gd name="T28" fmla="*/ 69 w 103"/>
                    <a:gd name="T29" fmla="*/ 18 h 26"/>
                    <a:gd name="T30" fmla="*/ 86 w 103"/>
                    <a:gd name="T31" fmla="*/ 18 h 26"/>
                    <a:gd name="T32" fmla="*/ 95 w 103"/>
                    <a:gd name="T33" fmla="*/ 9 h 26"/>
                    <a:gd name="T34" fmla="*/ 103 w 103"/>
                    <a:gd name="T35" fmla="*/ 0 h 26"/>
                    <a:gd name="T36" fmla="*/ 103 w 103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26"/>
                    <a:gd name="T59" fmla="*/ 103 w 103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26">
                      <a:moveTo>
                        <a:pt x="103" y="0"/>
                      </a:moveTo>
                      <a:lnTo>
                        <a:pt x="95" y="9"/>
                      </a:lnTo>
                      <a:lnTo>
                        <a:pt x="77" y="9"/>
                      </a:lnTo>
                      <a:lnTo>
                        <a:pt x="69" y="18"/>
                      </a:lnTo>
                      <a:lnTo>
                        <a:pt x="52" y="18"/>
                      </a:lnTo>
                      <a:lnTo>
                        <a:pt x="43" y="18"/>
                      </a:lnTo>
                      <a:lnTo>
                        <a:pt x="26" y="18"/>
                      </a:lnTo>
                      <a:lnTo>
                        <a:pt x="17" y="18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8" y="26"/>
                      </a:lnTo>
                      <a:lnTo>
                        <a:pt x="26" y="26"/>
                      </a:lnTo>
                      <a:lnTo>
                        <a:pt x="43" y="26"/>
                      </a:lnTo>
                      <a:lnTo>
                        <a:pt x="52" y="26"/>
                      </a:lnTo>
                      <a:lnTo>
                        <a:pt x="69" y="18"/>
                      </a:lnTo>
                      <a:lnTo>
                        <a:pt x="86" y="18"/>
                      </a:lnTo>
                      <a:lnTo>
                        <a:pt x="95" y="9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Freeform 241"/>
                <p:cNvSpPr>
                  <a:spLocks/>
                </p:cNvSpPr>
                <p:nvPr/>
              </p:nvSpPr>
              <p:spPr bwMode="auto">
                <a:xfrm>
                  <a:off x="9412" y="7233"/>
                  <a:ext cx="60" cy="60"/>
                </a:xfrm>
                <a:custGeom>
                  <a:avLst/>
                  <a:gdLst>
                    <a:gd name="T0" fmla="*/ 60 w 60"/>
                    <a:gd name="T1" fmla="*/ 9 h 60"/>
                    <a:gd name="T2" fmla="*/ 60 w 60"/>
                    <a:gd name="T3" fmla="*/ 0 h 60"/>
                    <a:gd name="T4" fmla="*/ 52 w 60"/>
                    <a:gd name="T5" fmla="*/ 9 h 60"/>
                    <a:gd name="T6" fmla="*/ 43 w 60"/>
                    <a:gd name="T7" fmla="*/ 17 h 60"/>
                    <a:gd name="T8" fmla="*/ 35 w 60"/>
                    <a:gd name="T9" fmla="*/ 26 h 60"/>
                    <a:gd name="T10" fmla="*/ 35 w 60"/>
                    <a:gd name="T11" fmla="*/ 34 h 60"/>
                    <a:gd name="T12" fmla="*/ 26 w 60"/>
                    <a:gd name="T13" fmla="*/ 43 h 60"/>
                    <a:gd name="T14" fmla="*/ 17 w 60"/>
                    <a:gd name="T15" fmla="*/ 43 h 60"/>
                    <a:gd name="T16" fmla="*/ 9 w 60"/>
                    <a:gd name="T17" fmla="*/ 52 h 60"/>
                    <a:gd name="T18" fmla="*/ 0 w 60"/>
                    <a:gd name="T19" fmla="*/ 60 h 60"/>
                    <a:gd name="T20" fmla="*/ 0 w 60"/>
                    <a:gd name="T21" fmla="*/ 60 h 60"/>
                    <a:gd name="T22" fmla="*/ 17 w 60"/>
                    <a:gd name="T23" fmla="*/ 60 h 60"/>
                    <a:gd name="T24" fmla="*/ 17 w 60"/>
                    <a:gd name="T25" fmla="*/ 52 h 60"/>
                    <a:gd name="T26" fmla="*/ 26 w 60"/>
                    <a:gd name="T27" fmla="*/ 43 h 60"/>
                    <a:gd name="T28" fmla="*/ 35 w 60"/>
                    <a:gd name="T29" fmla="*/ 34 h 60"/>
                    <a:gd name="T30" fmla="*/ 43 w 60"/>
                    <a:gd name="T31" fmla="*/ 26 h 60"/>
                    <a:gd name="T32" fmla="*/ 43 w 60"/>
                    <a:gd name="T33" fmla="*/ 17 h 60"/>
                    <a:gd name="T34" fmla="*/ 52 w 60"/>
                    <a:gd name="T35" fmla="*/ 9 h 60"/>
                    <a:gd name="T36" fmla="*/ 60 w 60"/>
                    <a:gd name="T37" fmla="*/ 9 h 60"/>
                    <a:gd name="T38" fmla="*/ 60 w 60"/>
                    <a:gd name="T39" fmla="*/ 9 h 60"/>
                    <a:gd name="T40" fmla="*/ 60 w 60"/>
                    <a:gd name="T41" fmla="*/ 9 h 60"/>
                    <a:gd name="T42" fmla="*/ 60 w 60"/>
                    <a:gd name="T43" fmla="*/ 9 h 60"/>
                    <a:gd name="T44" fmla="*/ 60 w 60"/>
                    <a:gd name="T45" fmla="*/ 9 h 60"/>
                    <a:gd name="T46" fmla="*/ 60 w 60"/>
                    <a:gd name="T47" fmla="*/ 9 h 60"/>
                    <a:gd name="T48" fmla="*/ 60 w 60"/>
                    <a:gd name="T49" fmla="*/ 9 h 60"/>
                    <a:gd name="T50" fmla="*/ 60 w 60"/>
                    <a:gd name="T51" fmla="*/ 9 h 60"/>
                    <a:gd name="T52" fmla="*/ 60 w 60"/>
                    <a:gd name="T53" fmla="*/ 9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0"/>
                    <a:gd name="T82" fmla="*/ 0 h 60"/>
                    <a:gd name="T83" fmla="*/ 60 w 60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0" h="60">
                      <a:moveTo>
                        <a:pt x="60" y="9"/>
                      </a:moveTo>
                      <a:lnTo>
                        <a:pt x="60" y="0"/>
                      </a:lnTo>
                      <a:lnTo>
                        <a:pt x="52" y="9"/>
                      </a:lnTo>
                      <a:lnTo>
                        <a:pt x="43" y="17"/>
                      </a:lnTo>
                      <a:lnTo>
                        <a:pt x="35" y="26"/>
                      </a:lnTo>
                      <a:lnTo>
                        <a:pt x="35" y="34"/>
                      </a:lnTo>
                      <a:lnTo>
                        <a:pt x="26" y="43"/>
                      </a:lnTo>
                      <a:lnTo>
                        <a:pt x="17" y="43"/>
                      </a:lnTo>
                      <a:lnTo>
                        <a:pt x="9" y="52"/>
                      </a:lnTo>
                      <a:lnTo>
                        <a:pt x="0" y="60"/>
                      </a:lnTo>
                      <a:lnTo>
                        <a:pt x="17" y="60"/>
                      </a:lnTo>
                      <a:lnTo>
                        <a:pt x="17" y="52"/>
                      </a:lnTo>
                      <a:lnTo>
                        <a:pt x="26" y="43"/>
                      </a:lnTo>
                      <a:lnTo>
                        <a:pt x="35" y="34"/>
                      </a:lnTo>
                      <a:lnTo>
                        <a:pt x="43" y="26"/>
                      </a:lnTo>
                      <a:lnTo>
                        <a:pt x="43" y="17"/>
                      </a:lnTo>
                      <a:lnTo>
                        <a:pt x="52" y="9"/>
                      </a:lnTo>
                      <a:lnTo>
                        <a:pt x="6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Freeform 242"/>
                <p:cNvSpPr>
                  <a:spLocks/>
                </p:cNvSpPr>
                <p:nvPr/>
              </p:nvSpPr>
              <p:spPr bwMode="auto">
                <a:xfrm>
                  <a:off x="9455" y="7181"/>
                  <a:ext cx="17" cy="61"/>
                </a:xfrm>
                <a:custGeom>
                  <a:avLst/>
                  <a:gdLst>
                    <a:gd name="T0" fmla="*/ 0 w 17"/>
                    <a:gd name="T1" fmla="*/ 9 h 61"/>
                    <a:gd name="T2" fmla="*/ 0 w 17"/>
                    <a:gd name="T3" fmla="*/ 9 h 61"/>
                    <a:gd name="T4" fmla="*/ 17 w 17"/>
                    <a:gd name="T5" fmla="*/ 61 h 61"/>
                    <a:gd name="T6" fmla="*/ 17 w 17"/>
                    <a:gd name="T7" fmla="*/ 61 h 61"/>
                    <a:gd name="T8" fmla="*/ 0 w 17"/>
                    <a:gd name="T9" fmla="*/ 9 h 61"/>
                    <a:gd name="T10" fmla="*/ 0 w 17"/>
                    <a:gd name="T11" fmla="*/ 9 h 61"/>
                    <a:gd name="T12" fmla="*/ 0 w 17"/>
                    <a:gd name="T13" fmla="*/ 9 h 61"/>
                    <a:gd name="T14" fmla="*/ 0 w 17"/>
                    <a:gd name="T15" fmla="*/ 0 h 61"/>
                    <a:gd name="T16" fmla="*/ 0 w 17"/>
                    <a:gd name="T17" fmla="*/ 9 h 61"/>
                    <a:gd name="T18" fmla="*/ 0 w 17"/>
                    <a:gd name="T19" fmla="*/ 9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61"/>
                    <a:gd name="T32" fmla="*/ 17 w 17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61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7" y="6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Freeform 243"/>
                <p:cNvSpPr>
                  <a:spLocks/>
                </p:cNvSpPr>
                <p:nvPr/>
              </p:nvSpPr>
              <p:spPr bwMode="auto">
                <a:xfrm>
                  <a:off x="9455" y="7190"/>
                  <a:ext cx="1" cy="52"/>
                </a:xfrm>
                <a:custGeom>
                  <a:avLst/>
                  <a:gdLst>
                    <a:gd name="T0" fmla="*/ 0 w 1"/>
                    <a:gd name="T1" fmla="*/ 43 h 52"/>
                    <a:gd name="T2" fmla="*/ 0 w 1"/>
                    <a:gd name="T3" fmla="*/ 43 h 52"/>
                    <a:gd name="T4" fmla="*/ 0 w 1"/>
                    <a:gd name="T5" fmla="*/ 0 h 52"/>
                    <a:gd name="T6" fmla="*/ 0 w 1"/>
                    <a:gd name="T7" fmla="*/ 0 h 52"/>
                    <a:gd name="T8" fmla="*/ 0 w 1"/>
                    <a:gd name="T9" fmla="*/ 43 h 52"/>
                    <a:gd name="T10" fmla="*/ 0 w 1"/>
                    <a:gd name="T11" fmla="*/ 43 h 52"/>
                    <a:gd name="T12" fmla="*/ 0 w 1"/>
                    <a:gd name="T13" fmla="*/ 43 h 52"/>
                    <a:gd name="T14" fmla="*/ 0 w 1"/>
                    <a:gd name="T15" fmla="*/ 52 h 52"/>
                    <a:gd name="T16" fmla="*/ 0 w 1"/>
                    <a:gd name="T17" fmla="*/ 43 h 52"/>
                    <a:gd name="T18" fmla="*/ 0 w 1"/>
                    <a:gd name="T19" fmla="*/ 43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52"/>
                    <a:gd name="T32" fmla="*/ 1 w 1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52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Freeform 244"/>
                <p:cNvSpPr>
                  <a:spLocks/>
                </p:cNvSpPr>
                <p:nvPr/>
              </p:nvSpPr>
              <p:spPr bwMode="auto">
                <a:xfrm>
                  <a:off x="9429" y="7147"/>
                  <a:ext cx="26" cy="86"/>
                </a:xfrm>
                <a:custGeom>
                  <a:avLst/>
                  <a:gdLst>
                    <a:gd name="T0" fmla="*/ 9 w 26"/>
                    <a:gd name="T1" fmla="*/ 17 h 86"/>
                    <a:gd name="T2" fmla="*/ 0 w 26"/>
                    <a:gd name="T3" fmla="*/ 17 h 86"/>
                    <a:gd name="T4" fmla="*/ 26 w 26"/>
                    <a:gd name="T5" fmla="*/ 86 h 86"/>
                    <a:gd name="T6" fmla="*/ 26 w 26"/>
                    <a:gd name="T7" fmla="*/ 86 h 86"/>
                    <a:gd name="T8" fmla="*/ 9 w 26"/>
                    <a:gd name="T9" fmla="*/ 9 h 86"/>
                    <a:gd name="T10" fmla="*/ 0 w 26"/>
                    <a:gd name="T11" fmla="*/ 17 h 86"/>
                    <a:gd name="T12" fmla="*/ 9 w 26"/>
                    <a:gd name="T13" fmla="*/ 9 h 86"/>
                    <a:gd name="T14" fmla="*/ 0 w 26"/>
                    <a:gd name="T15" fmla="*/ 0 h 86"/>
                    <a:gd name="T16" fmla="*/ 0 w 26"/>
                    <a:gd name="T17" fmla="*/ 17 h 86"/>
                    <a:gd name="T18" fmla="*/ 9 w 26"/>
                    <a:gd name="T19" fmla="*/ 17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86"/>
                    <a:gd name="T32" fmla="*/ 26 w 26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86">
                      <a:moveTo>
                        <a:pt x="9" y="17"/>
                      </a:moveTo>
                      <a:lnTo>
                        <a:pt x="0" y="17"/>
                      </a:lnTo>
                      <a:lnTo>
                        <a:pt x="26" y="86"/>
                      </a:lnTo>
                      <a:lnTo>
                        <a:pt x="9" y="9"/>
                      </a:lnTo>
                      <a:lnTo>
                        <a:pt x="0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Freeform 245"/>
                <p:cNvSpPr>
                  <a:spLocks/>
                </p:cNvSpPr>
                <p:nvPr/>
              </p:nvSpPr>
              <p:spPr bwMode="auto">
                <a:xfrm>
                  <a:off x="9429" y="7164"/>
                  <a:ext cx="9" cy="78"/>
                </a:xfrm>
                <a:custGeom>
                  <a:avLst/>
                  <a:gdLst>
                    <a:gd name="T0" fmla="*/ 9 w 9"/>
                    <a:gd name="T1" fmla="*/ 78 h 78"/>
                    <a:gd name="T2" fmla="*/ 9 w 9"/>
                    <a:gd name="T3" fmla="*/ 78 h 78"/>
                    <a:gd name="T4" fmla="*/ 9 w 9"/>
                    <a:gd name="T5" fmla="*/ 0 h 78"/>
                    <a:gd name="T6" fmla="*/ 0 w 9"/>
                    <a:gd name="T7" fmla="*/ 0 h 78"/>
                    <a:gd name="T8" fmla="*/ 9 w 9"/>
                    <a:gd name="T9" fmla="*/ 78 h 78"/>
                    <a:gd name="T10" fmla="*/ 9 w 9"/>
                    <a:gd name="T11" fmla="*/ 78 h 78"/>
                    <a:gd name="T12" fmla="*/ 9 w 9"/>
                    <a:gd name="T13" fmla="*/ 78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8"/>
                    <a:gd name="T23" fmla="*/ 9 w 9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8">
                      <a:moveTo>
                        <a:pt x="9" y="78"/>
                      </a:moveTo>
                      <a:lnTo>
                        <a:pt x="9" y="7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Freeform 246"/>
                <p:cNvSpPr>
                  <a:spLocks/>
                </p:cNvSpPr>
                <p:nvPr/>
              </p:nvSpPr>
              <p:spPr bwMode="auto">
                <a:xfrm>
                  <a:off x="9404" y="7095"/>
                  <a:ext cx="34" cy="147"/>
                </a:xfrm>
                <a:custGeom>
                  <a:avLst/>
                  <a:gdLst>
                    <a:gd name="T0" fmla="*/ 8 w 34"/>
                    <a:gd name="T1" fmla="*/ 18 h 147"/>
                    <a:gd name="T2" fmla="*/ 0 w 34"/>
                    <a:gd name="T3" fmla="*/ 18 h 147"/>
                    <a:gd name="T4" fmla="*/ 34 w 34"/>
                    <a:gd name="T5" fmla="*/ 147 h 147"/>
                    <a:gd name="T6" fmla="*/ 34 w 34"/>
                    <a:gd name="T7" fmla="*/ 147 h 147"/>
                    <a:gd name="T8" fmla="*/ 8 w 34"/>
                    <a:gd name="T9" fmla="*/ 18 h 147"/>
                    <a:gd name="T10" fmla="*/ 0 w 34"/>
                    <a:gd name="T11" fmla="*/ 18 h 147"/>
                    <a:gd name="T12" fmla="*/ 8 w 34"/>
                    <a:gd name="T13" fmla="*/ 18 h 147"/>
                    <a:gd name="T14" fmla="*/ 0 w 34"/>
                    <a:gd name="T15" fmla="*/ 0 h 147"/>
                    <a:gd name="T16" fmla="*/ 0 w 34"/>
                    <a:gd name="T17" fmla="*/ 18 h 147"/>
                    <a:gd name="T18" fmla="*/ 8 w 34"/>
                    <a:gd name="T19" fmla="*/ 18 h 1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147"/>
                    <a:gd name="T32" fmla="*/ 34 w 34"/>
                    <a:gd name="T33" fmla="*/ 147 h 1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147">
                      <a:moveTo>
                        <a:pt x="8" y="18"/>
                      </a:moveTo>
                      <a:lnTo>
                        <a:pt x="0" y="18"/>
                      </a:lnTo>
                      <a:lnTo>
                        <a:pt x="34" y="147"/>
                      </a:lnTo>
                      <a:lnTo>
                        <a:pt x="8" y="18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Freeform 247"/>
                <p:cNvSpPr>
                  <a:spLocks/>
                </p:cNvSpPr>
                <p:nvPr/>
              </p:nvSpPr>
              <p:spPr bwMode="auto">
                <a:xfrm>
                  <a:off x="9404" y="7113"/>
                  <a:ext cx="17" cy="137"/>
                </a:xfrm>
                <a:custGeom>
                  <a:avLst/>
                  <a:gdLst>
                    <a:gd name="T0" fmla="*/ 8 w 17"/>
                    <a:gd name="T1" fmla="*/ 120 h 137"/>
                    <a:gd name="T2" fmla="*/ 17 w 17"/>
                    <a:gd name="T3" fmla="*/ 120 h 137"/>
                    <a:gd name="T4" fmla="*/ 8 w 17"/>
                    <a:gd name="T5" fmla="*/ 0 h 137"/>
                    <a:gd name="T6" fmla="*/ 0 w 17"/>
                    <a:gd name="T7" fmla="*/ 0 h 137"/>
                    <a:gd name="T8" fmla="*/ 8 w 17"/>
                    <a:gd name="T9" fmla="*/ 120 h 137"/>
                    <a:gd name="T10" fmla="*/ 17 w 17"/>
                    <a:gd name="T11" fmla="*/ 120 h 137"/>
                    <a:gd name="T12" fmla="*/ 8 w 17"/>
                    <a:gd name="T13" fmla="*/ 120 h 137"/>
                    <a:gd name="T14" fmla="*/ 17 w 17"/>
                    <a:gd name="T15" fmla="*/ 137 h 137"/>
                    <a:gd name="T16" fmla="*/ 17 w 17"/>
                    <a:gd name="T17" fmla="*/ 120 h 137"/>
                    <a:gd name="T18" fmla="*/ 8 w 17"/>
                    <a:gd name="T19" fmla="*/ 120 h 1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37"/>
                    <a:gd name="T32" fmla="*/ 17 w 17"/>
                    <a:gd name="T33" fmla="*/ 137 h 1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37">
                      <a:moveTo>
                        <a:pt x="8" y="120"/>
                      </a:moveTo>
                      <a:lnTo>
                        <a:pt x="17" y="12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120"/>
                      </a:lnTo>
                      <a:lnTo>
                        <a:pt x="17" y="120"/>
                      </a:lnTo>
                      <a:lnTo>
                        <a:pt x="8" y="120"/>
                      </a:lnTo>
                      <a:lnTo>
                        <a:pt x="17" y="137"/>
                      </a:lnTo>
                      <a:lnTo>
                        <a:pt x="17" y="120"/>
                      </a:lnTo>
                      <a:lnTo>
                        <a:pt x="8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Freeform 248"/>
                <p:cNvSpPr>
                  <a:spLocks/>
                </p:cNvSpPr>
                <p:nvPr/>
              </p:nvSpPr>
              <p:spPr bwMode="auto">
                <a:xfrm>
                  <a:off x="9378" y="7095"/>
                  <a:ext cx="43" cy="138"/>
                </a:xfrm>
                <a:custGeom>
                  <a:avLst/>
                  <a:gdLst>
                    <a:gd name="T0" fmla="*/ 0 w 43"/>
                    <a:gd name="T1" fmla="*/ 18 h 138"/>
                    <a:gd name="T2" fmla="*/ 0 w 43"/>
                    <a:gd name="T3" fmla="*/ 18 h 138"/>
                    <a:gd name="T4" fmla="*/ 34 w 43"/>
                    <a:gd name="T5" fmla="*/ 138 h 138"/>
                    <a:gd name="T6" fmla="*/ 43 w 43"/>
                    <a:gd name="T7" fmla="*/ 138 h 138"/>
                    <a:gd name="T8" fmla="*/ 0 w 43"/>
                    <a:gd name="T9" fmla="*/ 18 h 138"/>
                    <a:gd name="T10" fmla="*/ 0 w 43"/>
                    <a:gd name="T11" fmla="*/ 18 h 138"/>
                    <a:gd name="T12" fmla="*/ 0 w 43"/>
                    <a:gd name="T13" fmla="*/ 18 h 138"/>
                    <a:gd name="T14" fmla="*/ 0 w 43"/>
                    <a:gd name="T15" fmla="*/ 0 h 138"/>
                    <a:gd name="T16" fmla="*/ 0 w 43"/>
                    <a:gd name="T17" fmla="*/ 18 h 138"/>
                    <a:gd name="T18" fmla="*/ 0 w 43"/>
                    <a:gd name="T19" fmla="*/ 18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138"/>
                    <a:gd name="T32" fmla="*/ 43 w 43"/>
                    <a:gd name="T33" fmla="*/ 138 h 1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1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34" y="138"/>
                      </a:lnTo>
                      <a:lnTo>
                        <a:pt x="43" y="13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Freeform 249"/>
                <p:cNvSpPr>
                  <a:spLocks/>
                </p:cNvSpPr>
                <p:nvPr/>
              </p:nvSpPr>
              <p:spPr bwMode="auto">
                <a:xfrm>
                  <a:off x="9378" y="7113"/>
                  <a:ext cx="8" cy="111"/>
                </a:xfrm>
                <a:custGeom>
                  <a:avLst/>
                  <a:gdLst>
                    <a:gd name="T0" fmla="*/ 8 w 8"/>
                    <a:gd name="T1" fmla="*/ 111 h 111"/>
                    <a:gd name="T2" fmla="*/ 8 w 8"/>
                    <a:gd name="T3" fmla="*/ 111 h 111"/>
                    <a:gd name="T4" fmla="*/ 0 w 8"/>
                    <a:gd name="T5" fmla="*/ 0 h 111"/>
                    <a:gd name="T6" fmla="*/ 0 w 8"/>
                    <a:gd name="T7" fmla="*/ 0 h 111"/>
                    <a:gd name="T8" fmla="*/ 8 w 8"/>
                    <a:gd name="T9" fmla="*/ 111 h 111"/>
                    <a:gd name="T10" fmla="*/ 8 w 8"/>
                    <a:gd name="T11" fmla="*/ 111 h 111"/>
                    <a:gd name="T12" fmla="*/ 8 w 8"/>
                    <a:gd name="T13" fmla="*/ 111 h 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11"/>
                    <a:gd name="T23" fmla="*/ 8 w 8"/>
                    <a:gd name="T24" fmla="*/ 111 h 1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11">
                      <a:moveTo>
                        <a:pt x="8" y="111"/>
                      </a:moveTo>
                      <a:lnTo>
                        <a:pt x="8" y="111"/>
                      </a:lnTo>
                      <a:lnTo>
                        <a:pt x="0" y="0"/>
                      </a:lnTo>
                      <a:lnTo>
                        <a:pt x="8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Freeform 250"/>
                <p:cNvSpPr>
                  <a:spLocks/>
                </p:cNvSpPr>
                <p:nvPr/>
              </p:nvSpPr>
              <p:spPr bwMode="auto">
                <a:xfrm>
                  <a:off x="9352" y="7078"/>
                  <a:ext cx="34" cy="146"/>
                </a:xfrm>
                <a:custGeom>
                  <a:avLst/>
                  <a:gdLst>
                    <a:gd name="T0" fmla="*/ 0 w 34"/>
                    <a:gd name="T1" fmla="*/ 0 h 146"/>
                    <a:gd name="T2" fmla="*/ 0 w 34"/>
                    <a:gd name="T3" fmla="*/ 0 h 146"/>
                    <a:gd name="T4" fmla="*/ 34 w 34"/>
                    <a:gd name="T5" fmla="*/ 146 h 146"/>
                    <a:gd name="T6" fmla="*/ 34 w 34"/>
                    <a:gd name="T7" fmla="*/ 146 h 146"/>
                    <a:gd name="T8" fmla="*/ 0 w 34"/>
                    <a:gd name="T9" fmla="*/ 0 h 146"/>
                    <a:gd name="T10" fmla="*/ 0 w 34"/>
                    <a:gd name="T11" fmla="*/ 0 h 146"/>
                    <a:gd name="T12" fmla="*/ 0 w 34"/>
                    <a:gd name="T13" fmla="*/ 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46"/>
                    <a:gd name="T23" fmla="*/ 34 w 34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4" y="1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Freeform 251"/>
                <p:cNvSpPr>
                  <a:spLocks/>
                </p:cNvSpPr>
                <p:nvPr/>
              </p:nvSpPr>
              <p:spPr bwMode="auto">
                <a:xfrm>
                  <a:off x="9352" y="7078"/>
                  <a:ext cx="9" cy="155"/>
                </a:xfrm>
                <a:custGeom>
                  <a:avLst/>
                  <a:gdLst>
                    <a:gd name="T0" fmla="*/ 9 w 9"/>
                    <a:gd name="T1" fmla="*/ 138 h 155"/>
                    <a:gd name="T2" fmla="*/ 9 w 9"/>
                    <a:gd name="T3" fmla="*/ 138 h 155"/>
                    <a:gd name="T4" fmla="*/ 0 w 9"/>
                    <a:gd name="T5" fmla="*/ 0 h 155"/>
                    <a:gd name="T6" fmla="*/ 0 w 9"/>
                    <a:gd name="T7" fmla="*/ 0 h 155"/>
                    <a:gd name="T8" fmla="*/ 9 w 9"/>
                    <a:gd name="T9" fmla="*/ 138 h 155"/>
                    <a:gd name="T10" fmla="*/ 9 w 9"/>
                    <a:gd name="T11" fmla="*/ 138 h 155"/>
                    <a:gd name="T12" fmla="*/ 9 w 9"/>
                    <a:gd name="T13" fmla="*/ 138 h 155"/>
                    <a:gd name="T14" fmla="*/ 9 w 9"/>
                    <a:gd name="T15" fmla="*/ 155 h 155"/>
                    <a:gd name="T16" fmla="*/ 9 w 9"/>
                    <a:gd name="T17" fmla="*/ 138 h 155"/>
                    <a:gd name="T18" fmla="*/ 9 w 9"/>
                    <a:gd name="T19" fmla="*/ 138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55"/>
                    <a:gd name="T32" fmla="*/ 9 w 9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55">
                      <a:moveTo>
                        <a:pt x="9" y="138"/>
                      </a:moveTo>
                      <a:lnTo>
                        <a:pt x="9" y="138"/>
                      </a:lnTo>
                      <a:lnTo>
                        <a:pt x="0" y="0"/>
                      </a:lnTo>
                      <a:lnTo>
                        <a:pt x="9" y="138"/>
                      </a:lnTo>
                      <a:lnTo>
                        <a:pt x="9" y="155"/>
                      </a:lnTo>
                      <a:lnTo>
                        <a:pt x="9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Freeform 252"/>
                <p:cNvSpPr>
                  <a:spLocks/>
                </p:cNvSpPr>
                <p:nvPr/>
              </p:nvSpPr>
              <p:spPr bwMode="auto">
                <a:xfrm>
                  <a:off x="9309" y="7087"/>
                  <a:ext cx="52" cy="129"/>
                </a:xfrm>
                <a:custGeom>
                  <a:avLst/>
                  <a:gdLst>
                    <a:gd name="T0" fmla="*/ 8 w 52"/>
                    <a:gd name="T1" fmla="*/ 8 h 129"/>
                    <a:gd name="T2" fmla="*/ 0 w 52"/>
                    <a:gd name="T3" fmla="*/ 17 h 129"/>
                    <a:gd name="T4" fmla="*/ 52 w 52"/>
                    <a:gd name="T5" fmla="*/ 129 h 129"/>
                    <a:gd name="T6" fmla="*/ 52 w 52"/>
                    <a:gd name="T7" fmla="*/ 129 h 129"/>
                    <a:gd name="T8" fmla="*/ 8 w 52"/>
                    <a:gd name="T9" fmla="*/ 8 h 129"/>
                    <a:gd name="T10" fmla="*/ 0 w 52"/>
                    <a:gd name="T11" fmla="*/ 8 h 129"/>
                    <a:gd name="T12" fmla="*/ 8 w 52"/>
                    <a:gd name="T13" fmla="*/ 8 h 129"/>
                    <a:gd name="T14" fmla="*/ 0 w 52"/>
                    <a:gd name="T15" fmla="*/ 0 h 129"/>
                    <a:gd name="T16" fmla="*/ 0 w 52"/>
                    <a:gd name="T17" fmla="*/ 8 h 129"/>
                    <a:gd name="T18" fmla="*/ 8 w 52"/>
                    <a:gd name="T19" fmla="*/ 8 h 1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29"/>
                    <a:gd name="T32" fmla="*/ 52 w 52"/>
                    <a:gd name="T33" fmla="*/ 129 h 1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29">
                      <a:moveTo>
                        <a:pt x="8" y="8"/>
                      </a:moveTo>
                      <a:lnTo>
                        <a:pt x="0" y="17"/>
                      </a:lnTo>
                      <a:lnTo>
                        <a:pt x="52" y="129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Freeform 253"/>
                <p:cNvSpPr>
                  <a:spLocks/>
                </p:cNvSpPr>
                <p:nvPr/>
              </p:nvSpPr>
              <p:spPr bwMode="auto">
                <a:xfrm>
                  <a:off x="9309" y="7095"/>
                  <a:ext cx="26" cy="138"/>
                </a:xfrm>
                <a:custGeom>
                  <a:avLst/>
                  <a:gdLst>
                    <a:gd name="T0" fmla="*/ 17 w 26"/>
                    <a:gd name="T1" fmla="*/ 129 h 138"/>
                    <a:gd name="T2" fmla="*/ 26 w 26"/>
                    <a:gd name="T3" fmla="*/ 129 h 138"/>
                    <a:gd name="T4" fmla="*/ 8 w 26"/>
                    <a:gd name="T5" fmla="*/ 0 h 138"/>
                    <a:gd name="T6" fmla="*/ 0 w 26"/>
                    <a:gd name="T7" fmla="*/ 0 h 138"/>
                    <a:gd name="T8" fmla="*/ 17 w 26"/>
                    <a:gd name="T9" fmla="*/ 129 h 138"/>
                    <a:gd name="T10" fmla="*/ 26 w 26"/>
                    <a:gd name="T11" fmla="*/ 129 h 138"/>
                    <a:gd name="T12" fmla="*/ 17 w 26"/>
                    <a:gd name="T13" fmla="*/ 129 h 138"/>
                    <a:gd name="T14" fmla="*/ 26 w 26"/>
                    <a:gd name="T15" fmla="*/ 138 h 138"/>
                    <a:gd name="T16" fmla="*/ 26 w 26"/>
                    <a:gd name="T17" fmla="*/ 129 h 138"/>
                    <a:gd name="T18" fmla="*/ 17 w 26"/>
                    <a:gd name="T19" fmla="*/ 129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38"/>
                    <a:gd name="T32" fmla="*/ 26 w 26"/>
                    <a:gd name="T33" fmla="*/ 138 h 1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38">
                      <a:moveTo>
                        <a:pt x="17" y="129"/>
                      </a:moveTo>
                      <a:lnTo>
                        <a:pt x="26" y="12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7" y="129"/>
                      </a:lnTo>
                      <a:lnTo>
                        <a:pt x="26" y="129"/>
                      </a:lnTo>
                      <a:lnTo>
                        <a:pt x="17" y="129"/>
                      </a:lnTo>
                      <a:lnTo>
                        <a:pt x="26" y="138"/>
                      </a:lnTo>
                      <a:lnTo>
                        <a:pt x="26" y="129"/>
                      </a:lnTo>
                      <a:lnTo>
                        <a:pt x="17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Freeform 254"/>
                <p:cNvSpPr>
                  <a:spLocks/>
                </p:cNvSpPr>
                <p:nvPr/>
              </p:nvSpPr>
              <p:spPr bwMode="auto">
                <a:xfrm>
                  <a:off x="9274" y="7113"/>
                  <a:ext cx="61" cy="111"/>
                </a:xfrm>
                <a:custGeom>
                  <a:avLst/>
                  <a:gdLst>
                    <a:gd name="T0" fmla="*/ 9 w 61"/>
                    <a:gd name="T1" fmla="*/ 8 h 111"/>
                    <a:gd name="T2" fmla="*/ 9 w 61"/>
                    <a:gd name="T3" fmla="*/ 8 h 111"/>
                    <a:gd name="T4" fmla="*/ 52 w 61"/>
                    <a:gd name="T5" fmla="*/ 111 h 111"/>
                    <a:gd name="T6" fmla="*/ 61 w 61"/>
                    <a:gd name="T7" fmla="*/ 111 h 111"/>
                    <a:gd name="T8" fmla="*/ 9 w 61"/>
                    <a:gd name="T9" fmla="*/ 8 h 111"/>
                    <a:gd name="T10" fmla="*/ 9 w 61"/>
                    <a:gd name="T11" fmla="*/ 8 h 111"/>
                    <a:gd name="T12" fmla="*/ 9 w 61"/>
                    <a:gd name="T13" fmla="*/ 8 h 111"/>
                    <a:gd name="T14" fmla="*/ 0 w 61"/>
                    <a:gd name="T15" fmla="*/ 0 h 111"/>
                    <a:gd name="T16" fmla="*/ 9 w 61"/>
                    <a:gd name="T17" fmla="*/ 8 h 111"/>
                    <a:gd name="T18" fmla="*/ 9 w 61"/>
                    <a:gd name="T19" fmla="*/ 8 h 1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111"/>
                    <a:gd name="T32" fmla="*/ 61 w 61"/>
                    <a:gd name="T33" fmla="*/ 111 h 1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111">
                      <a:moveTo>
                        <a:pt x="9" y="8"/>
                      </a:moveTo>
                      <a:lnTo>
                        <a:pt x="9" y="8"/>
                      </a:lnTo>
                      <a:lnTo>
                        <a:pt x="52" y="111"/>
                      </a:lnTo>
                      <a:lnTo>
                        <a:pt x="61" y="111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Freeform 255"/>
                <p:cNvSpPr>
                  <a:spLocks/>
                </p:cNvSpPr>
                <p:nvPr/>
              </p:nvSpPr>
              <p:spPr bwMode="auto">
                <a:xfrm>
                  <a:off x="9283" y="7121"/>
                  <a:ext cx="34" cy="112"/>
                </a:xfrm>
                <a:custGeom>
                  <a:avLst/>
                  <a:gdLst>
                    <a:gd name="T0" fmla="*/ 26 w 34"/>
                    <a:gd name="T1" fmla="*/ 103 h 112"/>
                    <a:gd name="T2" fmla="*/ 26 w 34"/>
                    <a:gd name="T3" fmla="*/ 103 h 112"/>
                    <a:gd name="T4" fmla="*/ 0 w 34"/>
                    <a:gd name="T5" fmla="*/ 0 h 112"/>
                    <a:gd name="T6" fmla="*/ 0 w 34"/>
                    <a:gd name="T7" fmla="*/ 0 h 112"/>
                    <a:gd name="T8" fmla="*/ 26 w 34"/>
                    <a:gd name="T9" fmla="*/ 103 h 112"/>
                    <a:gd name="T10" fmla="*/ 26 w 34"/>
                    <a:gd name="T11" fmla="*/ 103 h 112"/>
                    <a:gd name="T12" fmla="*/ 26 w 34"/>
                    <a:gd name="T13" fmla="*/ 103 h 112"/>
                    <a:gd name="T14" fmla="*/ 34 w 34"/>
                    <a:gd name="T15" fmla="*/ 112 h 112"/>
                    <a:gd name="T16" fmla="*/ 26 w 34"/>
                    <a:gd name="T17" fmla="*/ 103 h 112"/>
                    <a:gd name="T18" fmla="*/ 26 w 34"/>
                    <a:gd name="T19" fmla="*/ 103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112"/>
                    <a:gd name="T32" fmla="*/ 34 w 34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112">
                      <a:moveTo>
                        <a:pt x="26" y="103"/>
                      </a:moveTo>
                      <a:lnTo>
                        <a:pt x="26" y="103"/>
                      </a:lnTo>
                      <a:lnTo>
                        <a:pt x="0" y="0"/>
                      </a:lnTo>
                      <a:lnTo>
                        <a:pt x="26" y="103"/>
                      </a:lnTo>
                      <a:lnTo>
                        <a:pt x="34" y="112"/>
                      </a:lnTo>
                      <a:lnTo>
                        <a:pt x="26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Freeform 256"/>
                <p:cNvSpPr>
                  <a:spLocks/>
                </p:cNvSpPr>
                <p:nvPr/>
              </p:nvSpPr>
              <p:spPr bwMode="auto">
                <a:xfrm>
                  <a:off x="9249" y="7121"/>
                  <a:ext cx="60" cy="103"/>
                </a:xfrm>
                <a:custGeom>
                  <a:avLst/>
                  <a:gdLst>
                    <a:gd name="T0" fmla="*/ 8 w 60"/>
                    <a:gd name="T1" fmla="*/ 9 h 103"/>
                    <a:gd name="T2" fmla="*/ 0 w 60"/>
                    <a:gd name="T3" fmla="*/ 9 h 103"/>
                    <a:gd name="T4" fmla="*/ 60 w 60"/>
                    <a:gd name="T5" fmla="*/ 103 h 103"/>
                    <a:gd name="T6" fmla="*/ 60 w 60"/>
                    <a:gd name="T7" fmla="*/ 103 h 103"/>
                    <a:gd name="T8" fmla="*/ 8 w 60"/>
                    <a:gd name="T9" fmla="*/ 9 h 103"/>
                    <a:gd name="T10" fmla="*/ 0 w 60"/>
                    <a:gd name="T11" fmla="*/ 9 h 103"/>
                    <a:gd name="T12" fmla="*/ 8 w 60"/>
                    <a:gd name="T13" fmla="*/ 9 h 103"/>
                    <a:gd name="T14" fmla="*/ 0 w 60"/>
                    <a:gd name="T15" fmla="*/ 0 h 103"/>
                    <a:gd name="T16" fmla="*/ 0 w 60"/>
                    <a:gd name="T17" fmla="*/ 9 h 103"/>
                    <a:gd name="T18" fmla="*/ 8 w 60"/>
                    <a:gd name="T19" fmla="*/ 9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03"/>
                    <a:gd name="T32" fmla="*/ 60 w 60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03">
                      <a:moveTo>
                        <a:pt x="8" y="9"/>
                      </a:moveTo>
                      <a:lnTo>
                        <a:pt x="0" y="9"/>
                      </a:lnTo>
                      <a:lnTo>
                        <a:pt x="60" y="103"/>
                      </a:lnTo>
                      <a:lnTo>
                        <a:pt x="8" y="9"/>
                      </a:ln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Freeform 257"/>
                <p:cNvSpPr>
                  <a:spLocks/>
                </p:cNvSpPr>
                <p:nvPr/>
              </p:nvSpPr>
              <p:spPr bwMode="auto">
                <a:xfrm>
                  <a:off x="9249" y="7130"/>
                  <a:ext cx="43" cy="103"/>
                </a:xfrm>
                <a:custGeom>
                  <a:avLst/>
                  <a:gdLst>
                    <a:gd name="T0" fmla="*/ 34 w 43"/>
                    <a:gd name="T1" fmla="*/ 94 h 103"/>
                    <a:gd name="T2" fmla="*/ 34 w 43"/>
                    <a:gd name="T3" fmla="*/ 94 h 103"/>
                    <a:gd name="T4" fmla="*/ 8 w 43"/>
                    <a:gd name="T5" fmla="*/ 0 h 103"/>
                    <a:gd name="T6" fmla="*/ 0 w 43"/>
                    <a:gd name="T7" fmla="*/ 0 h 103"/>
                    <a:gd name="T8" fmla="*/ 34 w 43"/>
                    <a:gd name="T9" fmla="*/ 94 h 103"/>
                    <a:gd name="T10" fmla="*/ 34 w 43"/>
                    <a:gd name="T11" fmla="*/ 94 h 103"/>
                    <a:gd name="T12" fmla="*/ 34 w 43"/>
                    <a:gd name="T13" fmla="*/ 94 h 103"/>
                    <a:gd name="T14" fmla="*/ 43 w 43"/>
                    <a:gd name="T15" fmla="*/ 103 h 103"/>
                    <a:gd name="T16" fmla="*/ 34 w 43"/>
                    <a:gd name="T17" fmla="*/ 94 h 103"/>
                    <a:gd name="T18" fmla="*/ 34 w 43"/>
                    <a:gd name="T19" fmla="*/ 94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103"/>
                    <a:gd name="T32" fmla="*/ 43 w 43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103">
                      <a:moveTo>
                        <a:pt x="34" y="94"/>
                      </a:moveTo>
                      <a:lnTo>
                        <a:pt x="34" y="9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4" y="94"/>
                      </a:lnTo>
                      <a:lnTo>
                        <a:pt x="43" y="103"/>
                      </a:lnTo>
                      <a:lnTo>
                        <a:pt x="34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Freeform 258"/>
                <p:cNvSpPr>
                  <a:spLocks/>
                </p:cNvSpPr>
                <p:nvPr/>
              </p:nvSpPr>
              <p:spPr bwMode="auto">
                <a:xfrm>
                  <a:off x="9223" y="7147"/>
                  <a:ext cx="60" cy="77"/>
                </a:xfrm>
                <a:custGeom>
                  <a:avLst/>
                  <a:gdLst>
                    <a:gd name="T0" fmla="*/ 8 w 60"/>
                    <a:gd name="T1" fmla="*/ 9 h 77"/>
                    <a:gd name="T2" fmla="*/ 8 w 60"/>
                    <a:gd name="T3" fmla="*/ 9 h 77"/>
                    <a:gd name="T4" fmla="*/ 60 w 60"/>
                    <a:gd name="T5" fmla="*/ 77 h 77"/>
                    <a:gd name="T6" fmla="*/ 60 w 60"/>
                    <a:gd name="T7" fmla="*/ 77 h 77"/>
                    <a:gd name="T8" fmla="*/ 8 w 60"/>
                    <a:gd name="T9" fmla="*/ 9 h 77"/>
                    <a:gd name="T10" fmla="*/ 8 w 60"/>
                    <a:gd name="T11" fmla="*/ 9 h 77"/>
                    <a:gd name="T12" fmla="*/ 8 w 60"/>
                    <a:gd name="T13" fmla="*/ 9 h 77"/>
                    <a:gd name="T14" fmla="*/ 0 w 60"/>
                    <a:gd name="T15" fmla="*/ 0 h 77"/>
                    <a:gd name="T16" fmla="*/ 8 w 60"/>
                    <a:gd name="T17" fmla="*/ 9 h 77"/>
                    <a:gd name="T18" fmla="*/ 8 w 60"/>
                    <a:gd name="T19" fmla="*/ 9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77"/>
                    <a:gd name="T32" fmla="*/ 60 w 60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77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60" y="77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Freeform 259"/>
                <p:cNvSpPr>
                  <a:spLocks/>
                </p:cNvSpPr>
                <p:nvPr/>
              </p:nvSpPr>
              <p:spPr bwMode="auto">
                <a:xfrm>
                  <a:off x="9231" y="7156"/>
                  <a:ext cx="35" cy="94"/>
                </a:xfrm>
                <a:custGeom>
                  <a:avLst/>
                  <a:gdLst>
                    <a:gd name="T0" fmla="*/ 26 w 35"/>
                    <a:gd name="T1" fmla="*/ 77 h 94"/>
                    <a:gd name="T2" fmla="*/ 35 w 35"/>
                    <a:gd name="T3" fmla="*/ 77 h 94"/>
                    <a:gd name="T4" fmla="*/ 0 w 35"/>
                    <a:gd name="T5" fmla="*/ 0 h 94"/>
                    <a:gd name="T6" fmla="*/ 0 w 35"/>
                    <a:gd name="T7" fmla="*/ 0 h 94"/>
                    <a:gd name="T8" fmla="*/ 26 w 35"/>
                    <a:gd name="T9" fmla="*/ 77 h 94"/>
                    <a:gd name="T10" fmla="*/ 35 w 35"/>
                    <a:gd name="T11" fmla="*/ 77 h 94"/>
                    <a:gd name="T12" fmla="*/ 26 w 35"/>
                    <a:gd name="T13" fmla="*/ 77 h 94"/>
                    <a:gd name="T14" fmla="*/ 35 w 35"/>
                    <a:gd name="T15" fmla="*/ 94 h 94"/>
                    <a:gd name="T16" fmla="*/ 35 w 35"/>
                    <a:gd name="T17" fmla="*/ 77 h 94"/>
                    <a:gd name="T18" fmla="*/ 26 w 35"/>
                    <a:gd name="T19" fmla="*/ 77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94"/>
                    <a:gd name="T32" fmla="*/ 35 w 35"/>
                    <a:gd name="T33" fmla="*/ 94 h 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94">
                      <a:moveTo>
                        <a:pt x="26" y="77"/>
                      </a:moveTo>
                      <a:lnTo>
                        <a:pt x="35" y="77"/>
                      </a:lnTo>
                      <a:lnTo>
                        <a:pt x="0" y="0"/>
                      </a:lnTo>
                      <a:lnTo>
                        <a:pt x="26" y="77"/>
                      </a:lnTo>
                      <a:lnTo>
                        <a:pt x="35" y="77"/>
                      </a:lnTo>
                      <a:lnTo>
                        <a:pt x="26" y="77"/>
                      </a:lnTo>
                      <a:lnTo>
                        <a:pt x="35" y="94"/>
                      </a:lnTo>
                      <a:lnTo>
                        <a:pt x="35" y="77"/>
                      </a:lnTo>
                      <a:lnTo>
                        <a:pt x="26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Freeform 260"/>
                <p:cNvSpPr>
                  <a:spLocks/>
                </p:cNvSpPr>
                <p:nvPr/>
              </p:nvSpPr>
              <p:spPr bwMode="auto">
                <a:xfrm>
                  <a:off x="9206" y="7156"/>
                  <a:ext cx="60" cy="77"/>
                </a:xfrm>
                <a:custGeom>
                  <a:avLst/>
                  <a:gdLst>
                    <a:gd name="T0" fmla="*/ 8 w 60"/>
                    <a:gd name="T1" fmla="*/ 8 h 77"/>
                    <a:gd name="T2" fmla="*/ 0 w 60"/>
                    <a:gd name="T3" fmla="*/ 8 h 77"/>
                    <a:gd name="T4" fmla="*/ 51 w 60"/>
                    <a:gd name="T5" fmla="*/ 77 h 77"/>
                    <a:gd name="T6" fmla="*/ 60 w 60"/>
                    <a:gd name="T7" fmla="*/ 77 h 77"/>
                    <a:gd name="T8" fmla="*/ 8 w 60"/>
                    <a:gd name="T9" fmla="*/ 8 h 77"/>
                    <a:gd name="T10" fmla="*/ 0 w 60"/>
                    <a:gd name="T11" fmla="*/ 8 h 77"/>
                    <a:gd name="T12" fmla="*/ 8 w 60"/>
                    <a:gd name="T13" fmla="*/ 8 h 77"/>
                    <a:gd name="T14" fmla="*/ 0 w 60"/>
                    <a:gd name="T15" fmla="*/ 0 h 77"/>
                    <a:gd name="T16" fmla="*/ 0 w 60"/>
                    <a:gd name="T17" fmla="*/ 8 h 77"/>
                    <a:gd name="T18" fmla="*/ 8 w 60"/>
                    <a:gd name="T19" fmla="*/ 8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77"/>
                    <a:gd name="T32" fmla="*/ 60 w 60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77">
                      <a:moveTo>
                        <a:pt x="8" y="8"/>
                      </a:moveTo>
                      <a:lnTo>
                        <a:pt x="0" y="8"/>
                      </a:lnTo>
                      <a:lnTo>
                        <a:pt x="51" y="77"/>
                      </a:lnTo>
                      <a:lnTo>
                        <a:pt x="60" y="77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Freeform 261"/>
                <p:cNvSpPr>
                  <a:spLocks/>
                </p:cNvSpPr>
                <p:nvPr/>
              </p:nvSpPr>
              <p:spPr bwMode="auto">
                <a:xfrm>
                  <a:off x="9206" y="7164"/>
                  <a:ext cx="34" cy="95"/>
                </a:xfrm>
                <a:custGeom>
                  <a:avLst/>
                  <a:gdLst>
                    <a:gd name="T0" fmla="*/ 25 w 34"/>
                    <a:gd name="T1" fmla="*/ 78 h 95"/>
                    <a:gd name="T2" fmla="*/ 34 w 34"/>
                    <a:gd name="T3" fmla="*/ 78 h 95"/>
                    <a:gd name="T4" fmla="*/ 8 w 34"/>
                    <a:gd name="T5" fmla="*/ 0 h 95"/>
                    <a:gd name="T6" fmla="*/ 0 w 34"/>
                    <a:gd name="T7" fmla="*/ 0 h 95"/>
                    <a:gd name="T8" fmla="*/ 25 w 34"/>
                    <a:gd name="T9" fmla="*/ 78 h 95"/>
                    <a:gd name="T10" fmla="*/ 34 w 34"/>
                    <a:gd name="T11" fmla="*/ 78 h 95"/>
                    <a:gd name="T12" fmla="*/ 25 w 34"/>
                    <a:gd name="T13" fmla="*/ 78 h 95"/>
                    <a:gd name="T14" fmla="*/ 34 w 34"/>
                    <a:gd name="T15" fmla="*/ 95 h 95"/>
                    <a:gd name="T16" fmla="*/ 34 w 34"/>
                    <a:gd name="T17" fmla="*/ 78 h 95"/>
                    <a:gd name="T18" fmla="*/ 25 w 34"/>
                    <a:gd name="T19" fmla="*/ 78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95"/>
                    <a:gd name="T32" fmla="*/ 34 w 34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95">
                      <a:moveTo>
                        <a:pt x="25" y="78"/>
                      </a:moveTo>
                      <a:lnTo>
                        <a:pt x="34" y="7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5" y="78"/>
                      </a:lnTo>
                      <a:lnTo>
                        <a:pt x="34" y="78"/>
                      </a:lnTo>
                      <a:lnTo>
                        <a:pt x="25" y="78"/>
                      </a:lnTo>
                      <a:lnTo>
                        <a:pt x="34" y="95"/>
                      </a:lnTo>
                      <a:lnTo>
                        <a:pt x="34" y="78"/>
                      </a:lnTo>
                      <a:lnTo>
                        <a:pt x="2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Freeform 262"/>
                <p:cNvSpPr>
                  <a:spLocks/>
                </p:cNvSpPr>
                <p:nvPr/>
              </p:nvSpPr>
              <p:spPr bwMode="auto">
                <a:xfrm>
                  <a:off x="9188" y="7164"/>
                  <a:ext cx="52" cy="78"/>
                </a:xfrm>
                <a:custGeom>
                  <a:avLst/>
                  <a:gdLst>
                    <a:gd name="T0" fmla="*/ 9 w 52"/>
                    <a:gd name="T1" fmla="*/ 9 h 78"/>
                    <a:gd name="T2" fmla="*/ 9 w 52"/>
                    <a:gd name="T3" fmla="*/ 17 h 78"/>
                    <a:gd name="T4" fmla="*/ 43 w 52"/>
                    <a:gd name="T5" fmla="*/ 78 h 78"/>
                    <a:gd name="T6" fmla="*/ 52 w 52"/>
                    <a:gd name="T7" fmla="*/ 78 h 78"/>
                    <a:gd name="T8" fmla="*/ 9 w 52"/>
                    <a:gd name="T9" fmla="*/ 9 h 78"/>
                    <a:gd name="T10" fmla="*/ 9 w 52"/>
                    <a:gd name="T11" fmla="*/ 17 h 78"/>
                    <a:gd name="T12" fmla="*/ 9 w 52"/>
                    <a:gd name="T13" fmla="*/ 9 h 78"/>
                    <a:gd name="T14" fmla="*/ 0 w 52"/>
                    <a:gd name="T15" fmla="*/ 0 h 78"/>
                    <a:gd name="T16" fmla="*/ 9 w 52"/>
                    <a:gd name="T17" fmla="*/ 17 h 78"/>
                    <a:gd name="T18" fmla="*/ 9 w 52"/>
                    <a:gd name="T19" fmla="*/ 9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78"/>
                    <a:gd name="T32" fmla="*/ 52 w 52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78">
                      <a:moveTo>
                        <a:pt x="9" y="9"/>
                      </a:moveTo>
                      <a:lnTo>
                        <a:pt x="9" y="17"/>
                      </a:lnTo>
                      <a:lnTo>
                        <a:pt x="43" y="78"/>
                      </a:lnTo>
                      <a:lnTo>
                        <a:pt x="52" y="78"/>
                      </a:lnTo>
                      <a:lnTo>
                        <a:pt x="9" y="9"/>
                      </a:lnTo>
                      <a:lnTo>
                        <a:pt x="9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Freeform 263"/>
                <p:cNvSpPr>
                  <a:spLocks/>
                </p:cNvSpPr>
                <p:nvPr/>
              </p:nvSpPr>
              <p:spPr bwMode="auto">
                <a:xfrm>
                  <a:off x="9197" y="7173"/>
                  <a:ext cx="26" cy="69"/>
                </a:xfrm>
                <a:custGeom>
                  <a:avLst/>
                  <a:gdLst>
                    <a:gd name="T0" fmla="*/ 26 w 26"/>
                    <a:gd name="T1" fmla="*/ 69 h 69"/>
                    <a:gd name="T2" fmla="*/ 0 w 26"/>
                    <a:gd name="T3" fmla="*/ 0 h 69"/>
                    <a:gd name="T4" fmla="*/ 0 w 26"/>
                    <a:gd name="T5" fmla="*/ 8 h 69"/>
                    <a:gd name="T6" fmla="*/ 17 w 26"/>
                    <a:gd name="T7" fmla="*/ 69 h 69"/>
                    <a:gd name="T8" fmla="*/ 26 w 26"/>
                    <a:gd name="T9" fmla="*/ 69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9"/>
                    <a:gd name="T17" fmla="*/ 26 w 26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9">
                      <a:moveTo>
                        <a:pt x="26" y="69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7" y="69"/>
                      </a:lnTo>
                      <a:lnTo>
                        <a:pt x="26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Freeform 264"/>
                <p:cNvSpPr>
                  <a:spLocks/>
                </p:cNvSpPr>
                <p:nvPr/>
              </p:nvSpPr>
              <p:spPr bwMode="auto">
                <a:xfrm>
                  <a:off x="9412" y="6777"/>
                  <a:ext cx="241" cy="189"/>
                </a:xfrm>
                <a:custGeom>
                  <a:avLst/>
                  <a:gdLst>
                    <a:gd name="T0" fmla="*/ 17 w 241"/>
                    <a:gd name="T1" fmla="*/ 181 h 189"/>
                    <a:gd name="T2" fmla="*/ 26 w 241"/>
                    <a:gd name="T3" fmla="*/ 172 h 189"/>
                    <a:gd name="T4" fmla="*/ 43 w 241"/>
                    <a:gd name="T5" fmla="*/ 155 h 189"/>
                    <a:gd name="T6" fmla="*/ 52 w 241"/>
                    <a:gd name="T7" fmla="*/ 138 h 189"/>
                    <a:gd name="T8" fmla="*/ 60 w 241"/>
                    <a:gd name="T9" fmla="*/ 129 h 189"/>
                    <a:gd name="T10" fmla="*/ 78 w 241"/>
                    <a:gd name="T11" fmla="*/ 112 h 189"/>
                    <a:gd name="T12" fmla="*/ 95 w 241"/>
                    <a:gd name="T13" fmla="*/ 103 h 189"/>
                    <a:gd name="T14" fmla="*/ 103 w 241"/>
                    <a:gd name="T15" fmla="*/ 86 h 189"/>
                    <a:gd name="T16" fmla="*/ 121 w 241"/>
                    <a:gd name="T17" fmla="*/ 78 h 189"/>
                    <a:gd name="T18" fmla="*/ 138 w 241"/>
                    <a:gd name="T19" fmla="*/ 69 h 189"/>
                    <a:gd name="T20" fmla="*/ 147 w 241"/>
                    <a:gd name="T21" fmla="*/ 52 h 189"/>
                    <a:gd name="T22" fmla="*/ 164 w 241"/>
                    <a:gd name="T23" fmla="*/ 43 h 189"/>
                    <a:gd name="T24" fmla="*/ 181 w 241"/>
                    <a:gd name="T25" fmla="*/ 35 h 189"/>
                    <a:gd name="T26" fmla="*/ 198 w 241"/>
                    <a:gd name="T27" fmla="*/ 26 h 189"/>
                    <a:gd name="T28" fmla="*/ 215 w 241"/>
                    <a:gd name="T29" fmla="*/ 17 h 189"/>
                    <a:gd name="T30" fmla="*/ 233 w 241"/>
                    <a:gd name="T31" fmla="*/ 9 h 189"/>
                    <a:gd name="T32" fmla="*/ 241 w 241"/>
                    <a:gd name="T33" fmla="*/ 0 h 189"/>
                    <a:gd name="T34" fmla="*/ 224 w 241"/>
                    <a:gd name="T35" fmla="*/ 9 h 189"/>
                    <a:gd name="T36" fmla="*/ 207 w 241"/>
                    <a:gd name="T37" fmla="*/ 17 h 189"/>
                    <a:gd name="T38" fmla="*/ 190 w 241"/>
                    <a:gd name="T39" fmla="*/ 26 h 189"/>
                    <a:gd name="T40" fmla="*/ 172 w 241"/>
                    <a:gd name="T41" fmla="*/ 35 h 189"/>
                    <a:gd name="T42" fmla="*/ 155 w 241"/>
                    <a:gd name="T43" fmla="*/ 43 h 189"/>
                    <a:gd name="T44" fmla="*/ 138 w 241"/>
                    <a:gd name="T45" fmla="*/ 52 h 189"/>
                    <a:gd name="T46" fmla="*/ 129 w 241"/>
                    <a:gd name="T47" fmla="*/ 69 h 189"/>
                    <a:gd name="T48" fmla="*/ 112 w 241"/>
                    <a:gd name="T49" fmla="*/ 78 h 189"/>
                    <a:gd name="T50" fmla="*/ 95 w 241"/>
                    <a:gd name="T51" fmla="*/ 95 h 189"/>
                    <a:gd name="T52" fmla="*/ 78 w 241"/>
                    <a:gd name="T53" fmla="*/ 103 h 189"/>
                    <a:gd name="T54" fmla="*/ 69 w 241"/>
                    <a:gd name="T55" fmla="*/ 121 h 189"/>
                    <a:gd name="T56" fmla="*/ 52 w 241"/>
                    <a:gd name="T57" fmla="*/ 129 h 189"/>
                    <a:gd name="T58" fmla="*/ 35 w 241"/>
                    <a:gd name="T59" fmla="*/ 146 h 189"/>
                    <a:gd name="T60" fmla="*/ 26 w 241"/>
                    <a:gd name="T61" fmla="*/ 155 h 189"/>
                    <a:gd name="T62" fmla="*/ 9 w 241"/>
                    <a:gd name="T63" fmla="*/ 172 h 189"/>
                    <a:gd name="T64" fmla="*/ 0 w 241"/>
                    <a:gd name="T65" fmla="*/ 189 h 189"/>
                    <a:gd name="T66" fmla="*/ 17 w 241"/>
                    <a:gd name="T67" fmla="*/ 181 h 1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1"/>
                    <a:gd name="T103" fmla="*/ 0 h 189"/>
                    <a:gd name="T104" fmla="*/ 241 w 241"/>
                    <a:gd name="T105" fmla="*/ 189 h 1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1" h="189">
                      <a:moveTo>
                        <a:pt x="17" y="181"/>
                      </a:moveTo>
                      <a:lnTo>
                        <a:pt x="26" y="172"/>
                      </a:lnTo>
                      <a:lnTo>
                        <a:pt x="43" y="155"/>
                      </a:lnTo>
                      <a:lnTo>
                        <a:pt x="52" y="138"/>
                      </a:lnTo>
                      <a:lnTo>
                        <a:pt x="60" y="129"/>
                      </a:lnTo>
                      <a:lnTo>
                        <a:pt x="78" y="112"/>
                      </a:lnTo>
                      <a:lnTo>
                        <a:pt x="95" y="103"/>
                      </a:lnTo>
                      <a:lnTo>
                        <a:pt x="103" y="86"/>
                      </a:lnTo>
                      <a:lnTo>
                        <a:pt x="121" y="78"/>
                      </a:lnTo>
                      <a:lnTo>
                        <a:pt x="138" y="69"/>
                      </a:lnTo>
                      <a:lnTo>
                        <a:pt x="147" y="52"/>
                      </a:lnTo>
                      <a:lnTo>
                        <a:pt x="164" y="43"/>
                      </a:lnTo>
                      <a:lnTo>
                        <a:pt x="181" y="35"/>
                      </a:lnTo>
                      <a:lnTo>
                        <a:pt x="198" y="26"/>
                      </a:lnTo>
                      <a:lnTo>
                        <a:pt x="215" y="17"/>
                      </a:lnTo>
                      <a:lnTo>
                        <a:pt x="233" y="9"/>
                      </a:lnTo>
                      <a:lnTo>
                        <a:pt x="241" y="0"/>
                      </a:lnTo>
                      <a:lnTo>
                        <a:pt x="224" y="9"/>
                      </a:lnTo>
                      <a:lnTo>
                        <a:pt x="207" y="17"/>
                      </a:lnTo>
                      <a:lnTo>
                        <a:pt x="190" y="26"/>
                      </a:lnTo>
                      <a:lnTo>
                        <a:pt x="172" y="35"/>
                      </a:lnTo>
                      <a:lnTo>
                        <a:pt x="155" y="43"/>
                      </a:lnTo>
                      <a:lnTo>
                        <a:pt x="138" y="52"/>
                      </a:lnTo>
                      <a:lnTo>
                        <a:pt x="129" y="69"/>
                      </a:lnTo>
                      <a:lnTo>
                        <a:pt x="112" y="78"/>
                      </a:lnTo>
                      <a:lnTo>
                        <a:pt x="95" y="95"/>
                      </a:lnTo>
                      <a:lnTo>
                        <a:pt x="78" y="103"/>
                      </a:lnTo>
                      <a:lnTo>
                        <a:pt x="69" y="121"/>
                      </a:lnTo>
                      <a:lnTo>
                        <a:pt x="52" y="129"/>
                      </a:lnTo>
                      <a:lnTo>
                        <a:pt x="35" y="146"/>
                      </a:lnTo>
                      <a:lnTo>
                        <a:pt x="26" y="155"/>
                      </a:lnTo>
                      <a:lnTo>
                        <a:pt x="9" y="172"/>
                      </a:lnTo>
                      <a:lnTo>
                        <a:pt x="0" y="189"/>
                      </a:lnTo>
                      <a:lnTo>
                        <a:pt x="17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Freeform 265"/>
                <p:cNvSpPr>
                  <a:spLocks/>
                </p:cNvSpPr>
                <p:nvPr/>
              </p:nvSpPr>
              <p:spPr bwMode="auto">
                <a:xfrm>
                  <a:off x="9429" y="6837"/>
                  <a:ext cx="121" cy="121"/>
                </a:xfrm>
                <a:custGeom>
                  <a:avLst/>
                  <a:gdLst>
                    <a:gd name="T0" fmla="*/ 121 w 121"/>
                    <a:gd name="T1" fmla="*/ 0 h 121"/>
                    <a:gd name="T2" fmla="*/ 112 w 121"/>
                    <a:gd name="T3" fmla="*/ 9 h 121"/>
                    <a:gd name="T4" fmla="*/ 95 w 121"/>
                    <a:gd name="T5" fmla="*/ 18 h 121"/>
                    <a:gd name="T6" fmla="*/ 78 w 121"/>
                    <a:gd name="T7" fmla="*/ 35 h 121"/>
                    <a:gd name="T8" fmla="*/ 61 w 121"/>
                    <a:gd name="T9" fmla="*/ 61 h 121"/>
                    <a:gd name="T10" fmla="*/ 35 w 121"/>
                    <a:gd name="T11" fmla="*/ 78 h 121"/>
                    <a:gd name="T12" fmla="*/ 18 w 121"/>
                    <a:gd name="T13" fmla="*/ 95 h 121"/>
                    <a:gd name="T14" fmla="*/ 9 w 121"/>
                    <a:gd name="T15" fmla="*/ 112 h 121"/>
                    <a:gd name="T16" fmla="*/ 0 w 121"/>
                    <a:gd name="T17" fmla="*/ 121 h 121"/>
                    <a:gd name="T18" fmla="*/ 0 w 121"/>
                    <a:gd name="T19" fmla="*/ 121 h 121"/>
                    <a:gd name="T20" fmla="*/ 9 w 121"/>
                    <a:gd name="T21" fmla="*/ 112 h 121"/>
                    <a:gd name="T22" fmla="*/ 18 w 121"/>
                    <a:gd name="T23" fmla="*/ 104 h 121"/>
                    <a:gd name="T24" fmla="*/ 35 w 121"/>
                    <a:gd name="T25" fmla="*/ 78 h 121"/>
                    <a:gd name="T26" fmla="*/ 61 w 121"/>
                    <a:gd name="T27" fmla="*/ 61 h 121"/>
                    <a:gd name="T28" fmla="*/ 78 w 121"/>
                    <a:gd name="T29" fmla="*/ 43 h 121"/>
                    <a:gd name="T30" fmla="*/ 95 w 121"/>
                    <a:gd name="T31" fmla="*/ 26 h 121"/>
                    <a:gd name="T32" fmla="*/ 112 w 121"/>
                    <a:gd name="T33" fmla="*/ 9 h 121"/>
                    <a:gd name="T34" fmla="*/ 121 w 121"/>
                    <a:gd name="T35" fmla="*/ 0 h 121"/>
                    <a:gd name="T36" fmla="*/ 121 w 121"/>
                    <a:gd name="T37" fmla="*/ 0 h 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121"/>
                    <a:gd name="T59" fmla="*/ 121 w 121"/>
                    <a:gd name="T60" fmla="*/ 121 h 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121">
                      <a:moveTo>
                        <a:pt x="121" y="0"/>
                      </a:moveTo>
                      <a:lnTo>
                        <a:pt x="112" y="9"/>
                      </a:lnTo>
                      <a:lnTo>
                        <a:pt x="95" y="18"/>
                      </a:lnTo>
                      <a:lnTo>
                        <a:pt x="78" y="35"/>
                      </a:lnTo>
                      <a:lnTo>
                        <a:pt x="61" y="61"/>
                      </a:lnTo>
                      <a:lnTo>
                        <a:pt x="35" y="78"/>
                      </a:lnTo>
                      <a:lnTo>
                        <a:pt x="18" y="95"/>
                      </a:lnTo>
                      <a:lnTo>
                        <a:pt x="9" y="112"/>
                      </a:lnTo>
                      <a:lnTo>
                        <a:pt x="0" y="121"/>
                      </a:lnTo>
                      <a:lnTo>
                        <a:pt x="9" y="112"/>
                      </a:lnTo>
                      <a:lnTo>
                        <a:pt x="18" y="104"/>
                      </a:lnTo>
                      <a:lnTo>
                        <a:pt x="35" y="78"/>
                      </a:lnTo>
                      <a:lnTo>
                        <a:pt x="61" y="61"/>
                      </a:lnTo>
                      <a:lnTo>
                        <a:pt x="78" y="43"/>
                      </a:lnTo>
                      <a:lnTo>
                        <a:pt x="95" y="26"/>
                      </a:lnTo>
                      <a:lnTo>
                        <a:pt x="112" y="9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Freeform 266"/>
                <p:cNvSpPr>
                  <a:spLocks/>
                </p:cNvSpPr>
                <p:nvPr/>
              </p:nvSpPr>
              <p:spPr bwMode="auto">
                <a:xfrm>
                  <a:off x="9550" y="6777"/>
                  <a:ext cx="103" cy="60"/>
                </a:xfrm>
                <a:custGeom>
                  <a:avLst/>
                  <a:gdLst>
                    <a:gd name="T0" fmla="*/ 103 w 103"/>
                    <a:gd name="T1" fmla="*/ 0 h 60"/>
                    <a:gd name="T2" fmla="*/ 86 w 103"/>
                    <a:gd name="T3" fmla="*/ 9 h 60"/>
                    <a:gd name="T4" fmla="*/ 77 w 103"/>
                    <a:gd name="T5" fmla="*/ 9 h 60"/>
                    <a:gd name="T6" fmla="*/ 60 w 103"/>
                    <a:gd name="T7" fmla="*/ 17 h 60"/>
                    <a:gd name="T8" fmla="*/ 52 w 103"/>
                    <a:gd name="T9" fmla="*/ 26 h 60"/>
                    <a:gd name="T10" fmla="*/ 34 w 103"/>
                    <a:gd name="T11" fmla="*/ 35 h 60"/>
                    <a:gd name="T12" fmla="*/ 26 w 103"/>
                    <a:gd name="T13" fmla="*/ 43 h 60"/>
                    <a:gd name="T14" fmla="*/ 17 w 103"/>
                    <a:gd name="T15" fmla="*/ 52 h 60"/>
                    <a:gd name="T16" fmla="*/ 0 w 103"/>
                    <a:gd name="T17" fmla="*/ 60 h 60"/>
                    <a:gd name="T18" fmla="*/ 0 w 103"/>
                    <a:gd name="T19" fmla="*/ 60 h 60"/>
                    <a:gd name="T20" fmla="*/ 17 w 103"/>
                    <a:gd name="T21" fmla="*/ 52 h 60"/>
                    <a:gd name="T22" fmla="*/ 26 w 103"/>
                    <a:gd name="T23" fmla="*/ 43 h 60"/>
                    <a:gd name="T24" fmla="*/ 43 w 103"/>
                    <a:gd name="T25" fmla="*/ 35 h 60"/>
                    <a:gd name="T26" fmla="*/ 52 w 103"/>
                    <a:gd name="T27" fmla="*/ 26 h 60"/>
                    <a:gd name="T28" fmla="*/ 60 w 103"/>
                    <a:gd name="T29" fmla="*/ 26 h 60"/>
                    <a:gd name="T30" fmla="*/ 77 w 103"/>
                    <a:gd name="T31" fmla="*/ 17 h 60"/>
                    <a:gd name="T32" fmla="*/ 86 w 103"/>
                    <a:gd name="T33" fmla="*/ 9 h 60"/>
                    <a:gd name="T34" fmla="*/ 103 w 103"/>
                    <a:gd name="T35" fmla="*/ 0 h 60"/>
                    <a:gd name="T36" fmla="*/ 103 w 103"/>
                    <a:gd name="T37" fmla="*/ 0 h 6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3"/>
                    <a:gd name="T58" fmla="*/ 0 h 60"/>
                    <a:gd name="T59" fmla="*/ 103 w 103"/>
                    <a:gd name="T60" fmla="*/ 60 h 6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3" h="60">
                      <a:moveTo>
                        <a:pt x="103" y="0"/>
                      </a:moveTo>
                      <a:lnTo>
                        <a:pt x="86" y="9"/>
                      </a:lnTo>
                      <a:lnTo>
                        <a:pt x="77" y="9"/>
                      </a:lnTo>
                      <a:lnTo>
                        <a:pt x="60" y="17"/>
                      </a:lnTo>
                      <a:lnTo>
                        <a:pt x="52" y="26"/>
                      </a:lnTo>
                      <a:lnTo>
                        <a:pt x="34" y="35"/>
                      </a:lnTo>
                      <a:lnTo>
                        <a:pt x="26" y="43"/>
                      </a:lnTo>
                      <a:lnTo>
                        <a:pt x="17" y="52"/>
                      </a:lnTo>
                      <a:lnTo>
                        <a:pt x="0" y="60"/>
                      </a:lnTo>
                      <a:lnTo>
                        <a:pt x="17" y="52"/>
                      </a:lnTo>
                      <a:lnTo>
                        <a:pt x="26" y="43"/>
                      </a:lnTo>
                      <a:lnTo>
                        <a:pt x="43" y="35"/>
                      </a:lnTo>
                      <a:lnTo>
                        <a:pt x="52" y="26"/>
                      </a:lnTo>
                      <a:lnTo>
                        <a:pt x="60" y="26"/>
                      </a:lnTo>
                      <a:lnTo>
                        <a:pt x="77" y="17"/>
                      </a:lnTo>
                      <a:lnTo>
                        <a:pt x="86" y="9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Freeform 267"/>
                <p:cNvSpPr>
                  <a:spLocks/>
                </p:cNvSpPr>
                <p:nvPr/>
              </p:nvSpPr>
              <p:spPr bwMode="auto">
                <a:xfrm>
                  <a:off x="9559" y="6777"/>
                  <a:ext cx="94" cy="52"/>
                </a:xfrm>
                <a:custGeom>
                  <a:avLst/>
                  <a:gdLst>
                    <a:gd name="T0" fmla="*/ 8 w 94"/>
                    <a:gd name="T1" fmla="*/ 52 h 52"/>
                    <a:gd name="T2" fmla="*/ 17 w 94"/>
                    <a:gd name="T3" fmla="*/ 43 h 52"/>
                    <a:gd name="T4" fmla="*/ 25 w 94"/>
                    <a:gd name="T5" fmla="*/ 35 h 52"/>
                    <a:gd name="T6" fmla="*/ 43 w 94"/>
                    <a:gd name="T7" fmla="*/ 26 h 52"/>
                    <a:gd name="T8" fmla="*/ 51 w 94"/>
                    <a:gd name="T9" fmla="*/ 26 h 52"/>
                    <a:gd name="T10" fmla="*/ 60 w 94"/>
                    <a:gd name="T11" fmla="*/ 17 h 52"/>
                    <a:gd name="T12" fmla="*/ 77 w 94"/>
                    <a:gd name="T13" fmla="*/ 9 h 52"/>
                    <a:gd name="T14" fmla="*/ 86 w 94"/>
                    <a:gd name="T15" fmla="*/ 9 h 52"/>
                    <a:gd name="T16" fmla="*/ 94 w 94"/>
                    <a:gd name="T17" fmla="*/ 0 h 52"/>
                    <a:gd name="T18" fmla="*/ 94 w 94"/>
                    <a:gd name="T19" fmla="*/ 0 h 52"/>
                    <a:gd name="T20" fmla="*/ 94 w 94"/>
                    <a:gd name="T21" fmla="*/ 0 h 52"/>
                    <a:gd name="T22" fmla="*/ 94 w 94"/>
                    <a:gd name="T23" fmla="*/ 0 h 52"/>
                    <a:gd name="T24" fmla="*/ 94 w 94"/>
                    <a:gd name="T25" fmla="*/ 0 h 52"/>
                    <a:gd name="T26" fmla="*/ 94 w 94"/>
                    <a:gd name="T27" fmla="*/ 0 h 52"/>
                    <a:gd name="T28" fmla="*/ 94 w 94"/>
                    <a:gd name="T29" fmla="*/ 0 h 52"/>
                    <a:gd name="T30" fmla="*/ 94 w 94"/>
                    <a:gd name="T31" fmla="*/ 0 h 52"/>
                    <a:gd name="T32" fmla="*/ 94 w 94"/>
                    <a:gd name="T33" fmla="*/ 0 h 52"/>
                    <a:gd name="T34" fmla="*/ 86 w 94"/>
                    <a:gd name="T35" fmla="*/ 0 h 52"/>
                    <a:gd name="T36" fmla="*/ 68 w 94"/>
                    <a:gd name="T37" fmla="*/ 9 h 52"/>
                    <a:gd name="T38" fmla="*/ 60 w 94"/>
                    <a:gd name="T39" fmla="*/ 17 h 52"/>
                    <a:gd name="T40" fmla="*/ 51 w 94"/>
                    <a:gd name="T41" fmla="*/ 17 h 52"/>
                    <a:gd name="T42" fmla="*/ 34 w 94"/>
                    <a:gd name="T43" fmla="*/ 26 h 52"/>
                    <a:gd name="T44" fmla="*/ 25 w 94"/>
                    <a:gd name="T45" fmla="*/ 35 h 52"/>
                    <a:gd name="T46" fmla="*/ 17 w 94"/>
                    <a:gd name="T47" fmla="*/ 35 h 52"/>
                    <a:gd name="T48" fmla="*/ 0 w 94"/>
                    <a:gd name="T49" fmla="*/ 43 h 52"/>
                    <a:gd name="T50" fmla="*/ 8 w 94"/>
                    <a:gd name="T51" fmla="*/ 52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4"/>
                    <a:gd name="T79" fmla="*/ 0 h 52"/>
                    <a:gd name="T80" fmla="*/ 94 w 94"/>
                    <a:gd name="T81" fmla="*/ 52 h 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4" h="52">
                      <a:moveTo>
                        <a:pt x="8" y="52"/>
                      </a:moveTo>
                      <a:lnTo>
                        <a:pt x="17" y="43"/>
                      </a:lnTo>
                      <a:lnTo>
                        <a:pt x="25" y="35"/>
                      </a:lnTo>
                      <a:lnTo>
                        <a:pt x="43" y="26"/>
                      </a:lnTo>
                      <a:lnTo>
                        <a:pt x="51" y="26"/>
                      </a:lnTo>
                      <a:lnTo>
                        <a:pt x="60" y="17"/>
                      </a:lnTo>
                      <a:lnTo>
                        <a:pt x="77" y="9"/>
                      </a:lnTo>
                      <a:lnTo>
                        <a:pt x="86" y="9"/>
                      </a:lnTo>
                      <a:lnTo>
                        <a:pt x="94" y="0"/>
                      </a:lnTo>
                      <a:lnTo>
                        <a:pt x="86" y="0"/>
                      </a:lnTo>
                      <a:lnTo>
                        <a:pt x="68" y="9"/>
                      </a:lnTo>
                      <a:lnTo>
                        <a:pt x="60" y="17"/>
                      </a:lnTo>
                      <a:lnTo>
                        <a:pt x="51" y="17"/>
                      </a:lnTo>
                      <a:lnTo>
                        <a:pt x="34" y="26"/>
                      </a:lnTo>
                      <a:lnTo>
                        <a:pt x="25" y="35"/>
                      </a:lnTo>
                      <a:lnTo>
                        <a:pt x="17" y="35"/>
                      </a:lnTo>
                      <a:lnTo>
                        <a:pt x="0" y="43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5" name="Freeform 268"/>
                <p:cNvSpPr>
                  <a:spLocks/>
                </p:cNvSpPr>
                <p:nvPr/>
              </p:nvSpPr>
              <p:spPr bwMode="auto">
                <a:xfrm>
                  <a:off x="9404" y="6820"/>
                  <a:ext cx="163" cy="146"/>
                </a:xfrm>
                <a:custGeom>
                  <a:avLst/>
                  <a:gdLst>
                    <a:gd name="T0" fmla="*/ 8 w 163"/>
                    <a:gd name="T1" fmla="*/ 146 h 146"/>
                    <a:gd name="T2" fmla="*/ 8 w 163"/>
                    <a:gd name="T3" fmla="*/ 146 h 146"/>
                    <a:gd name="T4" fmla="*/ 17 w 163"/>
                    <a:gd name="T5" fmla="*/ 138 h 146"/>
                    <a:gd name="T6" fmla="*/ 25 w 163"/>
                    <a:gd name="T7" fmla="*/ 129 h 146"/>
                    <a:gd name="T8" fmla="*/ 34 w 163"/>
                    <a:gd name="T9" fmla="*/ 121 h 146"/>
                    <a:gd name="T10" fmla="*/ 43 w 163"/>
                    <a:gd name="T11" fmla="*/ 112 h 146"/>
                    <a:gd name="T12" fmla="*/ 51 w 163"/>
                    <a:gd name="T13" fmla="*/ 103 h 146"/>
                    <a:gd name="T14" fmla="*/ 60 w 163"/>
                    <a:gd name="T15" fmla="*/ 95 h 146"/>
                    <a:gd name="T16" fmla="*/ 68 w 163"/>
                    <a:gd name="T17" fmla="*/ 86 h 146"/>
                    <a:gd name="T18" fmla="*/ 77 w 163"/>
                    <a:gd name="T19" fmla="*/ 69 h 146"/>
                    <a:gd name="T20" fmla="*/ 94 w 163"/>
                    <a:gd name="T21" fmla="*/ 60 h 146"/>
                    <a:gd name="T22" fmla="*/ 103 w 163"/>
                    <a:gd name="T23" fmla="*/ 52 h 146"/>
                    <a:gd name="T24" fmla="*/ 111 w 163"/>
                    <a:gd name="T25" fmla="*/ 43 h 146"/>
                    <a:gd name="T26" fmla="*/ 120 w 163"/>
                    <a:gd name="T27" fmla="*/ 35 h 146"/>
                    <a:gd name="T28" fmla="*/ 129 w 163"/>
                    <a:gd name="T29" fmla="*/ 26 h 146"/>
                    <a:gd name="T30" fmla="*/ 137 w 163"/>
                    <a:gd name="T31" fmla="*/ 17 h 146"/>
                    <a:gd name="T32" fmla="*/ 146 w 163"/>
                    <a:gd name="T33" fmla="*/ 9 h 146"/>
                    <a:gd name="T34" fmla="*/ 163 w 163"/>
                    <a:gd name="T35" fmla="*/ 9 h 146"/>
                    <a:gd name="T36" fmla="*/ 155 w 163"/>
                    <a:gd name="T37" fmla="*/ 0 h 146"/>
                    <a:gd name="T38" fmla="*/ 146 w 163"/>
                    <a:gd name="T39" fmla="*/ 9 h 146"/>
                    <a:gd name="T40" fmla="*/ 146 w 163"/>
                    <a:gd name="T41" fmla="*/ 17 h 146"/>
                    <a:gd name="T42" fmla="*/ 129 w 163"/>
                    <a:gd name="T43" fmla="*/ 26 h 146"/>
                    <a:gd name="T44" fmla="*/ 120 w 163"/>
                    <a:gd name="T45" fmla="*/ 35 h 146"/>
                    <a:gd name="T46" fmla="*/ 111 w 163"/>
                    <a:gd name="T47" fmla="*/ 43 h 146"/>
                    <a:gd name="T48" fmla="*/ 103 w 163"/>
                    <a:gd name="T49" fmla="*/ 52 h 146"/>
                    <a:gd name="T50" fmla="*/ 86 w 163"/>
                    <a:gd name="T51" fmla="*/ 60 h 146"/>
                    <a:gd name="T52" fmla="*/ 77 w 163"/>
                    <a:gd name="T53" fmla="*/ 69 h 146"/>
                    <a:gd name="T54" fmla="*/ 68 w 163"/>
                    <a:gd name="T55" fmla="*/ 78 h 146"/>
                    <a:gd name="T56" fmla="*/ 60 w 163"/>
                    <a:gd name="T57" fmla="*/ 86 h 146"/>
                    <a:gd name="T58" fmla="*/ 43 w 163"/>
                    <a:gd name="T59" fmla="*/ 103 h 146"/>
                    <a:gd name="T60" fmla="*/ 34 w 163"/>
                    <a:gd name="T61" fmla="*/ 112 h 146"/>
                    <a:gd name="T62" fmla="*/ 25 w 163"/>
                    <a:gd name="T63" fmla="*/ 121 h 146"/>
                    <a:gd name="T64" fmla="*/ 17 w 163"/>
                    <a:gd name="T65" fmla="*/ 129 h 146"/>
                    <a:gd name="T66" fmla="*/ 8 w 163"/>
                    <a:gd name="T67" fmla="*/ 138 h 146"/>
                    <a:gd name="T68" fmla="*/ 0 w 163"/>
                    <a:gd name="T69" fmla="*/ 146 h 146"/>
                    <a:gd name="T70" fmla="*/ 8 w 163"/>
                    <a:gd name="T71" fmla="*/ 146 h 146"/>
                    <a:gd name="T72" fmla="*/ 0 w 163"/>
                    <a:gd name="T73" fmla="*/ 146 h 146"/>
                    <a:gd name="T74" fmla="*/ 0 w 163"/>
                    <a:gd name="T75" fmla="*/ 146 h 146"/>
                    <a:gd name="T76" fmla="*/ 8 w 163"/>
                    <a:gd name="T77" fmla="*/ 146 h 146"/>
                    <a:gd name="T78" fmla="*/ 8 w 163"/>
                    <a:gd name="T79" fmla="*/ 146 h 1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63"/>
                    <a:gd name="T121" fmla="*/ 0 h 146"/>
                    <a:gd name="T122" fmla="*/ 163 w 163"/>
                    <a:gd name="T123" fmla="*/ 146 h 1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63" h="146">
                      <a:moveTo>
                        <a:pt x="8" y="146"/>
                      </a:moveTo>
                      <a:lnTo>
                        <a:pt x="8" y="146"/>
                      </a:lnTo>
                      <a:lnTo>
                        <a:pt x="17" y="138"/>
                      </a:lnTo>
                      <a:lnTo>
                        <a:pt x="25" y="129"/>
                      </a:lnTo>
                      <a:lnTo>
                        <a:pt x="34" y="121"/>
                      </a:lnTo>
                      <a:lnTo>
                        <a:pt x="43" y="112"/>
                      </a:lnTo>
                      <a:lnTo>
                        <a:pt x="51" y="103"/>
                      </a:lnTo>
                      <a:lnTo>
                        <a:pt x="60" y="95"/>
                      </a:lnTo>
                      <a:lnTo>
                        <a:pt x="68" y="86"/>
                      </a:lnTo>
                      <a:lnTo>
                        <a:pt x="77" y="69"/>
                      </a:lnTo>
                      <a:lnTo>
                        <a:pt x="94" y="60"/>
                      </a:lnTo>
                      <a:lnTo>
                        <a:pt x="103" y="52"/>
                      </a:lnTo>
                      <a:lnTo>
                        <a:pt x="111" y="43"/>
                      </a:lnTo>
                      <a:lnTo>
                        <a:pt x="120" y="35"/>
                      </a:lnTo>
                      <a:lnTo>
                        <a:pt x="129" y="26"/>
                      </a:lnTo>
                      <a:lnTo>
                        <a:pt x="137" y="17"/>
                      </a:lnTo>
                      <a:lnTo>
                        <a:pt x="146" y="9"/>
                      </a:lnTo>
                      <a:lnTo>
                        <a:pt x="163" y="9"/>
                      </a:lnTo>
                      <a:lnTo>
                        <a:pt x="155" y="0"/>
                      </a:lnTo>
                      <a:lnTo>
                        <a:pt x="146" y="9"/>
                      </a:lnTo>
                      <a:lnTo>
                        <a:pt x="146" y="17"/>
                      </a:lnTo>
                      <a:lnTo>
                        <a:pt x="129" y="26"/>
                      </a:lnTo>
                      <a:lnTo>
                        <a:pt x="120" y="35"/>
                      </a:lnTo>
                      <a:lnTo>
                        <a:pt x="111" y="43"/>
                      </a:lnTo>
                      <a:lnTo>
                        <a:pt x="103" y="52"/>
                      </a:lnTo>
                      <a:lnTo>
                        <a:pt x="86" y="60"/>
                      </a:lnTo>
                      <a:lnTo>
                        <a:pt x="77" y="69"/>
                      </a:lnTo>
                      <a:lnTo>
                        <a:pt x="68" y="78"/>
                      </a:lnTo>
                      <a:lnTo>
                        <a:pt x="60" y="86"/>
                      </a:lnTo>
                      <a:lnTo>
                        <a:pt x="43" y="103"/>
                      </a:lnTo>
                      <a:lnTo>
                        <a:pt x="34" y="112"/>
                      </a:lnTo>
                      <a:lnTo>
                        <a:pt x="25" y="121"/>
                      </a:lnTo>
                      <a:lnTo>
                        <a:pt x="17" y="129"/>
                      </a:lnTo>
                      <a:lnTo>
                        <a:pt x="8" y="138"/>
                      </a:lnTo>
                      <a:lnTo>
                        <a:pt x="0" y="146"/>
                      </a:lnTo>
                      <a:lnTo>
                        <a:pt x="8" y="146"/>
                      </a:lnTo>
                      <a:lnTo>
                        <a:pt x="0" y="146"/>
                      </a:lnTo>
                      <a:lnTo>
                        <a:pt x="8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6" name="Freeform 269"/>
                <p:cNvSpPr>
                  <a:spLocks/>
                </p:cNvSpPr>
                <p:nvPr/>
              </p:nvSpPr>
              <p:spPr bwMode="auto">
                <a:xfrm>
                  <a:off x="9412" y="6958"/>
                  <a:ext cx="17" cy="8"/>
                </a:xfrm>
                <a:custGeom>
                  <a:avLst/>
                  <a:gdLst>
                    <a:gd name="T0" fmla="*/ 17 w 17"/>
                    <a:gd name="T1" fmla="*/ 0 h 8"/>
                    <a:gd name="T2" fmla="*/ 17 w 17"/>
                    <a:gd name="T3" fmla="*/ 0 h 8"/>
                    <a:gd name="T4" fmla="*/ 0 w 17"/>
                    <a:gd name="T5" fmla="*/ 8 h 8"/>
                    <a:gd name="T6" fmla="*/ 0 w 17"/>
                    <a:gd name="T7" fmla="*/ 8 h 8"/>
                    <a:gd name="T8" fmla="*/ 0 w 17"/>
                    <a:gd name="T9" fmla="*/ 8 h 8"/>
                    <a:gd name="T10" fmla="*/ 9 w 17"/>
                    <a:gd name="T11" fmla="*/ 8 h 8"/>
                    <a:gd name="T12" fmla="*/ 17 w 17"/>
                    <a:gd name="T13" fmla="*/ 8 h 8"/>
                    <a:gd name="T14" fmla="*/ 17 w 17"/>
                    <a:gd name="T15" fmla="*/ 0 h 8"/>
                    <a:gd name="T16" fmla="*/ 17 w 17"/>
                    <a:gd name="T17" fmla="*/ 8 h 8"/>
                    <a:gd name="T18" fmla="*/ 17 w 17"/>
                    <a:gd name="T19" fmla="*/ 0 h 8"/>
                    <a:gd name="T20" fmla="*/ 17 w 17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8"/>
                    <a:gd name="T35" fmla="*/ 17 w 1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8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0" y="8"/>
                      </a:lnTo>
                      <a:lnTo>
                        <a:pt x="9" y="8"/>
                      </a:lnTo>
                      <a:lnTo>
                        <a:pt x="17" y="8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7" name="Freeform 270"/>
                <p:cNvSpPr>
                  <a:spLocks/>
                </p:cNvSpPr>
                <p:nvPr/>
              </p:nvSpPr>
              <p:spPr bwMode="auto">
                <a:xfrm>
                  <a:off x="9421" y="7207"/>
                  <a:ext cx="293" cy="138"/>
                </a:xfrm>
                <a:custGeom>
                  <a:avLst/>
                  <a:gdLst>
                    <a:gd name="T0" fmla="*/ 0 w 293"/>
                    <a:gd name="T1" fmla="*/ 138 h 138"/>
                    <a:gd name="T2" fmla="*/ 8 w 293"/>
                    <a:gd name="T3" fmla="*/ 129 h 138"/>
                    <a:gd name="T4" fmla="*/ 26 w 293"/>
                    <a:gd name="T5" fmla="*/ 121 h 138"/>
                    <a:gd name="T6" fmla="*/ 43 w 293"/>
                    <a:gd name="T7" fmla="*/ 112 h 138"/>
                    <a:gd name="T8" fmla="*/ 60 w 293"/>
                    <a:gd name="T9" fmla="*/ 95 h 138"/>
                    <a:gd name="T10" fmla="*/ 77 w 293"/>
                    <a:gd name="T11" fmla="*/ 86 h 138"/>
                    <a:gd name="T12" fmla="*/ 94 w 293"/>
                    <a:gd name="T13" fmla="*/ 69 h 138"/>
                    <a:gd name="T14" fmla="*/ 103 w 293"/>
                    <a:gd name="T15" fmla="*/ 52 h 138"/>
                    <a:gd name="T16" fmla="*/ 112 w 293"/>
                    <a:gd name="T17" fmla="*/ 43 h 138"/>
                    <a:gd name="T18" fmla="*/ 293 w 293"/>
                    <a:gd name="T19" fmla="*/ 0 h 138"/>
                    <a:gd name="T20" fmla="*/ 284 w 293"/>
                    <a:gd name="T21" fmla="*/ 0 h 138"/>
                    <a:gd name="T22" fmla="*/ 275 w 293"/>
                    <a:gd name="T23" fmla="*/ 0 h 138"/>
                    <a:gd name="T24" fmla="*/ 267 w 293"/>
                    <a:gd name="T25" fmla="*/ 9 h 138"/>
                    <a:gd name="T26" fmla="*/ 258 w 293"/>
                    <a:gd name="T27" fmla="*/ 9 h 138"/>
                    <a:gd name="T28" fmla="*/ 241 w 293"/>
                    <a:gd name="T29" fmla="*/ 17 h 138"/>
                    <a:gd name="T30" fmla="*/ 232 w 293"/>
                    <a:gd name="T31" fmla="*/ 17 h 138"/>
                    <a:gd name="T32" fmla="*/ 215 w 293"/>
                    <a:gd name="T33" fmla="*/ 26 h 138"/>
                    <a:gd name="T34" fmla="*/ 206 w 293"/>
                    <a:gd name="T35" fmla="*/ 26 h 138"/>
                    <a:gd name="T36" fmla="*/ 189 w 293"/>
                    <a:gd name="T37" fmla="*/ 35 h 138"/>
                    <a:gd name="T38" fmla="*/ 172 w 293"/>
                    <a:gd name="T39" fmla="*/ 35 h 138"/>
                    <a:gd name="T40" fmla="*/ 163 w 293"/>
                    <a:gd name="T41" fmla="*/ 43 h 138"/>
                    <a:gd name="T42" fmla="*/ 146 w 293"/>
                    <a:gd name="T43" fmla="*/ 43 h 138"/>
                    <a:gd name="T44" fmla="*/ 138 w 293"/>
                    <a:gd name="T45" fmla="*/ 52 h 138"/>
                    <a:gd name="T46" fmla="*/ 129 w 293"/>
                    <a:gd name="T47" fmla="*/ 52 h 138"/>
                    <a:gd name="T48" fmla="*/ 129 w 293"/>
                    <a:gd name="T49" fmla="*/ 52 h 138"/>
                    <a:gd name="T50" fmla="*/ 129 w 293"/>
                    <a:gd name="T51" fmla="*/ 52 h 138"/>
                    <a:gd name="T52" fmla="*/ 112 w 293"/>
                    <a:gd name="T53" fmla="*/ 69 h 138"/>
                    <a:gd name="T54" fmla="*/ 94 w 293"/>
                    <a:gd name="T55" fmla="*/ 78 h 138"/>
                    <a:gd name="T56" fmla="*/ 86 w 293"/>
                    <a:gd name="T57" fmla="*/ 95 h 138"/>
                    <a:gd name="T58" fmla="*/ 69 w 293"/>
                    <a:gd name="T59" fmla="*/ 104 h 138"/>
                    <a:gd name="T60" fmla="*/ 51 w 293"/>
                    <a:gd name="T61" fmla="*/ 112 h 138"/>
                    <a:gd name="T62" fmla="*/ 34 w 293"/>
                    <a:gd name="T63" fmla="*/ 121 h 138"/>
                    <a:gd name="T64" fmla="*/ 17 w 293"/>
                    <a:gd name="T65" fmla="*/ 129 h 138"/>
                    <a:gd name="T66" fmla="*/ 0 w 293"/>
                    <a:gd name="T67" fmla="*/ 138 h 1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3"/>
                    <a:gd name="T103" fmla="*/ 0 h 138"/>
                    <a:gd name="T104" fmla="*/ 293 w 293"/>
                    <a:gd name="T105" fmla="*/ 138 h 1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3" h="138">
                      <a:moveTo>
                        <a:pt x="0" y="138"/>
                      </a:moveTo>
                      <a:lnTo>
                        <a:pt x="8" y="129"/>
                      </a:lnTo>
                      <a:lnTo>
                        <a:pt x="26" y="121"/>
                      </a:lnTo>
                      <a:lnTo>
                        <a:pt x="43" y="112"/>
                      </a:lnTo>
                      <a:lnTo>
                        <a:pt x="60" y="95"/>
                      </a:lnTo>
                      <a:lnTo>
                        <a:pt x="77" y="86"/>
                      </a:lnTo>
                      <a:lnTo>
                        <a:pt x="94" y="69"/>
                      </a:lnTo>
                      <a:lnTo>
                        <a:pt x="103" y="52"/>
                      </a:lnTo>
                      <a:lnTo>
                        <a:pt x="112" y="43"/>
                      </a:lnTo>
                      <a:lnTo>
                        <a:pt x="293" y="0"/>
                      </a:lnTo>
                      <a:lnTo>
                        <a:pt x="284" y="0"/>
                      </a:lnTo>
                      <a:lnTo>
                        <a:pt x="275" y="0"/>
                      </a:lnTo>
                      <a:lnTo>
                        <a:pt x="267" y="9"/>
                      </a:lnTo>
                      <a:lnTo>
                        <a:pt x="258" y="9"/>
                      </a:lnTo>
                      <a:lnTo>
                        <a:pt x="241" y="17"/>
                      </a:lnTo>
                      <a:lnTo>
                        <a:pt x="232" y="17"/>
                      </a:lnTo>
                      <a:lnTo>
                        <a:pt x="215" y="26"/>
                      </a:lnTo>
                      <a:lnTo>
                        <a:pt x="206" y="26"/>
                      </a:lnTo>
                      <a:lnTo>
                        <a:pt x="189" y="35"/>
                      </a:lnTo>
                      <a:lnTo>
                        <a:pt x="172" y="35"/>
                      </a:lnTo>
                      <a:lnTo>
                        <a:pt x="163" y="43"/>
                      </a:lnTo>
                      <a:lnTo>
                        <a:pt x="146" y="43"/>
                      </a:lnTo>
                      <a:lnTo>
                        <a:pt x="138" y="52"/>
                      </a:lnTo>
                      <a:lnTo>
                        <a:pt x="129" y="52"/>
                      </a:lnTo>
                      <a:lnTo>
                        <a:pt x="112" y="69"/>
                      </a:lnTo>
                      <a:lnTo>
                        <a:pt x="94" y="78"/>
                      </a:lnTo>
                      <a:lnTo>
                        <a:pt x="86" y="95"/>
                      </a:lnTo>
                      <a:lnTo>
                        <a:pt x="69" y="104"/>
                      </a:lnTo>
                      <a:lnTo>
                        <a:pt x="51" y="112"/>
                      </a:lnTo>
                      <a:lnTo>
                        <a:pt x="34" y="121"/>
                      </a:lnTo>
                      <a:lnTo>
                        <a:pt x="17" y="129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8" name="Freeform 271"/>
                <p:cNvSpPr>
                  <a:spLocks/>
                </p:cNvSpPr>
                <p:nvPr/>
              </p:nvSpPr>
              <p:spPr bwMode="auto">
                <a:xfrm>
                  <a:off x="9421" y="7293"/>
                  <a:ext cx="77" cy="52"/>
                </a:xfrm>
                <a:custGeom>
                  <a:avLst/>
                  <a:gdLst>
                    <a:gd name="T0" fmla="*/ 77 w 77"/>
                    <a:gd name="T1" fmla="*/ 0 h 52"/>
                    <a:gd name="T2" fmla="*/ 69 w 77"/>
                    <a:gd name="T3" fmla="*/ 0 h 52"/>
                    <a:gd name="T4" fmla="*/ 60 w 77"/>
                    <a:gd name="T5" fmla="*/ 9 h 52"/>
                    <a:gd name="T6" fmla="*/ 51 w 77"/>
                    <a:gd name="T7" fmla="*/ 18 h 52"/>
                    <a:gd name="T8" fmla="*/ 43 w 77"/>
                    <a:gd name="T9" fmla="*/ 26 h 52"/>
                    <a:gd name="T10" fmla="*/ 26 w 77"/>
                    <a:gd name="T11" fmla="*/ 35 h 52"/>
                    <a:gd name="T12" fmla="*/ 17 w 77"/>
                    <a:gd name="T13" fmla="*/ 35 h 52"/>
                    <a:gd name="T14" fmla="*/ 8 w 77"/>
                    <a:gd name="T15" fmla="*/ 43 h 52"/>
                    <a:gd name="T16" fmla="*/ 0 w 77"/>
                    <a:gd name="T17" fmla="*/ 52 h 52"/>
                    <a:gd name="T18" fmla="*/ 0 w 77"/>
                    <a:gd name="T19" fmla="*/ 52 h 52"/>
                    <a:gd name="T20" fmla="*/ 0 w 77"/>
                    <a:gd name="T21" fmla="*/ 52 h 52"/>
                    <a:gd name="T22" fmla="*/ 8 w 77"/>
                    <a:gd name="T23" fmla="*/ 43 h 52"/>
                    <a:gd name="T24" fmla="*/ 26 w 77"/>
                    <a:gd name="T25" fmla="*/ 35 h 52"/>
                    <a:gd name="T26" fmla="*/ 43 w 77"/>
                    <a:gd name="T27" fmla="*/ 26 h 52"/>
                    <a:gd name="T28" fmla="*/ 51 w 77"/>
                    <a:gd name="T29" fmla="*/ 18 h 52"/>
                    <a:gd name="T30" fmla="*/ 69 w 77"/>
                    <a:gd name="T31" fmla="*/ 9 h 52"/>
                    <a:gd name="T32" fmla="*/ 77 w 77"/>
                    <a:gd name="T33" fmla="*/ 0 h 52"/>
                    <a:gd name="T34" fmla="*/ 77 w 77"/>
                    <a:gd name="T35" fmla="*/ 0 h 52"/>
                    <a:gd name="T36" fmla="*/ 77 w 77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7"/>
                    <a:gd name="T58" fmla="*/ 0 h 52"/>
                    <a:gd name="T59" fmla="*/ 77 w 77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7" h="52">
                      <a:moveTo>
                        <a:pt x="77" y="0"/>
                      </a:moveTo>
                      <a:lnTo>
                        <a:pt x="69" y="0"/>
                      </a:lnTo>
                      <a:lnTo>
                        <a:pt x="60" y="9"/>
                      </a:lnTo>
                      <a:lnTo>
                        <a:pt x="51" y="18"/>
                      </a:lnTo>
                      <a:lnTo>
                        <a:pt x="43" y="26"/>
                      </a:lnTo>
                      <a:lnTo>
                        <a:pt x="26" y="35"/>
                      </a:lnTo>
                      <a:lnTo>
                        <a:pt x="17" y="35"/>
                      </a:lnTo>
                      <a:lnTo>
                        <a:pt x="8" y="43"/>
                      </a:lnTo>
                      <a:lnTo>
                        <a:pt x="0" y="52"/>
                      </a:lnTo>
                      <a:lnTo>
                        <a:pt x="8" y="43"/>
                      </a:lnTo>
                      <a:lnTo>
                        <a:pt x="26" y="35"/>
                      </a:lnTo>
                      <a:lnTo>
                        <a:pt x="43" y="26"/>
                      </a:lnTo>
                      <a:lnTo>
                        <a:pt x="51" y="18"/>
                      </a:lnTo>
                      <a:lnTo>
                        <a:pt x="69" y="9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Freeform 272"/>
                <p:cNvSpPr>
                  <a:spLocks/>
                </p:cNvSpPr>
                <p:nvPr/>
              </p:nvSpPr>
              <p:spPr bwMode="auto">
                <a:xfrm>
                  <a:off x="9498" y="7250"/>
                  <a:ext cx="43" cy="43"/>
                </a:xfrm>
                <a:custGeom>
                  <a:avLst/>
                  <a:gdLst>
                    <a:gd name="T0" fmla="*/ 35 w 43"/>
                    <a:gd name="T1" fmla="*/ 0 h 43"/>
                    <a:gd name="T2" fmla="*/ 35 w 43"/>
                    <a:gd name="T3" fmla="*/ 9 h 43"/>
                    <a:gd name="T4" fmla="*/ 26 w 43"/>
                    <a:gd name="T5" fmla="*/ 9 h 43"/>
                    <a:gd name="T6" fmla="*/ 26 w 43"/>
                    <a:gd name="T7" fmla="*/ 17 h 43"/>
                    <a:gd name="T8" fmla="*/ 17 w 43"/>
                    <a:gd name="T9" fmla="*/ 17 h 43"/>
                    <a:gd name="T10" fmla="*/ 17 w 43"/>
                    <a:gd name="T11" fmla="*/ 26 h 43"/>
                    <a:gd name="T12" fmla="*/ 9 w 43"/>
                    <a:gd name="T13" fmla="*/ 35 h 43"/>
                    <a:gd name="T14" fmla="*/ 0 w 43"/>
                    <a:gd name="T15" fmla="*/ 35 h 43"/>
                    <a:gd name="T16" fmla="*/ 0 w 43"/>
                    <a:gd name="T17" fmla="*/ 43 h 43"/>
                    <a:gd name="T18" fmla="*/ 0 w 43"/>
                    <a:gd name="T19" fmla="*/ 43 h 43"/>
                    <a:gd name="T20" fmla="*/ 9 w 43"/>
                    <a:gd name="T21" fmla="*/ 35 h 43"/>
                    <a:gd name="T22" fmla="*/ 9 w 43"/>
                    <a:gd name="T23" fmla="*/ 35 h 43"/>
                    <a:gd name="T24" fmla="*/ 17 w 43"/>
                    <a:gd name="T25" fmla="*/ 26 h 43"/>
                    <a:gd name="T26" fmla="*/ 17 w 43"/>
                    <a:gd name="T27" fmla="*/ 26 h 43"/>
                    <a:gd name="T28" fmla="*/ 26 w 43"/>
                    <a:gd name="T29" fmla="*/ 17 h 43"/>
                    <a:gd name="T30" fmla="*/ 26 w 43"/>
                    <a:gd name="T31" fmla="*/ 9 h 43"/>
                    <a:gd name="T32" fmla="*/ 35 w 43"/>
                    <a:gd name="T33" fmla="*/ 9 h 43"/>
                    <a:gd name="T34" fmla="*/ 43 w 43"/>
                    <a:gd name="T35" fmla="*/ 0 h 43"/>
                    <a:gd name="T36" fmla="*/ 35 w 43"/>
                    <a:gd name="T37" fmla="*/ 0 h 43"/>
                    <a:gd name="T38" fmla="*/ 35 w 43"/>
                    <a:gd name="T39" fmla="*/ 0 h 43"/>
                    <a:gd name="T40" fmla="*/ 35 w 43"/>
                    <a:gd name="T41" fmla="*/ 0 h 43"/>
                    <a:gd name="T42" fmla="*/ 35 w 43"/>
                    <a:gd name="T43" fmla="*/ 0 h 43"/>
                    <a:gd name="T44" fmla="*/ 35 w 43"/>
                    <a:gd name="T45" fmla="*/ 0 h 43"/>
                    <a:gd name="T46" fmla="*/ 35 w 43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43"/>
                    <a:gd name="T74" fmla="*/ 43 w 43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43">
                      <a:moveTo>
                        <a:pt x="35" y="0"/>
                      </a:moveTo>
                      <a:lnTo>
                        <a:pt x="35" y="9"/>
                      </a:lnTo>
                      <a:lnTo>
                        <a:pt x="26" y="9"/>
                      </a:lnTo>
                      <a:lnTo>
                        <a:pt x="26" y="17"/>
                      </a:lnTo>
                      <a:lnTo>
                        <a:pt x="17" y="17"/>
                      </a:lnTo>
                      <a:lnTo>
                        <a:pt x="17" y="26"/>
                      </a:lnTo>
                      <a:lnTo>
                        <a:pt x="9" y="35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9" y="35"/>
                      </a:lnTo>
                      <a:lnTo>
                        <a:pt x="17" y="26"/>
                      </a:lnTo>
                      <a:lnTo>
                        <a:pt x="26" y="17"/>
                      </a:lnTo>
                      <a:lnTo>
                        <a:pt x="26" y="9"/>
                      </a:lnTo>
                      <a:lnTo>
                        <a:pt x="35" y="9"/>
                      </a:lnTo>
                      <a:lnTo>
                        <a:pt x="43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Freeform 273"/>
                <p:cNvSpPr>
                  <a:spLocks/>
                </p:cNvSpPr>
                <p:nvPr/>
              </p:nvSpPr>
              <p:spPr bwMode="auto">
                <a:xfrm>
                  <a:off x="9533" y="7207"/>
                  <a:ext cx="181" cy="43"/>
                </a:xfrm>
                <a:custGeom>
                  <a:avLst/>
                  <a:gdLst>
                    <a:gd name="T0" fmla="*/ 181 w 181"/>
                    <a:gd name="T1" fmla="*/ 0 h 43"/>
                    <a:gd name="T2" fmla="*/ 181 w 181"/>
                    <a:gd name="T3" fmla="*/ 0 h 43"/>
                    <a:gd name="T4" fmla="*/ 0 w 181"/>
                    <a:gd name="T5" fmla="*/ 43 h 43"/>
                    <a:gd name="T6" fmla="*/ 0 w 181"/>
                    <a:gd name="T7" fmla="*/ 43 h 43"/>
                    <a:gd name="T8" fmla="*/ 181 w 181"/>
                    <a:gd name="T9" fmla="*/ 0 h 43"/>
                    <a:gd name="T10" fmla="*/ 181 w 181"/>
                    <a:gd name="T11" fmla="*/ 0 h 43"/>
                    <a:gd name="T12" fmla="*/ 181 w 181"/>
                    <a:gd name="T13" fmla="*/ 0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1"/>
                    <a:gd name="T22" fmla="*/ 0 h 43"/>
                    <a:gd name="T23" fmla="*/ 181 w 181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1" h="43">
                      <a:moveTo>
                        <a:pt x="181" y="0"/>
                      </a:moveTo>
                      <a:lnTo>
                        <a:pt x="181" y="0"/>
                      </a:lnTo>
                      <a:lnTo>
                        <a:pt x="0" y="43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Freeform 274"/>
                <p:cNvSpPr>
                  <a:spLocks/>
                </p:cNvSpPr>
                <p:nvPr/>
              </p:nvSpPr>
              <p:spPr bwMode="auto">
                <a:xfrm>
                  <a:off x="9550" y="7207"/>
                  <a:ext cx="164" cy="52"/>
                </a:xfrm>
                <a:custGeom>
                  <a:avLst/>
                  <a:gdLst>
                    <a:gd name="T0" fmla="*/ 0 w 164"/>
                    <a:gd name="T1" fmla="*/ 52 h 52"/>
                    <a:gd name="T2" fmla="*/ 0 w 164"/>
                    <a:gd name="T3" fmla="*/ 52 h 52"/>
                    <a:gd name="T4" fmla="*/ 164 w 164"/>
                    <a:gd name="T5" fmla="*/ 0 h 52"/>
                    <a:gd name="T6" fmla="*/ 164 w 164"/>
                    <a:gd name="T7" fmla="*/ 0 h 52"/>
                    <a:gd name="T8" fmla="*/ 0 w 164"/>
                    <a:gd name="T9" fmla="*/ 52 h 52"/>
                    <a:gd name="T10" fmla="*/ 0 w 164"/>
                    <a:gd name="T11" fmla="*/ 52 h 52"/>
                    <a:gd name="T12" fmla="*/ 0 w 164"/>
                    <a:gd name="T13" fmla="*/ 52 h 52"/>
                    <a:gd name="T14" fmla="*/ 0 w 164"/>
                    <a:gd name="T15" fmla="*/ 52 h 52"/>
                    <a:gd name="T16" fmla="*/ 0 w 164"/>
                    <a:gd name="T17" fmla="*/ 52 h 52"/>
                    <a:gd name="T18" fmla="*/ 0 w 164"/>
                    <a:gd name="T19" fmla="*/ 52 h 52"/>
                    <a:gd name="T20" fmla="*/ 0 w 164"/>
                    <a:gd name="T21" fmla="*/ 52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4"/>
                    <a:gd name="T34" fmla="*/ 0 h 52"/>
                    <a:gd name="T35" fmla="*/ 164 w 164"/>
                    <a:gd name="T36" fmla="*/ 52 h 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4" h="52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164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Freeform 275"/>
                <p:cNvSpPr>
                  <a:spLocks/>
                </p:cNvSpPr>
                <p:nvPr/>
              </p:nvSpPr>
              <p:spPr bwMode="auto">
                <a:xfrm>
                  <a:off x="9490" y="7259"/>
                  <a:ext cx="60" cy="52"/>
                </a:xfrm>
                <a:custGeom>
                  <a:avLst/>
                  <a:gdLst>
                    <a:gd name="T0" fmla="*/ 0 w 60"/>
                    <a:gd name="T1" fmla="*/ 52 h 52"/>
                    <a:gd name="T2" fmla="*/ 8 w 60"/>
                    <a:gd name="T3" fmla="*/ 43 h 52"/>
                    <a:gd name="T4" fmla="*/ 17 w 60"/>
                    <a:gd name="T5" fmla="*/ 43 h 52"/>
                    <a:gd name="T6" fmla="*/ 25 w 60"/>
                    <a:gd name="T7" fmla="*/ 34 h 52"/>
                    <a:gd name="T8" fmla="*/ 34 w 60"/>
                    <a:gd name="T9" fmla="*/ 26 h 52"/>
                    <a:gd name="T10" fmla="*/ 43 w 60"/>
                    <a:gd name="T11" fmla="*/ 17 h 52"/>
                    <a:gd name="T12" fmla="*/ 51 w 60"/>
                    <a:gd name="T13" fmla="*/ 8 h 52"/>
                    <a:gd name="T14" fmla="*/ 51 w 60"/>
                    <a:gd name="T15" fmla="*/ 8 h 52"/>
                    <a:gd name="T16" fmla="*/ 60 w 60"/>
                    <a:gd name="T17" fmla="*/ 0 h 52"/>
                    <a:gd name="T18" fmla="*/ 60 w 60"/>
                    <a:gd name="T19" fmla="*/ 0 h 52"/>
                    <a:gd name="T20" fmla="*/ 51 w 60"/>
                    <a:gd name="T21" fmla="*/ 0 h 52"/>
                    <a:gd name="T22" fmla="*/ 51 w 60"/>
                    <a:gd name="T23" fmla="*/ 8 h 52"/>
                    <a:gd name="T24" fmla="*/ 43 w 60"/>
                    <a:gd name="T25" fmla="*/ 8 h 52"/>
                    <a:gd name="T26" fmla="*/ 34 w 60"/>
                    <a:gd name="T27" fmla="*/ 17 h 52"/>
                    <a:gd name="T28" fmla="*/ 25 w 60"/>
                    <a:gd name="T29" fmla="*/ 26 h 52"/>
                    <a:gd name="T30" fmla="*/ 17 w 60"/>
                    <a:gd name="T31" fmla="*/ 26 h 52"/>
                    <a:gd name="T32" fmla="*/ 17 w 60"/>
                    <a:gd name="T33" fmla="*/ 34 h 52"/>
                    <a:gd name="T34" fmla="*/ 8 w 60"/>
                    <a:gd name="T35" fmla="*/ 43 h 52"/>
                    <a:gd name="T36" fmla="*/ 0 w 60"/>
                    <a:gd name="T37" fmla="*/ 52 h 52"/>
                    <a:gd name="T38" fmla="*/ 0 w 60"/>
                    <a:gd name="T39" fmla="*/ 52 h 5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0"/>
                    <a:gd name="T61" fmla="*/ 0 h 52"/>
                    <a:gd name="T62" fmla="*/ 60 w 60"/>
                    <a:gd name="T63" fmla="*/ 52 h 5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0" h="52">
                      <a:moveTo>
                        <a:pt x="0" y="52"/>
                      </a:moveTo>
                      <a:lnTo>
                        <a:pt x="8" y="43"/>
                      </a:lnTo>
                      <a:lnTo>
                        <a:pt x="17" y="43"/>
                      </a:lnTo>
                      <a:lnTo>
                        <a:pt x="25" y="34"/>
                      </a:lnTo>
                      <a:lnTo>
                        <a:pt x="34" y="26"/>
                      </a:lnTo>
                      <a:lnTo>
                        <a:pt x="43" y="17"/>
                      </a:lnTo>
                      <a:lnTo>
                        <a:pt x="51" y="8"/>
                      </a:lnTo>
                      <a:lnTo>
                        <a:pt x="60" y="0"/>
                      </a:lnTo>
                      <a:lnTo>
                        <a:pt x="51" y="0"/>
                      </a:lnTo>
                      <a:lnTo>
                        <a:pt x="51" y="8"/>
                      </a:lnTo>
                      <a:lnTo>
                        <a:pt x="43" y="8"/>
                      </a:lnTo>
                      <a:lnTo>
                        <a:pt x="34" y="17"/>
                      </a:lnTo>
                      <a:lnTo>
                        <a:pt x="25" y="26"/>
                      </a:lnTo>
                      <a:lnTo>
                        <a:pt x="17" y="26"/>
                      </a:lnTo>
                      <a:lnTo>
                        <a:pt x="17" y="34"/>
                      </a:lnTo>
                      <a:lnTo>
                        <a:pt x="8" y="4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Freeform 276"/>
                <p:cNvSpPr>
                  <a:spLocks/>
                </p:cNvSpPr>
                <p:nvPr/>
              </p:nvSpPr>
              <p:spPr bwMode="auto">
                <a:xfrm>
                  <a:off x="9421" y="7311"/>
                  <a:ext cx="69" cy="34"/>
                </a:xfrm>
                <a:custGeom>
                  <a:avLst/>
                  <a:gdLst>
                    <a:gd name="T0" fmla="*/ 0 w 69"/>
                    <a:gd name="T1" fmla="*/ 34 h 34"/>
                    <a:gd name="T2" fmla="*/ 0 w 69"/>
                    <a:gd name="T3" fmla="*/ 34 h 34"/>
                    <a:gd name="T4" fmla="*/ 8 w 69"/>
                    <a:gd name="T5" fmla="*/ 34 h 34"/>
                    <a:gd name="T6" fmla="*/ 17 w 69"/>
                    <a:gd name="T7" fmla="*/ 25 h 34"/>
                    <a:gd name="T8" fmla="*/ 26 w 69"/>
                    <a:gd name="T9" fmla="*/ 25 h 34"/>
                    <a:gd name="T10" fmla="*/ 34 w 69"/>
                    <a:gd name="T11" fmla="*/ 17 h 34"/>
                    <a:gd name="T12" fmla="*/ 43 w 69"/>
                    <a:gd name="T13" fmla="*/ 17 h 34"/>
                    <a:gd name="T14" fmla="*/ 51 w 69"/>
                    <a:gd name="T15" fmla="*/ 8 h 34"/>
                    <a:gd name="T16" fmla="*/ 60 w 69"/>
                    <a:gd name="T17" fmla="*/ 8 h 34"/>
                    <a:gd name="T18" fmla="*/ 69 w 69"/>
                    <a:gd name="T19" fmla="*/ 0 h 34"/>
                    <a:gd name="T20" fmla="*/ 69 w 69"/>
                    <a:gd name="T21" fmla="*/ 0 h 34"/>
                    <a:gd name="T22" fmla="*/ 69 w 69"/>
                    <a:gd name="T23" fmla="*/ 0 h 34"/>
                    <a:gd name="T24" fmla="*/ 51 w 69"/>
                    <a:gd name="T25" fmla="*/ 8 h 34"/>
                    <a:gd name="T26" fmla="*/ 43 w 69"/>
                    <a:gd name="T27" fmla="*/ 8 h 34"/>
                    <a:gd name="T28" fmla="*/ 34 w 69"/>
                    <a:gd name="T29" fmla="*/ 17 h 34"/>
                    <a:gd name="T30" fmla="*/ 26 w 69"/>
                    <a:gd name="T31" fmla="*/ 17 h 34"/>
                    <a:gd name="T32" fmla="*/ 8 w 69"/>
                    <a:gd name="T33" fmla="*/ 25 h 34"/>
                    <a:gd name="T34" fmla="*/ 0 w 69"/>
                    <a:gd name="T35" fmla="*/ 25 h 34"/>
                    <a:gd name="T36" fmla="*/ 0 w 69"/>
                    <a:gd name="T37" fmla="*/ 34 h 34"/>
                    <a:gd name="T38" fmla="*/ 0 w 69"/>
                    <a:gd name="T39" fmla="*/ 34 h 34"/>
                    <a:gd name="T40" fmla="*/ 0 w 69"/>
                    <a:gd name="T41" fmla="*/ 34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34"/>
                    <a:gd name="T65" fmla="*/ 69 w 69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34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8" y="34"/>
                      </a:lnTo>
                      <a:lnTo>
                        <a:pt x="17" y="25"/>
                      </a:lnTo>
                      <a:lnTo>
                        <a:pt x="26" y="25"/>
                      </a:lnTo>
                      <a:lnTo>
                        <a:pt x="34" y="17"/>
                      </a:lnTo>
                      <a:lnTo>
                        <a:pt x="43" y="17"/>
                      </a:lnTo>
                      <a:lnTo>
                        <a:pt x="51" y="8"/>
                      </a:lnTo>
                      <a:lnTo>
                        <a:pt x="60" y="8"/>
                      </a:lnTo>
                      <a:lnTo>
                        <a:pt x="69" y="0"/>
                      </a:lnTo>
                      <a:lnTo>
                        <a:pt x="51" y="8"/>
                      </a:lnTo>
                      <a:lnTo>
                        <a:pt x="43" y="8"/>
                      </a:lnTo>
                      <a:lnTo>
                        <a:pt x="34" y="17"/>
                      </a:lnTo>
                      <a:lnTo>
                        <a:pt x="26" y="17"/>
                      </a:lnTo>
                      <a:lnTo>
                        <a:pt x="8" y="25"/>
                      </a:lnTo>
                      <a:lnTo>
                        <a:pt x="0" y="25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Freeform 277"/>
                <p:cNvSpPr>
                  <a:spLocks/>
                </p:cNvSpPr>
                <p:nvPr/>
              </p:nvSpPr>
              <p:spPr bwMode="auto">
                <a:xfrm>
                  <a:off x="10006" y="6803"/>
                  <a:ext cx="61" cy="181"/>
                </a:xfrm>
                <a:custGeom>
                  <a:avLst/>
                  <a:gdLst>
                    <a:gd name="T0" fmla="*/ 35 w 61"/>
                    <a:gd name="T1" fmla="*/ 0 h 181"/>
                    <a:gd name="T2" fmla="*/ 43 w 61"/>
                    <a:gd name="T3" fmla="*/ 17 h 181"/>
                    <a:gd name="T4" fmla="*/ 43 w 61"/>
                    <a:gd name="T5" fmla="*/ 43 h 181"/>
                    <a:gd name="T6" fmla="*/ 43 w 61"/>
                    <a:gd name="T7" fmla="*/ 60 h 181"/>
                    <a:gd name="T8" fmla="*/ 43 w 61"/>
                    <a:gd name="T9" fmla="*/ 77 h 181"/>
                    <a:gd name="T10" fmla="*/ 43 w 61"/>
                    <a:gd name="T11" fmla="*/ 95 h 181"/>
                    <a:gd name="T12" fmla="*/ 43 w 61"/>
                    <a:gd name="T13" fmla="*/ 103 h 181"/>
                    <a:gd name="T14" fmla="*/ 35 w 61"/>
                    <a:gd name="T15" fmla="*/ 120 h 181"/>
                    <a:gd name="T16" fmla="*/ 26 w 61"/>
                    <a:gd name="T17" fmla="*/ 138 h 181"/>
                    <a:gd name="T18" fmla="*/ 26 w 61"/>
                    <a:gd name="T19" fmla="*/ 146 h 181"/>
                    <a:gd name="T20" fmla="*/ 17 w 61"/>
                    <a:gd name="T21" fmla="*/ 163 h 181"/>
                    <a:gd name="T22" fmla="*/ 9 w 61"/>
                    <a:gd name="T23" fmla="*/ 172 h 181"/>
                    <a:gd name="T24" fmla="*/ 0 w 61"/>
                    <a:gd name="T25" fmla="*/ 181 h 181"/>
                    <a:gd name="T26" fmla="*/ 17 w 61"/>
                    <a:gd name="T27" fmla="*/ 155 h 181"/>
                    <a:gd name="T28" fmla="*/ 26 w 61"/>
                    <a:gd name="T29" fmla="*/ 138 h 181"/>
                    <a:gd name="T30" fmla="*/ 35 w 61"/>
                    <a:gd name="T31" fmla="*/ 120 h 181"/>
                    <a:gd name="T32" fmla="*/ 52 w 61"/>
                    <a:gd name="T33" fmla="*/ 103 h 181"/>
                    <a:gd name="T34" fmla="*/ 52 w 61"/>
                    <a:gd name="T35" fmla="*/ 86 h 181"/>
                    <a:gd name="T36" fmla="*/ 61 w 61"/>
                    <a:gd name="T37" fmla="*/ 60 h 181"/>
                    <a:gd name="T38" fmla="*/ 52 w 61"/>
                    <a:gd name="T39" fmla="*/ 34 h 181"/>
                    <a:gd name="T40" fmla="*/ 35 w 61"/>
                    <a:gd name="T41" fmla="*/ 0 h 18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181"/>
                    <a:gd name="T65" fmla="*/ 61 w 61"/>
                    <a:gd name="T66" fmla="*/ 181 h 18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181">
                      <a:moveTo>
                        <a:pt x="35" y="0"/>
                      </a:moveTo>
                      <a:lnTo>
                        <a:pt x="43" y="17"/>
                      </a:lnTo>
                      <a:lnTo>
                        <a:pt x="43" y="43"/>
                      </a:lnTo>
                      <a:lnTo>
                        <a:pt x="43" y="60"/>
                      </a:lnTo>
                      <a:lnTo>
                        <a:pt x="43" y="77"/>
                      </a:lnTo>
                      <a:lnTo>
                        <a:pt x="43" y="95"/>
                      </a:lnTo>
                      <a:lnTo>
                        <a:pt x="43" y="103"/>
                      </a:lnTo>
                      <a:lnTo>
                        <a:pt x="35" y="120"/>
                      </a:lnTo>
                      <a:lnTo>
                        <a:pt x="26" y="138"/>
                      </a:lnTo>
                      <a:lnTo>
                        <a:pt x="26" y="146"/>
                      </a:lnTo>
                      <a:lnTo>
                        <a:pt x="17" y="163"/>
                      </a:lnTo>
                      <a:lnTo>
                        <a:pt x="9" y="172"/>
                      </a:lnTo>
                      <a:lnTo>
                        <a:pt x="0" y="181"/>
                      </a:lnTo>
                      <a:lnTo>
                        <a:pt x="17" y="155"/>
                      </a:lnTo>
                      <a:lnTo>
                        <a:pt x="26" y="138"/>
                      </a:lnTo>
                      <a:lnTo>
                        <a:pt x="35" y="120"/>
                      </a:lnTo>
                      <a:lnTo>
                        <a:pt x="52" y="103"/>
                      </a:lnTo>
                      <a:lnTo>
                        <a:pt x="52" y="86"/>
                      </a:lnTo>
                      <a:lnTo>
                        <a:pt x="61" y="60"/>
                      </a:lnTo>
                      <a:lnTo>
                        <a:pt x="52" y="3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Freeform 278"/>
                <p:cNvSpPr>
                  <a:spLocks/>
                </p:cNvSpPr>
                <p:nvPr/>
              </p:nvSpPr>
              <p:spPr bwMode="auto">
                <a:xfrm>
                  <a:off x="10041" y="6803"/>
                  <a:ext cx="8" cy="43"/>
                </a:xfrm>
                <a:custGeom>
                  <a:avLst/>
                  <a:gdLst>
                    <a:gd name="T0" fmla="*/ 8 w 8"/>
                    <a:gd name="T1" fmla="*/ 43 h 43"/>
                    <a:gd name="T2" fmla="*/ 8 w 8"/>
                    <a:gd name="T3" fmla="*/ 34 h 43"/>
                    <a:gd name="T4" fmla="*/ 8 w 8"/>
                    <a:gd name="T5" fmla="*/ 26 h 43"/>
                    <a:gd name="T6" fmla="*/ 8 w 8"/>
                    <a:gd name="T7" fmla="*/ 17 h 43"/>
                    <a:gd name="T8" fmla="*/ 0 w 8"/>
                    <a:gd name="T9" fmla="*/ 0 h 43"/>
                    <a:gd name="T10" fmla="*/ 0 w 8"/>
                    <a:gd name="T11" fmla="*/ 0 h 43"/>
                    <a:gd name="T12" fmla="*/ 0 w 8"/>
                    <a:gd name="T13" fmla="*/ 17 h 43"/>
                    <a:gd name="T14" fmla="*/ 8 w 8"/>
                    <a:gd name="T15" fmla="*/ 26 h 43"/>
                    <a:gd name="T16" fmla="*/ 8 w 8"/>
                    <a:gd name="T17" fmla="*/ 34 h 43"/>
                    <a:gd name="T18" fmla="*/ 8 w 8"/>
                    <a:gd name="T19" fmla="*/ 43 h 43"/>
                    <a:gd name="T20" fmla="*/ 8 w 8"/>
                    <a:gd name="T21" fmla="*/ 43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43"/>
                    <a:gd name="T35" fmla="*/ 8 w 8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43">
                      <a:moveTo>
                        <a:pt x="8" y="43"/>
                      </a:moveTo>
                      <a:lnTo>
                        <a:pt x="8" y="34"/>
                      </a:lnTo>
                      <a:lnTo>
                        <a:pt x="8" y="26"/>
                      </a:lnTo>
                      <a:lnTo>
                        <a:pt x="8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26"/>
                      </a:lnTo>
                      <a:lnTo>
                        <a:pt x="8" y="34"/>
                      </a:lnTo>
                      <a:lnTo>
                        <a:pt x="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Freeform 279"/>
                <p:cNvSpPr>
                  <a:spLocks/>
                </p:cNvSpPr>
                <p:nvPr/>
              </p:nvSpPr>
              <p:spPr bwMode="auto">
                <a:xfrm>
                  <a:off x="10041" y="6846"/>
                  <a:ext cx="8" cy="77"/>
                </a:xfrm>
                <a:custGeom>
                  <a:avLst/>
                  <a:gdLst>
                    <a:gd name="T0" fmla="*/ 8 w 8"/>
                    <a:gd name="T1" fmla="*/ 77 h 77"/>
                    <a:gd name="T2" fmla="*/ 8 w 8"/>
                    <a:gd name="T3" fmla="*/ 52 h 77"/>
                    <a:gd name="T4" fmla="*/ 8 w 8"/>
                    <a:gd name="T5" fmla="*/ 34 h 77"/>
                    <a:gd name="T6" fmla="*/ 8 w 8"/>
                    <a:gd name="T7" fmla="*/ 17 h 77"/>
                    <a:gd name="T8" fmla="*/ 8 w 8"/>
                    <a:gd name="T9" fmla="*/ 0 h 77"/>
                    <a:gd name="T10" fmla="*/ 8 w 8"/>
                    <a:gd name="T11" fmla="*/ 0 h 77"/>
                    <a:gd name="T12" fmla="*/ 8 w 8"/>
                    <a:gd name="T13" fmla="*/ 17 h 77"/>
                    <a:gd name="T14" fmla="*/ 8 w 8"/>
                    <a:gd name="T15" fmla="*/ 34 h 77"/>
                    <a:gd name="T16" fmla="*/ 8 w 8"/>
                    <a:gd name="T17" fmla="*/ 52 h 77"/>
                    <a:gd name="T18" fmla="*/ 0 w 8"/>
                    <a:gd name="T19" fmla="*/ 69 h 77"/>
                    <a:gd name="T20" fmla="*/ 8 w 8"/>
                    <a:gd name="T21" fmla="*/ 77 h 7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77"/>
                    <a:gd name="T35" fmla="*/ 8 w 8"/>
                    <a:gd name="T36" fmla="*/ 77 h 7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77">
                      <a:moveTo>
                        <a:pt x="8" y="77"/>
                      </a:moveTo>
                      <a:lnTo>
                        <a:pt x="8" y="52"/>
                      </a:lnTo>
                      <a:lnTo>
                        <a:pt x="8" y="34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8" y="17"/>
                      </a:lnTo>
                      <a:lnTo>
                        <a:pt x="8" y="34"/>
                      </a:lnTo>
                      <a:lnTo>
                        <a:pt x="8" y="52"/>
                      </a:lnTo>
                      <a:lnTo>
                        <a:pt x="0" y="69"/>
                      </a:lnTo>
                      <a:lnTo>
                        <a:pt x="8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Freeform 280"/>
                <p:cNvSpPr>
                  <a:spLocks/>
                </p:cNvSpPr>
                <p:nvPr/>
              </p:nvSpPr>
              <p:spPr bwMode="auto">
                <a:xfrm>
                  <a:off x="10006" y="6915"/>
                  <a:ext cx="43" cy="77"/>
                </a:xfrm>
                <a:custGeom>
                  <a:avLst/>
                  <a:gdLst>
                    <a:gd name="T0" fmla="*/ 0 w 43"/>
                    <a:gd name="T1" fmla="*/ 69 h 77"/>
                    <a:gd name="T2" fmla="*/ 0 w 43"/>
                    <a:gd name="T3" fmla="*/ 77 h 77"/>
                    <a:gd name="T4" fmla="*/ 9 w 43"/>
                    <a:gd name="T5" fmla="*/ 69 h 77"/>
                    <a:gd name="T6" fmla="*/ 17 w 43"/>
                    <a:gd name="T7" fmla="*/ 60 h 77"/>
                    <a:gd name="T8" fmla="*/ 17 w 43"/>
                    <a:gd name="T9" fmla="*/ 51 h 77"/>
                    <a:gd name="T10" fmla="*/ 26 w 43"/>
                    <a:gd name="T11" fmla="*/ 43 h 77"/>
                    <a:gd name="T12" fmla="*/ 26 w 43"/>
                    <a:gd name="T13" fmla="*/ 34 h 77"/>
                    <a:gd name="T14" fmla="*/ 35 w 43"/>
                    <a:gd name="T15" fmla="*/ 26 h 77"/>
                    <a:gd name="T16" fmla="*/ 35 w 43"/>
                    <a:gd name="T17" fmla="*/ 17 h 77"/>
                    <a:gd name="T18" fmla="*/ 43 w 43"/>
                    <a:gd name="T19" fmla="*/ 8 h 77"/>
                    <a:gd name="T20" fmla="*/ 35 w 43"/>
                    <a:gd name="T21" fmla="*/ 0 h 77"/>
                    <a:gd name="T22" fmla="*/ 35 w 43"/>
                    <a:gd name="T23" fmla="*/ 8 h 77"/>
                    <a:gd name="T24" fmla="*/ 26 w 43"/>
                    <a:gd name="T25" fmla="*/ 26 h 77"/>
                    <a:gd name="T26" fmla="*/ 26 w 43"/>
                    <a:gd name="T27" fmla="*/ 26 h 77"/>
                    <a:gd name="T28" fmla="*/ 17 w 43"/>
                    <a:gd name="T29" fmla="*/ 43 h 77"/>
                    <a:gd name="T30" fmla="*/ 17 w 43"/>
                    <a:gd name="T31" fmla="*/ 51 h 77"/>
                    <a:gd name="T32" fmla="*/ 9 w 43"/>
                    <a:gd name="T33" fmla="*/ 51 h 77"/>
                    <a:gd name="T34" fmla="*/ 9 w 43"/>
                    <a:gd name="T35" fmla="*/ 60 h 77"/>
                    <a:gd name="T36" fmla="*/ 0 w 43"/>
                    <a:gd name="T37" fmla="*/ 69 h 77"/>
                    <a:gd name="T38" fmla="*/ 0 w 43"/>
                    <a:gd name="T39" fmla="*/ 77 h 77"/>
                    <a:gd name="T40" fmla="*/ 0 w 43"/>
                    <a:gd name="T41" fmla="*/ 69 h 7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77"/>
                    <a:gd name="T65" fmla="*/ 43 w 43"/>
                    <a:gd name="T66" fmla="*/ 77 h 7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77">
                      <a:moveTo>
                        <a:pt x="0" y="69"/>
                      </a:moveTo>
                      <a:lnTo>
                        <a:pt x="0" y="77"/>
                      </a:lnTo>
                      <a:lnTo>
                        <a:pt x="9" y="69"/>
                      </a:lnTo>
                      <a:lnTo>
                        <a:pt x="17" y="60"/>
                      </a:lnTo>
                      <a:lnTo>
                        <a:pt x="17" y="51"/>
                      </a:lnTo>
                      <a:lnTo>
                        <a:pt x="26" y="43"/>
                      </a:lnTo>
                      <a:lnTo>
                        <a:pt x="26" y="34"/>
                      </a:lnTo>
                      <a:lnTo>
                        <a:pt x="35" y="26"/>
                      </a:lnTo>
                      <a:lnTo>
                        <a:pt x="35" y="17"/>
                      </a:lnTo>
                      <a:lnTo>
                        <a:pt x="43" y="8"/>
                      </a:lnTo>
                      <a:lnTo>
                        <a:pt x="35" y="0"/>
                      </a:lnTo>
                      <a:lnTo>
                        <a:pt x="35" y="8"/>
                      </a:lnTo>
                      <a:lnTo>
                        <a:pt x="26" y="26"/>
                      </a:lnTo>
                      <a:lnTo>
                        <a:pt x="17" y="43"/>
                      </a:lnTo>
                      <a:lnTo>
                        <a:pt x="17" y="51"/>
                      </a:lnTo>
                      <a:lnTo>
                        <a:pt x="9" y="51"/>
                      </a:lnTo>
                      <a:lnTo>
                        <a:pt x="9" y="60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Freeform 281"/>
                <p:cNvSpPr>
                  <a:spLocks/>
                </p:cNvSpPr>
                <p:nvPr/>
              </p:nvSpPr>
              <p:spPr bwMode="auto">
                <a:xfrm>
                  <a:off x="10006" y="6889"/>
                  <a:ext cx="61" cy="103"/>
                </a:xfrm>
                <a:custGeom>
                  <a:avLst/>
                  <a:gdLst>
                    <a:gd name="T0" fmla="*/ 52 w 61"/>
                    <a:gd name="T1" fmla="*/ 0 h 103"/>
                    <a:gd name="T2" fmla="*/ 43 w 61"/>
                    <a:gd name="T3" fmla="*/ 9 h 103"/>
                    <a:gd name="T4" fmla="*/ 43 w 61"/>
                    <a:gd name="T5" fmla="*/ 26 h 103"/>
                    <a:gd name="T6" fmla="*/ 35 w 61"/>
                    <a:gd name="T7" fmla="*/ 34 h 103"/>
                    <a:gd name="T8" fmla="*/ 26 w 61"/>
                    <a:gd name="T9" fmla="*/ 52 h 103"/>
                    <a:gd name="T10" fmla="*/ 17 w 61"/>
                    <a:gd name="T11" fmla="*/ 60 h 103"/>
                    <a:gd name="T12" fmla="*/ 9 w 61"/>
                    <a:gd name="T13" fmla="*/ 77 h 103"/>
                    <a:gd name="T14" fmla="*/ 9 w 61"/>
                    <a:gd name="T15" fmla="*/ 86 h 103"/>
                    <a:gd name="T16" fmla="*/ 0 w 61"/>
                    <a:gd name="T17" fmla="*/ 95 h 103"/>
                    <a:gd name="T18" fmla="*/ 0 w 61"/>
                    <a:gd name="T19" fmla="*/ 103 h 103"/>
                    <a:gd name="T20" fmla="*/ 9 w 61"/>
                    <a:gd name="T21" fmla="*/ 86 h 103"/>
                    <a:gd name="T22" fmla="*/ 17 w 61"/>
                    <a:gd name="T23" fmla="*/ 77 h 103"/>
                    <a:gd name="T24" fmla="*/ 26 w 61"/>
                    <a:gd name="T25" fmla="*/ 60 h 103"/>
                    <a:gd name="T26" fmla="*/ 35 w 61"/>
                    <a:gd name="T27" fmla="*/ 52 h 103"/>
                    <a:gd name="T28" fmla="*/ 35 w 61"/>
                    <a:gd name="T29" fmla="*/ 34 h 103"/>
                    <a:gd name="T30" fmla="*/ 43 w 61"/>
                    <a:gd name="T31" fmla="*/ 26 h 103"/>
                    <a:gd name="T32" fmla="*/ 52 w 61"/>
                    <a:gd name="T33" fmla="*/ 17 h 103"/>
                    <a:gd name="T34" fmla="*/ 61 w 61"/>
                    <a:gd name="T35" fmla="*/ 0 h 103"/>
                    <a:gd name="T36" fmla="*/ 52 w 61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"/>
                    <a:gd name="T58" fmla="*/ 0 h 103"/>
                    <a:gd name="T59" fmla="*/ 61 w 61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" h="103">
                      <a:moveTo>
                        <a:pt x="52" y="0"/>
                      </a:moveTo>
                      <a:lnTo>
                        <a:pt x="43" y="9"/>
                      </a:lnTo>
                      <a:lnTo>
                        <a:pt x="43" y="26"/>
                      </a:lnTo>
                      <a:lnTo>
                        <a:pt x="35" y="34"/>
                      </a:lnTo>
                      <a:lnTo>
                        <a:pt x="26" y="52"/>
                      </a:lnTo>
                      <a:lnTo>
                        <a:pt x="17" y="60"/>
                      </a:lnTo>
                      <a:lnTo>
                        <a:pt x="9" y="77"/>
                      </a:lnTo>
                      <a:lnTo>
                        <a:pt x="9" y="86"/>
                      </a:lnTo>
                      <a:lnTo>
                        <a:pt x="0" y="95"/>
                      </a:lnTo>
                      <a:lnTo>
                        <a:pt x="0" y="103"/>
                      </a:lnTo>
                      <a:lnTo>
                        <a:pt x="9" y="86"/>
                      </a:lnTo>
                      <a:lnTo>
                        <a:pt x="17" y="77"/>
                      </a:lnTo>
                      <a:lnTo>
                        <a:pt x="26" y="60"/>
                      </a:lnTo>
                      <a:lnTo>
                        <a:pt x="35" y="52"/>
                      </a:lnTo>
                      <a:lnTo>
                        <a:pt x="35" y="34"/>
                      </a:lnTo>
                      <a:lnTo>
                        <a:pt x="43" y="26"/>
                      </a:lnTo>
                      <a:lnTo>
                        <a:pt x="52" y="17"/>
                      </a:lnTo>
                      <a:lnTo>
                        <a:pt x="6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Freeform 282"/>
                <p:cNvSpPr>
                  <a:spLocks/>
                </p:cNvSpPr>
                <p:nvPr/>
              </p:nvSpPr>
              <p:spPr bwMode="auto">
                <a:xfrm>
                  <a:off x="10041" y="6803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0 h 86"/>
                    <a:gd name="T4" fmla="*/ 0 w 26"/>
                    <a:gd name="T5" fmla="*/ 9 h 86"/>
                    <a:gd name="T6" fmla="*/ 8 w 26"/>
                    <a:gd name="T7" fmla="*/ 26 h 86"/>
                    <a:gd name="T8" fmla="*/ 8 w 26"/>
                    <a:gd name="T9" fmla="*/ 34 h 86"/>
                    <a:gd name="T10" fmla="*/ 17 w 26"/>
                    <a:gd name="T11" fmla="*/ 43 h 86"/>
                    <a:gd name="T12" fmla="*/ 17 w 26"/>
                    <a:gd name="T13" fmla="*/ 60 h 86"/>
                    <a:gd name="T14" fmla="*/ 17 w 26"/>
                    <a:gd name="T15" fmla="*/ 69 h 86"/>
                    <a:gd name="T16" fmla="*/ 26 w 26"/>
                    <a:gd name="T17" fmla="*/ 77 h 86"/>
                    <a:gd name="T18" fmla="*/ 17 w 26"/>
                    <a:gd name="T19" fmla="*/ 86 h 86"/>
                    <a:gd name="T20" fmla="*/ 26 w 26"/>
                    <a:gd name="T21" fmla="*/ 86 h 86"/>
                    <a:gd name="T22" fmla="*/ 26 w 26"/>
                    <a:gd name="T23" fmla="*/ 77 h 86"/>
                    <a:gd name="T24" fmla="*/ 26 w 26"/>
                    <a:gd name="T25" fmla="*/ 69 h 86"/>
                    <a:gd name="T26" fmla="*/ 26 w 26"/>
                    <a:gd name="T27" fmla="*/ 60 h 86"/>
                    <a:gd name="T28" fmla="*/ 17 w 26"/>
                    <a:gd name="T29" fmla="*/ 43 h 86"/>
                    <a:gd name="T30" fmla="*/ 17 w 26"/>
                    <a:gd name="T31" fmla="*/ 34 h 86"/>
                    <a:gd name="T32" fmla="*/ 8 w 26"/>
                    <a:gd name="T33" fmla="*/ 26 h 86"/>
                    <a:gd name="T34" fmla="*/ 8 w 26"/>
                    <a:gd name="T35" fmla="*/ 17 h 86"/>
                    <a:gd name="T36" fmla="*/ 0 w 26"/>
                    <a:gd name="T37" fmla="*/ 0 h 86"/>
                    <a:gd name="T38" fmla="*/ 0 w 26"/>
                    <a:gd name="T39" fmla="*/ 0 h 86"/>
                    <a:gd name="T40" fmla="*/ 0 w 26"/>
                    <a:gd name="T41" fmla="*/ 0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"/>
                    <a:gd name="T64" fmla="*/ 0 h 86"/>
                    <a:gd name="T65" fmla="*/ 26 w 26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" h="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26"/>
                      </a:lnTo>
                      <a:lnTo>
                        <a:pt x="8" y="34"/>
                      </a:lnTo>
                      <a:lnTo>
                        <a:pt x="17" y="43"/>
                      </a:lnTo>
                      <a:lnTo>
                        <a:pt x="17" y="60"/>
                      </a:lnTo>
                      <a:lnTo>
                        <a:pt x="17" y="69"/>
                      </a:lnTo>
                      <a:lnTo>
                        <a:pt x="26" y="77"/>
                      </a:lnTo>
                      <a:lnTo>
                        <a:pt x="17" y="86"/>
                      </a:lnTo>
                      <a:lnTo>
                        <a:pt x="26" y="86"/>
                      </a:lnTo>
                      <a:lnTo>
                        <a:pt x="26" y="77"/>
                      </a:lnTo>
                      <a:lnTo>
                        <a:pt x="26" y="69"/>
                      </a:lnTo>
                      <a:lnTo>
                        <a:pt x="26" y="60"/>
                      </a:lnTo>
                      <a:lnTo>
                        <a:pt x="17" y="43"/>
                      </a:lnTo>
                      <a:lnTo>
                        <a:pt x="17" y="34"/>
                      </a:lnTo>
                      <a:lnTo>
                        <a:pt x="8" y="26"/>
                      </a:lnTo>
                      <a:lnTo>
                        <a:pt x="8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Freeform 283"/>
                <p:cNvSpPr>
                  <a:spLocks/>
                </p:cNvSpPr>
                <p:nvPr/>
              </p:nvSpPr>
              <p:spPr bwMode="auto">
                <a:xfrm>
                  <a:off x="10187" y="7242"/>
                  <a:ext cx="258" cy="198"/>
                </a:xfrm>
                <a:custGeom>
                  <a:avLst/>
                  <a:gdLst>
                    <a:gd name="T0" fmla="*/ 258 w 258"/>
                    <a:gd name="T1" fmla="*/ 8 h 198"/>
                    <a:gd name="T2" fmla="*/ 258 w 258"/>
                    <a:gd name="T3" fmla="*/ 25 h 198"/>
                    <a:gd name="T4" fmla="*/ 258 w 258"/>
                    <a:gd name="T5" fmla="*/ 43 h 198"/>
                    <a:gd name="T6" fmla="*/ 250 w 258"/>
                    <a:gd name="T7" fmla="*/ 51 h 198"/>
                    <a:gd name="T8" fmla="*/ 241 w 258"/>
                    <a:gd name="T9" fmla="*/ 69 h 198"/>
                    <a:gd name="T10" fmla="*/ 233 w 258"/>
                    <a:gd name="T11" fmla="*/ 86 h 198"/>
                    <a:gd name="T12" fmla="*/ 224 w 258"/>
                    <a:gd name="T13" fmla="*/ 103 h 198"/>
                    <a:gd name="T14" fmla="*/ 215 w 258"/>
                    <a:gd name="T15" fmla="*/ 120 h 198"/>
                    <a:gd name="T16" fmla="*/ 207 w 258"/>
                    <a:gd name="T17" fmla="*/ 137 h 198"/>
                    <a:gd name="T18" fmla="*/ 189 w 258"/>
                    <a:gd name="T19" fmla="*/ 146 h 198"/>
                    <a:gd name="T20" fmla="*/ 181 w 258"/>
                    <a:gd name="T21" fmla="*/ 163 h 198"/>
                    <a:gd name="T22" fmla="*/ 164 w 258"/>
                    <a:gd name="T23" fmla="*/ 172 h 198"/>
                    <a:gd name="T24" fmla="*/ 146 w 258"/>
                    <a:gd name="T25" fmla="*/ 180 h 198"/>
                    <a:gd name="T26" fmla="*/ 138 w 258"/>
                    <a:gd name="T27" fmla="*/ 189 h 198"/>
                    <a:gd name="T28" fmla="*/ 121 w 258"/>
                    <a:gd name="T29" fmla="*/ 198 h 198"/>
                    <a:gd name="T30" fmla="*/ 103 w 258"/>
                    <a:gd name="T31" fmla="*/ 198 h 198"/>
                    <a:gd name="T32" fmla="*/ 86 w 258"/>
                    <a:gd name="T33" fmla="*/ 198 h 198"/>
                    <a:gd name="T34" fmla="*/ 78 w 258"/>
                    <a:gd name="T35" fmla="*/ 198 h 198"/>
                    <a:gd name="T36" fmla="*/ 60 w 258"/>
                    <a:gd name="T37" fmla="*/ 198 h 198"/>
                    <a:gd name="T38" fmla="*/ 52 w 258"/>
                    <a:gd name="T39" fmla="*/ 189 h 198"/>
                    <a:gd name="T40" fmla="*/ 43 w 258"/>
                    <a:gd name="T41" fmla="*/ 189 h 198"/>
                    <a:gd name="T42" fmla="*/ 26 w 258"/>
                    <a:gd name="T43" fmla="*/ 180 h 198"/>
                    <a:gd name="T44" fmla="*/ 17 w 258"/>
                    <a:gd name="T45" fmla="*/ 180 h 198"/>
                    <a:gd name="T46" fmla="*/ 9 w 258"/>
                    <a:gd name="T47" fmla="*/ 172 h 198"/>
                    <a:gd name="T48" fmla="*/ 0 w 258"/>
                    <a:gd name="T49" fmla="*/ 172 h 198"/>
                    <a:gd name="T50" fmla="*/ 9 w 258"/>
                    <a:gd name="T51" fmla="*/ 172 h 198"/>
                    <a:gd name="T52" fmla="*/ 17 w 258"/>
                    <a:gd name="T53" fmla="*/ 180 h 198"/>
                    <a:gd name="T54" fmla="*/ 26 w 258"/>
                    <a:gd name="T55" fmla="*/ 180 h 198"/>
                    <a:gd name="T56" fmla="*/ 34 w 258"/>
                    <a:gd name="T57" fmla="*/ 189 h 198"/>
                    <a:gd name="T58" fmla="*/ 52 w 258"/>
                    <a:gd name="T59" fmla="*/ 189 h 198"/>
                    <a:gd name="T60" fmla="*/ 60 w 258"/>
                    <a:gd name="T61" fmla="*/ 189 h 198"/>
                    <a:gd name="T62" fmla="*/ 69 w 258"/>
                    <a:gd name="T63" fmla="*/ 189 h 198"/>
                    <a:gd name="T64" fmla="*/ 78 w 258"/>
                    <a:gd name="T65" fmla="*/ 198 h 198"/>
                    <a:gd name="T66" fmla="*/ 95 w 258"/>
                    <a:gd name="T67" fmla="*/ 189 h 198"/>
                    <a:gd name="T68" fmla="*/ 112 w 258"/>
                    <a:gd name="T69" fmla="*/ 189 h 198"/>
                    <a:gd name="T70" fmla="*/ 129 w 258"/>
                    <a:gd name="T71" fmla="*/ 180 h 198"/>
                    <a:gd name="T72" fmla="*/ 146 w 258"/>
                    <a:gd name="T73" fmla="*/ 180 h 198"/>
                    <a:gd name="T74" fmla="*/ 164 w 258"/>
                    <a:gd name="T75" fmla="*/ 163 h 198"/>
                    <a:gd name="T76" fmla="*/ 172 w 258"/>
                    <a:gd name="T77" fmla="*/ 155 h 198"/>
                    <a:gd name="T78" fmla="*/ 189 w 258"/>
                    <a:gd name="T79" fmla="*/ 146 h 198"/>
                    <a:gd name="T80" fmla="*/ 198 w 258"/>
                    <a:gd name="T81" fmla="*/ 129 h 198"/>
                    <a:gd name="T82" fmla="*/ 215 w 258"/>
                    <a:gd name="T83" fmla="*/ 120 h 198"/>
                    <a:gd name="T84" fmla="*/ 224 w 258"/>
                    <a:gd name="T85" fmla="*/ 103 h 198"/>
                    <a:gd name="T86" fmla="*/ 233 w 258"/>
                    <a:gd name="T87" fmla="*/ 86 h 198"/>
                    <a:gd name="T88" fmla="*/ 233 w 258"/>
                    <a:gd name="T89" fmla="*/ 69 h 198"/>
                    <a:gd name="T90" fmla="*/ 241 w 258"/>
                    <a:gd name="T91" fmla="*/ 51 h 198"/>
                    <a:gd name="T92" fmla="*/ 250 w 258"/>
                    <a:gd name="T93" fmla="*/ 34 h 198"/>
                    <a:gd name="T94" fmla="*/ 250 w 258"/>
                    <a:gd name="T95" fmla="*/ 17 h 198"/>
                    <a:gd name="T96" fmla="*/ 250 w 258"/>
                    <a:gd name="T97" fmla="*/ 0 h 198"/>
                    <a:gd name="T98" fmla="*/ 258 w 258"/>
                    <a:gd name="T99" fmla="*/ 8 h 19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8"/>
                    <a:gd name="T151" fmla="*/ 0 h 198"/>
                    <a:gd name="T152" fmla="*/ 258 w 258"/>
                    <a:gd name="T153" fmla="*/ 198 h 19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8" h="198">
                      <a:moveTo>
                        <a:pt x="258" y="8"/>
                      </a:moveTo>
                      <a:lnTo>
                        <a:pt x="258" y="25"/>
                      </a:lnTo>
                      <a:lnTo>
                        <a:pt x="258" y="43"/>
                      </a:lnTo>
                      <a:lnTo>
                        <a:pt x="250" y="51"/>
                      </a:lnTo>
                      <a:lnTo>
                        <a:pt x="241" y="69"/>
                      </a:lnTo>
                      <a:lnTo>
                        <a:pt x="233" y="86"/>
                      </a:lnTo>
                      <a:lnTo>
                        <a:pt x="224" y="103"/>
                      </a:lnTo>
                      <a:lnTo>
                        <a:pt x="215" y="120"/>
                      </a:lnTo>
                      <a:lnTo>
                        <a:pt x="207" y="137"/>
                      </a:lnTo>
                      <a:lnTo>
                        <a:pt x="189" y="146"/>
                      </a:lnTo>
                      <a:lnTo>
                        <a:pt x="181" y="163"/>
                      </a:lnTo>
                      <a:lnTo>
                        <a:pt x="164" y="172"/>
                      </a:lnTo>
                      <a:lnTo>
                        <a:pt x="146" y="180"/>
                      </a:lnTo>
                      <a:lnTo>
                        <a:pt x="138" y="189"/>
                      </a:lnTo>
                      <a:lnTo>
                        <a:pt x="121" y="198"/>
                      </a:lnTo>
                      <a:lnTo>
                        <a:pt x="103" y="198"/>
                      </a:lnTo>
                      <a:lnTo>
                        <a:pt x="86" y="198"/>
                      </a:lnTo>
                      <a:lnTo>
                        <a:pt x="78" y="198"/>
                      </a:lnTo>
                      <a:lnTo>
                        <a:pt x="60" y="198"/>
                      </a:lnTo>
                      <a:lnTo>
                        <a:pt x="52" y="189"/>
                      </a:lnTo>
                      <a:lnTo>
                        <a:pt x="43" y="189"/>
                      </a:lnTo>
                      <a:lnTo>
                        <a:pt x="26" y="180"/>
                      </a:lnTo>
                      <a:lnTo>
                        <a:pt x="17" y="180"/>
                      </a:lnTo>
                      <a:lnTo>
                        <a:pt x="9" y="172"/>
                      </a:lnTo>
                      <a:lnTo>
                        <a:pt x="0" y="172"/>
                      </a:lnTo>
                      <a:lnTo>
                        <a:pt x="9" y="172"/>
                      </a:lnTo>
                      <a:lnTo>
                        <a:pt x="17" y="180"/>
                      </a:lnTo>
                      <a:lnTo>
                        <a:pt x="26" y="180"/>
                      </a:lnTo>
                      <a:lnTo>
                        <a:pt x="34" y="189"/>
                      </a:lnTo>
                      <a:lnTo>
                        <a:pt x="52" y="189"/>
                      </a:lnTo>
                      <a:lnTo>
                        <a:pt x="60" y="189"/>
                      </a:lnTo>
                      <a:lnTo>
                        <a:pt x="69" y="189"/>
                      </a:lnTo>
                      <a:lnTo>
                        <a:pt x="78" y="198"/>
                      </a:lnTo>
                      <a:lnTo>
                        <a:pt x="95" y="189"/>
                      </a:lnTo>
                      <a:lnTo>
                        <a:pt x="112" y="189"/>
                      </a:lnTo>
                      <a:lnTo>
                        <a:pt x="129" y="180"/>
                      </a:lnTo>
                      <a:lnTo>
                        <a:pt x="146" y="180"/>
                      </a:lnTo>
                      <a:lnTo>
                        <a:pt x="164" y="163"/>
                      </a:lnTo>
                      <a:lnTo>
                        <a:pt x="172" y="155"/>
                      </a:lnTo>
                      <a:lnTo>
                        <a:pt x="189" y="146"/>
                      </a:lnTo>
                      <a:lnTo>
                        <a:pt x="198" y="129"/>
                      </a:lnTo>
                      <a:lnTo>
                        <a:pt x="215" y="120"/>
                      </a:lnTo>
                      <a:lnTo>
                        <a:pt x="224" y="103"/>
                      </a:lnTo>
                      <a:lnTo>
                        <a:pt x="233" y="86"/>
                      </a:lnTo>
                      <a:lnTo>
                        <a:pt x="233" y="69"/>
                      </a:lnTo>
                      <a:lnTo>
                        <a:pt x="241" y="51"/>
                      </a:lnTo>
                      <a:lnTo>
                        <a:pt x="250" y="34"/>
                      </a:lnTo>
                      <a:lnTo>
                        <a:pt x="250" y="17"/>
                      </a:lnTo>
                      <a:lnTo>
                        <a:pt x="250" y="0"/>
                      </a:lnTo>
                      <a:lnTo>
                        <a:pt x="25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Freeform 284"/>
                <p:cNvSpPr>
                  <a:spLocks/>
                </p:cNvSpPr>
                <p:nvPr/>
              </p:nvSpPr>
              <p:spPr bwMode="auto">
                <a:xfrm>
                  <a:off x="10402" y="7250"/>
                  <a:ext cx="52" cy="112"/>
                </a:xfrm>
                <a:custGeom>
                  <a:avLst/>
                  <a:gdLst>
                    <a:gd name="T0" fmla="*/ 9 w 52"/>
                    <a:gd name="T1" fmla="*/ 112 h 112"/>
                    <a:gd name="T2" fmla="*/ 9 w 52"/>
                    <a:gd name="T3" fmla="*/ 104 h 112"/>
                    <a:gd name="T4" fmla="*/ 18 w 52"/>
                    <a:gd name="T5" fmla="*/ 86 h 112"/>
                    <a:gd name="T6" fmla="*/ 26 w 52"/>
                    <a:gd name="T7" fmla="*/ 78 h 112"/>
                    <a:gd name="T8" fmla="*/ 35 w 52"/>
                    <a:gd name="T9" fmla="*/ 61 h 112"/>
                    <a:gd name="T10" fmla="*/ 35 w 52"/>
                    <a:gd name="T11" fmla="*/ 43 h 112"/>
                    <a:gd name="T12" fmla="*/ 43 w 52"/>
                    <a:gd name="T13" fmla="*/ 26 h 112"/>
                    <a:gd name="T14" fmla="*/ 43 w 52"/>
                    <a:gd name="T15" fmla="*/ 9 h 112"/>
                    <a:gd name="T16" fmla="*/ 52 w 52"/>
                    <a:gd name="T17" fmla="*/ 0 h 112"/>
                    <a:gd name="T18" fmla="*/ 43 w 52"/>
                    <a:gd name="T19" fmla="*/ 0 h 112"/>
                    <a:gd name="T20" fmla="*/ 43 w 52"/>
                    <a:gd name="T21" fmla="*/ 9 h 112"/>
                    <a:gd name="T22" fmla="*/ 35 w 52"/>
                    <a:gd name="T23" fmla="*/ 26 h 112"/>
                    <a:gd name="T24" fmla="*/ 35 w 52"/>
                    <a:gd name="T25" fmla="*/ 43 h 112"/>
                    <a:gd name="T26" fmla="*/ 26 w 52"/>
                    <a:gd name="T27" fmla="*/ 61 h 112"/>
                    <a:gd name="T28" fmla="*/ 26 w 52"/>
                    <a:gd name="T29" fmla="*/ 69 h 112"/>
                    <a:gd name="T30" fmla="*/ 18 w 52"/>
                    <a:gd name="T31" fmla="*/ 86 h 112"/>
                    <a:gd name="T32" fmla="*/ 9 w 52"/>
                    <a:gd name="T33" fmla="*/ 95 h 112"/>
                    <a:gd name="T34" fmla="*/ 0 w 52"/>
                    <a:gd name="T35" fmla="*/ 112 h 112"/>
                    <a:gd name="T36" fmla="*/ 9 w 52"/>
                    <a:gd name="T37" fmla="*/ 112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12"/>
                    <a:gd name="T59" fmla="*/ 52 w 52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12">
                      <a:moveTo>
                        <a:pt x="9" y="112"/>
                      </a:moveTo>
                      <a:lnTo>
                        <a:pt x="9" y="104"/>
                      </a:lnTo>
                      <a:lnTo>
                        <a:pt x="18" y="86"/>
                      </a:lnTo>
                      <a:lnTo>
                        <a:pt x="26" y="78"/>
                      </a:lnTo>
                      <a:lnTo>
                        <a:pt x="35" y="61"/>
                      </a:lnTo>
                      <a:lnTo>
                        <a:pt x="35" y="43"/>
                      </a:lnTo>
                      <a:lnTo>
                        <a:pt x="43" y="26"/>
                      </a:lnTo>
                      <a:lnTo>
                        <a:pt x="43" y="9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35" y="26"/>
                      </a:lnTo>
                      <a:lnTo>
                        <a:pt x="35" y="43"/>
                      </a:lnTo>
                      <a:lnTo>
                        <a:pt x="26" y="61"/>
                      </a:lnTo>
                      <a:lnTo>
                        <a:pt x="26" y="69"/>
                      </a:lnTo>
                      <a:lnTo>
                        <a:pt x="18" y="86"/>
                      </a:lnTo>
                      <a:lnTo>
                        <a:pt x="9" y="95"/>
                      </a:lnTo>
                      <a:lnTo>
                        <a:pt x="0" y="112"/>
                      </a:lnTo>
                      <a:lnTo>
                        <a:pt x="9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Freeform 285"/>
                <p:cNvSpPr>
                  <a:spLocks/>
                </p:cNvSpPr>
                <p:nvPr/>
              </p:nvSpPr>
              <p:spPr bwMode="auto">
                <a:xfrm>
                  <a:off x="10273" y="7362"/>
                  <a:ext cx="138" cy="78"/>
                </a:xfrm>
                <a:custGeom>
                  <a:avLst/>
                  <a:gdLst>
                    <a:gd name="T0" fmla="*/ 0 w 138"/>
                    <a:gd name="T1" fmla="*/ 78 h 78"/>
                    <a:gd name="T2" fmla="*/ 9 w 138"/>
                    <a:gd name="T3" fmla="*/ 78 h 78"/>
                    <a:gd name="T4" fmla="*/ 17 w 138"/>
                    <a:gd name="T5" fmla="*/ 78 h 78"/>
                    <a:gd name="T6" fmla="*/ 26 w 138"/>
                    <a:gd name="T7" fmla="*/ 78 h 78"/>
                    <a:gd name="T8" fmla="*/ 35 w 138"/>
                    <a:gd name="T9" fmla="*/ 69 h 78"/>
                    <a:gd name="T10" fmla="*/ 43 w 138"/>
                    <a:gd name="T11" fmla="*/ 69 h 78"/>
                    <a:gd name="T12" fmla="*/ 52 w 138"/>
                    <a:gd name="T13" fmla="*/ 60 h 78"/>
                    <a:gd name="T14" fmla="*/ 69 w 138"/>
                    <a:gd name="T15" fmla="*/ 60 h 78"/>
                    <a:gd name="T16" fmla="*/ 78 w 138"/>
                    <a:gd name="T17" fmla="*/ 52 h 78"/>
                    <a:gd name="T18" fmla="*/ 86 w 138"/>
                    <a:gd name="T19" fmla="*/ 43 h 78"/>
                    <a:gd name="T20" fmla="*/ 95 w 138"/>
                    <a:gd name="T21" fmla="*/ 43 h 78"/>
                    <a:gd name="T22" fmla="*/ 103 w 138"/>
                    <a:gd name="T23" fmla="*/ 35 h 78"/>
                    <a:gd name="T24" fmla="*/ 103 w 138"/>
                    <a:gd name="T25" fmla="*/ 26 h 78"/>
                    <a:gd name="T26" fmla="*/ 112 w 138"/>
                    <a:gd name="T27" fmla="*/ 26 h 78"/>
                    <a:gd name="T28" fmla="*/ 121 w 138"/>
                    <a:gd name="T29" fmla="*/ 17 h 78"/>
                    <a:gd name="T30" fmla="*/ 129 w 138"/>
                    <a:gd name="T31" fmla="*/ 9 h 78"/>
                    <a:gd name="T32" fmla="*/ 138 w 138"/>
                    <a:gd name="T33" fmla="*/ 0 h 78"/>
                    <a:gd name="T34" fmla="*/ 129 w 138"/>
                    <a:gd name="T35" fmla="*/ 0 h 78"/>
                    <a:gd name="T36" fmla="*/ 121 w 138"/>
                    <a:gd name="T37" fmla="*/ 9 h 78"/>
                    <a:gd name="T38" fmla="*/ 103 w 138"/>
                    <a:gd name="T39" fmla="*/ 26 h 78"/>
                    <a:gd name="T40" fmla="*/ 86 w 138"/>
                    <a:gd name="T41" fmla="*/ 35 h 78"/>
                    <a:gd name="T42" fmla="*/ 69 w 138"/>
                    <a:gd name="T43" fmla="*/ 52 h 78"/>
                    <a:gd name="T44" fmla="*/ 52 w 138"/>
                    <a:gd name="T45" fmla="*/ 60 h 78"/>
                    <a:gd name="T46" fmla="*/ 35 w 138"/>
                    <a:gd name="T47" fmla="*/ 69 h 78"/>
                    <a:gd name="T48" fmla="*/ 17 w 138"/>
                    <a:gd name="T49" fmla="*/ 78 h 78"/>
                    <a:gd name="T50" fmla="*/ 0 w 138"/>
                    <a:gd name="T51" fmla="*/ 78 h 78"/>
                    <a:gd name="T52" fmla="*/ 0 w 138"/>
                    <a:gd name="T53" fmla="*/ 78 h 7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8"/>
                    <a:gd name="T82" fmla="*/ 0 h 78"/>
                    <a:gd name="T83" fmla="*/ 138 w 138"/>
                    <a:gd name="T84" fmla="*/ 78 h 7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8" h="78">
                      <a:moveTo>
                        <a:pt x="0" y="78"/>
                      </a:moveTo>
                      <a:lnTo>
                        <a:pt x="9" y="78"/>
                      </a:lnTo>
                      <a:lnTo>
                        <a:pt x="17" y="78"/>
                      </a:lnTo>
                      <a:lnTo>
                        <a:pt x="26" y="78"/>
                      </a:lnTo>
                      <a:lnTo>
                        <a:pt x="35" y="69"/>
                      </a:lnTo>
                      <a:lnTo>
                        <a:pt x="43" y="69"/>
                      </a:lnTo>
                      <a:lnTo>
                        <a:pt x="52" y="60"/>
                      </a:lnTo>
                      <a:lnTo>
                        <a:pt x="69" y="60"/>
                      </a:lnTo>
                      <a:lnTo>
                        <a:pt x="78" y="52"/>
                      </a:lnTo>
                      <a:lnTo>
                        <a:pt x="86" y="43"/>
                      </a:lnTo>
                      <a:lnTo>
                        <a:pt x="95" y="43"/>
                      </a:lnTo>
                      <a:lnTo>
                        <a:pt x="103" y="35"/>
                      </a:lnTo>
                      <a:lnTo>
                        <a:pt x="103" y="26"/>
                      </a:lnTo>
                      <a:lnTo>
                        <a:pt x="112" y="26"/>
                      </a:lnTo>
                      <a:lnTo>
                        <a:pt x="121" y="17"/>
                      </a:lnTo>
                      <a:lnTo>
                        <a:pt x="129" y="9"/>
                      </a:lnTo>
                      <a:lnTo>
                        <a:pt x="138" y="0"/>
                      </a:lnTo>
                      <a:lnTo>
                        <a:pt x="129" y="0"/>
                      </a:lnTo>
                      <a:lnTo>
                        <a:pt x="121" y="9"/>
                      </a:lnTo>
                      <a:lnTo>
                        <a:pt x="103" y="26"/>
                      </a:lnTo>
                      <a:lnTo>
                        <a:pt x="86" y="35"/>
                      </a:lnTo>
                      <a:lnTo>
                        <a:pt x="69" y="52"/>
                      </a:lnTo>
                      <a:lnTo>
                        <a:pt x="52" y="60"/>
                      </a:lnTo>
                      <a:lnTo>
                        <a:pt x="35" y="69"/>
                      </a:lnTo>
                      <a:lnTo>
                        <a:pt x="17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Freeform 286"/>
                <p:cNvSpPr>
                  <a:spLocks/>
                </p:cNvSpPr>
                <p:nvPr/>
              </p:nvSpPr>
              <p:spPr bwMode="auto">
                <a:xfrm>
                  <a:off x="10178" y="7414"/>
                  <a:ext cx="95" cy="26"/>
                </a:xfrm>
                <a:custGeom>
                  <a:avLst/>
                  <a:gdLst>
                    <a:gd name="T0" fmla="*/ 9 w 95"/>
                    <a:gd name="T1" fmla="*/ 0 h 26"/>
                    <a:gd name="T2" fmla="*/ 0 w 95"/>
                    <a:gd name="T3" fmla="*/ 0 h 26"/>
                    <a:gd name="T4" fmla="*/ 9 w 95"/>
                    <a:gd name="T5" fmla="*/ 8 h 26"/>
                    <a:gd name="T6" fmla="*/ 26 w 95"/>
                    <a:gd name="T7" fmla="*/ 8 h 26"/>
                    <a:gd name="T8" fmla="*/ 35 w 95"/>
                    <a:gd name="T9" fmla="*/ 17 h 26"/>
                    <a:gd name="T10" fmla="*/ 43 w 95"/>
                    <a:gd name="T11" fmla="*/ 17 h 26"/>
                    <a:gd name="T12" fmla="*/ 61 w 95"/>
                    <a:gd name="T13" fmla="*/ 26 h 26"/>
                    <a:gd name="T14" fmla="*/ 69 w 95"/>
                    <a:gd name="T15" fmla="*/ 26 h 26"/>
                    <a:gd name="T16" fmla="*/ 87 w 95"/>
                    <a:gd name="T17" fmla="*/ 26 h 26"/>
                    <a:gd name="T18" fmla="*/ 95 w 95"/>
                    <a:gd name="T19" fmla="*/ 26 h 26"/>
                    <a:gd name="T20" fmla="*/ 95 w 95"/>
                    <a:gd name="T21" fmla="*/ 26 h 26"/>
                    <a:gd name="T22" fmla="*/ 87 w 95"/>
                    <a:gd name="T23" fmla="*/ 26 h 26"/>
                    <a:gd name="T24" fmla="*/ 69 w 95"/>
                    <a:gd name="T25" fmla="*/ 26 h 26"/>
                    <a:gd name="T26" fmla="*/ 61 w 95"/>
                    <a:gd name="T27" fmla="*/ 17 h 26"/>
                    <a:gd name="T28" fmla="*/ 52 w 95"/>
                    <a:gd name="T29" fmla="*/ 17 h 26"/>
                    <a:gd name="T30" fmla="*/ 35 w 95"/>
                    <a:gd name="T31" fmla="*/ 8 h 26"/>
                    <a:gd name="T32" fmla="*/ 26 w 95"/>
                    <a:gd name="T33" fmla="*/ 8 h 26"/>
                    <a:gd name="T34" fmla="*/ 18 w 95"/>
                    <a:gd name="T35" fmla="*/ 0 h 26"/>
                    <a:gd name="T36" fmla="*/ 9 w 95"/>
                    <a:gd name="T37" fmla="*/ 0 h 26"/>
                    <a:gd name="T38" fmla="*/ 9 w 95"/>
                    <a:gd name="T39" fmla="*/ 0 h 26"/>
                    <a:gd name="T40" fmla="*/ 0 w 95"/>
                    <a:gd name="T41" fmla="*/ 0 h 26"/>
                    <a:gd name="T42" fmla="*/ 9 w 95"/>
                    <a:gd name="T43" fmla="*/ 0 h 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5"/>
                    <a:gd name="T67" fmla="*/ 0 h 26"/>
                    <a:gd name="T68" fmla="*/ 95 w 95"/>
                    <a:gd name="T69" fmla="*/ 26 h 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5" h="26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9" y="8"/>
                      </a:lnTo>
                      <a:lnTo>
                        <a:pt x="26" y="8"/>
                      </a:lnTo>
                      <a:lnTo>
                        <a:pt x="35" y="17"/>
                      </a:lnTo>
                      <a:lnTo>
                        <a:pt x="43" y="17"/>
                      </a:lnTo>
                      <a:lnTo>
                        <a:pt x="61" y="26"/>
                      </a:lnTo>
                      <a:lnTo>
                        <a:pt x="69" y="26"/>
                      </a:lnTo>
                      <a:lnTo>
                        <a:pt x="87" y="26"/>
                      </a:lnTo>
                      <a:lnTo>
                        <a:pt x="95" y="26"/>
                      </a:lnTo>
                      <a:lnTo>
                        <a:pt x="87" y="26"/>
                      </a:lnTo>
                      <a:lnTo>
                        <a:pt x="69" y="26"/>
                      </a:lnTo>
                      <a:lnTo>
                        <a:pt x="61" y="17"/>
                      </a:lnTo>
                      <a:lnTo>
                        <a:pt x="52" y="17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Freeform 287"/>
                <p:cNvSpPr>
                  <a:spLocks/>
                </p:cNvSpPr>
                <p:nvPr/>
              </p:nvSpPr>
              <p:spPr bwMode="auto">
                <a:xfrm>
                  <a:off x="10178" y="7414"/>
                  <a:ext cx="138" cy="26"/>
                </a:xfrm>
                <a:custGeom>
                  <a:avLst/>
                  <a:gdLst>
                    <a:gd name="T0" fmla="*/ 138 w 138"/>
                    <a:gd name="T1" fmla="*/ 8 h 26"/>
                    <a:gd name="T2" fmla="*/ 121 w 138"/>
                    <a:gd name="T3" fmla="*/ 17 h 26"/>
                    <a:gd name="T4" fmla="*/ 104 w 138"/>
                    <a:gd name="T5" fmla="*/ 17 h 26"/>
                    <a:gd name="T6" fmla="*/ 87 w 138"/>
                    <a:gd name="T7" fmla="*/ 17 h 26"/>
                    <a:gd name="T8" fmla="*/ 69 w 138"/>
                    <a:gd name="T9" fmla="*/ 17 h 26"/>
                    <a:gd name="T10" fmla="*/ 52 w 138"/>
                    <a:gd name="T11" fmla="*/ 17 h 26"/>
                    <a:gd name="T12" fmla="*/ 35 w 138"/>
                    <a:gd name="T13" fmla="*/ 8 h 26"/>
                    <a:gd name="T14" fmla="*/ 18 w 138"/>
                    <a:gd name="T15" fmla="*/ 0 h 26"/>
                    <a:gd name="T16" fmla="*/ 9 w 138"/>
                    <a:gd name="T17" fmla="*/ 0 h 26"/>
                    <a:gd name="T18" fmla="*/ 0 w 138"/>
                    <a:gd name="T19" fmla="*/ 0 h 26"/>
                    <a:gd name="T20" fmla="*/ 18 w 138"/>
                    <a:gd name="T21" fmla="*/ 8 h 26"/>
                    <a:gd name="T22" fmla="*/ 35 w 138"/>
                    <a:gd name="T23" fmla="*/ 17 h 26"/>
                    <a:gd name="T24" fmla="*/ 52 w 138"/>
                    <a:gd name="T25" fmla="*/ 17 h 26"/>
                    <a:gd name="T26" fmla="*/ 69 w 138"/>
                    <a:gd name="T27" fmla="*/ 17 h 26"/>
                    <a:gd name="T28" fmla="*/ 87 w 138"/>
                    <a:gd name="T29" fmla="*/ 26 h 26"/>
                    <a:gd name="T30" fmla="*/ 104 w 138"/>
                    <a:gd name="T31" fmla="*/ 17 h 26"/>
                    <a:gd name="T32" fmla="*/ 121 w 138"/>
                    <a:gd name="T33" fmla="*/ 17 h 26"/>
                    <a:gd name="T34" fmla="*/ 138 w 138"/>
                    <a:gd name="T35" fmla="*/ 17 h 26"/>
                    <a:gd name="T36" fmla="*/ 138 w 138"/>
                    <a:gd name="T37" fmla="*/ 8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8"/>
                    <a:gd name="T58" fmla="*/ 0 h 26"/>
                    <a:gd name="T59" fmla="*/ 138 w 138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8" h="26">
                      <a:moveTo>
                        <a:pt x="138" y="8"/>
                      </a:moveTo>
                      <a:lnTo>
                        <a:pt x="121" y="17"/>
                      </a:lnTo>
                      <a:lnTo>
                        <a:pt x="104" y="17"/>
                      </a:lnTo>
                      <a:lnTo>
                        <a:pt x="87" y="17"/>
                      </a:lnTo>
                      <a:lnTo>
                        <a:pt x="69" y="17"/>
                      </a:lnTo>
                      <a:lnTo>
                        <a:pt x="52" y="17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8" y="8"/>
                      </a:lnTo>
                      <a:lnTo>
                        <a:pt x="35" y="17"/>
                      </a:lnTo>
                      <a:lnTo>
                        <a:pt x="52" y="17"/>
                      </a:lnTo>
                      <a:lnTo>
                        <a:pt x="69" y="17"/>
                      </a:lnTo>
                      <a:lnTo>
                        <a:pt x="87" y="26"/>
                      </a:lnTo>
                      <a:lnTo>
                        <a:pt x="104" y="17"/>
                      </a:lnTo>
                      <a:lnTo>
                        <a:pt x="121" y="17"/>
                      </a:lnTo>
                      <a:lnTo>
                        <a:pt x="138" y="17"/>
                      </a:lnTo>
                      <a:lnTo>
                        <a:pt x="13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Freeform 288"/>
                <p:cNvSpPr>
                  <a:spLocks/>
                </p:cNvSpPr>
                <p:nvPr/>
              </p:nvSpPr>
              <p:spPr bwMode="auto">
                <a:xfrm>
                  <a:off x="10316" y="7336"/>
                  <a:ext cx="95" cy="95"/>
                </a:xfrm>
                <a:custGeom>
                  <a:avLst/>
                  <a:gdLst>
                    <a:gd name="T0" fmla="*/ 95 w 95"/>
                    <a:gd name="T1" fmla="*/ 0 h 95"/>
                    <a:gd name="T2" fmla="*/ 86 w 95"/>
                    <a:gd name="T3" fmla="*/ 18 h 95"/>
                    <a:gd name="T4" fmla="*/ 78 w 95"/>
                    <a:gd name="T5" fmla="*/ 26 h 95"/>
                    <a:gd name="T6" fmla="*/ 69 w 95"/>
                    <a:gd name="T7" fmla="*/ 43 h 95"/>
                    <a:gd name="T8" fmla="*/ 52 w 95"/>
                    <a:gd name="T9" fmla="*/ 52 h 95"/>
                    <a:gd name="T10" fmla="*/ 43 w 95"/>
                    <a:gd name="T11" fmla="*/ 61 h 95"/>
                    <a:gd name="T12" fmla="*/ 26 w 95"/>
                    <a:gd name="T13" fmla="*/ 69 h 95"/>
                    <a:gd name="T14" fmla="*/ 17 w 95"/>
                    <a:gd name="T15" fmla="*/ 86 h 95"/>
                    <a:gd name="T16" fmla="*/ 0 w 95"/>
                    <a:gd name="T17" fmla="*/ 86 h 95"/>
                    <a:gd name="T18" fmla="*/ 0 w 95"/>
                    <a:gd name="T19" fmla="*/ 95 h 95"/>
                    <a:gd name="T20" fmla="*/ 17 w 95"/>
                    <a:gd name="T21" fmla="*/ 86 h 95"/>
                    <a:gd name="T22" fmla="*/ 35 w 95"/>
                    <a:gd name="T23" fmla="*/ 78 h 95"/>
                    <a:gd name="T24" fmla="*/ 43 w 95"/>
                    <a:gd name="T25" fmla="*/ 69 h 95"/>
                    <a:gd name="T26" fmla="*/ 60 w 95"/>
                    <a:gd name="T27" fmla="*/ 52 h 95"/>
                    <a:gd name="T28" fmla="*/ 69 w 95"/>
                    <a:gd name="T29" fmla="*/ 43 h 95"/>
                    <a:gd name="T30" fmla="*/ 78 w 95"/>
                    <a:gd name="T31" fmla="*/ 35 h 95"/>
                    <a:gd name="T32" fmla="*/ 86 w 95"/>
                    <a:gd name="T33" fmla="*/ 18 h 95"/>
                    <a:gd name="T34" fmla="*/ 95 w 95"/>
                    <a:gd name="T35" fmla="*/ 0 h 95"/>
                    <a:gd name="T36" fmla="*/ 95 w 95"/>
                    <a:gd name="T37" fmla="*/ 0 h 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5"/>
                    <a:gd name="T58" fmla="*/ 0 h 95"/>
                    <a:gd name="T59" fmla="*/ 95 w 95"/>
                    <a:gd name="T60" fmla="*/ 95 h 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5" h="95">
                      <a:moveTo>
                        <a:pt x="95" y="0"/>
                      </a:moveTo>
                      <a:lnTo>
                        <a:pt x="86" y="18"/>
                      </a:lnTo>
                      <a:lnTo>
                        <a:pt x="78" y="26"/>
                      </a:lnTo>
                      <a:lnTo>
                        <a:pt x="69" y="43"/>
                      </a:lnTo>
                      <a:lnTo>
                        <a:pt x="52" y="52"/>
                      </a:lnTo>
                      <a:lnTo>
                        <a:pt x="43" y="61"/>
                      </a:lnTo>
                      <a:lnTo>
                        <a:pt x="26" y="69"/>
                      </a:lnTo>
                      <a:lnTo>
                        <a:pt x="17" y="86"/>
                      </a:lnTo>
                      <a:lnTo>
                        <a:pt x="0" y="86"/>
                      </a:lnTo>
                      <a:lnTo>
                        <a:pt x="0" y="95"/>
                      </a:lnTo>
                      <a:lnTo>
                        <a:pt x="17" y="86"/>
                      </a:lnTo>
                      <a:lnTo>
                        <a:pt x="35" y="78"/>
                      </a:lnTo>
                      <a:lnTo>
                        <a:pt x="43" y="69"/>
                      </a:lnTo>
                      <a:lnTo>
                        <a:pt x="60" y="52"/>
                      </a:lnTo>
                      <a:lnTo>
                        <a:pt x="69" y="43"/>
                      </a:lnTo>
                      <a:lnTo>
                        <a:pt x="78" y="35"/>
                      </a:lnTo>
                      <a:lnTo>
                        <a:pt x="86" y="18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Freeform 289"/>
                <p:cNvSpPr>
                  <a:spLocks/>
                </p:cNvSpPr>
                <p:nvPr/>
              </p:nvSpPr>
              <p:spPr bwMode="auto">
                <a:xfrm>
                  <a:off x="10411" y="7242"/>
                  <a:ext cx="26" cy="94"/>
                </a:xfrm>
                <a:custGeom>
                  <a:avLst/>
                  <a:gdLst>
                    <a:gd name="T0" fmla="*/ 26 w 26"/>
                    <a:gd name="T1" fmla="*/ 0 h 94"/>
                    <a:gd name="T2" fmla="*/ 26 w 26"/>
                    <a:gd name="T3" fmla="*/ 0 h 94"/>
                    <a:gd name="T4" fmla="*/ 26 w 26"/>
                    <a:gd name="T5" fmla="*/ 8 h 94"/>
                    <a:gd name="T6" fmla="*/ 26 w 26"/>
                    <a:gd name="T7" fmla="*/ 17 h 94"/>
                    <a:gd name="T8" fmla="*/ 17 w 26"/>
                    <a:gd name="T9" fmla="*/ 34 h 94"/>
                    <a:gd name="T10" fmla="*/ 17 w 26"/>
                    <a:gd name="T11" fmla="*/ 43 h 94"/>
                    <a:gd name="T12" fmla="*/ 9 w 26"/>
                    <a:gd name="T13" fmla="*/ 60 h 94"/>
                    <a:gd name="T14" fmla="*/ 9 w 26"/>
                    <a:gd name="T15" fmla="*/ 77 h 94"/>
                    <a:gd name="T16" fmla="*/ 0 w 26"/>
                    <a:gd name="T17" fmla="*/ 86 h 94"/>
                    <a:gd name="T18" fmla="*/ 0 w 26"/>
                    <a:gd name="T19" fmla="*/ 94 h 94"/>
                    <a:gd name="T20" fmla="*/ 0 w 26"/>
                    <a:gd name="T21" fmla="*/ 94 h 94"/>
                    <a:gd name="T22" fmla="*/ 9 w 26"/>
                    <a:gd name="T23" fmla="*/ 86 h 94"/>
                    <a:gd name="T24" fmla="*/ 9 w 26"/>
                    <a:gd name="T25" fmla="*/ 77 h 94"/>
                    <a:gd name="T26" fmla="*/ 17 w 26"/>
                    <a:gd name="T27" fmla="*/ 60 h 94"/>
                    <a:gd name="T28" fmla="*/ 17 w 26"/>
                    <a:gd name="T29" fmla="*/ 51 h 94"/>
                    <a:gd name="T30" fmla="*/ 26 w 26"/>
                    <a:gd name="T31" fmla="*/ 34 h 94"/>
                    <a:gd name="T32" fmla="*/ 26 w 26"/>
                    <a:gd name="T33" fmla="*/ 25 h 94"/>
                    <a:gd name="T34" fmla="*/ 26 w 26"/>
                    <a:gd name="T35" fmla="*/ 8 h 94"/>
                    <a:gd name="T36" fmla="*/ 26 w 26"/>
                    <a:gd name="T37" fmla="*/ 0 h 94"/>
                    <a:gd name="T38" fmla="*/ 26 w 26"/>
                    <a:gd name="T39" fmla="*/ 0 h 94"/>
                    <a:gd name="T40" fmla="*/ 26 w 26"/>
                    <a:gd name="T41" fmla="*/ 0 h 94"/>
                    <a:gd name="T42" fmla="*/ 26 w 26"/>
                    <a:gd name="T43" fmla="*/ 0 h 94"/>
                    <a:gd name="T44" fmla="*/ 26 w 26"/>
                    <a:gd name="T45" fmla="*/ 0 h 94"/>
                    <a:gd name="T46" fmla="*/ 26 w 26"/>
                    <a:gd name="T47" fmla="*/ 0 h 9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94"/>
                    <a:gd name="T74" fmla="*/ 26 w 26"/>
                    <a:gd name="T75" fmla="*/ 94 h 9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94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26" y="8"/>
                      </a:lnTo>
                      <a:lnTo>
                        <a:pt x="26" y="17"/>
                      </a:lnTo>
                      <a:lnTo>
                        <a:pt x="17" y="34"/>
                      </a:lnTo>
                      <a:lnTo>
                        <a:pt x="17" y="43"/>
                      </a:lnTo>
                      <a:lnTo>
                        <a:pt x="9" y="60"/>
                      </a:lnTo>
                      <a:lnTo>
                        <a:pt x="9" y="77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9" y="86"/>
                      </a:lnTo>
                      <a:lnTo>
                        <a:pt x="9" y="77"/>
                      </a:lnTo>
                      <a:lnTo>
                        <a:pt x="17" y="60"/>
                      </a:lnTo>
                      <a:lnTo>
                        <a:pt x="17" y="51"/>
                      </a:lnTo>
                      <a:lnTo>
                        <a:pt x="26" y="34"/>
                      </a:lnTo>
                      <a:lnTo>
                        <a:pt x="26" y="25"/>
                      </a:lnTo>
                      <a:lnTo>
                        <a:pt x="26" y="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Freeform 290"/>
                <p:cNvSpPr>
                  <a:spLocks/>
                </p:cNvSpPr>
                <p:nvPr/>
              </p:nvSpPr>
              <p:spPr bwMode="auto">
                <a:xfrm>
                  <a:off x="10437" y="7242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0 w 17"/>
                    <a:gd name="T3" fmla="*/ 0 h 8"/>
                    <a:gd name="T4" fmla="*/ 0 w 17"/>
                    <a:gd name="T5" fmla="*/ 0 h 8"/>
                    <a:gd name="T6" fmla="*/ 8 w 17"/>
                    <a:gd name="T7" fmla="*/ 8 h 8"/>
                    <a:gd name="T8" fmla="*/ 8 w 17"/>
                    <a:gd name="T9" fmla="*/ 8 h 8"/>
                    <a:gd name="T10" fmla="*/ 17 w 17"/>
                    <a:gd name="T11" fmla="*/ 8 h 8"/>
                    <a:gd name="T12" fmla="*/ 17 w 17"/>
                    <a:gd name="T13" fmla="*/ 8 h 8"/>
                    <a:gd name="T14" fmla="*/ 17 w 17"/>
                    <a:gd name="T15" fmla="*/ 8 h 8"/>
                    <a:gd name="T16" fmla="*/ 17 w 17"/>
                    <a:gd name="T17" fmla="*/ 8 h 8"/>
                    <a:gd name="T18" fmla="*/ 17 w 17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8"/>
                    <a:gd name="T32" fmla="*/ 17 w 17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8">
                      <a:moveTo>
                        <a:pt x="17" y="8"/>
                      </a:move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Freeform 291"/>
                <p:cNvSpPr>
                  <a:spLocks/>
                </p:cNvSpPr>
                <p:nvPr/>
              </p:nvSpPr>
              <p:spPr bwMode="auto">
                <a:xfrm>
                  <a:off x="10118" y="7113"/>
                  <a:ext cx="138" cy="301"/>
                </a:xfrm>
                <a:custGeom>
                  <a:avLst/>
                  <a:gdLst>
                    <a:gd name="T0" fmla="*/ 129 w 138"/>
                    <a:gd name="T1" fmla="*/ 0 h 301"/>
                    <a:gd name="T2" fmla="*/ 103 w 138"/>
                    <a:gd name="T3" fmla="*/ 8 h 301"/>
                    <a:gd name="T4" fmla="*/ 78 w 138"/>
                    <a:gd name="T5" fmla="*/ 25 h 301"/>
                    <a:gd name="T6" fmla="*/ 52 w 138"/>
                    <a:gd name="T7" fmla="*/ 51 h 301"/>
                    <a:gd name="T8" fmla="*/ 35 w 138"/>
                    <a:gd name="T9" fmla="*/ 77 h 301"/>
                    <a:gd name="T10" fmla="*/ 26 w 138"/>
                    <a:gd name="T11" fmla="*/ 103 h 301"/>
                    <a:gd name="T12" fmla="*/ 9 w 138"/>
                    <a:gd name="T13" fmla="*/ 137 h 301"/>
                    <a:gd name="T14" fmla="*/ 9 w 138"/>
                    <a:gd name="T15" fmla="*/ 163 h 301"/>
                    <a:gd name="T16" fmla="*/ 0 w 138"/>
                    <a:gd name="T17" fmla="*/ 189 h 301"/>
                    <a:gd name="T18" fmla="*/ 0 w 138"/>
                    <a:gd name="T19" fmla="*/ 206 h 301"/>
                    <a:gd name="T20" fmla="*/ 9 w 138"/>
                    <a:gd name="T21" fmla="*/ 215 h 301"/>
                    <a:gd name="T22" fmla="*/ 9 w 138"/>
                    <a:gd name="T23" fmla="*/ 223 h 301"/>
                    <a:gd name="T24" fmla="*/ 9 w 138"/>
                    <a:gd name="T25" fmla="*/ 232 h 301"/>
                    <a:gd name="T26" fmla="*/ 17 w 138"/>
                    <a:gd name="T27" fmla="*/ 241 h 301"/>
                    <a:gd name="T28" fmla="*/ 17 w 138"/>
                    <a:gd name="T29" fmla="*/ 249 h 301"/>
                    <a:gd name="T30" fmla="*/ 26 w 138"/>
                    <a:gd name="T31" fmla="*/ 258 h 301"/>
                    <a:gd name="T32" fmla="*/ 35 w 138"/>
                    <a:gd name="T33" fmla="*/ 266 h 301"/>
                    <a:gd name="T34" fmla="*/ 35 w 138"/>
                    <a:gd name="T35" fmla="*/ 275 h 301"/>
                    <a:gd name="T36" fmla="*/ 43 w 138"/>
                    <a:gd name="T37" fmla="*/ 284 h 301"/>
                    <a:gd name="T38" fmla="*/ 52 w 138"/>
                    <a:gd name="T39" fmla="*/ 284 h 301"/>
                    <a:gd name="T40" fmla="*/ 52 w 138"/>
                    <a:gd name="T41" fmla="*/ 292 h 301"/>
                    <a:gd name="T42" fmla="*/ 60 w 138"/>
                    <a:gd name="T43" fmla="*/ 301 h 301"/>
                    <a:gd name="T44" fmla="*/ 60 w 138"/>
                    <a:gd name="T45" fmla="*/ 301 h 301"/>
                    <a:gd name="T46" fmla="*/ 60 w 138"/>
                    <a:gd name="T47" fmla="*/ 301 h 301"/>
                    <a:gd name="T48" fmla="*/ 60 w 138"/>
                    <a:gd name="T49" fmla="*/ 301 h 301"/>
                    <a:gd name="T50" fmla="*/ 60 w 138"/>
                    <a:gd name="T51" fmla="*/ 292 h 301"/>
                    <a:gd name="T52" fmla="*/ 52 w 138"/>
                    <a:gd name="T53" fmla="*/ 284 h 301"/>
                    <a:gd name="T54" fmla="*/ 43 w 138"/>
                    <a:gd name="T55" fmla="*/ 275 h 301"/>
                    <a:gd name="T56" fmla="*/ 35 w 138"/>
                    <a:gd name="T57" fmla="*/ 258 h 301"/>
                    <a:gd name="T58" fmla="*/ 26 w 138"/>
                    <a:gd name="T59" fmla="*/ 241 h 301"/>
                    <a:gd name="T60" fmla="*/ 17 w 138"/>
                    <a:gd name="T61" fmla="*/ 223 h 301"/>
                    <a:gd name="T62" fmla="*/ 9 w 138"/>
                    <a:gd name="T63" fmla="*/ 206 h 301"/>
                    <a:gd name="T64" fmla="*/ 9 w 138"/>
                    <a:gd name="T65" fmla="*/ 180 h 301"/>
                    <a:gd name="T66" fmla="*/ 9 w 138"/>
                    <a:gd name="T67" fmla="*/ 163 h 301"/>
                    <a:gd name="T68" fmla="*/ 9 w 138"/>
                    <a:gd name="T69" fmla="*/ 137 h 301"/>
                    <a:gd name="T70" fmla="*/ 26 w 138"/>
                    <a:gd name="T71" fmla="*/ 111 h 301"/>
                    <a:gd name="T72" fmla="*/ 43 w 138"/>
                    <a:gd name="T73" fmla="*/ 86 h 301"/>
                    <a:gd name="T74" fmla="*/ 60 w 138"/>
                    <a:gd name="T75" fmla="*/ 60 h 301"/>
                    <a:gd name="T76" fmla="*/ 95 w 138"/>
                    <a:gd name="T77" fmla="*/ 34 h 301"/>
                    <a:gd name="T78" fmla="*/ 138 w 138"/>
                    <a:gd name="T79" fmla="*/ 8 h 301"/>
                    <a:gd name="T80" fmla="*/ 129 w 138"/>
                    <a:gd name="T81" fmla="*/ 0 h 3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8"/>
                    <a:gd name="T124" fmla="*/ 0 h 301"/>
                    <a:gd name="T125" fmla="*/ 138 w 138"/>
                    <a:gd name="T126" fmla="*/ 301 h 3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8" h="301">
                      <a:moveTo>
                        <a:pt x="129" y="0"/>
                      </a:moveTo>
                      <a:lnTo>
                        <a:pt x="103" y="8"/>
                      </a:lnTo>
                      <a:lnTo>
                        <a:pt x="78" y="25"/>
                      </a:lnTo>
                      <a:lnTo>
                        <a:pt x="52" y="51"/>
                      </a:lnTo>
                      <a:lnTo>
                        <a:pt x="35" y="77"/>
                      </a:lnTo>
                      <a:lnTo>
                        <a:pt x="26" y="103"/>
                      </a:lnTo>
                      <a:lnTo>
                        <a:pt x="9" y="137"/>
                      </a:lnTo>
                      <a:lnTo>
                        <a:pt x="9" y="163"/>
                      </a:lnTo>
                      <a:lnTo>
                        <a:pt x="0" y="189"/>
                      </a:lnTo>
                      <a:lnTo>
                        <a:pt x="0" y="206"/>
                      </a:lnTo>
                      <a:lnTo>
                        <a:pt x="9" y="215"/>
                      </a:lnTo>
                      <a:lnTo>
                        <a:pt x="9" y="223"/>
                      </a:lnTo>
                      <a:lnTo>
                        <a:pt x="9" y="232"/>
                      </a:lnTo>
                      <a:lnTo>
                        <a:pt x="17" y="241"/>
                      </a:lnTo>
                      <a:lnTo>
                        <a:pt x="17" y="249"/>
                      </a:lnTo>
                      <a:lnTo>
                        <a:pt x="26" y="258"/>
                      </a:lnTo>
                      <a:lnTo>
                        <a:pt x="35" y="266"/>
                      </a:lnTo>
                      <a:lnTo>
                        <a:pt x="35" y="275"/>
                      </a:lnTo>
                      <a:lnTo>
                        <a:pt x="43" y="284"/>
                      </a:lnTo>
                      <a:lnTo>
                        <a:pt x="52" y="284"/>
                      </a:lnTo>
                      <a:lnTo>
                        <a:pt x="52" y="292"/>
                      </a:lnTo>
                      <a:lnTo>
                        <a:pt x="60" y="301"/>
                      </a:lnTo>
                      <a:lnTo>
                        <a:pt x="60" y="292"/>
                      </a:lnTo>
                      <a:lnTo>
                        <a:pt x="52" y="284"/>
                      </a:lnTo>
                      <a:lnTo>
                        <a:pt x="43" y="275"/>
                      </a:lnTo>
                      <a:lnTo>
                        <a:pt x="35" y="258"/>
                      </a:lnTo>
                      <a:lnTo>
                        <a:pt x="26" y="241"/>
                      </a:lnTo>
                      <a:lnTo>
                        <a:pt x="17" y="223"/>
                      </a:lnTo>
                      <a:lnTo>
                        <a:pt x="9" y="206"/>
                      </a:lnTo>
                      <a:lnTo>
                        <a:pt x="9" y="180"/>
                      </a:lnTo>
                      <a:lnTo>
                        <a:pt x="9" y="163"/>
                      </a:lnTo>
                      <a:lnTo>
                        <a:pt x="9" y="137"/>
                      </a:lnTo>
                      <a:lnTo>
                        <a:pt x="26" y="111"/>
                      </a:lnTo>
                      <a:lnTo>
                        <a:pt x="43" y="86"/>
                      </a:lnTo>
                      <a:lnTo>
                        <a:pt x="60" y="60"/>
                      </a:lnTo>
                      <a:lnTo>
                        <a:pt x="95" y="34"/>
                      </a:lnTo>
                      <a:lnTo>
                        <a:pt x="138" y="8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Freeform 292"/>
                <p:cNvSpPr>
                  <a:spLocks/>
                </p:cNvSpPr>
                <p:nvPr/>
              </p:nvSpPr>
              <p:spPr bwMode="auto">
                <a:xfrm>
                  <a:off x="10153" y="7104"/>
                  <a:ext cx="94" cy="86"/>
                </a:xfrm>
                <a:custGeom>
                  <a:avLst/>
                  <a:gdLst>
                    <a:gd name="T0" fmla="*/ 0 w 94"/>
                    <a:gd name="T1" fmla="*/ 86 h 86"/>
                    <a:gd name="T2" fmla="*/ 8 w 94"/>
                    <a:gd name="T3" fmla="*/ 77 h 86"/>
                    <a:gd name="T4" fmla="*/ 17 w 94"/>
                    <a:gd name="T5" fmla="*/ 69 h 86"/>
                    <a:gd name="T6" fmla="*/ 34 w 94"/>
                    <a:gd name="T7" fmla="*/ 52 h 86"/>
                    <a:gd name="T8" fmla="*/ 43 w 94"/>
                    <a:gd name="T9" fmla="*/ 43 h 86"/>
                    <a:gd name="T10" fmla="*/ 60 w 94"/>
                    <a:gd name="T11" fmla="*/ 26 h 86"/>
                    <a:gd name="T12" fmla="*/ 77 w 94"/>
                    <a:gd name="T13" fmla="*/ 17 h 86"/>
                    <a:gd name="T14" fmla="*/ 86 w 94"/>
                    <a:gd name="T15" fmla="*/ 9 h 86"/>
                    <a:gd name="T16" fmla="*/ 94 w 94"/>
                    <a:gd name="T17" fmla="*/ 9 h 86"/>
                    <a:gd name="T18" fmla="*/ 94 w 94"/>
                    <a:gd name="T19" fmla="*/ 0 h 86"/>
                    <a:gd name="T20" fmla="*/ 77 w 94"/>
                    <a:gd name="T21" fmla="*/ 9 h 86"/>
                    <a:gd name="T22" fmla="*/ 68 w 94"/>
                    <a:gd name="T23" fmla="*/ 17 h 86"/>
                    <a:gd name="T24" fmla="*/ 51 w 94"/>
                    <a:gd name="T25" fmla="*/ 26 h 86"/>
                    <a:gd name="T26" fmla="*/ 43 w 94"/>
                    <a:gd name="T27" fmla="*/ 43 h 86"/>
                    <a:gd name="T28" fmla="*/ 25 w 94"/>
                    <a:gd name="T29" fmla="*/ 52 h 86"/>
                    <a:gd name="T30" fmla="*/ 17 w 94"/>
                    <a:gd name="T31" fmla="*/ 60 h 86"/>
                    <a:gd name="T32" fmla="*/ 8 w 94"/>
                    <a:gd name="T33" fmla="*/ 69 h 86"/>
                    <a:gd name="T34" fmla="*/ 0 w 94"/>
                    <a:gd name="T35" fmla="*/ 86 h 86"/>
                    <a:gd name="T36" fmla="*/ 0 w 94"/>
                    <a:gd name="T37" fmla="*/ 86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4"/>
                    <a:gd name="T58" fmla="*/ 0 h 86"/>
                    <a:gd name="T59" fmla="*/ 94 w 94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4" h="86">
                      <a:moveTo>
                        <a:pt x="0" y="86"/>
                      </a:moveTo>
                      <a:lnTo>
                        <a:pt x="8" y="77"/>
                      </a:lnTo>
                      <a:lnTo>
                        <a:pt x="17" y="69"/>
                      </a:lnTo>
                      <a:lnTo>
                        <a:pt x="34" y="52"/>
                      </a:lnTo>
                      <a:lnTo>
                        <a:pt x="43" y="43"/>
                      </a:lnTo>
                      <a:lnTo>
                        <a:pt x="60" y="26"/>
                      </a:lnTo>
                      <a:lnTo>
                        <a:pt x="77" y="17"/>
                      </a:lnTo>
                      <a:lnTo>
                        <a:pt x="86" y="9"/>
                      </a:lnTo>
                      <a:lnTo>
                        <a:pt x="94" y="9"/>
                      </a:lnTo>
                      <a:lnTo>
                        <a:pt x="94" y="0"/>
                      </a:lnTo>
                      <a:lnTo>
                        <a:pt x="77" y="9"/>
                      </a:lnTo>
                      <a:lnTo>
                        <a:pt x="68" y="17"/>
                      </a:lnTo>
                      <a:lnTo>
                        <a:pt x="51" y="26"/>
                      </a:lnTo>
                      <a:lnTo>
                        <a:pt x="43" y="43"/>
                      </a:lnTo>
                      <a:lnTo>
                        <a:pt x="25" y="52"/>
                      </a:lnTo>
                      <a:lnTo>
                        <a:pt x="17" y="60"/>
                      </a:lnTo>
                      <a:lnTo>
                        <a:pt x="8" y="69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Freeform 293"/>
                <p:cNvSpPr>
                  <a:spLocks/>
                </p:cNvSpPr>
                <p:nvPr/>
              </p:nvSpPr>
              <p:spPr bwMode="auto">
                <a:xfrm>
                  <a:off x="10118" y="7190"/>
                  <a:ext cx="35" cy="155"/>
                </a:xfrm>
                <a:custGeom>
                  <a:avLst/>
                  <a:gdLst>
                    <a:gd name="T0" fmla="*/ 9 w 35"/>
                    <a:gd name="T1" fmla="*/ 146 h 155"/>
                    <a:gd name="T2" fmla="*/ 9 w 35"/>
                    <a:gd name="T3" fmla="*/ 129 h 155"/>
                    <a:gd name="T4" fmla="*/ 9 w 35"/>
                    <a:gd name="T5" fmla="*/ 112 h 155"/>
                    <a:gd name="T6" fmla="*/ 9 w 35"/>
                    <a:gd name="T7" fmla="*/ 95 h 155"/>
                    <a:gd name="T8" fmla="*/ 9 w 35"/>
                    <a:gd name="T9" fmla="*/ 69 h 155"/>
                    <a:gd name="T10" fmla="*/ 17 w 35"/>
                    <a:gd name="T11" fmla="*/ 52 h 155"/>
                    <a:gd name="T12" fmla="*/ 26 w 35"/>
                    <a:gd name="T13" fmla="*/ 34 h 155"/>
                    <a:gd name="T14" fmla="*/ 26 w 35"/>
                    <a:gd name="T15" fmla="*/ 17 h 155"/>
                    <a:gd name="T16" fmla="*/ 35 w 35"/>
                    <a:gd name="T17" fmla="*/ 0 h 155"/>
                    <a:gd name="T18" fmla="*/ 35 w 35"/>
                    <a:gd name="T19" fmla="*/ 0 h 155"/>
                    <a:gd name="T20" fmla="*/ 26 w 35"/>
                    <a:gd name="T21" fmla="*/ 17 h 155"/>
                    <a:gd name="T22" fmla="*/ 17 w 35"/>
                    <a:gd name="T23" fmla="*/ 34 h 155"/>
                    <a:gd name="T24" fmla="*/ 9 w 35"/>
                    <a:gd name="T25" fmla="*/ 52 h 155"/>
                    <a:gd name="T26" fmla="*/ 9 w 35"/>
                    <a:gd name="T27" fmla="*/ 69 h 155"/>
                    <a:gd name="T28" fmla="*/ 0 w 35"/>
                    <a:gd name="T29" fmla="*/ 95 h 155"/>
                    <a:gd name="T30" fmla="*/ 0 w 35"/>
                    <a:gd name="T31" fmla="*/ 112 h 155"/>
                    <a:gd name="T32" fmla="*/ 0 w 35"/>
                    <a:gd name="T33" fmla="*/ 138 h 155"/>
                    <a:gd name="T34" fmla="*/ 9 w 35"/>
                    <a:gd name="T35" fmla="*/ 155 h 155"/>
                    <a:gd name="T36" fmla="*/ 9 w 35"/>
                    <a:gd name="T37" fmla="*/ 146 h 1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55"/>
                    <a:gd name="T59" fmla="*/ 35 w 35"/>
                    <a:gd name="T60" fmla="*/ 155 h 1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55">
                      <a:moveTo>
                        <a:pt x="9" y="146"/>
                      </a:moveTo>
                      <a:lnTo>
                        <a:pt x="9" y="129"/>
                      </a:lnTo>
                      <a:lnTo>
                        <a:pt x="9" y="112"/>
                      </a:lnTo>
                      <a:lnTo>
                        <a:pt x="9" y="95"/>
                      </a:lnTo>
                      <a:lnTo>
                        <a:pt x="9" y="69"/>
                      </a:lnTo>
                      <a:lnTo>
                        <a:pt x="17" y="52"/>
                      </a:lnTo>
                      <a:lnTo>
                        <a:pt x="26" y="34"/>
                      </a:lnTo>
                      <a:lnTo>
                        <a:pt x="26" y="17"/>
                      </a:lnTo>
                      <a:lnTo>
                        <a:pt x="35" y="0"/>
                      </a:lnTo>
                      <a:lnTo>
                        <a:pt x="26" y="17"/>
                      </a:lnTo>
                      <a:lnTo>
                        <a:pt x="17" y="34"/>
                      </a:lnTo>
                      <a:lnTo>
                        <a:pt x="9" y="52"/>
                      </a:lnTo>
                      <a:lnTo>
                        <a:pt x="9" y="69"/>
                      </a:lnTo>
                      <a:lnTo>
                        <a:pt x="0" y="95"/>
                      </a:lnTo>
                      <a:lnTo>
                        <a:pt x="0" y="112"/>
                      </a:lnTo>
                      <a:lnTo>
                        <a:pt x="0" y="138"/>
                      </a:lnTo>
                      <a:lnTo>
                        <a:pt x="9" y="155"/>
                      </a:lnTo>
                      <a:lnTo>
                        <a:pt x="9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Freeform 294"/>
                <p:cNvSpPr>
                  <a:spLocks/>
                </p:cNvSpPr>
                <p:nvPr/>
              </p:nvSpPr>
              <p:spPr bwMode="auto">
                <a:xfrm>
                  <a:off x="10127" y="7336"/>
                  <a:ext cx="60" cy="78"/>
                </a:xfrm>
                <a:custGeom>
                  <a:avLst/>
                  <a:gdLst>
                    <a:gd name="T0" fmla="*/ 51 w 60"/>
                    <a:gd name="T1" fmla="*/ 78 h 78"/>
                    <a:gd name="T2" fmla="*/ 60 w 60"/>
                    <a:gd name="T3" fmla="*/ 78 h 78"/>
                    <a:gd name="T4" fmla="*/ 51 w 60"/>
                    <a:gd name="T5" fmla="*/ 69 h 78"/>
                    <a:gd name="T6" fmla="*/ 43 w 60"/>
                    <a:gd name="T7" fmla="*/ 69 h 78"/>
                    <a:gd name="T8" fmla="*/ 34 w 60"/>
                    <a:gd name="T9" fmla="*/ 52 h 78"/>
                    <a:gd name="T10" fmla="*/ 26 w 60"/>
                    <a:gd name="T11" fmla="*/ 43 h 78"/>
                    <a:gd name="T12" fmla="*/ 17 w 60"/>
                    <a:gd name="T13" fmla="*/ 35 h 78"/>
                    <a:gd name="T14" fmla="*/ 8 w 60"/>
                    <a:gd name="T15" fmla="*/ 18 h 78"/>
                    <a:gd name="T16" fmla="*/ 8 w 60"/>
                    <a:gd name="T17" fmla="*/ 9 h 78"/>
                    <a:gd name="T18" fmla="*/ 0 w 60"/>
                    <a:gd name="T19" fmla="*/ 0 h 78"/>
                    <a:gd name="T20" fmla="*/ 0 w 60"/>
                    <a:gd name="T21" fmla="*/ 9 h 78"/>
                    <a:gd name="T22" fmla="*/ 0 w 60"/>
                    <a:gd name="T23" fmla="*/ 18 h 78"/>
                    <a:gd name="T24" fmla="*/ 8 w 60"/>
                    <a:gd name="T25" fmla="*/ 26 h 78"/>
                    <a:gd name="T26" fmla="*/ 17 w 60"/>
                    <a:gd name="T27" fmla="*/ 35 h 78"/>
                    <a:gd name="T28" fmla="*/ 26 w 60"/>
                    <a:gd name="T29" fmla="*/ 43 h 78"/>
                    <a:gd name="T30" fmla="*/ 34 w 60"/>
                    <a:gd name="T31" fmla="*/ 52 h 78"/>
                    <a:gd name="T32" fmla="*/ 43 w 60"/>
                    <a:gd name="T33" fmla="*/ 69 h 78"/>
                    <a:gd name="T34" fmla="*/ 51 w 60"/>
                    <a:gd name="T35" fmla="*/ 69 h 78"/>
                    <a:gd name="T36" fmla="*/ 51 w 60"/>
                    <a:gd name="T37" fmla="*/ 78 h 78"/>
                    <a:gd name="T38" fmla="*/ 60 w 60"/>
                    <a:gd name="T39" fmla="*/ 78 h 78"/>
                    <a:gd name="T40" fmla="*/ 51 w 60"/>
                    <a:gd name="T41" fmla="*/ 78 h 7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78"/>
                    <a:gd name="T65" fmla="*/ 60 w 60"/>
                    <a:gd name="T66" fmla="*/ 78 h 7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78">
                      <a:moveTo>
                        <a:pt x="51" y="78"/>
                      </a:moveTo>
                      <a:lnTo>
                        <a:pt x="60" y="78"/>
                      </a:lnTo>
                      <a:lnTo>
                        <a:pt x="51" y="69"/>
                      </a:lnTo>
                      <a:lnTo>
                        <a:pt x="43" y="69"/>
                      </a:lnTo>
                      <a:lnTo>
                        <a:pt x="34" y="52"/>
                      </a:lnTo>
                      <a:lnTo>
                        <a:pt x="26" y="43"/>
                      </a:lnTo>
                      <a:lnTo>
                        <a:pt x="17" y="35"/>
                      </a:lnTo>
                      <a:lnTo>
                        <a:pt x="8" y="18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8" y="26"/>
                      </a:lnTo>
                      <a:lnTo>
                        <a:pt x="17" y="35"/>
                      </a:lnTo>
                      <a:lnTo>
                        <a:pt x="26" y="43"/>
                      </a:lnTo>
                      <a:lnTo>
                        <a:pt x="34" y="52"/>
                      </a:lnTo>
                      <a:lnTo>
                        <a:pt x="43" y="69"/>
                      </a:lnTo>
                      <a:lnTo>
                        <a:pt x="51" y="69"/>
                      </a:lnTo>
                      <a:lnTo>
                        <a:pt x="51" y="78"/>
                      </a:lnTo>
                      <a:lnTo>
                        <a:pt x="60" y="78"/>
                      </a:lnTo>
                      <a:lnTo>
                        <a:pt x="51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Freeform 295"/>
                <p:cNvSpPr>
                  <a:spLocks/>
                </p:cNvSpPr>
                <p:nvPr/>
              </p:nvSpPr>
              <p:spPr bwMode="auto">
                <a:xfrm>
                  <a:off x="10127" y="7302"/>
                  <a:ext cx="60" cy="112"/>
                </a:xfrm>
                <a:custGeom>
                  <a:avLst/>
                  <a:gdLst>
                    <a:gd name="T0" fmla="*/ 0 w 60"/>
                    <a:gd name="T1" fmla="*/ 0 h 112"/>
                    <a:gd name="T2" fmla="*/ 0 w 60"/>
                    <a:gd name="T3" fmla="*/ 17 h 112"/>
                    <a:gd name="T4" fmla="*/ 0 w 60"/>
                    <a:gd name="T5" fmla="*/ 34 h 112"/>
                    <a:gd name="T6" fmla="*/ 8 w 60"/>
                    <a:gd name="T7" fmla="*/ 43 h 112"/>
                    <a:gd name="T8" fmla="*/ 17 w 60"/>
                    <a:gd name="T9" fmla="*/ 60 h 112"/>
                    <a:gd name="T10" fmla="*/ 26 w 60"/>
                    <a:gd name="T11" fmla="*/ 77 h 112"/>
                    <a:gd name="T12" fmla="*/ 34 w 60"/>
                    <a:gd name="T13" fmla="*/ 86 h 112"/>
                    <a:gd name="T14" fmla="*/ 43 w 60"/>
                    <a:gd name="T15" fmla="*/ 103 h 112"/>
                    <a:gd name="T16" fmla="*/ 51 w 60"/>
                    <a:gd name="T17" fmla="*/ 112 h 112"/>
                    <a:gd name="T18" fmla="*/ 60 w 60"/>
                    <a:gd name="T19" fmla="*/ 112 h 112"/>
                    <a:gd name="T20" fmla="*/ 43 w 60"/>
                    <a:gd name="T21" fmla="*/ 95 h 112"/>
                    <a:gd name="T22" fmla="*/ 34 w 60"/>
                    <a:gd name="T23" fmla="*/ 86 h 112"/>
                    <a:gd name="T24" fmla="*/ 26 w 60"/>
                    <a:gd name="T25" fmla="*/ 69 h 112"/>
                    <a:gd name="T26" fmla="*/ 17 w 60"/>
                    <a:gd name="T27" fmla="*/ 60 h 112"/>
                    <a:gd name="T28" fmla="*/ 8 w 60"/>
                    <a:gd name="T29" fmla="*/ 43 h 112"/>
                    <a:gd name="T30" fmla="*/ 0 w 60"/>
                    <a:gd name="T31" fmla="*/ 26 h 112"/>
                    <a:gd name="T32" fmla="*/ 0 w 60"/>
                    <a:gd name="T33" fmla="*/ 17 h 112"/>
                    <a:gd name="T34" fmla="*/ 0 w 60"/>
                    <a:gd name="T35" fmla="*/ 0 h 112"/>
                    <a:gd name="T36" fmla="*/ 0 w 60"/>
                    <a:gd name="T37" fmla="*/ 0 h 1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12"/>
                    <a:gd name="T59" fmla="*/ 60 w 60"/>
                    <a:gd name="T60" fmla="*/ 112 h 1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12">
                      <a:moveTo>
                        <a:pt x="0" y="0"/>
                      </a:moveTo>
                      <a:lnTo>
                        <a:pt x="0" y="17"/>
                      </a:lnTo>
                      <a:lnTo>
                        <a:pt x="0" y="34"/>
                      </a:lnTo>
                      <a:lnTo>
                        <a:pt x="8" y="43"/>
                      </a:lnTo>
                      <a:lnTo>
                        <a:pt x="17" y="60"/>
                      </a:lnTo>
                      <a:lnTo>
                        <a:pt x="26" y="77"/>
                      </a:lnTo>
                      <a:lnTo>
                        <a:pt x="34" y="86"/>
                      </a:lnTo>
                      <a:lnTo>
                        <a:pt x="43" y="103"/>
                      </a:lnTo>
                      <a:lnTo>
                        <a:pt x="51" y="112"/>
                      </a:lnTo>
                      <a:lnTo>
                        <a:pt x="60" y="112"/>
                      </a:lnTo>
                      <a:lnTo>
                        <a:pt x="43" y="95"/>
                      </a:lnTo>
                      <a:lnTo>
                        <a:pt x="34" y="86"/>
                      </a:lnTo>
                      <a:lnTo>
                        <a:pt x="26" y="69"/>
                      </a:lnTo>
                      <a:lnTo>
                        <a:pt x="17" y="60"/>
                      </a:lnTo>
                      <a:lnTo>
                        <a:pt x="8" y="43"/>
                      </a:lnTo>
                      <a:lnTo>
                        <a:pt x="0" y="26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Freeform 296"/>
                <p:cNvSpPr>
                  <a:spLocks/>
                </p:cNvSpPr>
                <p:nvPr/>
              </p:nvSpPr>
              <p:spPr bwMode="auto">
                <a:xfrm>
                  <a:off x="10127" y="7173"/>
                  <a:ext cx="51" cy="129"/>
                </a:xfrm>
                <a:custGeom>
                  <a:avLst/>
                  <a:gdLst>
                    <a:gd name="T0" fmla="*/ 51 w 51"/>
                    <a:gd name="T1" fmla="*/ 0 h 129"/>
                    <a:gd name="T2" fmla="*/ 34 w 51"/>
                    <a:gd name="T3" fmla="*/ 8 h 129"/>
                    <a:gd name="T4" fmla="*/ 26 w 51"/>
                    <a:gd name="T5" fmla="*/ 26 h 129"/>
                    <a:gd name="T6" fmla="*/ 17 w 51"/>
                    <a:gd name="T7" fmla="*/ 43 h 129"/>
                    <a:gd name="T8" fmla="*/ 8 w 51"/>
                    <a:gd name="T9" fmla="*/ 60 h 129"/>
                    <a:gd name="T10" fmla="*/ 8 w 51"/>
                    <a:gd name="T11" fmla="*/ 69 h 129"/>
                    <a:gd name="T12" fmla="*/ 0 w 51"/>
                    <a:gd name="T13" fmla="*/ 86 h 129"/>
                    <a:gd name="T14" fmla="*/ 0 w 51"/>
                    <a:gd name="T15" fmla="*/ 103 h 129"/>
                    <a:gd name="T16" fmla="*/ 0 w 51"/>
                    <a:gd name="T17" fmla="*/ 129 h 129"/>
                    <a:gd name="T18" fmla="*/ 0 w 51"/>
                    <a:gd name="T19" fmla="*/ 129 h 129"/>
                    <a:gd name="T20" fmla="*/ 0 w 51"/>
                    <a:gd name="T21" fmla="*/ 103 h 129"/>
                    <a:gd name="T22" fmla="*/ 0 w 51"/>
                    <a:gd name="T23" fmla="*/ 86 h 129"/>
                    <a:gd name="T24" fmla="*/ 8 w 51"/>
                    <a:gd name="T25" fmla="*/ 69 h 129"/>
                    <a:gd name="T26" fmla="*/ 17 w 51"/>
                    <a:gd name="T27" fmla="*/ 60 h 129"/>
                    <a:gd name="T28" fmla="*/ 17 w 51"/>
                    <a:gd name="T29" fmla="*/ 43 h 129"/>
                    <a:gd name="T30" fmla="*/ 26 w 51"/>
                    <a:gd name="T31" fmla="*/ 34 h 129"/>
                    <a:gd name="T32" fmla="*/ 43 w 51"/>
                    <a:gd name="T33" fmla="*/ 17 h 129"/>
                    <a:gd name="T34" fmla="*/ 51 w 51"/>
                    <a:gd name="T35" fmla="*/ 0 h 129"/>
                    <a:gd name="T36" fmla="*/ 51 w 51"/>
                    <a:gd name="T37" fmla="*/ 0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"/>
                    <a:gd name="T58" fmla="*/ 0 h 129"/>
                    <a:gd name="T59" fmla="*/ 51 w 51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" h="129">
                      <a:moveTo>
                        <a:pt x="51" y="0"/>
                      </a:moveTo>
                      <a:lnTo>
                        <a:pt x="34" y="8"/>
                      </a:lnTo>
                      <a:lnTo>
                        <a:pt x="26" y="26"/>
                      </a:lnTo>
                      <a:lnTo>
                        <a:pt x="17" y="43"/>
                      </a:lnTo>
                      <a:lnTo>
                        <a:pt x="8" y="60"/>
                      </a:lnTo>
                      <a:lnTo>
                        <a:pt x="8" y="69"/>
                      </a:lnTo>
                      <a:lnTo>
                        <a:pt x="0" y="86"/>
                      </a:lnTo>
                      <a:lnTo>
                        <a:pt x="0" y="103"/>
                      </a:lnTo>
                      <a:lnTo>
                        <a:pt x="0" y="129"/>
                      </a:lnTo>
                      <a:lnTo>
                        <a:pt x="0" y="103"/>
                      </a:lnTo>
                      <a:lnTo>
                        <a:pt x="0" y="86"/>
                      </a:lnTo>
                      <a:lnTo>
                        <a:pt x="8" y="69"/>
                      </a:lnTo>
                      <a:lnTo>
                        <a:pt x="17" y="60"/>
                      </a:lnTo>
                      <a:lnTo>
                        <a:pt x="17" y="43"/>
                      </a:lnTo>
                      <a:lnTo>
                        <a:pt x="26" y="34"/>
                      </a:lnTo>
                      <a:lnTo>
                        <a:pt x="43" y="17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Freeform 297"/>
                <p:cNvSpPr>
                  <a:spLocks/>
                </p:cNvSpPr>
                <p:nvPr/>
              </p:nvSpPr>
              <p:spPr bwMode="auto">
                <a:xfrm>
                  <a:off x="10178" y="7113"/>
                  <a:ext cx="78" cy="60"/>
                </a:xfrm>
                <a:custGeom>
                  <a:avLst/>
                  <a:gdLst>
                    <a:gd name="T0" fmla="*/ 78 w 78"/>
                    <a:gd name="T1" fmla="*/ 8 h 60"/>
                    <a:gd name="T2" fmla="*/ 78 w 78"/>
                    <a:gd name="T3" fmla="*/ 0 h 60"/>
                    <a:gd name="T4" fmla="*/ 69 w 78"/>
                    <a:gd name="T5" fmla="*/ 8 h 60"/>
                    <a:gd name="T6" fmla="*/ 61 w 78"/>
                    <a:gd name="T7" fmla="*/ 17 h 60"/>
                    <a:gd name="T8" fmla="*/ 43 w 78"/>
                    <a:gd name="T9" fmla="*/ 25 h 60"/>
                    <a:gd name="T10" fmla="*/ 35 w 78"/>
                    <a:gd name="T11" fmla="*/ 25 h 60"/>
                    <a:gd name="T12" fmla="*/ 26 w 78"/>
                    <a:gd name="T13" fmla="*/ 34 h 60"/>
                    <a:gd name="T14" fmla="*/ 18 w 78"/>
                    <a:gd name="T15" fmla="*/ 43 h 60"/>
                    <a:gd name="T16" fmla="*/ 9 w 78"/>
                    <a:gd name="T17" fmla="*/ 51 h 60"/>
                    <a:gd name="T18" fmla="*/ 0 w 78"/>
                    <a:gd name="T19" fmla="*/ 60 h 60"/>
                    <a:gd name="T20" fmla="*/ 0 w 78"/>
                    <a:gd name="T21" fmla="*/ 60 h 60"/>
                    <a:gd name="T22" fmla="*/ 9 w 78"/>
                    <a:gd name="T23" fmla="*/ 51 h 60"/>
                    <a:gd name="T24" fmla="*/ 18 w 78"/>
                    <a:gd name="T25" fmla="*/ 43 h 60"/>
                    <a:gd name="T26" fmla="*/ 26 w 78"/>
                    <a:gd name="T27" fmla="*/ 43 h 60"/>
                    <a:gd name="T28" fmla="*/ 35 w 78"/>
                    <a:gd name="T29" fmla="*/ 34 h 60"/>
                    <a:gd name="T30" fmla="*/ 52 w 78"/>
                    <a:gd name="T31" fmla="*/ 25 h 60"/>
                    <a:gd name="T32" fmla="*/ 61 w 78"/>
                    <a:gd name="T33" fmla="*/ 17 h 60"/>
                    <a:gd name="T34" fmla="*/ 69 w 78"/>
                    <a:gd name="T35" fmla="*/ 8 h 60"/>
                    <a:gd name="T36" fmla="*/ 78 w 78"/>
                    <a:gd name="T37" fmla="*/ 8 h 60"/>
                    <a:gd name="T38" fmla="*/ 78 w 78"/>
                    <a:gd name="T39" fmla="*/ 8 h 60"/>
                    <a:gd name="T40" fmla="*/ 78 w 78"/>
                    <a:gd name="T41" fmla="*/ 8 h 60"/>
                    <a:gd name="T42" fmla="*/ 78 w 78"/>
                    <a:gd name="T43" fmla="*/ 8 h 60"/>
                    <a:gd name="T44" fmla="*/ 78 w 78"/>
                    <a:gd name="T45" fmla="*/ 8 h 60"/>
                    <a:gd name="T46" fmla="*/ 78 w 78"/>
                    <a:gd name="T47" fmla="*/ 8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8"/>
                    <a:gd name="T73" fmla="*/ 0 h 60"/>
                    <a:gd name="T74" fmla="*/ 78 w 78"/>
                    <a:gd name="T75" fmla="*/ 60 h 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8" h="60">
                      <a:moveTo>
                        <a:pt x="78" y="8"/>
                      </a:moveTo>
                      <a:lnTo>
                        <a:pt x="78" y="0"/>
                      </a:lnTo>
                      <a:lnTo>
                        <a:pt x="69" y="8"/>
                      </a:lnTo>
                      <a:lnTo>
                        <a:pt x="61" y="17"/>
                      </a:lnTo>
                      <a:lnTo>
                        <a:pt x="43" y="25"/>
                      </a:lnTo>
                      <a:lnTo>
                        <a:pt x="35" y="25"/>
                      </a:lnTo>
                      <a:lnTo>
                        <a:pt x="26" y="34"/>
                      </a:lnTo>
                      <a:lnTo>
                        <a:pt x="18" y="43"/>
                      </a:lnTo>
                      <a:lnTo>
                        <a:pt x="9" y="51"/>
                      </a:lnTo>
                      <a:lnTo>
                        <a:pt x="0" y="60"/>
                      </a:lnTo>
                      <a:lnTo>
                        <a:pt x="9" y="51"/>
                      </a:lnTo>
                      <a:lnTo>
                        <a:pt x="18" y="43"/>
                      </a:lnTo>
                      <a:lnTo>
                        <a:pt x="26" y="43"/>
                      </a:lnTo>
                      <a:lnTo>
                        <a:pt x="35" y="34"/>
                      </a:lnTo>
                      <a:lnTo>
                        <a:pt x="52" y="25"/>
                      </a:lnTo>
                      <a:lnTo>
                        <a:pt x="61" y="17"/>
                      </a:lnTo>
                      <a:lnTo>
                        <a:pt x="69" y="8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Freeform 298"/>
                <p:cNvSpPr>
                  <a:spLocks/>
                </p:cNvSpPr>
                <p:nvPr/>
              </p:nvSpPr>
              <p:spPr bwMode="auto">
                <a:xfrm>
                  <a:off x="10247" y="7104"/>
                  <a:ext cx="9" cy="17"/>
                </a:xfrm>
                <a:custGeom>
                  <a:avLst/>
                  <a:gdLst>
                    <a:gd name="T0" fmla="*/ 0 w 9"/>
                    <a:gd name="T1" fmla="*/ 9 h 17"/>
                    <a:gd name="T2" fmla="*/ 0 w 9"/>
                    <a:gd name="T3" fmla="*/ 9 h 17"/>
                    <a:gd name="T4" fmla="*/ 9 w 9"/>
                    <a:gd name="T5" fmla="*/ 17 h 17"/>
                    <a:gd name="T6" fmla="*/ 9 w 9"/>
                    <a:gd name="T7" fmla="*/ 17 h 17"/>
                    <a:gd name="T8" fmla="*/ 0 w 9"/>
                    <a:gd name="T9" fmla="*/ 0 h 17"/>
                    <a:gd name="T10" fmla="*/ 0 w 9"/>
                    <a:gd name="T11" fmla="*/ 0 h 17"/>
                    <a:gd name="T12" fmla="*/ 0 w 9"/>
                    <a:gd name="T13" fmla="*/ 0 h 17"/>
                    <a:gd name="T14" fmla="*/ 0 w 9"/>
                    <a:gd name="T15" fmla="*/ 0 h 17"/>
                    <a:gd name="T16" fmla="*/ 0 w 9"/>
                    <a:gd name="T17" fmla="*/ 0 h 17"/>
                    <a:gd name="T18" fmla="*/ 0 w 9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7"/>
                    <a:gd name="T32" fmla="*/ 9 w 9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Freeform 299"/>
                <p:cNvSpPr>
                  <a:spLocks/>
                </p:cNvSpPr>
                <p:nvPr/>
              </p:nvSpPr>
              <p:spPr bwMode="auto">
                <a:xfrm>
                  <a:off x="10239" y="7104"/>
                  <a:ext cx="224" cy="155"/>
                </a:xfrm>
                <a:custGeom>
                  <a:avLst/>
                  <a:gdLst>
                    <a:gd name="T0" fmla="*/ 206 w 224"/>
                    <a:gd name="T1" fmla="*/ 155 h 155"/>
                    <a:gd name="T2" fmla="*/ 0 w 224"/>
                    <a:gd name="T3" fmla="*/ 0 h 155"/>
                    <a:gd name="T4" fmla="*/ 224 w 224"/>
                    <a:gd name="T5" fmla="*/ 129 h 155"/>
                    <a:gd name="T6" fmla="*/ 206 w 224"/>
                    <a:gd name="T7" fmla="*/ 155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4"/>
                    <a:gd name="T13" fmla="*/ 0 h 155"/>
                    <a:gd name="T14" fmla="*/ 224 w 224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4" h="155">
                      <a:moveTo>
                        <a:pt x="206" y="155"/>
                      </a:moveTo>
                      <a:lnTo>
                        <a:pt x="0" y="0"/>
                      </a:lnTo>
                      <a:lnTo>
                        <a:pt x="224" y="129"/>
                      </a:lnTo>
                      <a:lnTo>
                        <a:pt x="206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Freeform 300"/>
                <p:cNvSpPr>
                  <a:spLocks/>
                </p:cNvSpPr>
                <p:nvPr/>
              </p:nvSpPr>
              <p:spPr bwMode="auto">
                <a:xfrm>
                  <a:off x="10239" y="7104"/>
                  <a:ext cx="206" cy="155"/>
                </a:xfrm>
                <a:custGeom>
                  <a:avLst/>
                  <a:gdLst>
                    <a:gd name="T0" fmla="*/ 0 w 206"/>
                    <a:gd name="T1" fmla="*/ 0 h 155"/>
                    <a:gd name="T2" fmla="*/ 0 w 206"/>
                    <a:gd name="T3" fmla="*/ 9 h 155"/>
                    <a:gd name="T4" fmla="*/ 206 w 206"/>
                    <a:gd name="T5" fmla="*/ 155 h 155"/>
                    <a:gd name="T6" fmla="*/ 206 w 206"/>
                    <a:gd name="T7" fmla="*/ 155 h 155"/>
                    <a:gd name="T8" fmla="*/ 8 w 206"/>
                    <a:gd name="T9" fmla="*/ 0 h 155"/>
                    <a:gd name="T10" fmla="*/ 0 w 206"/>
                    <a:gd name="T11" fmla="*/ 9 h 155"/>
                    <a:gd name="T12" fmla="*/ 0 w 206"/>
                    <a:gd name="T13" fmla="*/ 0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6"/>
                    <a:gd name="T22" fmla="*/ 0 h 155"/>
                    <a:gd name="T23" fmla="*/ 206 w 206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6" h="15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06" y="155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Freeform 301"/>
                <p:cNvSpPr>
                  <a:spLocks/>
                </p:cNvSpPr>
                <p:nvPr/>
              </p:nvSpPr>
              <p:spPr bwMode="auto">
                <a:xfrm>
                  <a:off x="10239" y="7104"/>
                  <a:ext cx="224" cy="129"/>
                </a:xfrm>
                <a:custGeom>
                  <a:avLst/>
                  <a:gdLst>
                    <a:gd name="T0" fmla="*/ 224 w 224"/>
                    <a:gd name="T1" fmla="*/ 129 h 129"/>
                    <a:gd name="T2" fmla="*/ 0 w 224"/>
                    <a:gd name="T3" fmla="*/ 0 h 129"/>
                    <a:gd name="T4" fmla="*/ 0 w 224"/>
                    <a:gd name="T5" fmla="*/ 9 h 129"/>
                    <a:gd name="T6" fmla="*/ 224 w 224"/>
                    <a:gd name="T7" fmla="*/ 129 h 129"/>
                    <a:gd name="T8" fmla="*/ 224 w 224"/>
                    <a:gd name="T9" fmla="*/ 129 h 129"/>
                    <a:gd name="T10" fmla="*/ 224 w 224"/>
                    <a:gd name="T11" fmla="*/ 129 h 129"/>
                    <a:gd name="T12" fmla="*/ 224 w 224"/>
                    <a:gd name="T13" fmla="*/ 129 h 129"/>
                    <a:gd name="T14" fmla="*/ 224 w 224"/>
                    <a:gd name="T15" fmla="*/ 129 h 129"/>
                    <a:gd name="T16" fmla="*/ 224 w 224"/>
                    <a:gd name="T17" fmla="*/ 129 h 129"/>
                    <a:gd name="T18" fmla="*/ 224 w 224"/>
                    <a:gd name="T19" fmla="*/ 129 h 1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4"/>
                    <a:gd name="T31" fmla="*/ 0 h 129"/>
                    <a:gd name="T32" fmla="*/ 224 w 224"/>
                    <a:gd name="T33" fmla="*/ 129 h 1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4" h="129">
                      <a:moveTo>
                        <a:pt x="224" y="12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24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Freeform 302"/>
                <p:cNvSpPr>
                  <a:spLocks/>
                </p:cNvSpPr>
                <p:nvPr/>
              </p:nvSpPr>
              <p:spPr bwMode="auto">
                <a:xfrm>
                  <a:off x="10445" y="7233"/>
                  <a:ext cx="18" cy="26"/>
                </a:xfrm>
                <a:custGeom>
                  <a:avLst/>
                  <a:gdLst>
                    <a:gd name="T0" fmla="*/ 0 w 18"/>
                    <a:gd name="T1" fmla="*/ 26 h 26"/>
                    <a:gd name="T2" fmla="*/ 18 w 18"/>
                    <a:gd name="T3" fmla="*/ 0 h 26"/>
                    <a:gd name="T4" fmla="*/ 18 w 18"/>
                    <a:gd name="T5" fmla="*/ 0 h 26"/>
                    <a:gd name="T6" fmla="*/ 0 w 18"/>
                    <a:gd name="T7" fmla="*/ 26 h 26"/>
                    <a:gd name="T8" fmla="*/ 0 w 18"/>
                    <a:gd name="T9" fmla="*/ 26 h 26"/>
                    <a:gd name="T10" fmla="*/ 0 w 18"/>
                    <a:gd name="T11" fmla="*/ 26 h 26"/>
                    <a:gd name="T12" fmla="*/ 0 w 18"/>
                    <a:gd name="T13" fmla="*/ 26 h 26"/>
                    <a:gd name="T14" fmla="*/ 0 w 18"/>
                    <a:gd name="T15" fmla="*/ 26 h 26"/>
                    <a:gd name="T16" fmla="*/ 0 w 18"/>
                    <a:gd name="T17" fmla="*/ 26 h 26"/>
                    <a:gd name="T18" fmla="*/ 0 w 18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26"/>
                    <a:gd name="T32" fmla="*/ 18 w 18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26">
                      <a:moveTo>
                        <a:pt x="0" y="26"/>
                      </a:moveTo>
                      <a:lnTo>
                        <a:pt x="18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Freeform 303"/>
                <p:cNvSpPr>
                  <a:spLocks/>
                </p:cNvSpPr>
                <p:nvPr/>
              </p:nvSpPr>
              <p:spPr bwMode="auto">
                <a:xfrm>
                  <a:off x="10247" y="6605"/>
                  <a:ext cx="448" cy="508"/>
                </a:xfrm>
                <a:custGeom>
                  <a:avLst/>
                  <a:gdLst>
                    <a:gd name="T0" fmla="*/ 9 w 448"/>
                    <a:gd name="T1" fmla="*/ 482 h 508"/>
                    <a:gd name="T2" fmla="*/ 18 w 448"/>
                    <a:gd name="T3" fmla="*/ 439 h 508"/>
                    <a:gd name="T4" fmla="*/ 26 w 448"/>
                    <a:gd name="T5" fmla="*/ 387 h 508"/>
                    <a:gd name="T6" fmla="*/ 43 w 448"/>
                    <a:gd name="T7" fmla="*/ 336 h 508"/>
                    <a:gd name="T8" fmla="*/ 61 w 448"/>
                    <a:gd name="T9" fmla="*/ 293 h 508"/>
                    <a:gd name="T10" fmla="*/ 78 w 448"/>
                    <a:gd name="T11" fmla="*/ 241 h 508"/>
                    <a:gd name="T12" fmla="*/ 104 w 448"/>
                    <a:gd name="T13" fmla="*/ 198 h 508"/>
                    <a:gd name="T14" fmla="*/ 129 w 448"/>
                    <a:gd name="T15" fmla="*/ 155 h 508"/>
                    <a:gd name="T16" fmla="*/ 155 w 448"/>
                    <a:gd name="T17" fmla="*/ 129 h 508"/>
                    <a:gd name="T18" fmla="*/ 181 w 448"/>
                    <a:gd name="T19" fmla="*/ 103 h 508"/>
                    <a:gd name="T20" fmla="*/ 207 w 448"/>
                    <a:gd name="T21" fmla="*/ 77 h 508"/>
                    <a:gd name="T22" fmla="*/ 233 w 448"/>
                    <a:gd name="T23" fmla="*/ 52 h 508"/>
                    <a:gd name="T24" fmla="*/ 267 w 448"/>
                    <a:gd name="T25" fmla="*/ 34 h 508"/>
                    <a:gd name="T26" fmla="*/ 293 w 448"/>
                    <a:gd name="T27" fmla="*/ 17 h 508"/>
                    <a:gd name="T28" fmla="*/ 327 w 448"/>
                    <a:gd name="T29" fmla="*/ 9 h 508"/>
                    <a:gd name="T30" fmla="*/ 362 w 448"/>
                    <a:gd name="T31" fmla="*/ 0 h 508"/>
                    <a:gd name="T32" fmla="*/ 388 w 448"/>
                    <a:gd name="T33" fmla="*/ 0 h 508"/>
                    <a:gd name="T34" fmla="*/ 414 w 448"/>
                    <a:gd name="T35" fmla="*/ 9 h 508"/>
                    <a:gd name="T36" fmla="*/ 431 w 448"/>
                    <a:gd name="T37" fmla="*/ 17 h 508"/>
                    <a:gd name="T38" fmla="*/ 448 w 448"/>
                    <a:gd name="T39" fmla="*/ 26 h 508"/>
                    <a:gd name="T40" fmla="*/ 448 w 448"/>
                    <a:gd name="T41" fmla="*/ 43 h 508"/>
                    <a:gd name="T42" fmla="*/ 431 w 448"/>
                    <a:gd name="T43" fmla="*/ 26 h 508"/>
                    <a:gd name="T44" fmla="*/ 414 w 448"/>
                    <a:gd name="T45" fmla="*/ 17 h 508"/>
                    <a:gd name="T46" fmla="*/ 396 w 448"/>
                    <a:gd name="T47" fmla="*/ 9 h 508"/>
                    <a:gd name="T48" fmla="*/ 371 w 448"/>
                    <a:gd name="T49" fmla="*/ 9 h 508"/>
                    <a:gd name="T50" fmla="*/ 336 w 448"/>
                    <a:gd name="T51" fmla="*/ 17 h 508"/>
                    <a:gd name="T52" fmla="*/ 302 w 448"/>
                    <a:gd name="T53" fmla="*/ 26 h 508"/>
                    <a:gd name="T54" fmla="*/ 267 w 448"/>
                    <a:gd name="T55" fmla="*/ 43 h 508"/>
                    <a:gd name="T56" fmla="*/ 233 w 448"/>
                    <a:gd name="T57" fmla="*/ 60 h 508"/>
                    <a:gd name="T58" fmla="*/ 198 w 448"/>
                    <a:gd name="T59" fmla="*/ 86 h 508"/>
                    <a:gd name="T60" fmla="*/ 173 w 448"/>
                    <a:gd name="T61" fmla="*/ 121 h 508"/>
                    <a:gd name="T62" fmla="*/ 147 w 448"/>
                    <a:gd name="T63" fmla="*/ 146 h 508"/>
                    <a:gd name="T64" fmla="*/ 129 w 448"/>
                    <a:gd name="T65" fmla="*/ 172 h 508"/>
                    <a:gd name="T66" fmla="*/ 86 w 448"/>
                    <a:gd name="T67" fmla="*/ 250 h 508"/>
                    <a:gd name="T68" fmla="*/ 52 w 448"/>
                    <a:gd name="T69" fmla="*/ 336 h 508"/>
                    <a:gd name="T70" fmla="*/ 26 w 448"/>
                    <a:gd name="T71" fmla="*/ 422 h 508"/>
                    <a:gd name="T72" fmla="*/ 0 w 448"/>
                    <a:gd name="T73" fmla="*/ 508 h 5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48"/>
                    <a:gd name="T112" fmla="*/ 0 h 508"/>
                    <a:gd name="T113" fmla="*/ 448 w 448"/>
                    <a:gd name="T114" fmla="*/ 508 h 50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48" h="508">
                      <a:moveTo>
                        <a:pt x="0" y="508"/>
                      </a:moveTo>
                      <a:lnTo>
                        <a:pt x="9" y="482"/>
                      </a:lnTo>
                      <a:lnTo>
                        <a:pt x="9" y="456"/>
                      </a:lnTo>
                      <a:lnTo>
                        <a:pt x="18" y="439"/>
                      </a:lnTo>
                      <a:lnTo>
                        <a:pt x="26" y="413"/>
                      </a:lnTo>
                      <a:lnTo>
                        <a:pt x="26" y="387"/>
                      </a:lnTo>
                      <a:lnTo>
                        <a:pt x="35" y="361"/>
                      </a:lnTo>
                      <a:lnTo>
                        <a:pt x="43" y="336"/>
                      </a:lnTo>
                      <a:lnTo>
                        <a:pt x="52" y="310"/>
                      </a:lnTo>
                      <a:lnTo>
                        <a:pt x="61" y="293"/>
                      </a:lnTo>
                      <a:lnTo>
                        <a:pt x="69" y="267"/>
                      </a:lnTo>
                      <a:lnTo>
                        <a:pt x="78" y="241"/>
                      </a:lnTo>
                      <a:lnTo>
                        <a:pt x="86" y="215"/>
                      </a:lnTo>
                      <a:lnTo>
                        <a:pt x="104" y="198"/>
                      </a:lnTo>
                      <a:lnTo>
                        <a:pt x="112" y="181"/>
                      </a:lnTo>
                      <a:lnTo>
                        <a:pt x="129" y="155"/>
                      </a:lnTo>
                      <a:lnTo>
                        <a:pt x="147" y="138"/>
                      </a:lnTo>
                      <a:lnTo>
                        <a:pt x="155" y="129"/>
                      </a:lnTo>
                      <a:lnTo>
                        <a:pt x="173" y="112"/>
                      </a:lnTo>
                      <a:lnTo>
                        <a:pt x="181" y="103"/>
                      </a:lnTo>
                      <a:lnTo>
                        <a:pt x="198" y="86"/>
                      </a:lnTo>
                      <a:lnTo>
                        <a:pt x="207" y="77"/>
                      </a:lnTo>
                      <a:lnTo>
                        <a:pt x="224" y="69"/>
                      </a:lnTo>
                      <a:lnTo>
                        <a:pt x="233" y="52"/>
                      </a:lnTo>
                      <a:lnTo>
                        <a:pt x="250" y="43"/>
                      </a:lnTo>
                      <a:lnTo>
                        <a:pt x="267" y="34"/>
                      </a:lnTo>
                      <a:lnTo>
                        <a:pt x="284" y="26"/>
                      </a:lnTo>
                      <a:lnTo>
                        <a:pt x="293" y="17"/>
                      </a:lnTo>
                      <a:lnTo>
                        <a:pt x="310" y="17"/>
                      </a:lnTo>
                      <a:lnTo>
                        <a:pt x="327" y="9"/>
                      </a:lnTo>
                      <a:lnTo>
                        <a:pt x="345" y="9"/>
                      </a:lnTo>
                      <a:lnTo>
                        <a:pt x="362" y="0"/>
                      </a:lnTo>
                      <a:lnTo>
                        <a:pt x="379" y="0"/>
                      </a:lnTo>
                      <a:lnTo>
                        <a:pt x="388" y="0"/>
                      </a:lnTo>
                      <a:lnTo>
                        <a:pt x="396" y="9"/>
                      </a:lnTo>
                      <a:lnTo>
                        <a:pt x="414" y="9"/>
                      </a:lnTo>
                      <a:lnTo>
                        <a:pt x="422" y="9"/>
                      </a:lnTo>
                      <a:lnTo>
                        <a:pt x="431" y="17"/>
                      </a:lnTo>
                      <a:lnTo>
                        <a:pt x="439" y="26"/>
                      </a:lnTo>
                      <a:lnTo>
                        <a:pt x="448" y="26"/>
                      </a:lnTo>
                      <a:lnTo>
                        <a:pt x="448" y="34"/>
                      </a:lnTo>
                      <a:lnTo>
                        <a:pt x="448" y="43"/>
                      </a:lnTo>
                      <a:lnTo>
                        <a:pt x="439" y="34"/>
                      </a:lnTo>
                      <a:lnTo>
                        <a:pt x="431" y="26"/>
                      </a:lnTo>
                      <a:lnTo>
                        <a:pt x="422" y="17"/>
                      </a:lnTo>
                      <a:lnTo>
                        <a:pt x="414" y="17"/>
                      </a:lnTo>
                      <a:lnTo>
                        <a:pt x="405" y="17"/>
                      </a:lnTo>
                      <a:lnTo>
                        <a:pt x="396" y="9"/>
                      </a:lnTo>
                      <a:lnTo>
                        <a:pt x="388" y="9"/>
                      </a:lnTo>
                      <a:lnTo>
                        <a:pt x="371" y="9"/>
                      </a:lnTo>
                      <a:lnTo>
                        <a:pt x="353" y="9"/>
                      </a:lnTo>
                      <a:lnTo>
                        <a:pt x="336" y="17"/>
                      </a:lnTo>
                      <a:lnTo>
                        <a:pt x="319" y="17"/>
                      </a:lnTo>
                      <a:lnTo>
                        <a:pt x="302" y="26"/>
                      </a:lnTo>
                      <a:lnTo>
                        <a:pt x="284" y="34"/>
                      </a:lnTo>
                      <a:lnTo>
                        <a:pt x="267" y="43"/>
                      </a:lnTo>
                      <a:lnTo>
                        <a:pt x="250" y="52"/>
                      </a:lnTo>
                      <a:lnTo>
                        <a:pt x="233" y="60"/>
                      </a:lnTo>
                      <a:lnTo>
                        <a:pt x="216" y="77"/>
                      </a:lnTo>
                      <a:lnTo>
                        <a:pt x="198" y="86"/>
                      </a:lnTo>
                      <a:lnTo>
                        <a:pt x="190" y="103"/>
                      </a:lnTo>
                      <a:lnTo>
                        <a:pt x="173" y="121"/>
                      </a:lnTo>
                      <a:lnTo>
                        <a:pt x="155" y="129"/>
                      </a:lnTo>
                      <a:lnTo>
                        <a:pt x="147" y="146"/>
                      </a:lnTo>
                      <a:lnTo>
                        <a:pt x="138" y="164"/>
                      </a:lnTo>
                      <a:lnTo>
                        <a:pt x="129" y="172"/>
                      </a:lnTo>
                      <a:lnTo>
                        <a:pt x="104" y="215"/>
                      </a:lnTo>
                      <a:lnTo>
                        <a:pt x="86" y="250"/>
                      </a:lnTo>
                      <a:lnTo>
                        <a:pt x="69" y="293"/>
                      </a:lnTo>
                      <a:lnTo>
                        <a:pt x="52" y="336"/>
                      </a:lnTo>
                      <a:lnTo>
                        <a:pt x="35" y="379"/>
                      </a:lnTo>
                      <a:lnTo>
                        <a:pt x="26" y="422"/>
                      </a:lnTo>
                      <a:lnTo>
                        <a:pt x="9" y="465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Freeform 304"/>
                <p:cNvSpPr>
                  <a:spLocks/>
                </p:cNvSpPr>
                <p:nvPr/>
              </p:nvSpPr>
              <p:spPr bwMode="auto">
                <a:xfrm>
                  <a:off x="10247" y="6777"/>
                  <a:ext cx="121" cy="336"/>
                </a:xfrm>
                <a:custGeom>
                  <a:avLst/>
                  <a:gdLst>
                    <a:gd name="T0" fmla="*/ 112 w 121"/>
                    <a:gd name="T1" fmla="*/ 0 h 336"/>
                    <a:gd name="T2" fmla="*/ 95 w 121"/>
                    <a:gd name="T3" fmla="*/ 26 h 336"/>
                    <a:gd name="T4" fmla="*/ 78 w 121"/>
                    <a:gd name="T5" fmla="*/ 69 h 336"/>
                    <a:gd name="T6" fmla="*/ 61 w 121"/>
                    <a:gd name="T7" fmla="*/ 112 h 336"/>
                    <a:gd name="T8" fmla="*/ 43 w 121"/>
                    <a:gd name="T9" fmla="*/ 155 h 336"/>
                    <a:gd name="T10" fmla="*/ 26 w 121"/>
                    <a:gd name="T11" fmla="*/ 207 h 336"/>
                    <a:gd name="T12" fmla="*/ 18 w 121"/>
                    <a:gd name="T13" fmla="*/ 258 h 336"/>
                    <a:gd name="T14" fmla="*/ 9 w 121"/>
                    <a:gd name="T15" fmla="*/ 301 h 336"/>
                    <a:gd name="T16" fmla="*/ 0 w 121"/>
                    <a:gd name="T17" fmla="*/ 336 h 336"/>
                    <a:gd name="T18" fmla="*/ 0 w 121"/>
                    <a:gd name="T19" fmla="*/ 336 h 336"/>
                    <a:gd name="T20" fmla="*/ 9 w 121"/>
                    <a:gd name="T21" fmla="*/ 301 h 336"/>
                    <a:gd name="T22" fmla="*/ 18 w 121"/>
                    <a:gd name="T23" fmla="*/ 258 h 336"/>
                    <a:gd name="T24" fmla="*/ 35 w 121"/>
                    <a:gd name="T25" fmla="*/ 207 h 336"/>
                    <a:gd name="T26" fmla="*/ 52 w 121"/>
                    <a:gd name="T27" fmla="*/ 164 h 336"/>
                    <a:gd name="T28" fmla="*/ 61 w 121"/>
                    <a:gd name="T29" fmla="*/ 112 h 336"/>
                    <a:gd name="T30" fmla="*/ 78 w 121"/>
                    <a:gd name="T31" fmla="*/ 69 h 336"/>
                    <a:gd name="T32" fmla="*/ 104 w 121"/>
                    <a:gd name="T33" fmla="*/ 26 h 336"/>
                    <a:gd name="T34" fmla="*/ 121 w 121"/>
                    <a:gd name="T35" fmla="*/ 0 h 336"/>
                    <a:gd name="T36" fmla="*/ 112 w 121"/>
                    <a:gd name="T37" fmla="*/ 0 h 3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1"/>
                    <a:gd name="T58" fmla="*/ 0 h 336"/>
                    <a:gd name="T59" fmla="*/ 121 w 121"/>
                    <a:gd name="T60" fmla="*/ 336 h 3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1" h="336">
                      <a:moveTo>
                        <a:pt x="112" y="0"/>
                      </a:moveTo>
                      <a:lnTo>
                        <a:pt x="95" y="26"/>
                      </a:lnTo>
                      <a:lnTo>
                        <a:pt x="78" y="69"/>
                      </a:lnTo>
                      <a:lnTo>
                        <a:pt x="61" y="112"/>
                      </a:lnTo>
                      <a:lnTo>
                        <a:pt x="43" y="155"/>
                      </a:lnTo>
                      <a:lnTo>
                        <a:pt x="26" y="207"/>
                      </a:lnTo>
                      <a:lnTo>
                        <a:pt x="18" y="258"/>
                      </a:lnTo>
                      <a:lnTo>
                        <a:pt x="9" y="301"/>
                      </a:lnTo>
                      <a:lnTo>
                        <a:pt x="0" y="336"/>
                      </a:lnTo>
                      <a:lnTo>
                        <a:pt x="9" y="301"/>
                      </a:lnTo>
                      <a:lnTo>
                        <a:pt x="18" y="258"/>
                      </a:lnTo>
                      <a:lnTo>
                        <a:pt x="35" y="207"/>
                      </a:lnTo>
                      <a:lnTo>
                        <a:pt x="52" y="164"/>
                      </a:lnTo>
                      <a:lnTo>
                        <a:pt x="61" y="112"/>
                      </a:lnTo>
                      <a:lnTo>
                        <a:pt x="78" y="69"/>
                      </a:lnTo>
                      <a:lnTo>
                        <a:pt x="104" y="26"/>
                      </a:lnTo>
                      <a:lnTo>
                        <a:pt x="121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Freeform 305"/>
                <p:cNvSpPr>
                  <a:spLocks/>
                </p:cNvSpPr>
                <p:nvPr/>
              </p:nvSpPr>
              <p:spPr bwMode="auto">
                <a:xfrm>
                  <a:off x="10359" y="6622"/>
                  <a:ext cx="181" cy="155"/>
                </a:xfrm>
                <a:custGeom>
                  <a:avLst/>
                  <a:gdLst>
                    <a:gd name="T0" fmla="*/ 181 w 181"/>
                    <a:gd name="T1" fmla="*/ 0 h 155"/>
                    <a:gd name="T2" fmla="*/ 164 w 181"/>
                    <a:gd name="T3" fmla="*/ 9 h 155"/>
                    <a:gd name="T4" fmla="*/ 155 w 181"/>
                    <a:gd name="T5" fmla="*/ 17 h 155"/>
                    <a:gd name="T6" fmla="*/ 138 w 181"/>
                    <a:gd name="T7" fmla="*/ 26 h 155"/>
                    <a:gd name="T8" fmla="*/ 129 w 181"/>
                    <a:gd name="T9" fmla="*/ 35 h 155"/>
                    <a:gd name="T10" fmla="*/ 121 w 181"/>
                    <a:gd name="T11" fmla="*/ 43 h 155"/>
                    <a:gd name="T12" fmla="*/ 104 w 181"/>
                    <a:gd name="T13" fmla="*/ 52 h 155"/>
                    <a:gd name="T14" fmla="*/ 95 w 181"/>
                    <a:gd name="T15" fmla="*/ 60 h 155"/>
                    <a:gd name="T16" fmla="*/ 86 w 181"/>
                    <a:gd name="T17" fmla="*/ 69 h 155"/>
                    <a:gd name="T18" fmla="*/ 78 w 181"/>
                    <a:gd name="T19" fmla="*/ 78 h 155"/>
                    <a:gd name="T20" fmla="*/ 61 w 181"/>
                    <a:gd name="T21" fmla="*/ 86 h 155"/>
                    <a:gd name="T22" fmla="*/ 52 w 181"/>
                    <a:gd name="T23" fmla="*/ 104 h 155"/>
                    <a:gd name="T24" fmla="*/ 43 w 181"/>
                    <a:gd name="T25" fmla="*/ 112 h 155"/>
                    <a:gd name="T26" fmla="*/ 35 w 181"/>
                    <a:gd name="T27" fmla="*/ 121 h 155"/>
                    <a:gd name="T28" fmla="*/ 26 w 181"/>
                    <a:gd name="T29" fmla="*/ 129 h 155"/>
                    <a:gd name="T30" fmla="*/ 17 w 181"/>
                    <a:gd name="T31" fmla="*/ 147 h 155"/>
                    <a:gd name="T32" fmla="*/ 0 w 181"/>
                    <a:gd name="T33" fmla="*/ 155 h 155"/>
                    <a:gd name="T34" fmla="*/ 9 w 181"/>
                    <a:gd name="T35" fmla="*/ 155 h 155"/>
                    <a:gd name="T36" fmla="*/ 17 w 181"/>
                    <a:gd name="T37" fmla="*/ 147 h 155"/>
                    <a:gd name="T38" fmla="*/ 26 w 181"/>
                    <a:gd name="T39" fmla="*/ 138 h 155"/>
                    <a:gd name="T40" fmla="*/ 35 w 181"/>
                    <a:gd name="T41" fmla="*/ 121 h 155"/>
                    <a:gd name="T42" fmla="*/ 43 w 181"/>
                    <a:gd name="T43" fmla="*/ 112 h 155"/>
                    <a:gd name="T44" fmla="*/ 61 w 181"/>
                    <a:gd name="T45" fmla="*/ 104 h 155"/>
                    <a:gd name="T46" fmla="*/ 69 w 181"/>
                    <a:gd name="T47" fmla="*/ 95 h 155"/>
                    <a:gd name="T48" fmla="*/ 78 w 181"/>
                    <a:gd name="T49" fmla="*/ 78 h 155"/>
                    <a:gd name="T50" fmla="*/ 86 w 181"/>
                    <a:gd name="T51" fmla="*/ 69 h 155"/>
                    <a:gd name="T52" fmla="*/ 95 w 181"/>
                    <a:gd name="T53" fmla="*/ 60 h 155"/>
                    <a:gd name="T54" fmla="*/ 104 w 181"/>
                    <a:gd name="T55" fmla="*/ 52 h 155"/>
                    <a:gd name="T56" fmla="*/ 121 w 181"/>
                    <a:gd name="T57" fmla="*/ 43 h 155"/>
                    <a:gd name="T58" fmla="*/ 129 w 181"/>
                    <a:gd name="T59" fmla="*/ 35 h 155"/>
                    <a:gd name="T60" fmla="*/ 138 w 181"/>
                    <a:gd name="T61" fmla="*/ 26 h 155"/>
                    <a:gd name="T62" fmla="*/ 155 w 181"/>
                    <a:gd name="T63" fmla="*/ 17 h 155"/>
                    <a:gd name="T64" fmla="*/ 164 w 181"/>
                    <a:gd name="T65" fmla="*/ 17 h 155"/>
                    <a:gd name="T66" fmla="*/ 181 w 181"/>
                    <a:gd name="T67" fmla="*/ 9 h 155"/>
                    <a:gd name="T68" fmla="*/ 181 w 181"/>
                    <a:gd name="T69" fmla="*/ 0 h 1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1"/>
                    <a:gd name="T106" fmla="*/ 0 h 155"/>
                    <a:gd name="T107" fmla="*/ 181 w 181"/>
                    <a:gd name="T108" fmla="*/ 155 h 1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1" h="155">
                      <a:moveTo>
                        <a:pt x="181" y="0"/>
                      </a:moveTo>
                      <a:lnTo>
                        <a:pt x="164" y="9"/>
                      </a:lnTo>
                      <a:lnTo>
                        <a:pt x="155" y="17"/>
                      </a:lnTo>
                      <a:lnTo>
                        <a:pt x="138" y="26"/>
                      </a:lnTo>
                      <a:lnTo>
                        <a:pt x="129" y="35"/>
                      </a:lnTo>
                      <a:lnTo>
                        <a:pt x="121" y="43"/>
                      </a:lnTo>
                      <a:lnTo>
                        <a:pt x="104" y="52"/>
                      </a:lnTo>
                      <a:lnTo>
                        <a:pt x="95" y="60"/>
                      </a:lnTo>
                      <a:lnTo>
                        <a:pt x="86" y="69"/>
                      </a:lnTo>
                      <a:lnTo>
                        <a:pt x="78" y="78"/>
                      </a:lnTo>
                      <a:lnTo>
                        <a:pt x="61" y="86"/>
                      </a:lnTo>
                      <a:lnTo>
                        <a:pt x="52" y="104"/>
                      </a:lnTo>
                      <a:lnTo>
                        <a:pt x="43" y="112"/>
                      </a:lnTo>
                      <a:lnTo>
                        <a:pt x="35" y="121"/>
                      </a:lnTo>
                      <a:lnTo>
                        <a:pt x="26" y="129"/>
                      </a:lnTo>
                      <a:lnTo>
                        <a:pt x="17" y="147"/>
                      </a:lnTo>
                      <a:lnTo>
                        <a:pt x="0" y="155"/>
                      </a:lnTo>
                      <a:lnTo>
                        <a:pt x="9" y="155"/>
                      </a:lnTo>
                      <a:lnTo>
                        <a:pt x="17" y="147"/>
                      </a:lnTo>
                      <a:lnTo>
                        <a:pt x="26" y="138"/>
                      </a:lnTo>
                      <a:lnTo>
                        <a:pt x="35" y="121"/>
                      </a:lnTo>
                      <a:lnTo>
                        <a:pt x="43" y="112"/>
                      </a:lnTo>
                      <a:lnTo>
                        <a:pt x="61" y="104"/>
                      </a:lnTo>
                      <a:lnTo>
                        <a:pt x="69" y="95"/>
                      </a:lnTo>
                      <a:lnTo>
                        <a:pt x="78" y="78"/>
                      </a:lnTo>
                      <a:lnTo>
                        <a:pt x="86" y="69"/>
                      </a:lnTo>
                      <a:lnTo>
                        <a:pt x="95" y="60"/>
                      </a:lnTo>
                      <a:lnTo>
                        <a:pt x="104" y="52"/>
                      </a:lnTo>
                      <a:lnTo>
                        <a:pt x="121" y="43"/>
                      </a:lnTo>
                      <a:lnTo>
                        <a:pt x="129" y="35"/>
                      </a:lnTo>
                      <a:lnTo>
                        <a:pt x="138" y="26"/>
                      </a:lnTo>
                      <a:lnTo>
                        <a:pt x="155" y="17"/>
                      </a:lnTo>
                      <a:lnTo>
                        <a:pt x="164" y="17"/>
                      </a:lnTo>
                      <a:lnTo>
                        <a:pt x="181" y="9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Freeform 306"/>
                <p:cNvSpPr>
                  <a:spLocks/>
                </p:cNvSpPr>
                <p:nvPr/>
              </p:nvSpPr>
              <p:spPr bwMode="auto">
                <a:xfrm>
                  <a:off x="10540" y="6605"/>
                  <a:ext cx="129" cy="26"/>
                </a:xfrm>
                <a:custGeom>
                  <a:avLst/>
                  <a:gdLst>
                    <a:gd name="T0" fmla="*/ 129 w 129"/>
                    <a:gd name="T1" fmla="*/ 9 h 26"/>
                    <a:gd name="T2" fmla="*/ 112 w 129"/>
                    <a:gd name="T3" fmla="*/ 0 h 26"/>
                    <a:gd name="T4" fmla="*/ 95 w 129"/>
                    <a:gd name="T5" fmla="*/ 0 h 26"/>
                    <a:gd name="T6" fmla="*/ 78 w 129"/>
                    <a:gd name="T7" fmla="*/ 0 h 26"/>
                    <a:gd name="T8" fmla="*/ 60 w 129"/>
                    <a:gd name="T9" fmla="*/ 0 h 26"/>
                    <a:gd name="T10" fmla="*/ 43 w 129"/>
                    <a:gd name="T11" fmla="*/ 9 h 26"/>
                    <a:gd name="T12" fmla="*/ 34 w 129"/>
                    <a:gd name="T13" fmla="*/ 9 h 26"/>
                    <a:gd name="T14" fmla="*/ 17 w 129"/>
                    <a:gd name="T15" fmla="*/ 17 h 26"/>
                    <a:gd name="T16" fmla="*/ 0 w 129"/>
                    <a:gd name="T17" fmla="*/ 17 h 26"/>
                    <a:gd name="T18" fmla="*/ 0 w 129"/>
                    <a:gd name="T19" fmla="*/ 26 h 26"/>
                    <a:gd name="T20" fmla="*/ 17 w 129"/>
                    <a:gd name="T21" fmla="*/ 17 h 26"/>
                    <a:gd name="T22" fmla="*/ 34 w 129"/>
                    <a:gd name="T23" fmla="*/ 9 h 26"/>
                    <a:gd name="T24" fmla="*/ 43 w 129"/>
                    <a:gd name="T25" fmla="*/ 9 h 26"/>
                    <a:gd name="T26" fmla="*/ 60 w 129"/>
                    <a:gd name="T27" fmla="*/ 9 h 26"/>
                    <a:gd name="T28" fmla="*/ 78 w 129"/>
                    <a:gd name="T29" fmla="*/ 0 h 26"/>
                    <a:gd name="T30" fmla="*/ 95 w 129"/>
                    <a:gd name="T31" fmla="*/ 9 h 26"/>
                    <a:gd name="T32" fmla="*/ 112 w 129"/>
                    <a:gd name="T33" fmla="*/ 9 h 26"/>
                    <a:gd name="T34" fmla="*/ 121 w 129"/>
                    <a:gd name="T35" fmla="*/ 9 h 26"/>
                    <a:gd name="T36" fmla="*/ 129 w 129"/>
                    <a:gd name="T37" fmla="*/ 9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26"/>
                    <a:gd name="T59" fmla="*/ 129 w 129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26">
                      <a:moveTo>
                        <a:pt x="129" y="9"/>
                      </a:moveTo>
                      <a:lnTo>
                        <a:pt x="112" y="0"/>
                      </a:lnTo>
                      <a:lnTo>
                        <a:pt x="95" y="0"/>
                      </a:lnTo>
                      <a:lnTo>
                        <a:pt x="78" y="0"/>
                      </a:lnTo>
                      <a:lnTo>
                        <a:pt x="60" y="0"/>
                      </a:lnTo>
                      <a:lnTo>
                        <a:pt x="43" y="9"/>
                      </a:lnTo>
                      <a:lnTo>
                        <a:pt x="34" y="9"/>
                      </a:lnTo>
                      <a:lnTo>
                        <a:pt x="17" y="17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17" y="17"/>
                      </a:lnTo>
                      <a:lnTo>
                        <a:pt x="34" y="9"/>
                      </a:lnTo>
                      <a:lnTo>
                        <a:pt x="43" y="9"/>
                      </a:lnTo>
                      <a:lnTo>
                        <a:pt x="60" y="9"/>
                      </a:lnTo>
                      <a:lnTo>
                        <a:pt x="78" y="0"/>
                      </a:lnTo>
                      <a:lnTo>
                        <a:pt x="95" y="9"/>
                      </a:lnTo>
                      <a:lnTo>
                        <a:pt x="112" y="9"/>
                      </a:lnTo>
                      <a:lnTo>
                        <a:pt x="121" y="9"/>
                      </a:lnTo>
                      <a:lnTo>
                        <a:pt x="12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Freeform 307"/>
                <p:cNvSpPr>
                  <a:spLocks/>
                </p:cNvSpPr>
                <p:nvPr/>
              </p:nvSpPr>
              <p:spPr bwMode="auto">
                <a:xfrm>
                  <a:off x="10661" y="6614"/>
                  <a:ext cx="43" cy="25"/>
                </a:xfrm>
                <a:custGeom>
                  <a:avLst/>
                  <a:gdLst>
                    <a:gd name="T0" fmla="*/ 43 w 43"/>
                    <a:gd name="T1" fmla="*/ 25 h 25"/>
                    <a:gd name="T2" fmla="*/ 34 w 43"/>
                    <a:gd name="T3" fmla="*/ 25 h 25"/>
                    <a:gd name="T4" fmla="*/ 34 w 43"/>
                    <a:gd name="T5" fmla="*/ 17 h 25"/>
                    <a:gd name="T6" fmla="*/ 25 w 43"/>
                    <a:gd name="T7" fmla="*/ 17 h 25"/>
                    <a:gd name="T8" fmla="*/ 25 w 43"/>
                    <a:gd name="T9" fmla="*/ 8 h 25"/>
                    <a:gd name="T10" fmla="*/ 17 w 43"/>
                    <a:gd name="T11" fmla="*/ 8 h 25"/>
                    <a:gd name="T12" fmla="*/ 17 w 43"/>
                    <a:gd name="T13" fmla="*/ 8 h 25"/>
                    <a:gd name="T14" fmla="*/ 8 w 43"/>
                    <a:gd name="T15" fmla="*/ 0 h 25"/>
                    <a:gd name="T16" fmla="*/ 8 w 43"/>
                    <a:gd name="T17" fmla="*/ 0 h 25"/>
                    <a:gd name="T18" fmla="*/ 0 w 43"/>
                    <a:gd name="T19" fmla="*/ 0 h 25"/>
                    <a:gd name="T20" fmla="*/ 8 w 43"/>
                    <a:gd name="T21" fmla="*/ 8 h 25"/>
                    <a:gd name="T22" fmla="*/ 8 w 43"/>
                    <a:gd name="T23" fmla="*/ 8 h 25"/>
                    <a:gd name="T24" fmla="*/ 17 w 43"/>
                    <a:gd name="T25" fmla="*/ 8 h 25"/>
                    <a:gd name="T26" fmla="*/ 17 w 43"/>
                    <a:gd name="T27" fmla="*/ 17 h 25"/>
                    <a:gd name="T28" fmla="*/ 25 w 43"/>
                    <a:gd name="T29" fmla="*/ 17 h 25"/>
                    <a:gd name="T30" fmla="*/ 25 w 43"/>
                    <a:gd name="T31" fmla="*/ 17 h 25"/>
                    <a:gd name="T32" fmla="*/ 34 w 43"/>
                    <a:gd name="T33" fmla="*/ 25 h 25"/>
                    <a:gd name="T34" fmla="*/ 34 w 43"/>
                    <a:gd name="T35" fmla="*/ 25 h 25"/>
                    <a:gd name="T36" fmla="*/ 34 w 43"/>
                    <a:gd name="T37" fmla="*/ 25 h 25"/>
                    <a:gd name="T38" fmla="*/ 34 w 43"/>
                    <a:gd name="T39" fmla="*/ 25 h 25"/>
                    <a:gd name="T40" fmla="*/ 34 w 43"/>
                    <a:gd name="T41" fmla="*/ 25 h 25"/>
                    <a:gd name="T42" fmla="*/ 34 w 43"/>
                    <a:gd name="T43" fmla="*/ 25 h 25"/>
                    <a:gd name="T44" fmla="*/ 43 w 43"/>
                    <a:gd name="T45" fmla="*/ 25 h 25"/>
                    <a:gd name="T46" fmla="*/ 43 w 43"/>
                    <a:gd name="T47" fmla="*/ 25 h 25"/>
                    <a:gd name="T48" fmla="*/ 43 w 43"/>
                    <a:gd name="T49" fmla="*/ 25 h 25"/>
                    <a:gd name="T50" fmla="*/ 43 w 43"/>
                    <a:gd name="T51" fmla="*/ 25 h 25"/>
                    <a:gd name="T52" fmla="*/ 43 w 43"/>
                    <a:gd name="T53" fmla="*/ 25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3"/>
                    <a:gd name="T82" fmla="*/ 0 h 25"/>
                    <a:gd name="T83" fmla="*/ 43 w 43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3" h="25">
                      <a:moveTo>
                        <a:pt x="43" y="25"/>
                      </a:moveTo>
                      <a:lnTo>
                        <a:pt x="34" y="25"/>
                      </a:lnTo>
                      <a:lnTo>
                        <a:pt x="34" y="17"/>
                      </a:lnTo>
                      <a:lnTo>
                        <a:pt x="25" y="17"/>
                      </a:lnTo>
                      <a:lnTo>
                        <a:pt x="25" y="8"/>
                      </a:lnTo>
                      <a:lnTo>
                        <a:pt x="17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7" y="8"/>
                      </a:lnTo>
                      <a:lnTo>
                        <a:pt x="17" y="17"/>
                      </a:lnTo>
                      <a:lnTo>
                        <a:pt x="25" y="17"/>
                      </a:lnTo>
                      <a:lnTo>
                        <a:pt x="34" y="25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Freeform 308"/>
                <p:cNvSpPr>
                  <a:spLocks/>
                </p:cNvSpPr>
                <p:nvPr/>
              </p:nvSpPr>
              <p:spPr bwMode="auto">
                <a:xfrm>
                  <a:off x="10695" y="6639"/>
                  <a:ext cx="9" cy="9"/>
                </a:xfrm>
                <a:custGeom>
                  <a:avLst/>
                  <a:gdLst>
                    <a:gd name="T0" fmla="*/ 0 w 9"/>
                    <a:gd name="T1" fmla="*/ 9 h 9"/>
                    <a:gd name="T2" fmla="*/ 0 w 9"/>
                    <a:gd name="T3" fmla="*/ 9 h 9"/>
                    <a:gd name="T4" fmla="*/ 9 w 9"/>
                    <a:gd name="T5" fmla="*/ 0 h 9"/>
                    <a:gd name="T6" fmla="*/ 0 w 9"/>
                    <a:gd name="T7" fmla="*/ 0 h 9"/>
                    <a:gd name="T8" fmla="*/ 0 w 9"/>
                    <a:gd name="T9" fmla="*/ 9 h 9"/>
                    <a:gd name="T10" fmla="*/ 0 w 9"/>
                    <a:gd name="T11" fmla="*/ 9 h 9"/>
                    <a:gd name="T12" fmla="*/ 0 w 9"/>
                    <a:gd name="T13" fmla="*/ 9 h 9"/>
                    <a:gd name="T14" fmla="*/ 0 w 9"/>
                    <a:gd name="T15" fmla="*/ 9 h 9"/>
                    <a:gd name="T16" fmla="*/ 0 w 9"/>
                    <a:gd name="T17" fmla="*/ 9 h 9"/>
                    <a:gd name="T18" fmla="*/ 0 w 9"/>
                    <a:gd name="T19" fmla="*/ 9 h 9"/>
                    <a:gd name="T20" fmla="*/ 0 w 9"/>
                    <a:gd name="T21" fmla="*/ 9 h 9"/>
                    <a:gd name="T22" fmla="*/ 0 w 9"/>
                    <a:gd name="T23" fmla="*/ 9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Freeform 309"/>
                <p:cNvSpPr>
                  <a:spLocks/>
                </p:cNvSpPr>
                <p:nvPr/>
              </p:nvSpPr>
              <p:spPr bwMode="auto">
                <a:xfrm>
                  <a:off x="10661" y="6622"/>
                  <a:ext cx="34" cy="26"/>
                </a:xfrm>
                <a:custGeom>
                  <a:avLst/>
                  <a:gdLst>
                    <a:gd name="T0" fmla="*/ 0 w 34"/>
                    <a:gd name="T1" fmla="*/ 0 h 26"/>
                    <a:gd name="T2" fmla="*/ 0 w 34"/>
                    <a:gd name="T3" fmla="*/ 0 h 26"/>
                    <a:gd name="T4" fmla="*/ 8 w 34"/>
                    <a:gd name="T5" fmla="*/ 0 h 26"/>
                    <a:gd name="T6" fmla="*/ 8 w 34"/>
                    <a:gd name="T7" fmla="*/ 9 h 26"/>
                    <a:gd name="T8" fmla="*/ 17 w 34"/>
                    <a:gd name="T9" fmla="*/ 9 h 26"/>
                    <a:gd name="T10" fmla="*/ 17 w 34"/>
                    <a:gd name="T11" fmla="*/ 17 h 26"/>
                    <a:gd name="T12" fmla="*/ 25 w 34"/>
                    <a:gd name="T13" fmla="*/ 17 h 26"/>
                    <a:gd name="T14" fmla="*/ 25 w 34"/>
                    <a:gd name="T15" fmla="*/ 17 h 26"/>
                    <a:gd name="T16" fmla="*/ 34 w 34"/>
                    <a:gd name="T17" fmla="*/ 26 h 26"/>
                    <a:gd name="T18" fmla="*/ 34 w 34"/>
                    <a:gd name="T19" fmla="*/ 26 h 26"/>
                    <a:gd name="T20" fmla="*/ 34 w 34"/>
                    <a:gd name="T21" fmla="*/ 17 h 26"/>
                    <a:gd name="T22" fmla="*/ 25 w 34"/>
                    <a:gd name="T23" fmla="*/ 17 h 26"/>
                    <a:gd name="T24" fmla="*/ 25 w 34"/>
                    <a:gd name="T25" fmla="*/ 9 h 26"/>
                    <a:gd name="T26" fmla="*/ 17 w 34"/>
                    <a:gd name="T27" fmla="*/ 9 h 26"/>
                    <a:gd name="T28" fmla="*/ 8 w 34"/>
                    <a:gd name="T29" fmla="*/ 0 h 26"/>
                    <a:gd name="T30" fmla="*/ 8 w 34"/>
                    <a:gd name="T31" fmla="*/ 0 h 26"/>
                    <a:gd name="T32" fmla="*/ 0 w 34"/>
                    <a:gd name="T33" fmla="*/ 0 h 26"/>
                    <a:gd name="T34" fmla="*/ 0 w 34"/>
                    <a:gd name="T35" fmla="*/ 0 h 26"/>
                    <a:gd name="T36" fmla="*/ 0 w 34"/>
                    <a:gd name="T37" fmla="*/ 0 h 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26"/>
                    <a:gd name="T59" fmla="*/ 34 w 34"/>
                    <a:gd name="T60" fmla="*/ 26 h 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9"/>
                      </a:lnTo>
                      <a:lnTo>
                        <a:pt x="17" y="9"/>
                      </a:lnTo>
                      <a:lnTo>
                        <a:pt x="17" y="17"/>
                      </a:lnTo>
                      <a:lnTo>
                        <a:pt x="25" y="17"/>
                      </a:lnTo>
                      <a:lnTo>
                        <a:pt x="34" y="26"/>
                      </a:lnTo>
                      <a:lnTo>
                        <a:pt x="34" y="17"/>
                      </a:lnTo>
                      <a:lnTo>
                        <a:pt x="25" y="17"/>
                      </a:lnTo>
                      <a:lnTo>
                        <a:pt x="25" y="9"/>
                      </a:lnTo>
                      <a:lnTo>
                        <a:pt x="17" y="9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Freeform 310"/>
                <p:cNvSpPr>
                  <a:spLocks/>
                </p:cNvSpPr>
                <p:nvPr/>
              </p:nvSpPr>
              <p:spPr bwMode="auto">
                <a:xfrm>
                  <a:off x="10523" y="6614"/>
                  <a:ext cx="138" cy="25"/>
                </a:xfrm>
                <a:custGeom>
                  <a:avLst/>
                  <a:gdLst>
                    <a:gd name="T0" fmla="*/ 8 w 138"/>
                    <a:gd name="T1" fmla="*/ 25 h 25"/>
                    <a:gd name="T2" fmla="*/ 17 w 138"/>
                    <a:gd name="T3" fmla="*/ 25 h 25"/>
                    <a:gd name="T4" fmla="*/ 34 w 138"/>
                    <a:gd name="T5" fmla="*/ 17 h 25"/>
                    <a:gd name="T6" fmla="*/ 51 w 138"/>
                    <a:gd name="T7" fmla="*/ 8 h 25"/>
                    <a:gd name="T8" fmla="*/ 69 w 138"/>
                    <a:gd name="T9" fmla="*/ 8 h 25"/>
                    <a:gd name="T10" fmla="*/ 86 w 138"/>
                    <a:gd name="T11" fmla="*/ 8 h 25"/>
                    <a:gd name="T12" fmla="*/ 103 w 138"/>
                    <a:gd name="T13" fmla="*/ 0 h 25"/>
                    <a:gd name="T14" fmla="*/ 120 w 138"/>
                    <a:gd name="T15" fmla="*/ 8 h 25"/>
                    <a:gd name="T16" fmla="*/ 138 w 138"/>
                    <a:gd name="T17" fmla="*/ 8 h 25"/>
                    <a:gd name="T18" fmla="*/ 138 w 138"/>
                    <a:gd name="T19" fmla="*/ 8 h 25"/>
                    <a:gd name="T20" fmla="*/ 112 w 138"/>
                    <a:gd name="T21" fmla="*/ 0 h 25"/>
                    <a:gd name="T22" fmla="*/ 103 w 138"/>
                    <a:gd name="T23" fmla="*/ 0 h 25"/>
                    <a:gd name="T24" fmla="*/ 86 w 138"/>
                    <a:gd name="T25" fmla="*/ 0 h 25"/>
                    <a:gd name="T26" fmla="*/ 69 w 138"/>
                    <a:gd name="T27" fmla="*/ 0 h 25"/>
                    <a:gd name="T28" fmla="*/ 51 w 138"/>
                    <a:gd name="T29" fmla="*/ 8 h 25"/>
                    <a:gd name="T30" fmla="*/ 34 w 138"/>
                    <a:gd name="T31" fmla="*/ 8 h 25"/>
                    <a:gd name="T32" fmla="*/ 17 w 138"/>
                    <a:gd name="T33" fmla="*/ 17 h 25"/>
                    <a:gd name="T34" fmla="*/ 0 w 138"/>
                    <a:gd name="T35" fmla="*/ 25 h 25"/>
                    <a:gd name="T36" fmla="*/ 8 w 138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8"/>
                    <a:gd name="T58" fmla="*/ 0 h 25"/>
                    <a:gd name="T59" fmla="*/ 138 w 138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8" h="25">
                      <a:moveTo>
                        <a:pt x="8" y="25"/>
                      </a:moveTo>
                      <a:lnTo>
                        <a:pt x="17" y="25"/>
                      </a:lnTo>
                      <a:lnTo>
                        <a:pt x="34" y="17"/>
                      </a:lnTo>
                      <a:lnTo>
                        <a:pt x="51" y="8"/>
                      </a:lnTo>
                      <a:lnTo>
                        <a:pt x="69" y="8"/>
                      </a:lnTo>
                      <a:lnTo>
                        <a:pt x="86" y="8"/>
                      </a:lnTo>
                      <a:lnTo>
                        <a:pt x="103" y="0"/>
                      </a:lnTo>
                      <a:lnTo>
                        <a:pt x="120" y="8"/>
                      </a:lnTo>
                      <a:lnTo>
                        <a:pt x="138" y="8"/>
                      </a:lnTo>
                      <a:lnTo>
                        <a:pt x="112" y="0"/>
                      </a:lnTo>
                      <a:lnTo>
                        <a:pt x="103" y="0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51" y="8"/>
                      </a:lnTo>
                      <a:lnTo>
                        <a:pt x="34" y="8"/>
                      </a:lnTo>
                      <a:lnTo>
                        <a:pt x="17" y="17"/>
                      </a:lnTo>
                      <a:lnTo>
                        <a:pt x="0" y="25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Freeform 311"/>
                <p:cNvSpPr>
                  <a:spLocks/>
                </p:cNvSpPr>
                <p:nvPr/>
              </p:nvSpPr>
              <p:spPr bwMode="auto">
                <a:xfrm>
                  <a:off x="10376" y="6639"/>
                  <a:ext cx="155" cy="138"/>
                </a:xfrm>
                <a:custGeom>
                  <a:avLst/>
                  <a:gdLst>
                    <a:gd name="T0" fmla="*/ 0 w 155"/>
                    <a:gd name="T1" fmla="*/ 138 h 138"/>
                    <a:gd name="T2" fmla="*/ 9 w 155"/>
                    <a:gd name="T3" fmla="*/ 130 h 138"/>
                    <a:gd name="T4" fmla="*/ 18 w 155"/>
                    <a:gd name="T5" fmla="*/ 121 h 138"/>
                    <a:gd name="T6" fmla="*/ 26 w 155"/>
                    <a:gd name="T7" fmla="*/ 112 h 138"/>
                    <a:gd name="T8" fmla="*/ 26 w 155"/>
                    <a:gd name="T9" fmla="*/ 104 h 138"/>
                    <a:gd name="T10" fmla="*/ 44 w 155"/>
                    <a:gd name="T11" fmla="*/ 95 h 138"/>
                    <a:gd name="T12" fmla="*/ 52 w 155"/>
                    <a:gd name="T13" fmla="*/ 78 h 138"/>
                    <a:gd name="T14" fmla="*/ 61 w 155"/>
                    <a:gd name="T15" fmla="*/ 69 h 138"/>
                    <a:gd name="T16" fmla="*/ 69 w 155"/>
                    <a:gd name="T17" fmla="*/ 61 h 138"/>
                    <a:gd name="T18" fmla="*/ 78 w 155"/>
                    <a:gd name="T19" fmla="*/ 52 h 138"/>
                    <a:gd name="T20" fmla="*/ 87 w 155"/>
                    <a:gd name="T21" fmla="*/ 43 h 138"/>
                    <a:gd name="T22" fmla="*/ 95 w 155"/>
                    <a:gd name="T23" fmla="*/ 35 h 138"/>
                    <a:gd name="T24" fmla="*/ 104 w 155"/>
                    <a:gd name="T25" fmla="*/ 26 h 138"/>
                    <a:gd name="T26" fmla="*/ 121 w 155"/>
                    <a:gd name="T27" fmla="*/ 26 h 138"/>
                    <a:gd name="T28" fmla="*/ 130 w 155"/>
                    <a:gd name="T29" fmla="*/ 18 h 138"/>
                    <a:gd name="T30" fmla="*/ 138 w 155"/>
                    <a:gd name="T31" fmla="*/ 9 h 138"/>
                    <a:gd name="T32" fmla="*/ 155 w 155"/>
                    <a:gd name="T33" fmla="*/ 0 h 138"/>
                    <a:gd name="T34" fmla="*/ 147 w 155"/>
                    <a:gd name="T35" fmla="*/ 0 h 138"/>
                    <a:gd name="T36" fmla="*/ 138 w 155"/>
                    <a:gd name="T37" fmla="*/ 9 h 138"/>
                    <a:gd name="T38" fmla="*/ 130 w 155"/>
                    <a:gd name="T39" fmla="*/ 9 h 138"/>
                    <a:gd name="T40" fmla="*/ 112 w 155"/>
                    <a:gd name="T41" fmla="*/ 18 h 138"/>
                    <a:gd name="T42" fmla="*/ 104 w 155"/>
                    <a:gd name="T43" fmla="*/ 26 h 138"/>
                    <a:gd name="T44" fmla="*/ 95 w 155"/>
                    <a:gd name="T45" fmla="*/ 35 h 138"/>
                    <a:gd name="T46" fmla="*/ 87 w 155"/>
                    <a:gd name="T47" fmla="*/ 43 h 138"/>
                    <a:gd name="T48" fmla="*/ 78 w 155"/>
                    <a:gd name="T49" fmla="*/ 52 h 138"/>
                    <a:gd name="T50" fmla="*/ 61 w 155"/>
                    <a:gd name="T51" fmla="*/ 61 h 138"/>
                    <a:gd name="T52" fmla="*/ 52 w 155"/>
                    <a:gd name="T53" fmla="*/ 69 h 138"/>
                    <a:gd name="T54" fmla="*/ 44 w 155"/>
                    <a:gd name="T55" fmla="*/ 78 h 138"/>
                    <a:gd name="T56" fmla="*/ 35 w 155"/>
                    <a:gd name="T57" fmla="*/ 87 h 138"/>
                    <a:gd name="T58" fmla="*/ 26 w 155"/>
                    <a:gd name="T59" fmla="*/ 95 h 138"/>
                    <a:gd name="T60" fmla="*/ 18 w 155"/>
                    <a:gd name="T61" fmla="*/ 104 h 138"/>
                    <a:gd name="T62" fmla="*/ 9 w 155"/>
                    <a:gd name="T63" fmla="*/ 121 h 138"/>
                    <a:gd name="T64" fmla="*/ 0 w 155"/>
                    <a:gd name="T65" fmla="*/ 130 h 138"/>
                    <a:gd name="T66" fmla="*/ 0 w 155"/>
                    <a:gd name="T67" fmla="*/ 138 h 138"/>
                    <a:gd name="T68" fmla="*/ 0 w 155"/>
                    <a:gd name="T69" fmla="*/ 138 h 1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5"/>
                    <a:gd name="T106" fmla="*/ 0 h 138"/>
                    <a:gd name="T107" fmla="*/ 155 w 155"/>
                    <a:gd name="T108" fmla="*/ 138 h 1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5" h="138">
                      <a:moveTo>
                        <a:pt x="0" y="138"/>
                      </a:moveTo>
                      <a:lnTo>
                        <a:pt x="9" y="130"/>
                      </a:lnTo>
                      <a:lnTo>
                        <a:pt x="18" y="121"/>
                      </a:lnTo>
                      <a:lnTo>
                        <a:pt x="26" y="112"/>
                      </a:lnTo>
                      <a:lnTo>
                        <a:pt x="26" y="104"/>
                      </a:lnTo>
                      <a:lnTo>
                        <a:pt x="44" y="95"/>
                      </a:lnTo>
                      <a:lnTo>
                        <a:pt x="52" y="78"/>
                      </a:lnTo>
                      <a:lnTo>
                        <a:pt x="61" y="69"/>
                      </a:lnTo>
                      <a:lnTo>
                        <a:pt x="69" y="61"/>
                      </a:lnTo>
                      <a:lnTo>
                        <a:pt x="78" y="52"/>
                      </a:lnTo>
                      <a:lnTo>
                        <a:pt x="87" y="43"/>
                      </a:lnTo>
                      <a:lnTo>
                        <a:pt x="95" y="35"/>
                      </a:lnTo>
                      <a:lnTo>
                        <a:pt x="104" y="26"/>
                      </a:lnTo>
                      <a:lnTo>
                        <a:pt x="121" y="26"/>
                      </a:lnTo>
                      <a:lnTo>
                        <a:pt x="130" y="18"/>
                      </a:lnTo>
                      <a:lnTo>
                        <a:pt x="138" y="9"/>
                      </a:lnTo>
                      <a:lnTo>
                        <a:pt x="155" y="0"/>
                      </a:lnTo>
                      <a:lnTo>
                        <a:pt x="147" y="0"/>
                      </a:lnTo>
                      <a:lnTo>
                        <a:pt x="138" y="9"/>
                      </a:lnTo>
                      <a:lnTo>
                        <a:pt x="130" y="9"/>
                      </a:lnTo>
                      <a:lnTo>
                        <a:pt x="112" y="18"/>
                      </a:lnTo>
                      <a:lnTo>
                        <a:pt x="104" y="26"/>
                      </a:lnTo>
                      <a:lnTo>
                        <a:pt x="95" y="35"/>
                      </a:lnTo>
                      <a:lnTo>
                        <a:pt x="87" y="43"/>
                      </a:lnTo>
                      <a:lnTo>
                        <a:pt x="78" y="52"/>
                      </a:lnTo>
                      <a:lnTo>
                        <a:pt x="61" y="61"/>
                      </a:lnTo>
                      <a:lnTo>
                        <a:pt x="52" y="69"/>
                      </a:lnTo>
                      <a:lnTo>
                        <a:pt x="44" y="78"/>
                      </a:lnTo>
                      <a:lnTo>
                        <a:pt x="35" y="87"/>
                      </a:lnTo>
                      <a:lnTo>
                        <a:pt x="26" y="95"/>
                      </a:lnTo>
                      <a:lnTo>
                        <a:pt x="18" y="104"/>
                      </a:lnTo>
                      <a:lnTo>
                        <a:pt x="9" y="121"/>
                      </a:lnTo>
                      <a:lnTo>
                        <a:pt x="0" y="13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Freeform 312"/>
                <p:cNvSpPr>
                  <a:spLocks/>
                </p:cNvSpPr>
                <p:nvPr/>
              </p:nvSpPr>
              <p:spPr bwMode="auto">
                <a:xfrm>
                  <a:off x="10247" y="6777"/>
                  <a:ext cx="129" cy="336"/>
                </a:xfrm>
                <a:custGeom>
                  <a:avLst/>
                  <a:gdLst>
                    <a:gd name="T0" fmla="*/ 0 w 129"/>
                    <a:gd name="T1" fmla="*/ 336 h 336"/>
                    <a:gd name="T2" fmla="*/ 0 w 129"/>
                    <a:gd name="T3" fmla="*/ 336 h 336"/>
                    <a:gd name="T4" fmla="*/ 18 w 129"/>
                    <a:gd name="T5" fmla="*/ 293 h 336"/>
                    <a:gd name="T6" fmla="*/ 26 w 129"/>
                    <a:gd name="T7" fmla="*/ 250 h 336"/>
                    <a:gd name="T8" fmla="*/ 35 w 129"/>
                    <a:gd name="T9" fmla="*/ 207 h 336"/>
                    <a:gd name="T10" fmla="*/ 52 w 129"/>
                    <a:gd name="T11" fmla="*/ 164 h 336"/>
                    <a:gd name="T12" fmla="*/ 69 w 129"/>
                    <a:gd name="T13" fmla="*/ 121 h 336"/>
                    <a:gd name="T14" fmla="*/ 86 w 129"/>
                    <a:gd name="T15" fmla="*/ 78 h 336"/>
                    <a:gd name="T16" fmla="*/ 112 w 129"/>
                    <a:gd name="T17" fmla="*/ 43 h 336"/>
                    <a:gd name="T18" fmla="*/ 129 w 129"/>
                    <a:gd name="T19" fmla="*/ 0 h 336"/>
                    <a:gd name="T20" fmla="*/ 129 w 129"/>
                    <a:gd name="T21" fmla="*/ 0 h 336"/>
                    <a:gd name="T22" fmla="*/ 104 w 129"/>
                    <a:gd name="T23" fmla="*/ 43 h 336"/>
                    <a:gd name="T24" fmla="*/ 86 w 129"/>
                    <a:gd name="T25" fmla="*/ 78 h 336"/>
                    <a:gd name="T26" fmla="*/ 69 w 129"/>
                    <a:gd name="T27" fmla="*/ 121 h 336"/>
                    <a:gd name="T28" fmla="*/ 52 w 129"/>
                    <a:gd name="T29" fmla="*/ 164 h 336"/>
                    <a:gd name="T30" fmla="*/ 35 w 129"/>
                    <a:gd name="T31" fmla="*/ 207 h 336"/>
                    <a:gd name="T32" fmla="*/ 26 w 129"/>
                    <a:gd name="T33" fmla="*/ 250 h 336"/>
                    <a:gd name="T34" fmla="*/ 9 w 129"/>
                    <a:gd name="T35" fmla="*/ 293 h 336"/>
                    <a:gd name="T36" fmla="*/ 0 w 129"/>
                    <a:gd name="T37" fmla="*/ 336 h 336"/>
                    <a:gd name="T38" fmla="*/ 0 w 129"/>
                    <a:gd name="T39" fmla="*/ 336 h 336"/>
                    <a:gd name="T40" fmla="*/ 0 w 129"/>
                    <a:gd name="T41" fmla="*/ 336 h 3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9"/>
                    <a:gd name="T64" fmla="*/ 0 h 336"/>
                    <a:gd name="T65" fmla="*/ 129 w 129"/>
                    <a:gd name="T66" fmla="*/ 336 h 3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9" h="336">
                      <a:moveTo>
                        <a:pt x="0" y="336"/>
                      </a:moveTo>
                      <a:lnTo>
                        <a:pt x="0" y="336"/>
                      </a:lnTo>
                      <a:lnTo>
                        <a:pt x="18" y="293"/>
                      </a:lnTo>
                      <a:lnTo>
                        <a:pt x="26" y="250"/>
                      </a:lnTo>
                      <a:lnTo>
                        <a:pt x="35" y="207"/>
                      </a:lnTo>
                      <a:lnTo>
                        <a:pt x="52" y="164"/>
                      </a:lnTo>
                      <a:lnTo>
                        <a:pt x="69" y="121"/>
                      </a:lnTo>
                      <a:lnTo>
                        <a:pt x="86" y="78"/>
                      </a:lnTo>
                      <a:lnTo>
                        <a:pt x="112" y="43"/>
                      </a:lnTo>
                      <a:lnTo>
                        <a:pt x="129" y="0"/>
                      </a:lnTo>
                      <a:lnTo>
                        <a:pt x="104" y="43"/>
                      </a:lnTo>
                      <a:lnTo>
                        <a:pt x="86" y="78"/>
                      </a:lnTo>
                      <a:lnTo>
                        <a:pt x="69" y="121"/>
                      </a:lnTo>
                      <a:lnTo>
                        <a:pt x="52" y="164"/>
                      </a:lnTo>
                      <a:lnTo>
                        <a:pt x="35" y="207"/>
                      </a:lnTo>
                      <a:lnTo>
                        <a:pt x="26" y="250"/>
                      </a:lnTo>
                      <a:lnTo>
                        <a:pt x="9" y="293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Freeform 313"/>
                <p:cNvSpPr>
                  <a:spLocks/>
                </p:cNvSpPr>
                <p:nvPr/>
              </p:nvSpPr>
              <p:spPr bwMode="auto">
                <a:xfrm>
                  <a:off x="10471" y="6605"/>
                  <a:ext cx="267" cy="619"/>
                </a:xfrm>
                <a:custGeom>
                  <a:avLst/>
                  <a:gdLst>
                    <a:gd name="T0" fmla="*/ 172 w 267"/>
                    <a:gd name="T1" fmla="*/ 9 h 619"/>
                    <a:gd name="T2" fmla="*/ 181 w 267"/>
                    <a:gd name="T3" fmla="*/ 17 h 619"/>
                    <a:gd name="T4" fmla="*/ 190 w 267"/>
                    <a:gd name="T5" fmla="*/ 17 h 619"/>
                    <a:gd name="T6" fmla="*/ 198 w 267"/>
                    <a:gd name="T7" fmla="*/ 17 h 619"/>
                    <a:gd name="T8" fmla="*/ 207 w 267"/>
                    <a:gd name="T9" fmla="*/ 26 h 619"/>
                    <a:gd name="T10" fmla="*/ 233 w 267"/>
                    <a:gd name="T11" fmla="*/ 52 h 619"/>
                    <a:gd name="T12" fmla="*/ 250 w 267"/>
                    <a:gd name="T13" fmla="*/ 95 h 619"/>
                    <a:gd name="T14" fmla="*/ 258 w 267"/>
                    <a:gd name="T15" fmla="*/ 138 h 619"/>
                    <a:gd name="T16" fmla="*/ 267 w 267"/>
                    <a:gd name="T17" fmla="*/ 181 h 619"/>
                    <a:gd name="T18" fmla="*/ 258 w 267"/>
                    <a:gd name="T19" fmla="*/ 224 h 619"/>
                    <a:gd name="T20" fmla="*/ 250 w 267"/>
                    <a:gd name="T21" fmla="*/ 267 h 619"/>
                    <a:gd name="T22" fmla="*/ 241 w 267"/>
                    <a:gd name="T23" fmla="*/ 310 h 619"/>
                    <a:gd name="T24" fmla="*/ 224 w 267"/>
                    <a:gd name="T25" fmla="*/ 344 h 619"/>
                    <a:gd name="T26" fmla="*/ 198 w 267"/>
                    <a:gd name="T27" fmla="*/ 387 h 619"/>
                    <a:gd name="T28" fmla="*/ 172 w 267"/>
                    <a:gd name="T29" fmla="*/ 422 h 619"/>
                    <a:gd name="T30" fmla="*/ 147 w 267"/>
                    <a:gd name="T31" fmla="*/ 456 h 619"/>
                    <a:gd name="T32" fmla="*/ 121 w 267"/>
                    <a:gd name="T33" fmla="*/ 490 h 619"/>
                    <a:gd name="T34" fmla="*/ 103 w 267"/>
                    <a:gd name="T35" fmla="*/ 516 h 619"/>
                    <a:gd name="T36" fmla="*/ 86 w 267"/>
                    <a:gd name="T37" fmla="*/ 533 h 619"/>
                    <a:gd name="T38" fmla="*/ 60 w 267"/>
                    <a:gd name="T39" fmla="*/ 559 h 619"/>
                    <a:gd name="T40" fmla="*/ 43 w 267"/>
                    <a:gd name="T41" fmla="*/ 576 h 619"/>
                    <a:gd name="T42" fmla="*/ 0 w 267"/>
                    <a:gd name="T43" fmla="*/ 619 h 619"/>
                    <a:gd name="T44" fmla="*/ 0 w 267"/>
                    <a:gd name="T45" fmla="*/ 619 h 619"/>
                    <a:gd name="T46" fmla="*/ 0 w 267"/>
                    <a:gd name="T47" fmla="*/ 619 h 619"/>
                    <a:gd name="T48" fmla="*/ 9 w 267"/>
                    <a:gd name="T49" fmla="*/ 611 h 619"/>
                    <a:gd name="T50" fmla="*/ 17 w 267"/>
                    <a:gd name="T51" fmla="*/ 602 h 619"/>
                    <a:gd name="T52" fmla="*/ 26 w 267"/>
                    <a:gd name="T53" fmla="*/ 602 h 619"/>
                    <a:gd name="T54" fmla="*/ 35 w 267"/>
                    <a:gd name="T55" fmla="*/ 585 h 619"/>
                    <a:gd name="T56" fmla="*/ 60 w 267"/>
                    <a:gd name="T57" fmla="*/ 559 h 619"/>
                    <a:gd name="T58" fmla="*/ 86 w 267"/>
                    <a:gd name="T59" fmla="*/ 533 h 619"/>
                    <a:gd name="T60" fmla="*/ 121 w 267"/>
                    <a:gd name="T61" fmla="*/ 508 h 619"/>
                    <a:gd name="T62" fmla="*/ 147 w 267"/>
                    <a:gd name="T63" fmla="*/ 473 h 619"/>
                    <a:gd name="T64" fmla="*/ 172 w 267"/>
                    <a:gd name="T65" fmla="*/ 447 h 619"/>
                    <a:gd name="T66" fmla="*/ 198 w 267"/>
                    <a:gd name="T67" fmla="*/ 422 h 619"/>
                    <a:gd name="T68" fmla="*/ 215 w 267"/>
                    <a:gd name="T69" fmla="*/ 387 h 619"/>
                    <a:gd name="T70" fmla="*/ 233 w 267"/>
                    <a:gd name="T71" fmla="*/ 344 h 619"/>
                    <a:gd name="T72" fmla="*/ 258 w 267"/>
                    <a:gd name="T73" fmla="*/ 241 h 619"/>
                    <a:gd name="T74" fmla="*/ 267 w 267"/>
                    <a:gd name="T75" fmla="*/ 138 h 619"/>
                    <a:gd name="T76" fmla="*/ 241 w 267"/>
                    <a:gd name="T77" fmla="*/ 52 h 619"/>
                    <a:gd name="T78" fmla="*/ 207 w 267"/>
                    <a:gd name="T79" fmla="*/ 17 h 619"/>
                    <a:gd name="T80" fmla="*/ 198 w 267"/>
                    <a:gd name="T81" fmla="*/ 17 h 619"/>
                    <a:gd name="T82" fmla="*/ 190 w 267"/>
                    <a:gd name="T83" fmla="*/ 9 h 619"/>
                    <a:gd name="T84" fmla="*/ 181 w 267"/>
                    <a:gd name="T85" fmla="*/ 9 h 61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7"/>
                    <a:gd name="T130" fmla="*/ 0 h 619"/>
                    <a:gd name="T131" fmla="*/ 267 w 267"/>
                    <a:gd name="T132" fmla="*/ 619 h 61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7" h="619">
                      <a:moveTo>
                        <a:pt x="172" y="0"/>
                      </a:moveTo>
                      <a:lnTo>
                        <a:pt x="172" y="9"/>
                      </a:lnTo>
                      <a:lnTo>
                        <a:pt x="181" y="17"/>
                      </a:lnTo>
                      <a:lnTo>
                        <a:pt x="190" y="17"/>
                      </a:lnTo>
                      <a:lnTo>
                        <a:pt x="198" y="17"/>
                      </a:lnTo>
                      <a:lnTo>
                        <a:pt x="207" y="26"/>
                      </a:lnTo>
                      <a:lnTo>
                        <a:pt x="224" y="34"/>
                      </a:lnTo>
                      <a:lnTo>
                        <a:pt x="233" y="52"/>
                      </a:lnTo>
                      <a:lnTo>
                        <a:pt x="241" y="77"/>
                      </a:lnTo>
                      <a:lnTo>
                        <a:pt x="250" y="95"/>
                      </a:lnTo>
                      <a:lnTo>
                        <a:pt x="258" y="121"/>
                      </a:lnTo>
                      <a:lnTo>
                        <a:pt x="258" y="138"/>
                      </a:lnTo>
                      <a:lnTo>
                        <a:pt x="258" y="164"/>
                      </a:lnTo>
                      <a:lnTo>
                        <a:pt x="267" y="181"/>
                      </a:lnTo>
                      <a:lnTo>
                        <a:pt x="258" y="198"/>
                      </a:lnTo>
                      <a:lnTo>
                        <a:pt x="258" y="224"/>
                      </a:lnTo>
                      <a:lnTo>
                        <a:pt x="258" y="250"/>
                      </a:lnTo>
                      <a:lnTo>
                        <a:pt x="250" y="267"/>
                      </a:lnTo>
                      <a:lnTo>
                        <a:pt x="250" y="284"/>
                      </a:lnTo>
                      <a:lnTo>
                        <a:pt x="241" y="310"/>
                      </a:lnTo>
                      <a:lnTo>
                        <a:pt x="233" y="327"/>
                      </a:lnTo>
                      <a:lnTo>
                        <a:pt x="224" y="344"/>
                      </a:lnTo>
                      <a:lnTo>
                        <a:pt x="207" y="361"/>
                      </a:lnTo>
                      <a:lnTo>
                        <a:pt x="198" y="387"/>
                      </a:lnTo>
                      <a:lnTo>
                        <a:pt x="190" y="404"/>
                      </a:lnTo>
                      <a:lnTo>
                        <a:pt x="172" y="422"/>
                      </a:lnTo>
                      <a:lnTo>
                        <a:pt x="164" y="439"/>
                      </a:lnTo>
                      <a:lnTo>
                        <a:pt x="147" y="456"/>
                      </a:lnTo>
                      <a:lnTo>
                        <a:pt x="138" y="473"/>
                      </a:lnTo>
                      <a:lnTo>
                        <a:pt x="121" y="490"/>
                      </a:lnTo>
                      <a:lnTo>
                        <a:pt x="112" y="499"/>
                      </a:lnTo>
                      <a:lnTo>
                        <a:pt x="103" y="516"/>
                      </a:lnTo>
                      <a:lnTo>
                        <a:pt x="95" y="525"/>
                      </a:lnTo>
                      <a:lnTo>
                        <a:pt x="86" y="533"/>
                      </a:lnTo>
                      <a:lnTo>
                        <a:pt x="69" y="542"/>
                      </a:lnTo>
                      <a:lnTo>
                        <a:pt x="60" y="559"/>
                      </a:lnTo>
                      <a:lnTo>
                        <a:pt x="52" y="568"/>
                      </a:lnTo>
                      <a:lnTo>
                        <a:pt x="43" y="576"/>
                      </a:lnTo>
                      <a:lnTo>
                        <a:pt x="9" y="602"/>
                      </a:lnTo>
                      <a:lnTo>
                        <a:pt x="0" y="619"/>
                      </a:lnTo>
                      <a:lnTo>
                        <a:pt x="9" y="611"/>
                      </a:lnTo>
                      <a:lnTo>
                        <a:pt x="17" y="602"/>
                      </a:lnTo>
                      <a:lnTo>
                        <a:pt x="26" y="602"/>
                      </a:lnTo>
                      <a:lnTo>
                        <a:pt x="26" y="594"/>
                      </a:lnTo>
                      <a:lnTo>
                        <a:pt x="35" y="585"/>
                      </a:lnTo>
                      <a:lnTo>
                        <a:pt x="52" y="576"/>
                      </a:lnTo>
                      <a:lnTo>
                        <a:pt x="60" y="559"/>
                      </a:lnTo>
                      <a:lnTo>
                        <a:pt x="78" y="551"/>
                      </a:lnTo>
                      <a:lnTo>
                        <a:pt x="86" y="533"/>
                      </a:lnTo>
                      <a:lnTo>
                        <a:pt x="103" y="525"/>
                      </a:lnTo>
                      <a:lnTo>
                        <a:pt x="121" y="508"/>
                      </a:lnTo>
                      <a:lnTo>
                        <a:pt x="129" y="490"/>
                      </a:lnTo>
                      <a:lnTo>
                        <a:pt x="147" y="473"/>
                      </a:lnTo>
                      <a:lnTo>
                        <a:pt x="155" y="465"/>
                      </a:lnTo>
                      <a:lnTo>
                        <a:pt x="172" y="447"/>
                      </a:lnTo>
                      <a:lnTo>
                        <a:pt x="181" y="430"/>
                      </a:lnTo>
                      <a:lnTo>
                        <a:pt x="198" y="422"/>
                      </a:lnTo>
                      <a:lnTo>
                        <a:pt x="207" y="404"/>
                      </a:lnTo>
                      <a:lnTo>
                        <a:pt x="215" y="387"/>
                      </a:lnTo>
                      <a:lnTo>
                        <a:pt x="215" y="379"/>
                      </a:lnTo>
                      <a:lnTo>
                        <a:pt x="233" y="344"/>
                      </a:lnTo>
                      <a:lnTo>
                        <a:pt x="250" y="293"/>
                      </a:lnTo>
                      <a:lnTo>
                        <a:pt x="258" y="241"/>
                      </a:lnTo>
                      <a:lnTo>
                        <a:pt x="267" y="189"/>
                      </a:lnTo>
                      <a:lnTo>
                        <a:pt x="267" y="138"/>
                      </a:lnTo>
                      <a:lnTo>
                        <a:pt x="258" y="95"/>
                      </a:lnTo>
                      <a:lnTo>
                        <a:pt x="241" y="52"/>
                      </a:lnTo>
                      <a:lnTo>
                        <a:pt x="215" y="17"/>
                      </a:lnTo>
                      <a:lnTo>
                        <a:pt x="207" y="17"/>
                      </a:lnTo>
                      <a:lnTo>
                        <a:pt x="198" y="17"/>
                      </a:lnTo>
                      <a:lnTo>
                        <a:pt x="198" y="9"/>
                      </a:lnTo>
                      <a:lnTo>
                        <a:pt x="190" y="9"/>
                      </a:lnTo>
                      <a:lnTo>
                        <a:pt x="181" y="9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Freeform 314"/>
                <p:cNvSpPr>
                  <a:spLocks/>
                </p:cNvSpPr>
                <p:nvPr/>
              </p:nvSpPr>
              <p:spPr bwMode="auto">
                <a:xfrm>
                  <a:off x="10463" y="6966"/>
                  <a:ext cx="232" cy="258"/>
                </a:xfrm>
                <a:custGeom>
                  <a:avLst/>
                  <a:gdLst>
                    <a:gd name="T0" fmla="*/ 232 w 232"/>
                    <a:gd name="T1" fmla="*/ 0 h 258"/>
                    <a:gd name="T2" fmla="*/ 223 w 232"/>
                    <a:gd name="T3" fmla="*/ 18 h 258"/>
                    <a:gd name="T4" fmla="*/ 215 w 232"/>
                    <a:gd name="T5" fmla="*/ 35 h 258"/>
                    <a:gd name="T6" fmla="*/ 198 w 232"/>
                    <a:gd name="T7" fmla="*/ 61 h 258"/>
                    <a:gd name="T8" fmla="*/ 180 w 232"/>
                    <a:gd name="T9" fmla="*/ 78 h 258"/>
                    <a:gd name="T10" fmla="*/ 163 w 232"/>
                    <a:gd name="T11" fmla="*/ 104 h 258"/>
                    <a:gd name="T12" fmla="*/ 146 w 232"/>
                    <a:gd name="T13" fmla="*/ 121 h 258"/>
                    <a:gd name="T14" fmla="*/ 129 w 232"/>
                    <a:gd name="T15" fmla="*/ 138 h 258"/>
                    <a:gd name="T16" fmla="*/ 103 w 232"/>
                    <a:gd name="T17" fmla="*/ 164 h 258"/>
                    <a:gd name="T18" fmla="*/ 86 w 232"/>
                    <a:gd name="T19" fmla="*/ 181 h 258"/>
                    <a:gd name="T20" fmla="*/ 68 w 232"/>
                    <a:gd name="T21" fmla="*/ 198 h 258"/>
                    <a:gd name="T22" fmla="*/ 51 w 232"/>
                    <a:gd name="T23" fmla="*/ 215 h 258"/>
                    <a:gd name="T24" fmla="*/ 34 w 232"/>
                    <a:gd name="T25" fmla="*/ 233 h 258"/>
                    <a:gd name="T26" fmla="*/ 25 w 232"/>
                    <a:gd name="T27" fmla="*/ 241 h 258"/>
                    <a:gd name="T28" fmla="*/ 17 w 232"/>
                    <a:gd name="T29" fmla="*/ 250 h 258"/>
                    <a:gd name="T30" fmla="*/ 8 w 232"/>
                    <a:gd name="T31" fmla="*/ 258 h 258"/>
                    <a:gd name="T32" fmla="*/ 0 w 232"/>
                    <a:gd name="T33" fmla="*/ 258 h 258"/>
                    <a:gd name="T34" fmla="*/ 8 w 232"/>
                    <a:gd name="T35" fmla="*/ 258 h 258"/>
                    <a:gd name="T36" fmla="*/ 8 w 232"/>
                    <a:gd name="T37" fmla="*/ 258 h 258"/>
                    <a:gd name="T38" fmla="*/ 17 w 232"/>
                    <a:gd name="T39" fmla="*/ 250 h 258"/>
                    <a:gd name="T40" fmla="*/ 25 w 232"/>
                    <a:gd name="T41" fmla="*/ 241 h 258"/>
                    <a:gd name="T42" fmla="*/ 25 w 232"/>
                    <a:gd name="T43" fmla="*/ 241 h 258"/>
                    <a:gd name="T44" fmla="*/ 34 w 232"/>
                    <a:gd name="T45" fmla="*/ 233 h 258"/>
                    <a:gd name="T46" fmla="*/ 43 w 232"/>
                    <a:gd name="T47" fmla="*/ 233 h 258"/>
                    <a:gd name="T48" fmla="*/ 51 w 232"/>
                    <a:gd name="T49" fmla="*/ 224 h 258"/>
                    <a:gd name="T50" fmla="*/ 51 w 232"/>
                    <a:gd name="T51" fmla="*/ 215 h 258"/>
                    <a:gd name="T52" fmla="*/ 60 w 232"/>
                    <a:gd name="T53" fmla="*/ 207 h 258"/>
                    <a:gd name="T54" fmla="*/ 77 w 232"/>
                    <a:gd name="T55" fmla="*/ 198 h 258"/>
                    <a:gd name="T56" fmla="*/ 86 w 232"/>
                    <a:gd name="T57" fmla="*/ 190 h 258"/>
                    <a:gd name="T58" fmla="*/ 103 w 232"/>
                    <a:gd name="T59" fmla="*/ 172 h 258"/>
                    <a:gd name="T60" fmla="*/ 111 w 232"/>
                    <a:gd name="T61" fmla="*/ 164 h 258"/>
                    <a:gd name="T62" fmla="*/ 129 w 232"/>
                    <a:gd name="T63" fmla="*/ 147 h 258"/>
                    <a:gd name="T64" fmla="*/ 137 w 232"/>
                    <a:gd name="T65" fmla="*/ 129 h 258"/>
                    <a:gd name="T66" fmla="*/ 155 w 232"/>
                    <a:gd name="T67" fmla="*/ 121 h 258"/>
                    <a:gd name="T68" fmla="*/ 172 w 232"/>
                    <a:gd name="T69" fmla="*/ 104 h 258"/>
                    <a:gd name="T70" fmla="*/ 180 w 232"/>
                    <a:gd name="T71" fmla="*/ 86 h 258"/>
                    <a:gd name="T72" fmla="*/ 198 w 232"/>
                    <a:gd name="T73" fmla="*/ 69 h 258"/>
                    <a:gd name="T74" fmla="*/ 206 w 232"/>
                    <a:gd name="T75" fmla="*/ 61 h 258"/>
                    <a:gd name="T76" fmla="*/ 215 w 232"/>
                    <a:gd name="T77" fmla="*/ 43 h 258"/>
                    <a:gd name="T78" fmla="*/ 223 w 232"/>
                    <a:gd name="T79" fmla="*/ 26 h 258"/>
                    <a:gd name="T80" fmla="*/ 232 w 232"/>
                    <a:gd name="T81" fmla="*/ 18 h 258"/>
                    <a:gd name="T82" fmla="*/ 232 w 232"/>
                    <a:gd name="T83" fmla="*/ 0 h 258"/>
                    <a:gd name="T84" fmla="*/ 232 w 232"/>
                    <a:gd name="T85" fmla="*/ 0 h 2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2"/>
                    <a:gd name="T130" fmla="*/ 0 h 258"/>
                    <a:gd name="T131" fmla="*/ 232 w 232"/>
                    <a:gd name="T132" fmla="*/ 258 h 2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2" h="258">
                      <a:moveTo>
                        <a:pt x="232" y="0"/>
                      </a:moveTo>
                      <a:lnTo>
                        <a:pt x="223" y="18"/>
                      </a:lnTo>
                      <a:lnTo>
                        <a:pt x="215" y="35"/>
                      </a:lnTo>
                      <a:lnTo>
                        <a:pt x="198" y="61"/>
                      </a:lnTo>
                      <a:lnTo>
                        <a:pt x="180" y="78"/>
                      </a:lnTo>
                      <a:lnTo>
                        <a:pt x="163" y="104"/>
                      </a:lnTo>
                      <a:lnTo>
                        <a:pt x="146" y="121"/>
                      </a:lnTo>
                      <a:lnTo>
                        <a:pt x="129" y="138"/>
                      </a:lnTo>
                      <a:lnTo>
                        <a:pt x="103" y="164"/>
                      </a:lnTo>
                      <a:lnTo>
                        <a:pt x="86" y="181"/>
                      </a:lnTo>
                      <a:lnTo>
                        <a:pt x="68" y="198"/>
                      </a:lnTo>
                      <a:lnTo>
                        <a:pt x="51" y="215"/>
                      </a:lnTo>
                      <a:lnTo>
                        <a:pt x="34" y="233"/>
                      </a:lnTo>
                      <a:lnTo>
                        <a:pt x="25" y="241"/>
                      </a:lnTo>
                      <a:lnTo>
                        <a:pt x="17" y="250"/>
                      </a:lnTo>
                      <a:lnTo>
                        <a:pt x="8" y="258"/>
                      </a:lnTo>
                      <a:lnTo>
                        <a:pt x="0" y="258"/>
                      </a:lnTo>
                      <a:lnTo>
                        <a:pt x="8" y="258"/>
                      </a:lnTo>
                      <a:lnTo>
                        <a:pt x="17" y="250"/>
                      </a:lnTo>
                      <a:lnTo>
                        <a:pt x="25" y="241"/>
                      </a:lnTo>
                      <a:lnTo>
                        <a:pt x="34" y="233"/>
                      </a:lnTo>
                      <a:lnTo>
                        <a:pt x="43" y="233"/>
                      </a:lnTo>
                      <a:lnTo>
                        <a:pt x="51" y="224"/>
                      </a:lnTo>
                      <a:lnTo>
                        <a:pt x="51" y="215"/>
                      </a:lnTo>
                      <a:lnTo>
                        <a:pt x="60" y="207"/>
                      </a:lnTo>
                      <a:lnTo>
                        <a:pt x="77" y="198"/>
                      </a:lnTo>
                      <a:lnTo>
                        <a:pt x="86" y="190"/>
                      </a:lnTo>
                      <a:lnTo>
                        <a:pt x="103" y="172"/>
                      </a:lnTo>
                      <a:lnTo>
                        <a:pt x="111" y="164"/>
                      </a:lnTo>
                      <a:lnTo>
                        <a:pt x="129" y="147"/>
                      </a:lnTo>
                      <a:lnTo>
                        <a:pt x="137" y="129"/>
                      </a:lnTo>
                      <a:lnTo>
                        <a:pt x="155" y="121"/>
                      </a:lnTo>
                      <a:lnTo>
                        <a:pt x="172" y="104"/>
                      </a:lnTo>
                      <a:lnTo>
                        <a:pt x="180" y="86"/>
                      </a:lnTo>
                      <a:lnTo>
                        <a:pt x="198" y="69"/>
                      </a:lnTo>
                      <a:lnTo>
                        <a:pt x="206" y="61"/>
                      </a:lnTo>
                      <a:lnTo>
                        <a:pt x="215" y="43"/>
                      </a:lnTo>
                      <a:lnTo>
                        <a:pt x="223" y="26"/>
                      </a:lnTo>
                      <a:lnTo>
                        <a:pt x="232" y="18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Freeform 315"/>
                <p:cNvSpPr>
                  <a:spLocks/>
                </p:cNvSpPr>
                <p:nvPr/>
              </p:nvSpPr>
              <p:spPr bwMode="auto">
                <a:xfrm>
                  <a:off x="10695" y="6743"/>
                  <a:ext cx="43" cy="223"/>
                </a:xfrm>
                <a:custGeom>
                  <a:avLst/>
                  <a:gdLst>
                    <a:gd name="T0" fmla="*/ 43 w 43"/>
                    <a:gd name="T1" fmla="*/ 0 h 223"/>
                    <a:gd name="T2" fmla="*/ 43 w 43"/>
                    <a:gd name="T3" fmla="*/ 26 h 223"/>
                    <a:gd name="T4" fmla="*/ 43 w 43"/>
                    <a:gd name="T5" fmla="*/ 51 h 223"/>
                    <a:gd name="T6" fmla="*/ 43 w 43"/>
                    <a:gd name="T7" fmla="*/ 86 h 223"/>
                    <a:gd name="T8" fmla="*/ 34 w 43"/>
                    <a:gd name="T9" fmla="*/ 112 h 223"/>
                    <a:gd name="T10" fmla="*/ 26 w 43"/>
                    <a:gd name="T11" fmla="*/ 137 h 223"/>
                    <a:gd name="T12" fmla="*/ 17 w 43"/>
                    <a:gd name="T13" fmla="*/ 172 h 223"/>
                    <a:gd name="T14" fmla="*/ 9 w 43"/>
                    <a:gd name="T15" fmla="*/ 198 h 223"/>
                    <a:gd name="T16" fmla="*/ 0 w 43"/>
                    <a:gd name="T17" fmla="*/ 223 h 223"/>
                    <a:gd name="T18" fmla="*/ 0 w 43"/>
                    <a:gd name="T19" fmla="*/ 223 h 223"/>
                    <a:gd name="T20" fmla="*/ 9 w 43"/>
                    <a:gd name="T21" fmla="*/ 198 h 223"/>
                    <a:gd name="T22" fmla="*/ 26 w 43"/>
                    <a:gd name="T23" fmla="*/ 172 h 223"/>
                    <a:gd name="T24" fmla="*/ 26 w 43"/>
                    <a:gd name="T25" fmla="*/ 137 h 223"/>
                    <a:gd name="T26" fmla="*/ 34 w 43"/>
                    <a:gd name="T27" fmla="*/ 112 h 223"/>
                    <a:gd name="T28" fmla="*/ 43 w 43"/>
                    <a:gd name="T29" fmla="*/ 86 h 223"/>
                    <a:gd name="T30" fmla="*/ 43 w 43"/>
                    <a:gd name="T31" fmla="*/ 60 h 223"/>
                    <a:gd name="T32" fmla="*/ 43 w 43"/>
                    <a:gd name="T33" fmla="*/ 26 h 223"/>
                    <a:gd name="T34" fmla="*/ 43 w 43"/>
                    <a:gd name="T35" fmla="*/ 0 h 223"/>
                    <a:gd name="T36" fmla="*/ 43 w 43"/>
                    <a:gd name="T37" fmla="*/ 0 h 2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223"/>
                    <a:gd name="T59" fmla="*/ 43 w 43"/>
                    <a:gd name="T60" fmla="*/ 223 h 2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223">
                      <a:moveTo>
                        <a:pt x="43" y="0"/>
                      </a:moveTo>
                      <a:lnTo>
                        <a:pt x="43" y="26"/>
                      </a:lnTo>
                      <a:lnTo>
                        <a:pt x="43" y="51"/>
                      </a:lnTo>
                      <a:lnTo>
                        <a:pt x="43" y="86"/>
                      </a:lnTo>
                      <a:lnTo>
                        <a:pt x="34" y="112"/>
                      </a:lnTo>
                      <a:lnTo>
                        <a:pt x="26" y="137"/>
                      </a:lnTo>
                      <a:lnTo>
                        <a:pt x="17" y="172"/>
                      </a:lnTo>
                      <a:lnTo>
                        <a:pt x="9" y="198"/>
                      </a:lnTo>
                      <a:lnTo>
                        <a:pt x="0" y="223"/>
                      </a:lnTo>
                      <a:lnTo>
                        <a:pt x="9" y="198"/>
                      </a:lnTo>
                      <a:lnTo>
                        <a:pt x="26" y="172"/>
                      </a:lnTo>
                      <a:lnTo>
                        <a:pt x="26" y="137"/>
                      </a:lnTo>
                      <a:lnTo>
                        <a:pt x="34" y="112"/>
                      </a:lnTo>
                      <a:lnTo>
                        <a:pt x="43" y="86"/>
                      </a:lnTo>
                      <a:lnTo>
                        <a:pt x="43" y="60"/>
                      </a:lnTo>
                      <a:lnTo>
                        <a:pt x="43" y="2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Freeform 316"/>
                <p:cNvSpPr>
                  <a:spLocks/>
                </p:cNvSpPr>
                <p:nvPr/>
              </p:nvSpPr>
              <p:spPr bwMode="auto">
                <a:xfrm>
                  <a:off x="10686" y="6622"/>
                  <a:ext cx="52" cy="121"/>
                </a:xfrm>
                <a:custGeom>
                  <a:avLst/>
                  <a:gdLst>
                    <a:gd name="T0" fmla="*/ 0 w 52"/>
                    <a:gd name="T1" fmla="*/ 9 h 121"/>
                    <a:gd name="T2" fmla="*/ 9 w 52"/>
                    <a:gd name="T3" fmla="*/ 17 h 121"/>
                    <a:gd name="T4" fmla="*/ 18 w 52"/>
                    <a:gd name="T5" fmla="*/ 26 h 121"/>
                    <a:gd name="T6" fmla="*/ 26 w 52"/>
                    <a:gd name="T7" fmla="*/ 43 h 121"/>
                    <a:gd name="T8" fmla="*/ 35 w 52"/>
                    <a:gd name="T9" fmla="*/ 52 h 121"/>
                    <a:gd name="T10" fmla="*/ 43 w 52"/>
                    <a:gd name="T11" fmla="*/ 69 h 121"/>
                    <a:gd name="T12" fmla="*/ 43 w 52"/>
                    <a:gd name="T13" fmla="*/ 86 h 121"/>
                    <a:gd name="T14" fmla="*/ 43 w 52"/>
                    <a:gd name="T15" fmla="*/ 104 h 121"/>
                    <a:gd name="T16" fmla="*/ 52 w 52"/>
                    <a:gd name="T17" fmla="*/ 121 h 121"/>
                    <a:gd name="T18" fmla="*/ 52 w 52"/>
                    <a:gd name="T19" fmla="*/ 121 h 121"/>
                    <a:gd name="T20" fmla="*/ 52 w 52"/>
                    <a:gd name="T21" fmla="*/ 104 h 121"/>
                    <a:gd name="T22" fmla="*/ 52 w 52"/>
                    <a:gd name="T23" fmla="*/ 86 h 121"/>
                    <a:gd name="T24" fmla="*/ 43 w 52"/>
                    <a:gd name="T25" fmla="*/ 69 h 121"/>
                    <a:gd name="T26" fmla="*/ 35 w 52"/>
                    <a:gd name="T27" fmla="*/ 52 h 121"/>
                    <a:gd name="T28" fmla="*/ 35 w 52"/>
                    <a:gd name="T29" fmla="*/ 43 h 121"/>
                    <a:gd name="T30" fmla="*/ 26 w 52"/>
                    <a:gd name="T31" fmla="*/ 26 h 121"/>
                    <a:gd name="T32" fmla="*/ 9 w 52"/>
                    <a:gd name="T33" fmla="*/ 17 h 121"/>
                    <a:gd name="T34" fmla="*/ 0 w 52"/>
                    <a:gd name="T35" fmla="*/ 0 h 121"/>
                    <a:gd name="T36" fmla="*/ 0 w 52"/>
                    <a:gd name="T37" fmla="*/ 9 h 1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21"/>
                    <a:gd name="T59" fmla="*/ 52 w 52"/>
                    <a:gd name="T60" fmla="*/ 121 h 1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21">
                      <a:moveTo>
                        <a:pt x="0" y="9"/>
                      </a:moveTo>
                      <a:lnTo>
                        <a:pt x="9" y="17"/>
                      </a:lnTo>
                      <a:lnTo>
                        <a:pt x="18" y="26"/>
                      </a:lnTo>
                      <a:lnTo>
                        <a:pt x="26" y="43"/>
                      </a:lnTo>
                      <a:lnTo>
                        <a:pt x="35" y="52"/>
                      </a:lnTo>
                      <a:lnTo>
                        <a:pt x="43" y="69"/>
                      </a:lnTo>
                      <a:lnTo>
                        <a:pt x="43" y="86"/>
                      </a:lnTo>
                      <a:lnTo>
                        <a:pt x="43" y="104"/>
                      </a:lnTo>
                      <a:lnTo>
                        <a:pt x="52" y="121"/>
                      </a:lnTo>
                      <a:lnTo>
                        <a:pt x="52" y="104"/>
                      </a:lnTo>
                      <a:lnTo>
                        <a:pt x="52" y="86"/>
                      </a:lnTo>
                      <a:lnTo>
                        <a:pt x="43" y="69"/>
                      </a:lnTo>
                      <a:lnTo>
                        <a:pt x="35" y="52"/>
                      </a:lnTo>
                      <a:lnTo>
                        <a:pt x="35" y="43"/>
                      </a:lnTo>
                      <a:lnTo>
                        <a:pt x="26" y="26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Freeform 317"/>
                <p:cNvSpPr>
                  <a:spLocks/>
                </p:cNvSpPr>
                <p:nvPr/>
              </p:nvSpPr>
              <p:spPr bwMode="auto">
                <a:xfrm>
                  <a:off x="10643" y="6605"/>
                  <a:ext cx="43" cy="26"/>
                </a:xfrm>
                <a:custGeom>
                  <a:avLst/>
                  <a:gdLst>
                    <a:gd name="T0" fmla="*/ 9 w 43"/>
                    <a:gd name="T1" fmla="*/ 0 h 26"/>
                    <a:gd name="T2" fmla="*/ 0 w 43"/>
                    <a:gd name="T3" fmla="*/ 9 h 26"/>
                    <a:gd name="T4" fmla="*/ 9 w 43"/>
                    <a:gd name="T5" fmla="*/ 9 h 26"/>
                    <a:gd name="T6" fmla="*/ 18 w 43"/>
                    <a:gd name="T7" fmla="*/ 9 h 26"/>
                    <a:gd name="T8" fmla="*/ 18 w 43"/>
                    <a:gd name="T9" fmla="*/ 9 h 26"/>
                    <a:gd name="T10" fmla="*/ 26 w 43"/>
                    <a:gd name="T11" fmla="*/ 9 h 26"/>
                    <a:gd name="T12" fmla="*/ 26 w 43"/>
                    <a:gd name="T13" fmla="*/ 17 h 26"/>
                    <a:gd name="T14" fmla="*/ 35 w 43"/>
                    <a:gd name="T15" fmla="*/ 17 h 26"/>
                    <a:gd name="T16" fmla="*/ 35 w 43"/>
                    <a:gd name="T17" fmla="*/ 17 h 26"/>
                    <a:gd name="T18" fmla="*/ 43 w 43"/>
                    <a:gd name="T19" fmla="*/ 26 h 26"/>
                    <a:gd name="T20" fmla="*/ 43 w 43"/>
                    <a:gd name="T21" fmla="*/ 17 h 26"/>
                    <a:gd name="T22" fmla="*/ 35 w 43"/>
                    <a:gd name="T23" fmla="*/ 17 h 26"/>
                    <a:gd name="T24" fmla="*/ 35 w 43"/>
                    <a:gd name="T25" fmla="*/ 17 h 26"/>
                    <a:gd name="T26" fmla="*/ 26 w 43"/>
                    <a:gd name="T27" fmla="*/ 9 h 26"/>
                    <a:gd name="T28" fmla="*/ 26 w 43"/>
                    <a:gd name="T29" fmla="*/ 9 h 26"/>
                    <a:gd name="T30" fmla="*/ 18 w 43"/>
                    <a:gd name="T31" fmla="*/ 9 h 26"/>
                    <a:gd name="T32" fmla="*/ 18 w 43"/>
                    <a:gd name="T33" fmla="*/ 9 h 26"/>
                    <a:gd name="T34" fmla="*/ 9 w 43"/>
                    <a:gd name="T35" fmla="*/ 0 h 26"/>
                    <a:gd name="T36" fmla="*/ 0 w 43"/>
                    <a:gd name="T37" fmla="*/ 0 h 26"/>
                    <a:gd name="T38" fmla="*/ 0 w 43"/>
                    <a:gd name="T39" fmla="*/ 0 h 26"/>
                    <a:gd name="T40" fmla="*/ 0 w 43"/>
                    <a:gd name="T41" fmla="*/ 0 h 26"/>
                    <a:gd name="T42" fmla="*/ 0 w 43"/>
                    <a:gd name="T43" fmla="*/ 0 h 26"/>
                    <a:gd name="T44" fmla="*/ 0 w 43"/>
                    <a:gd name="T45" fmla="*/ 0 h 26"/>
                    <a:gd name="T46" fmla="*/ 9 w 43"/>
                    <a:gd name="T47" fmla="*/ 0 h 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26"/>
                    <a:gd name="T74" fmla="*/ 43 w 43"/>
                    <a:gd name="T75" fmla="*/ 26 h 2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26">
                      <a:moveTo>
                        <a:pt x="9" y="0"/>
                      </a:move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26" y="9"/>
                      </a:lnTo>
                      <a:lnTo>
                        <a:pt x="26" y="17"/>
                      </a:lnTo>
                      <a:lnTo>
                        <a:pt x="35" y="17"/>
                      </a:lnTo>
                      <a:lnTo>
                        <a:pt x="43" y="26"/>
                      </a:lnTo>
                      <a:lnTo>
                        <a:pt x="43" y="17"/>
                      </a:lnTo>
                      <a:lnTo>
                        <a:pt x="35" y="17"/>
                      </a:lnTo>
                      <a:lnTo>
                        <a:pt x="26" y="9"/>
                      </a:lnTo>
                      <a:lnTo>
                        <a:pt x="18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Freeform 318"/>
                <p:cNvSpPr>
                  <a:spLocks/>
                </p:cNvSpPr>
                <p:nvPr/>
              </p:nvSpPr>
              <p:spPr bwMode="auto">
                <a:xfrm>
                  <a:off x="10643" y="6605"/>
                  <a:ext cx="9" cy="17"/>
                </a:xfrm>
                <a:custGeom>
                  <a:avLst/>
                  <a:gdLst>
                    <a:gd name="T0" fmla="*/ 0 w 9"/>
                    <a:gd name="T1" fmla="*/ 9 h 17"/>
                    <a:gd name="T2" fmla="*/ 0 w 9"/>
                    <a:gd name="T3" fmla="*/ 9 h 17"/>
                    <a:gd name="T4" fmla="*/ 9 w 9"/>
                    <a:gd name="T5" fmla="*/ 0 h 17"/>
                    <a:gd name="T6" fmla="*/ 0 w 9"/>
                    <a:gd name="T7" fmla="*/ 0 h 17"/>
                    <a:gd name="T8" fmla="*/ 0 w 9"/>
                    <a:gd name="T9" fmla="*/ 9 h 17"/>
                    <a:gd name="T10" fmla="*/ 0 w 9"/>
                    <a:gd name="T11" fmla="*/ 9 h 17"/>
                    <a:gd name="T12" fmla="*/ 0 w 9"/>
                    <a:gd name="T13" fmla="*/ 9 h 17"/>
                    <a:gd name="T14" fmla="*/ 0 w 9"/>
                    <a:gd name="T15" fmla="*/ 17 h 17"/>
                    <a:gd name="T16" fmla="*/ 0 w 9"/>
                    <a:gd name="T17" fmla="*/ 17 h 17"/>
                    <a:gd name="T18" fmla="*/ 0 w 9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7"/>
                    <a:gd name="T32" fmla="*/ 9 w 9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7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Freeform 319"/>
                <p:cNvSpPr>
                  <a:spLocks/>
                </p:cNvSpPr>
                <p:nvPr/>
              </p:nvSpPr>
              <p:spPr bwMode="auto">
                <a:xfrm>
                  <a:off x="10643" y="6614"/>
                  <a:ext cx="43" cy="25"/>
                </a:xfrm>
                <a:custGeom>
                  <a:avLst/>
                  <a:gdLst>
                    <a:gd name="T0" fmla="*/ 43 w 43"/>
                    <a:gd name="T1" fmla="*/ 17 h 25"/>
                    <a:gd name="T2" fmla="*/ 43 w 43"/>
                    <a:gd name="T3" fmla="*/ 17 h 25"/>
                    <a:gd name="T4" fmla="*/ 35 w 43"/>
                    <a:gd name="T5" fmla="*/ 8 h 25"/>
                    <a:gd name="T6" fmla="*/ 26 w 43"/>
                    <a:gd name="T7" fmla="*/ 8 h 25"/>
                    <a:gd name="T8" fmla="*/ 26 w 43"/>
                    <a:gd name="T9" fmla="*/ 8 h 25"/>
                    <a:gd name="T10" fmla="*/ 18 w 43"/>
                    <a:gd name="T11" fmla="*/ 8 h 25"/>
                    <a:gd name="T12" fmla="*/ 9 w 43"/>
                    <a:gd name="T13" fmla="*/ 0 h 25"/>
                    <a:gd name="T14" fmla="*/ 9 w 43"/>
                    <a:gd name="T15" fmla="*/ 0 h 25"/>
                    <a:gd name="T16" fmla="*/ 0 w 43"/>
                    <a:gd name="T17" fmla="*/ 0 h 25"/>
                    <a:gd name="T18" fmla="*/ 0 w 43"/>
                    <a:gd name="T19" fmla="*/ 8 h 25"/>
                    <a:gd name="T20" fmla="*/ 9 w 43"/>
                    <a:gd name="T21" fmla="*/ 8 h 25"/>
                    <a:gd name="T22" fmla="*/ 9 w 43"/>
                    <a:gd name="T23" fmla="*/ 8 h 25"/>
                    <a:gd name="T24" fmla="*/ 18 w 43"/>
                    <a:gd name="T25" fmla="*/ 8 h 25"/>
                    <a:gd name="T26" fmla="*/ 26 w 43"/>
                    <a:gd name="T27" fmla="*/ 8 h 25"/>
                    <a:gd name="T28" fmla="*/ 26 w 43"/>
                    <a:gd name="T29" fmla="*/ 17 h 25"/>
                    <a:gd name="T30" fmla="*/ 35 w 43"/>
                    <a:gd name="T31" fmla="*/ 17 h 25"/>
                    <a:gd name="T32" fmla="*/ 35 w 43"/>
                    <a:gd name="T33" fmla="*/ 17 h 25"/>
                    <a:gd name="T34" fmla="*/ 43 w 43"/>
                    <a:gd name="T35" fmla="*/ 25 h 25"/>
                    <a:gd name="T36" fmla="*/ 43 w 43"/>
                    <a:gd name="T37" fmla="*/ 17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25"/>
                    <a:gd name="T59" fmla="*/ 43 w 43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25">
                      <a:moveTo>
                        <a:pt x="43" y="17"/>
                      </a:moveTo>
                      <a:lnTo>
                        <a:pt x="43" y="17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8"/>
                      </a:lnTo>
                      <a:lnTo>
                        <a:pt x="18" y="8"/>
                      </a:lnTo>
                      <a:lnTo>
                        <a:pt x="26" y="8"/>
                      </a:lnTo>
                      <a:lnTo>
                        <a:pt x="26" y="17"/>
                      </a:lnTo>
                      <a:lnTo>
                        <a:pt x="35" y="17"/>
                      </a:lnTo>
                      <a:lnTo>
                        <a:pt x="43" y="25"/>
                      </a:lnTo>
                      <a:lnTo>
                        <a:pt x="4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Freeform 320"/>
                <p:cNvSpPr>
                  <a:spLocks/>
                </p:cNvSpPr>
                <p:nvPr/>
              </p:nvSpPr>
              <p:spPr bwMode="auto">
                <a:xfrm>
                  <a:off x="10686" y="6631"/>
                  <a:ext cx="52" cy="129"/>
                </a:xfrm>
                <a:custGeom>
                  <a:avLst/>
                  <a:gdLst>
                    <a:gd name="T0" fmla="*/ 52 w 52"/>
                    <a:gd name="T1" fmla="*/ 129 h 129"/>
                    <a:gd name="T2" fmla="*/ 43 w 52"/>
                    <a:gd name="T3" fmla="*/ 112 h 129"/>
                    <a:gd name="T4" fmla="*/ 43 w 52"/>
                    <a:gd name="T5" fmla="*/ 95 h 129"/>
                    <a:gd name="T6" fmla="*/ 43 w 52"/>
                    <a:gd name="T7" fmla="*/ 77 h 129"/>
                    <a:gd name="T8" fmla="*/ 35 w 52"/>
                    <a:gd name="T9" fmla="*/ 60 h 129"/>
                    <a:gd name="T10" fmla="*/ 26 w 52"/>
                    <a:gd name="T11" fmla="*/ 43 h 129"/>
                    <a:gd name="T12" fmla="*/ 18 w 52"/>
                    <a:gd name="T13" fmla="*/ 26 h 129"/>
                    <a:gd name="T14" fmla="*/ 9 w 52"/>
                    <a:gd name="T15" fmla="*/ 17 h 129"/>
                    <a:gd name="T16" fmla="*/ 0 w 52"/>
                    <a:gd name="T17" fmla="*/ 0 h 129"/>
                    <a:gd name="T18" fmla="*/ 0 w 52"/>
                    <a:gd name="T19" fmla="*/ 8 h 129"/>
                    <a:gd name="T20" fmla="*/ 9 w 52"/>
                    <a:gd name="T21" fmla="*/ 17 h 129"/>
                    <a:gd name="T22" fmla="*/ 18 w 52"/>
                    <a:gd name="T23" fmla="*/ 34 h 129"/>
                    <a:gd name="T24" fmla="*/ 26 w 52"/>
                    <a:gd name="T25" fmla="*/ 43 h 129"/>
                    <a:gd name="T26" fmla="*/ 35 w 52"/>
                    <a:gd name="T27" fmla="*/ 60 h 129"/>
                    <a:gd name="T28" fmla="*/ 35 w 52"/>
                    <a:gd name="T29" fmla="*/ 77 h 129"/>
                    <a:gd name="T30" fmla="*/ 43 w 52"/>
                    <a:gd name="T31" fmla="*/ 95 h 129"/>
                    <a:gd name="T32" fmla="*/ 43 w 52"/>
                    <a:gd name="T33" fmla="*/ 112 h 129"/>
                    <a:gd name="T34" fmla="*/ 43 w 52"/>
                    <a:gd name="T35" fmla="*/ 129 h 129"/>
                    <a:gd name="T36" fmla="*/ 52 w 52"/>
                    <a:gd name="T37" fmla="*/ 129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29"/>
                    <a:gd name="T59" fmla="*/ 52 w 52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29">
                      <a:moveTo>
                        <a:pt x="52" y="129"/>
                      </a:moveTo>
                      <a:lnTo>
                        <a:pt x="43" y="112"/>
                      </a:lnTo>
                      <a:lnTo>
                        <a:pt x="43" y="95"/>
                      </a:lnTo>
                      <a:lnTo>
                        <a:pt x="43" y="77"/>
                      </a:lnTo>
                      <a:lnTo>
                        <a:pt x="35" y="60"/>
                      </a:lnTo>
                      <a:lnTo>
                        <a:pt x="26" y="43"/>
                      </a:lnTo>
                      <a:lnTo>
                        <a:pt x="18" y="26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17"/>
                      </a:lnTo>
                      <a:lnTo>
                        <a:pt x="18" y="34"/>
                      </a:lnTo>
                      <a:lnTo>
                        <a:pt x="26" y="43"/>
                      </a:lnTo>
                      <a:lnTo>
                        <a:pt x="35" y="60"/>
                      </a:lnTo>
                      <a:lnTo>
                        <a:pt x="35" y="77"/>
                      </a:lnTo>
                      <a:lnTo>
                        <a:pt x="43" y="95"/>
                      </a:lnTo>
                      <a:lnTo>
                        <a:pt x="43" y="112"/>
                      </a:lnTo>
                      <a:lnTo>
                        <a:pt x="43" y="129"/>
                      </a:lnTo>
                      <a:lnTo>
                        <a:pt x="52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Freeform 321"/>
                <p:cNvSpPr>
                  <a:spLocks/>
                </p:cNvSpPr>
                <p:nvPr/>
              </p:nvSpPr>
              <p:spPr bwMode="auto">
                <a:xfrm>
                  <a:off x="10686" y="6760"/>
                  <a:ext cx="52" cy="198"/>
                </a:xfrm>
                <a:custGeom>
                  <a:avLst/>
                  <a:gdLst>
                    <a:gd name="T0" fmla="*/ 9 w 52"/>
                    <a:gd name="T1" fmla="*/ 198 h 198"/>
                    <a:gd name="T2" fmla="*/ 18 w 52"/>
                    <a:gd name="T3" fmla="*/ 181 h 198"/>
                    <a:gd name="T4" fmla="*/ 26 w 52"/>
                    <a:gd name="T5" fmla="*/ 155 h 198"/>
                    <a:gd name="T6" fmla="*/ 35 w 52"/>
                    <a:gd name="T7" fmla="*/ 129 h 198"/>
                    <a:gd name="T8" fmla="*/ 43 w 52"/>
                    <a:gd name="T9" fmla="*/ 103 h 198"/>
                    <a:gd name="T10" fmla="*/ 43 w 52"/>
                    <a:gd name="T11" fmla="*/ 77 h 198"/>
                    <a:gd name="T12" fmla="*/ 52 w 52"/>
                    <a:gd name="T13" fmla="*/ 52 h 198"/>
                    <a:gd name="T14" fmla="*/ 52 w 52"/>
                    <a:gd name="T15" fmla="*/ 26 h 198"/>
                    <a:gd name="T16" fmla="*/ 52 w 52"/>
                    <a:gd name="T17" fmla="*/ 0 h 198"/>
                    <a:gd name="T18" fmla="*/ 43 w 52"/>
                    <a:gd name="T19" fmla="*/ 0 h 198"/>
                    <a:gd name="T20" fmla="*/ 43 w 52"/>
                    <a:gd name="T21" fmla="*/ 26 h 198"/>
                    <a:gd name="T22" fmla="*/ 43 w 52"/>
                    <a:gd name="T23" fmla="*/ 52 h 198"/>
                    <a:gd name="T24" fmla="*/ 43 w 52"/>
                    <a:gd name="T25" fmla="*/ 77 h 198"/>
                    <a:gd name="T26" fmla="*/ 35 w 52"/>
                    <a:gd name="T27" fmla="*/ 103 h 198"/>
                    <a:gd name="T28" fmla="*/ 26 w 52"/>
                    <a:gd name="T29" fmla="*/ 129 h 198"/>
                    <a:gd name="T30" fmla="*/ 26 w 52"/>
                    <a:gd name="T31" fmla="*/ 146 h 198"/>
                    <a:gd name="T32" fmla="*/ 9 w 52"/>
                    <a:gd name="T33" fmla="*/ 172 h 198"/>
                    <a:gd name="T34" fmla="*/ 0 w 52"/>
                    <a:gd name="T35" fmla="*/ 198 h 198"/>
                    <a:gd name="T36" fmla="*/ 9 w 52"/>
                    <a:gd name="T37" fmla="*/ 198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2"/>
                    <a:gd name="T58" fmla="*/ 0 h 198"/>
                    <a:gd name="T59" fmla="*/ 52 w 52"/>
                    <a:gd name="T60" fmla="*/ 198 h 1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2" h="198">
                      <a:moveTo>
                        <a:pt x="9" y="198"/>
                      </a:moveTo>
                      <a:lnTo>
                        <a:pt x="18" y="181"/>
                      </a:lnTo>
                      <a:lnTo>
                        <a:pt x="26" y="155"/>
                      </a:lnTo>
                      <a:lnTo>
                        <a:pt x="35" y="129"/>
                      </a:lnTo>
                      <a:lnTo>
                        <a:pt x="43" y="103"/>
                      </a:lnTo>
                      <a:lnTo>
                        <a:pt x="43" y="77"/>
                      </a:lnTo>
                      <a:lnTo>
                        <a:pt x="52" y="52"/>
                      </a:lnTo>
                      <a:lnTo>
                        <a:pt x="52" y="26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43" y="26"/>
                      </a:lnTo>
                      <a:lnTo>
                        <a:pt x="43" y="52"/>
                      </a:lnTo>
                      <a:lnTo>
                        <a:pt x="43" y="77"/>
                      </a:lnTo>
                      <a:lnTo>
                        <a:pt x="35" y="103"/>
                      </a:lnTo>
                      <a:lnTo>
                        <a:pt x="26" y="129"/>
                      </a:lnTo>
                      <a:lnTo>
                        <a:pt x="26" y="146"/>
                      </a:lnTo>
                      <a:lnTo>
                        <a:pt x="9" y="172"/>
                      </a:lnTo>
                      <a:lnTo>
                        <a:pt x="0" y="198"/>
                      </a:lnTo>
                      <a:lnTo>
                        <a:pt x="9" y="1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89" name="Freeform 322"/>
                <p:cNvSpPr>
                  <a:spLocks/>
                </p:cNvSpPr>
                <p:nvPr/>
              </p:nvSpPr>
              <p:spPr bwMode="auto">
                <a:xfrm>
                  <a:off x="10463" y="6958"/>
                  <a:ext cx="232" cy="266"/>
                </a:xfrm>
                <a:custGeom>
                  <a:avLst/>
                  <a:gdLst>
                    <a:gd name="T0" fmla="*/ 0 w 232"/>
                    <a:gd name="T1" fmla="*/ 266 h 266"/>
                    <a:gd name="T2" fmla="*/ 8 w 232"/>
                    <a:gd name="T3" fmla="*/ 266 h 266"/>
                    <a:gd name="T4" fmla="*/ 17 w 232"/>
                    <a:gd name="T5" fmla="*/ 258 h 266"/>
                    <a:gd name="T6" fmla="*/ 34 w 232"/>
                    <a:gd name="T7" fmla="*/ 241 h 266"/>
                    <a:gd name="T8" fmla="*/ 51 w 232"/>
                    <a:gd name="T9" fmla="*/ 232 h 266"/>
                    <a:gd name="T10" fmla="*/ 60 w 232"/>
                    <a:gd name="T11" fmla="*/ 215 h 266"/>
                    <a:gd name="T12" fmla="*/ 77 w 232"/>
                    <a:gd name="T13" fmla="*/ 198 h 266"/>
                    <a:gd name="T14" fmla="*/ 94 w 232"/>
                    <a:gd name="T15" fmla="*/ 180 h 266"/>
                    <a:gd name="T16" fmla="*/ 111 w 232"/>
                    <a:gd name="T17" fmla="*/ 163 h 266"/>
                    <a:gd name="T18" fmla="*/ 129 w 232"/>
                    <a:gd name="T19" fmla="*/ 146 h 266"/>
                    <a:gd name="T20" fmla="*/ 146 w 232"/>
                    <a:gd name="T21" fmla="*/ 129 h 266"/>
                    <a:gd name="T22" fmla="*/ 155 w 232"/>
                    <a:gd name="T23" fmla="*/ 103 h 266"/>
                    <a:gd name="T24" fmla="*/ 172 w 232"/>
                    <a:gd name="T25" fmla="*/ 86 h 266"/>
                    <a:gd name="T26" fmla="*/ 189 w 232"/>
                    <a:gd name="T27" fmla="*/ 69 h 266"/>
                    <a:gd name="T28" fmla="*/ 198 w 232"/>
                    <a:gd name="T29" fmla="*/ 51 h 266"/>
                    <a:gd name="T30" fmla="*/ 206 w 232"/>
                    <a:gd name="T31" fmla="*/ 34 h 266"/>
                    <a:gd name="T32" fmla="*/ 223 w 232"/>
                    <a:gd name="T33" fmla="*/ 17 h 266"/>
                    <a:gd name="T34" fmla="*/ 232 w 232"/>
                    <a:gd name="T35" fmla="*/ 0 h 266"/>
                    <a:gd name="T36" fmla="*/ 223 w 232"/>
                    <a:gd name="T37" fmla="*/ 0 h 266"/>
                    <a:gd name="T38" fmla="*/ 215 w 232"/>
                    <a:gd name="T39" fmla="*/ 17 h 266"/>
                    <a:gd name="T40" fmla="*/ 206 w 232"/>
                    <a:gd name="T41" fmla="*/ 34 h 266"/>
                    <a:gd name="T42" fmla="*/ 198 w 232"/>
                    <a:gd name="T43" fmla="*/ 51 h 266"/>
                    <a:gd name="T44" fmla="*/ 180 w 232"/>
                    <a:gd name="T45" fmla="*/ 69 h 266"/>
                    <a:gd name="T46" fmla="*/ 172 w 232"/>
                    <a:gd name="T47" fmla="*/ 86 h 266"/>
                    <a:gd name="T48" fmla="*/ 155 w 232"/>
                    <a:gd name="T49" fmla="*/ 103 h 266"/>
                    <a:gd name="T50" fmla="*/ 137 w 232"/>
                    <a:gd name="T51" fmla="*/ 120 h 266"/>
                    <a:gd name="T52" fmla="*/ 129 w 232"/>
                    <a:gd name="T53" fmla="*/ 137 h 266"/>
                    <a:gd name="T54" fmla="*/ 111 w 232"/>
                    <a:gd name="T55" fmla="*/ 155 h 266"/>
                    <a:gd name="T56" fmla="*/ 94 w 232"/>
                    <a:gd name="T57" fmla="*/ 172 h 266"/>
                    <a:gd name="T58" fmla="*/ 77 w 232"/>
                    <a:gd name="T59" fmla="*/ 189 h 266"/>
                    <a:gd name="T60" fmla="*/ 60 w 232"/>
                    <a:gd name="T61" fmla="*/ 206 h 266"/>
                    <a:gd name="T62" fmla="*/ 51 w 232"/>
                    <a:gd name="T63" fmla="*/ 223 h 266"/>
                    <a:gd name="T64" fmla="*/ 34 w 232"/>
                    <a:gd name="T65" fmla="*/ 241 h 266"/>
                    <a:gd name="T66" fmla="*/ 17 w 232"/>
                    <a:gd name="T67" fmla="*/ 249 h 266"/>
                    <a:gd name="T68" fmla="*/ 0 w 232"/>
                    <a:gd name="T69" fmla="*/ 266 h 266"/>
                    <a:gd name="T70" fmla="*/ 8 w 232"/>
                    <a:gd name="T71" fmla="*/ 266 h 266"/>
                    <a:gd name="T72" fmla="*/ 0 w 232"/>
                    <a:gd name="T73" fmla="*/ 266 h 2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2"/>
                    <a:gd name="T112" fmla="*/ 0 h 266"/>
                    <a:gd name="T113" fmla="*/ 232 w 232"/>
                    <a:gd name="T114" fmla="*/ 266 h 2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2" h="266">
                      <a:moveTo>
                        <a:pt x="0" y="266"/>
                      </a:moveTo>
                      <a:lnTo>
                        <a:pt x="8" y="266"/>
                      </a:lnTo>
                      <a:lnTo>
                        <a:pt x="17" y="258"/>
                      </a:lnTo>
                      <a:lnTo>
                        <a:pt x="34" y="241"/>
                      </a:lnTo>
                      <a:lnTo>
                        <a:pt x="51" y="232"/>
                      </a:lnTo>
                      <a:lnTo>
                        <a:pt x="60" y="215"/>
                      </a:lnTo>
                      <a:lnTo>
                        <a:pt x="77" y="198"/>
                      </a:lnTo>
                      <a:lnTo>
                        <a:pt x="94" y="180"/>
                      </a:lnTo>
                      <a:lnTo>
                        <a:pt x="111" y="163"/>
                      </a:lnTo>
                      <a:lnTo>
                        <a:pt x="129" y="146"/>
                      </a:lnTo>
                      <a:lnTo>
                        <a:pt x="146" y="129"/>
                      </a:lnTo>
                      <a:lnTo>
                        <a:pt x="155" y="103"/>
                      </a:lnTo>
                      <a:lnTo>
                        <a:pt x="172" y="86"/>
                      </a:lnTo>
                      <a:lnTo>
                        <a:pt x="189" y="69"/>
                      </a:lnTo>
                      <a:lnTo>
                        <a:pt x="198" y="51"/>
                      </a:lnTo>
                      <a:lnTo>
                        <a:pt x="206" y="34"/>
                      </a:lnTo>
                      <a:lnTo>
                        <a:pt x="223" y="17"/>
                      </a:lnTo>
                      <a:lnTo>
                        <a:pt x="232" y="0"/>
                      </a:lnTo>
                      <a:lnTo>
                        <a:pt x="223" y="0"/>
                      </a:lnTo>
                      <a:lnTo>
                        <a:pt x="215" y="17"/>
                      </a:lnTo>
                      <a:lnTo>
                        <a:pt x="206" y="34"/>
                      </a:lnTo>
                      <a:lnTo>
                        <a:pt x="198" y="51"/>
                      </a:lnTo>
                      <a:lnTo>
                        <a:pt x="180" y="69"/>
                      </a:lnTo>
                      <a:lnTo>
                        <a:pt x="172" y="86"/>
                      </a:lnTo>
                      <a:lnTo>
                        <a:pt x="155" y="103"/>
                      </a:lnTo>
                      <a:lnTo>
                        <a:pt x="137" y="120"/>
                      </a:lnTo>
                      <a:lnTo>
                        <a:pt x="129" y="137"/>
                      </a:lnTo>
                      <a:lnTo>
                        <a:pt x="111" y="155"/>
                      </a:lnTo>
                      <a:lnTo>
                        <a:pt x="94" y="172"/>
                      </a:lnTo>
                      <a:lnTo>
                        <a:pt x="77" y="189"/>
                      </a:lnTo>
                      <a:lnTo>
                        <a:pt x="60" y="206"/>
                      </a:lnTo>
                      <a:lnTo>
                        <a:pt x="51" y="223"/>
                      </a:lnTo>
                      <a:lnTo>
                        <a:pt x="34" y="241"/>
                      </a:lnTo>
                      <a:lnTo>
                        <a:pt x="17" y="249"/>
                      </a:lnTo>
                      <a:lnTo>
                        <a:pt x="0" y="266"/>
                      </a:lnTo>
                      <a:lnTo>
                        <a:pt x="8" y="266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0" name="Freeform 323"/>
                <p:cNvSpPr>
                  <a:spLocks/>
                </p:cNvSpPr>
                <p:nvPr/>
              </p:nvSpPr>
              <p:spPr bwMode="auto">
                <a:xfrm>
                  <a:off x="10463" y="6639"/>
                  <a:ext cx="258" cy="568"/>
                </a:xfrm>
                <a:custGeom>
                  <a:avLst/>
                  <a:gdLst>
                    <a:gd name="T0" fmla="*/ 215 w 258"/>
                    <a:gd name="T1" fmla="*/ 9 h 568"/>
                    <a:gd name="T2" fmla="*/ 223 w 258"/>
                    <a:gd name="T3" fmla="*/ 26 h 568"/>
                    <a:gd name="T4" fmla="*/ 232 w 258"/>
                    <a:gd name="T5" fmla="*/ 35 h 568"/>
                    <a:gd name="T6" fmla="*/ 241 w 258"/>
                    <a:gd name="T7" fmla="*/ 52 h 568"/>
                    <a:gd name="T8" fmla="*/ 249 w 258"/>
                    <a:gd name="T9" fmla="*/ 69 h 568"/>
                    <a:gd name="T10" fmla="*/ 249 w 258"/>
                    <a:gd name="T11" fmla="*/ 87 h 568"/>
                    <a:gd name="T12" fmla="*/ 258 w 258"/>
                    <a:gd name="T13" fmla="*/ 104 h 568"/>
                    <a:gd name="T14" fmla="*/ 258 w 258"/>
                    <a:gd name="T15" fmla="*/ 121 h 568"/>
                    <a:gd name="T16" fmla="*/ 258 w 258"/>
                    <a:gd name="T17" fmla="*/ 138 h 568"/>
                    <a:gd name="T18" fmla="*/ 258 w 258"/>
                    <a:gd name="T19" fmla="*/ 173 h 568"/>
                    <a:gd name="T20" fmla="*/ 249 w 258"/>
                    <a:gd name="T21" fmla="*/ 207 h 568"/>
                    <a:gd name="T22" fmla="*/ 241 w 258"/>
                    <a:gd name="T23" fmla="*/ 233 h 568"/>
                    <a:gd name="T24" fmla="*/ 232 w 258"/>
                    <a:gd name="T25" fmla="*/ 267 h 568"/>
                    <a:gd name="T26" fmla="*/ 223 w 258"/>
                    <a:gd name="T27" fmla="*/ 293 h 568"/>
                    <a:gd name="T28" fmla="*/ 206 w 258"/>
                    <a:gd name="T29" fmla="*/ 319 h 568"/>
                    <a:gd name="T30" fmla="*/ 189 w 258"/>
                    <a:gd name="T31" fmla="*/ 353 h 568"/>
                    <a:gd name="T32" fmla="*/ 172 w 258"/>
                    <a:gd name="T33" fmla="*/ 379 h 568"/>
                    <a:gd name="T34" fmla="*/ 155 w 258"/>
                    <a:gd name="T35" fmla="*/ 405 h 568"/>
                    <a:gd name="T36" fmla="*/ 137 w 258"/>
                    <a:gd name="T37" fmla="*/ 431 h 568"/>
                    <a:gd name="T38" fmla="*/ 111 w 258"/>
                    <a:gd name="T39" fmla="*/ 456 h 568"/>
                    <a:gd name="T40" fmla="*/ 94 w 258"/>
                    <a:gd name="T41" fmla="*/ 474 h 568"/>
                    <a:gd name="T42" fmla="*/ 68 w 258"/>
                    <a:gd name="T43" fmla="*/ 499 h 568"/>
                    <a:gd name="T44" fmla="*/ 43 w 258"/>
                    <a:gd name="T45" fmla="*/ 525 h 568"/>
                    <a:gd name="T46" fmla="*/ 25 w 258"/>
                    <a:gd name="T47" fmla="*/ 551 h 568"/>
                    <a:gd name="T48" fmla="*/ 0 w 258"/>
                    <a:gd name="T49" fmla="*/ 568 h 568"/>
                    <a:gd name="T50" fmla="*/ 17 w 258"/>
                    <a:gd name="T51" fmla="*/ 542 h 568"/>
                    <a:gd name="T52" fmla="*/ 34 w 258"/>
                    <a:gd name="T53" fmla="*/ 525 h 568"/>
                    <a:gd name="T54" fmla="*/ 43 w 258"/>
                    <a:gd name="T55" fmla="*/ 499 h 568"/>
                    <a:gd name="T56" fmla="*/ 60 w 258"/>
                    <a:gd name="T57" fmla="*/ 465 h 568"/>
                    <a:gd name="T58" fmla="*/ 68 w 258"/>
                    <a:gd name="T59" fmla="*/ 439 h 568"/>
                    <a:gd name="T60" fmla="*/ 77 w 258"/>
                    <a:gd name="T61" fmla="*/ 413 h 568"/>
                    <a:gd name="T62" fmla="*/ 86 w 258"/>
                    <a:gd name="T63" fmla="*/ 388 h 568"/>
                    <a:gd name="T64" fmla="*/ 86 w 258"/>
                    <a:gd name="T65" fmla="*/ 362 h 568"/>
                    <a:gd name="T66" fmla="*/ 86 w 258"/>
                    <a:gd name="T67" fmla="*/ 345 h 568"/>
                    <a:gd name="T68" fmla="*/ 86 w 258"/>
                    <a:gd name="T69" fmla="*/ 336 h 568"/>
                    <a:gd name="T70" fmla="*/ 86 w 258"/>
                    <a:gd name="T71" fmla="*/ 327 h 568"/>
                    <a:gd name="T72" fmla="*/ 86 w 258"/>
                    <a:gd name="T73" fmla="*/ 319 h 568"/>
                    <a:gd name="T74" fmla="*/ 103 w 258"/>
                    <a:gd name="T75" fmla="*/ 353 h 568"/>
                    <a:gd name="T76" fmla="*/ 77 w 258"/>
                    <a:gd name="T77" fmla="*/ 259 h 568"/>
                    <a:gd name="T78" fmla="*/ 120 w 258"/>
                    <a:gd name="T79" fmla="*/ 327 h 568"/>
                    <a:gd name="T80" fmla="*/ 68 w 258"/>
                    <a:gd name="T81" fmla="*/ 181 h 568"/>
                    <a:gd name="T82" fmla="*/ 137 w 258"/>
                    <a:gd name="T83" fmla="*/ 310 h 568"/>
                    <a:gd name="T84" fmla="*/ 77 w 258"/>
                    <a:gd name="T85" fmla="*/ 121 h 568"/>
                    <a:gd name="T86" fmla="*/ 146 w 258"/>
                    <a:gd name="T87" fmla="*/ 284 h 568"/>
                    <a:gd name="T88" fmla="*/ 94 w 258"/>
                    <a:gd name="T89" fmla="*/ 78 h 568"/>
                    <a:gd name="T90" fmla="*/ 163 w 258"/>
                    <a:gd name="T91" fmla="*/ 250 h 568"/>
                    <a:gd name="T92" fmla="*/ 103 w 258"/>
                    <a:gd name="T93" fmla="*/ 35 h 568"/>
                    <a:gd name="T94" fmla="*/ 172 w 258"/>
                    <a:gd name="T95" fmla="*/ 207 h 568"/>
                    <a:gd name="T96" fmla="*/ 120 w 258"/>
                    <a:gd name="T97" fmla="*/ 0 h 568"/>
                    <a:gd name="T98" fmla="*/ 189 w 258"/>
                    <a:gd name="T99" fmla="*/ 164 h 568"/>
                    <a:gd name="T100" fmla="*/ 146 w 258"/>
                    <a:gd name="T101" fmla="*/ 0 h 568"/>
                    <a:gd name="T102" fmla="*/ 198 w 258"/>
                    <a:gd name="T103" fmla="*/ 138 h 568"/>
                    <a:gd name="T104" fmla="*/ 172 w 258"/>
                    <a:gd name="T105" fmla="*/ 0 h 568"/>
                    <a:gd name="T106" fmla="*/ 215 w 258"/>
                    <a:gd name="T107" fmla="*/ 104 h 568"/>
                    <a:gd name="T108" fmla="*/ 198 w 258"/>
                    <a:gd name="T109" fmla="*/ 9 h 568"/>
                    <a:gd name="T110" fmla="*/ 223 w 258"/>
                    <a:gd name="T111" fmla="*/ 69 h 568"/>
                    <a:gd name="T112" fmla="*/ 215 w 258"/>
                    <a:gd name="T113" fmla="*/ 9 h 56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8"/>
                    <a:gd name="T172" fmla="*/ 0 h 568"/>
                    <a:gd name="T173" fmla="*/ 258 w 258"/>
                    <a:gd name="T174" fmla="*/ 568 h 56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8" h="568">
                      <a:moveTo>
                        <a:pt x="215" y="9"/>
                      </a:moveTo>
                      <a:lnTo>
                        <a:pt x="223" y="26"/>
                      </a:lnTo>
                      <a:lnTo>
                        <a:pt x="232" y="35"/>
                      </a:lnTo>
                      <a:lnTo>
                        <a:pt x="241" y="52"/>
                      </a:lnTo>
                      <a:lnTo>
                        <a:pt x="249" y="69"/>
                      </a:lnTo>
                      <a:lnTo>
                        <a:pt x="249" y="87"/>
                      </a:lnTo>
                      <a:lnTo>
                        <a:pt x="258" y="104"/>
                      </a:lnTo>
                      <a:lnTo>
                        <a:pt x="258" y="121"/>
                      </a:lnTo>
                      <a:lnTo>
                        <a:pt x="258" y="138"/>
                      </a:lnTo>
                      <a:lnTo>
                        <a:pt x="258" y="173"/>
                      </a:lnTo>
                      <a:lnTo>
                        <a:pt x="249" y="207"/>
                      </a:lnTo>
                      <a:lnTo>
                        <a:pt x="241" y="233"/>
                      </a:lnTo>
                      <a:lnTo>
                        <a:pt x="232" y="267"/>
                      </a:lnTo>
                      <a:lnTo>
                        <a:pt x="223" y="293"/>
                      </a:lnTo>
                      <a:lnTo>
                        <a:pt x="206" y="319"/>
                      </a:lnTo>
                      <a:lnTo>
                        <a:pt x="189" y="353"/>
                      </a:lnTo>
                      <a:lnTo>
                        <a:pt x="172" y="379"/>
                      </a:lnTo>
                      <a:lnTo>
                        <a:pt x="155" y="405"/>
                      </a:lnTo>
                      <a:lnTo>
                        <a:pt x="137" y="431"/>
                      </a:lnTo>
                      <a:lnTo>
                        <a:pt x="111" y="456"/>
                      </a:lnTo>
                      <a:lnTo>
                        <a:pt x="94" y="474"/>
                      </a:lnTo>
                      <a:lnTo>
                        <a:pt x="68" y="499"/>
                      </a:lnTo>
                      <a:lnTo>
                        <a:pt x="43" y="525"/>
                      </a:lnTo>
                      <a:lnTo>
                        <a:pt x="25" y="551"/>
                      </a:lnTo>
                      <a:lnTo>
                        <a:pt x="0" y="568"/>
                      </a:lnTo>
                      <a:lnTo>
                        <a:pt x="17" y="542"/>
                      </a:lnTo>
                      <a:lnTo>
                        <a:pt x="34" y="525"/>
                      </a:lnTo>
                      <a:lnTo>
                        <a:pt x="43" y="499"/>
                      </a:lnTo>
                      <a:lnTo>
                        <a:pt x="60" y="465"/>
                      </a:lnTo>
                      <a:lnTo>
                        <a:pt x="68" y="439"/>
                      </a:lnTo>
                      <a:lnTo>
                        <a:pt x="77" y="413"/>
                      </a:lnTo>
                      <a:lnTo>
                        <a:pt x="86" y="388"/>
                      </a:lnTo>
                      <a:lnTo>
                        <a:pt x="86" y="362"/>
                      </a:lnTo>
                      <a:lnTo>
                        <a:pt x="86" y="345"/>
                      </a:lnTo>
                      <a:lnTo>
                        <a:pt x="86" y="336"/>
                      </a:lnTo>
                      <a:lnTo>
                        <a:pt x="86" y="327"/>
                      </a:lnTo>
                      <a:lnTo>
                        <a:pt x="86" y="319"/>
                      </a:lnTo>
                      <a:lnTo>
                        <a:pt x="103" y="353"/>
                      </a:lnTo>
                      <a:lnTo>
                        <a:pt x="77" y="259"/>
                      </a:lnTo>
                      <a:lnTo>
                        <a:pt x="120" y="327"/>
                      </a:lnTo>
                      <a:lnTo>
                        <a:pt x="68" y="181"/>
                      </a:lnTo>
                      <a:lnTo>
                        <a:pt x="137" y="310"/>
                      </a:lnTo>
                      <a:lnTo>
                        <a:pt x="77" y="121"/>
                      </a:lnTo>
                      <a:lnTo>
                        <a:pt x="146" y="284"/>
                      </a:lnTo>
                      <a:lnTo>
                        <a:pt x="94" y="78"/>
                      </a:lnTo>
                      <a:lnTo>
                        <a:pt x="163" y="250"/>
                      </a:lnTo>
                      <a:lnTo>
                        <a:pt x="103" y="35"/>
                      </a:lnTo>
                      <a:lnTo>
                        <a:pt x="172" y="207"/>
                      </a:lnTo>
                      <a:lnTo>
                        <a:pt x="120" y="0"/>
                      </a:lnTo>
                      <a:lnTo>
                        <a:pt x="189" y="164"/>
                      </a:lnTo>
                      <a:lnTo>
                        <a:pt x="146" y="0"/>
                      </a:lnTo>
                      <a:lnTo>
                        <a:pt x="198" y="138"/>
                      </a:lnTo>
                      <a:lnTo>
                        <a:pt x="172" y="0"/>
                      </a:lnTo>
                      <a:lnTo>
                        <a:pt x="215" y="104"/>
                      </a:lnTo>
                      <a:lnTo>
                        <a:pt x="198" y="9"/>
                      </a:lnTo>
                      <a:lnTo>
                        <a:pt x="223" y="69"/>
                      </a:lnTo>
                      <a:lnTo>
                        <a:pt x="2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1" name="Freeform 324"/>
                <p:cNvSpPr>
                  <a:spLocks/>
                </p:cNvSpPr>
                <p:nvPr/>
              </p:nvSpPr>
              <p:spPr bwMode="auto">
                <a:xfrm>
                  <a:off x="10678" y="6648"/>
                  <a:ext cx="34" cy="69"/>
                </a:xfrm>
                <a:custGeom>
                  <a:avLst/>
                  <a:gdLst>
                    <a:gd name="T0" fmla="*/ 34 w 34"/>
                    <a:gd name="T1" fmla="*/ 69 h 69"/>
                    <a:gd name="T2" fmla="*/ 34 w 34"/>
                    <a:gd name="T3" fmla="*/ 60 h 69"/>
                    <a:gd name="T4" fmla="*/ 34 w 34"/>
                    <a:gd name="T5" fmla="*/ 52 h 69"/>
                    <a:gd name="T6" fmla="*/ 26 w 34"/>
                    <a:gd name="T7" fmla="*/ 43 h 69"/>
                    <a:gd name="T8" fmla="*/ 26 w 34"/>
                    <a:gd name="T9" fmla="*/ 34 h 69"/>
                    <a:gd name="T10" fmla="*/ 17 w 34"/>
                    <a:gd name="T11" fmla="*/ 26 h 69"/>
                    <a:gd name="T12" fmla="*/ 8 w 34"/>
                    <a:gd name="T13" fmla="*/ 17 h 69"/>
                    <a:gd name="T14" fmla="*/ 8 w 34"/>
                    <a:gd name="T15" fmla="*/ 9 h 69"/>
                    <a:gd name="T16" fmla="*/ 0 w 34"/>
                    <a:gd name="T17" fmla="*/ 0 h 69"/>
                    <a:gd name="T18" fmla="*/ 0 w 34"/>
                    <a:gd name="T19" fmla="*/ 9 h 69"/>
                    <a:gd name="T20" fmla="*/ 0 w 34"/>
                    <a:gd name="T21" fmla="*/ 9 h 69"/>
                    <a:gd name="T22" fmla="*/ 8 w 34"/>
                    <a:gd name="T23" fmla="*/ 17 h 69"/>
                    <a:gd name="T24" fmla="*/ 17 w 34"/>
                    <a:gd name="T25" fmla="*/ 26 h 69"/>
                    <a:gd name="T26" fmla="*/ 17 w 34"/>
                    <a:gd name="T27" fmla="*/ 34 h 69"/>
                    <a:gd name="T28" fmla="*/ 26 w 34"/>
                    <a:gd name="T29" fmla="*/ 43 h 69"/>
                    <a:gd name="T30" fmla="*/ 26 w 34"/>
                    <a:gd name="T31" fmla="*/ 52 h 69"/>
                    <a:gd name="T32" fmla="*/ 34 w 34"/>
                    <a:gd name="T33" fmla="*/ 60 h 69"/>
                    <a:gd name="T34" fmla="*/ 34 w 34"/>
                    <a:gd name="T35" fmla="*/ 69 h 69"/>
                    <a:gd name="T36" fmla="*/ 34 w 34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69"/>
                    <a:gd name="T59" fmla="*/ 34 w 34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69">
                      <a:moveTo>
                        <a:pt x="34" y="69"/>
                      </a:moveTo>
                      <a:lnTo>
                        <a:pt x="34" y="60"/>
                      </a:lnTo>
                      <a:lnTo>
                        <a:pt x="34" y="52"/>
                      </a:lnTo>
                      <a:lnTo>
                        <a:pt x="26" y="43"/>
                      </a:lnTo>
                      <a:lnTo>
                        <a:pt x="26" y="34"/>
                      </a:lnTo>
                      <a:lnTo>
                        <a:pt x="17" y="26"/>
                      </a:lnTo>
                      <a:lnTo>
                        <a:pt x="8" y="17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17" y="26"/>
                      </a:lnTo>
                      <a:lnTo>
                        <a:pt x="17" y="34"/>
                      </a:lnTo>
                      <a:lnTo>
                        <a:pt x="26" y="43"/>
                      </a:lnTo>
                      <a:lnTo>
                        <a:pt x="26" y="52"/>
                      </a:lnTo>
                      <a:lnTo>
                        <a:pt x="34" y="60"/>
                      </a:lnTo>
                      <a:lnTo>
                        <a:pt x="3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2" name="Freeform 325"/>
                <p:cNvSpPr>
                  <a:spLocks/>
                </p:cNvSpPr>
                <p:nvPr/>
              </p:nvSpPr>
              <p:spPr bwMode="auto">
                <a:xfrm>
                  <a:off x="10712" y="6717"/>
                  <a:ext cx="9" cy="103"/>
                </a:xfrm>
                <a:custGeom>
                  <a:avLst/>
                  <a:gdLst>
                    <a:gd name="T0" fmla="*/ 9 w 9"/>
                    <a:gd name="T1" fmla="*/ 103 h 103"/>
                    <a:gd name="T2" fmla="*/ 9 w 9"/>
                    <a:gd name="T3" fmla="*/ 77 h 103"/>
                    <a:gd name="T4" fmla="*/ 9 w 9"/>
                    <a:gd name="T5" fmla="*/ 52 h 103"/>
                    <a:gd name="T6" fmla="*/ 9 w 9"/>
                    <a:gd name="T7" fmla="*/ 26 h 103"/>
                    <a:gd name="T8" fmla="*/ 0 w 9"/>
                    <a:gd name="T9" fmla="*/ 0 h 103"/>
                    <a:gd name="T10" fmla="*/ 0 w 9"/>
                    <a:gd name="T11" fmla="*/ 0 h 103"/>
                    <a:gd name="T12" fmla="*/ 9 w 9"/>
                    <a:gd name="T13" fmla="*/ 26 h 103"/>
                    <a:gd name="T14" fmla="*/ 9 w 9"/>
                    <a:gd name="T15" fmla="*/ 52 h 103"/>
                    <a:gd name="T16" fmla="*/ 9 w 9"/>
                    <a:gd name="T17" fmla="*/ 77 h 103"/>
                    <a:gd name="T18" fmla="*/ 9 w 9"/>
                    <a:gd name="T19" fmla="*/ 103 h 103"/>
                    <a:gd name="T20" fmla="*/ 9 w 9"/>
                    <a:gd name="T21" fmla="*/ 103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3"/>
                    <a:gd name="T35" fmla="*/ 9 w 9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3">
                      <a:moveTo>
                        <a:pt x="9" y="103"/>
                      </a:moveTo>
                      <a:lnTo>
                        <a:pt x="9" y="77"/>
                      </a:lnTo>
                      <a:lnTo>
                        <a:pt x="9" y="52"/>
                      </a:lnTo>
                      <a:lnTo>
                        <a:pt x="9" y="26"/>
                      </a:lnTo>
                      <a:lnTo>
                        <a:pt x="0" y="0"/>
                      </a:lnTo>
                      <a:lnTo>
                        <a:pt x="9" y="26"/>
                      </a:lnTo>
                      <a:lnTo>
                        <a:pt x="9" y="52"/>
                      </a:lnTo>
                      <a:lnTo>
                        <a:pt x="9" y="77"/>
                      </a:lnTo>
                      <a:lnTo>
                        <a:pt x="9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3" name="Freeform 326"/>
                <p:cNvSpPr>
                  <a:spLocks/>
                </p:cNvSpPr>
                <p:nvPr/>
              </p:nvSpPr>
              <p:spPr bwMode="auto">
                <a:xfrm>
                  <a:off x="10661" y="6820"/>
                  <a:ext cx="60" cy="155"/>
                </a:xfrm>
                <a:custGeom>
                  <a:avLst/>
                  <a:gdLst>
                    <a:gd name="T0" fmla="*/ 8 w 60"/>
                    <a:gd name="T1" fmla="*/ 155 h 155"/>
                    <a:gd name="T2" fmla="*/ 17 w 60"/>
                    <a:gd name="T3" fmla="*/ 146 h 155"/>
                    <a:gd name="T4" fmla="*/ 25 w 60"/>
                    <a:gd name="T5" fmla="*/ 121 h 155"/>
                    <a:gd name="T6" fmla="*/ 34 w 60"/>
                    <a:gd name="T7" fmla="*/ 103 h 155"/>
                    <a:gd name="T8" fmla="*/ 43 w 60"/>
                    <a:gd name="T9" fmla="*/ 86 h 155"/>
                    <a:gd name="T10" fmla="*/ 43 w 60"/>
                    <a:gd name="T11" fmla="*/ 60 h 155"/>
                    <a:gd name="T12" fmla="*/ 51 w 60"/>
                    <a:gd name="T13" fmla="*/ 43 h 155"/>
                    <a:gd name="T14" fmla="*/ 60 w 60"/>
                    <a:gd name="T15" fmla="*/ 17 h 155"/>
                    <a:gd name="T16" fmla="*/ 60 w 60"/>
                    <a:gd name="T17" fmla="*/ 0 h 155"/>
                    <a:gd name="T18" fmla="*/ 60 w 60"/>
                    <a:gd name="T19" fmla="*/ 0 h 155"/>
                    <a:gd name="T20" fmla="*/ 51 w 60"/>
                    <a:gd name="T21" fmla="*/ 17 h 155"/>
                    <a:gd name="T22" fmla="*/ 51 w 60"/>
                    <a:gd name="T23" fmla="*/ 43 h 155"/>
                    <a:gd name="T24" fmla="*/ 43 w 60"/>
                    <a:gd name="T25" fmla="*/ 60 h 155"/>
                    <a:gd name="T26" fmla="*/ 34 w 60"/>
                    <a:gd name="T27" fmla="*/ 86 h 155"/>
                    <a:gd name="T28" fmla="*/ 34 w 60"/>
                    <a:gd name="T29" fmla="*/ 103 h 155"/>
                    <a:gd name="T30" fmla="*/ 25 w 60"/>
                    <a:gd name="T31" fmla="*/ 121 h 155"/>
                    <a:gd name="T32" fmla="*/ 17 w 60"/>
                    <a:gd name="T33" fmla="*/ 138 h 155"/>
                    <a:gd name="T34" fmla="*/ 0 w 60"/>
                    <a:gd name="T35" fmla="*/ 155 h 155"/>
                    <a:gd name="T36" fmla="*/ 8 w 60"/>
                    <a:gd name="T37" fmla="*/ 155 h 1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55"/>
                    <a:gd name="T59" fmla="*/ 60 w 60"/>
                    <a:gd name="T60" fmla="*/ 155 h 1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55">
                      <a:moveTo>
                        <a:pt x="8" y="155"/>
                      </a:moveTo>
                      <a:lnTo>
                        <a:pt x="17" y="146"/>
                      </a:lnTo>
                      <a:lnTo>
                        <a:pt x="25" y="121"/>
                      </a:lnTo>
                      <a:lnTo>
                        <a:pt x="34" y="103"/>
                      </a:lnTo>
                      <a:lnTo>
                        <a:pt x="43" y="86"/>
                      </a:lnTo>
                      <a:lnTo>
                        <a:pt x="43" y="60"/>
                      </a:lnTo>
                      <a:lnTo>
                        <a:pt x="51" y="43"/>
                      </a:lnTo>
                      <a:lnTo>
                        <a:pt x="60" y="17"/>
                      </a:lnTo>
                      <a:lnTo>
                        <a:pt x="60" y="0"/>
                      </a:lnTo>
                      <a:lnTo>
                        <a:pt x="51" y="17"/>
                      </a:lnTo>
                      <a:lnTo>
                        <a:pt x="51" y="43"/>
                      </a:lnTo>
                      <a:lnTo>
                        <a:pt x="43" y="60"/>
                      </a:lnTo>
                      <a:lnTo>
                        <a:pt x="34" y="86"/>
                      </a:lnTo>
                      <a:lnTo>
                        <a:pt x="34" y="103"/>
                      </a:lnTo>
                      <a:lnTo>
                        <a:pt x="25" y="121"/>
                      </a:lnTo>
                      <a:lnTo>
                        <a:pt x="17" y="138"/>
                      </a:lnTo>
                      <a:lnTo>
                        <a:pt x="0" y="155"/>
                      </a:lnTo>
                      <a:lnTo>
                        <a:pt x="8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Freeform 327"/>
                <p:cNvSpPr>
                  <a:spLocks/>
                </p:cNvSpPr>
                <p:nvPr/>
              </p:nvSpPr>
              <p:spPr bwMode="auto">
                <a:xfrm>
                  <a:off x="10549" y="6975"/>
                  <a:ext cx="120" cy="146"/>
                </a:xfrm>
                <a:custGeom>
                  <a:avLst/>
                  <a:gdLst>
                    <a:gd name="T0" fmla="*/ 0 w 120"/>
                    <a:gd name="T1" fmla="*/ 146 h 146"/>
                    <a:gd name="T2" fmla="*/ 17 w 120"/>
                    <a:gd name="T3" fmla="*/ 129 h 146"/>
                    <a:gd name="T4" fmla="*/ 34 w 120"/>
                    <a:gd name="T5" fmla="*/ 112 h 146"/>
                    <a:gd name="T6" fmla="*/ 51 w 120"/>
                    <a:gd name="T7" fmla="*/ 95 h 146"/>
                    <a:gd name="T8" fmla="*/ 60 w 120"/>
                    <a:gd name="T9" fmla="*/ 77 h 146"/>
                    <a:gd name="T10" fmla="*/ 77 w 120"/>
                    <a:gd name="T11" fmla="*/ 60 h 146"/>
                    <a:gd name="T12" fmla="*/ 94 w 120"/>
                    <a:gd name="T13" fmla="*/ 43 h 146"/>
                    <a:gd name="T14" fmla="*/ 103 w 120"/>
                    <a:gd name="T15" fmla="*/ 26 h 146"/>
                    <a:gd name="T16" fmla="*/ 120 w 120"/>
                    <a:gd name="T17" fmla="*/ 0 h 146"/>
                    <a:gd name="T18" fmla="*/ 112 w 120"/>
                    <a:gd name="T19" fmla="*/ 0 h 146"/>
                    <a:gd name="T20" fmla="*/ 103 w 120"/>
                    <a:gd name="T21" fmla="*/ 17 h 146"/>
                    <a:gd name="T22" fmla="*/ 86 w 120"/>
                    <a:gd name="T23" fmla="*/ 34 h 146"/>
                    <a:gd name="T24" fmla="*/ 69 w 120"/>
                    <a:gd name="T25" fmla="*/ 52 h 146"/>
                    <a:gd name="T26" fmla="*/ 60 w 120"/>
                    <a:gd name="T27" fmla="*/ 69 h 146"/>
                    <a:gd name="T28" fmla="*/ 43 w 120"/>
                    <a:gd name="T29" fmla="*/ 86 h 146"/>
                    <a:gd name="T30" fmla="*/ 25 w 120"/>
                    <a:gd name="T31" fmla="*/ 112 h 146"/>
                    <a:gd name="T32" fmla="*/ 17 w 120"/>
                    <a:gd name="T33" fmla="*/ 129 h 146"/>
                    <a:gd name="T34" fmla="*/ 0 w 120"/>
                    <a:gd name="T35" fmla="*/ 146 h 146"/>
                    <a:gd name="T36" fmla="*/ 0 w 120"/>
                    <a:gd name="T37" fmla="*/ 146 h 1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0"/>
                    <a:gd name="T58" fmla="*/ 0 h 146"/>
                    <a:gd name="T59" fmla="*/ 120 w 120"/>
                    <a:gd name="T60" fmla="*/ 146 h 14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0" h="146">
                      <a:moveTo>
                        <a:pt x="0" y="146"/>
                      </a:moveTo>
                      <a:lnTo>
                        <a:pt x="17" y="129"/>
                      </a:lnTo>
                      <a:lnTo>
                        <a:pt x="34" y="112"/>
                      </a:lnTo>
                      <a:lnTo>
                        <a:pt x="51" y="95"/>
                      </a:lnTo>
                      <a:lnTo>
                        <a:pt x="60" y="77"/>
                      </a:lnTo>
                      <a:lnTo>
                        <a:pt x="77" y="60"/>
                      </a:lnTo>
                      <a:lnTo>
                        <a:pt x="94" y="43"/>
                      </a:lnTo>
                      <a:lnTo>
                        <a:pt x="103" y="26"/>
                      </a:lnTo>
                      <a:lnTo>
                        <a:pt x="120" y="0"/>
                      </a:lnTo>
                      <a:lnTo>
                        <a:pt x="112" y="0"/>
                      </a:lnTo>
                      <a:lnTo>
                        <a:pt x="103" y="17"/>
                      </a:lnTo>
                      <a:lnTo>
                        <a:pt x="86" y="34"/>
                      </a:lnTo>
                      <a:lnTo>
                        <a:pt x="69" y="52"/>
                      </a:lnTo>
                      <a:lnTo>
                        <a:pt x="60" y="69"/>
                      </a:lnTo>
                      <a:lnTo>
                        <a:pt x="43" y="86"/>
                      </a:lnTo>
                      <a:lnTo>
                        <a:pt x="25" y="112"/>
                      </a:lnTo>
                      <a:lnTo>
                        <a:pt x="17" y="129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Freeform 328"/>
                <p:cNvSpPr>
                  <a:spLocks/>
                </p:cNvSpPr>
                <p:nvPr/>
              </p:nvSpPr>
              <p:spPr bwMode="auto">
                <a:xfrm>
                  <a:off x="10454" y="7121"/>
                  <a:ext cx="95" cy="103"/>
                </a:xfrm>
                <a:custGeom>
                  <a:avLst/>
                  <a:gdLst>
                    <a:gd name="T0" fmla="*/ 9 w 95"/>
                    <a:gd name="T1" fmla="*/ 86 h 103"/>
                    <a:gd name="T2" fmla="*/ 9 w 95"/>
                    <a:gd name="T3" fmla="*/ 86 h 103"/>
                    <a:gd name="T4" fmla="*/ 95 w 95"/>
                    <a:gd name="T5" fmla="*/ 0 h 103"/>
                    <a:gd name="T6" fmla="*/ 95 w 95"/>
                    <a:gd name="T7" fmla="*/ 0 h 103"/>
                    <a:gd name="T8" fmla="*/ 9 w 95"/>
                    <a:gd name="T9" fmla="*/ 86 h 103"/>
                    <a:gd name="T10" fmla="*/ 9 w 95"/>
                    <a:gd name="T11" fmla="*/ 86 h 103"/>
                    <a:gd name="T12" fmla="*/ 9 w 95"/>
                    <a:gd name="T13" fmla="*/ 86 h 103"/>
                    <a:gd name="T14" fmla="*/ 0 w 95"/>
                    <a:gd name="T15" fmla="*/ 103 h 103"/>
                    <a:gd name="T16" fmla="*/ 9 w 95"/>
                    <a:gd name="T17" fmla="*/ 86 h 103"/>
                    <a:gd name="T18" fmla="*/ 9 w 95"/>
                    <a:gd name="T19" fmla="*/ 86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5"/>
                    <a:gd name="T31" fmla="*/ 0 h 103"/>
                    <a:gd name="T32" fmla="*/ 95 w 95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5" h="103">
                      <a:moveTo>
                        <a:pt x="9" y="86"/>
                      </a:moveTo>
                      <a:lnTo>
                        <a:pt x="9" y="86"/>
                      </a:lnTo>
                      <a:lnTo>
                        <a:pt x="95" y="0"/>
                      </a:lnTo>
                      <a:lnTo>
                        <a:pt x="9" y="86"/>
                      </a:lnTo>
                      <a:lnTo>
                        <a:pt x="0" y="103"/>
                      </a:lnTo>
                      <a:lnTo>
                        <a:pt x="9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Freeform 329"/>
                <p:cNvSpPr>
                  <a:spLocks/>
                </p:cNvSpPr>
                <p:nvPr/>
              </p:nvSpPr>
              <p:spPr bwMode="auto">
                <a:xfrm>
                  <a:off x="10463" y="7044"/>
                  <a:ext cx="86" cy="163"/>
                </a:xfrm>
                <a:custGeom>
                  <a:avLst/>
                  <a:gdLst>
                    <a:gd name="T0" fmla="*/ 86 w 86"/>
                    <a:gd name="T1" fmla="*/ 0 h 163"/>
                    <a:gd name="T2" fmla="*/ 77 w 86"/>
                    <a:gd name="T3" fmla="*/ 17 h 163"/>
                    <a:gd name="T4" fmla="*/ 68 w 86"/>
                    <a:gd name="T5" fmla="*/ 34 h 163"/>
                    <a:gd name="T6" fmla="*/ 60 w 86"/>
                    <a:gd name="T7" fmla="*/ 60 h 163"/>
                    <a:gd name="T8" fmla="*/ 43 w 86"/>
                    <a:gd name="T9" fmla="*/ 86 h 163"/>
                    <a:gd name="T10" fmla="*/ 34 w 86"/>
                    <a:gd name="T11" fmla="*/ 112 h 163"/>
                    <a:gd name="T12" fmla="*/ 17 w 86"/>
                    <a:gd name="T13" fmla="*/ 137 h 163"/>
                    <a:gd name="T14" fmla="*/ 8 w 86"/>
                    <a:gd name="T15" fmla="*/ 155 h 163"/>
                    <a:gd name="T16" fmla="*/ 0 w 86"/>
                    <a:gd name="T17" fmla="*/ 163 h 163"/>
                    <a:gd name="T18" fmla="*/ 0 w 86"/>
                    <a:gd name="T19" fmla="*/ 163 h 163"/>
                    <a:gd name="T20" fmla="*/ 17 w 86"/>
                    <a:gd name="T21" fmla="*/ 155 h 163"/>
                    <a:gd name="T22" fmla="*/ 25 w 86"/>
                    <a:gd name="T23" fmla="*/ 137 h 163"/>
                    <a:gd name="T24" fmla="*/ 34 w 86"/>
                    <a:gd name="T25" fmla="*/ 112 h 163"/>
                    <a:gd name="T26" fmla="*/ 51 w 86"/>
                    <a:gd name="T27" fmla="*/ 86 h 163"/>
                    <a:gd name="T28" fmla="*/ 60 w 86"/>
                    <a:gd name="T29" fmla="*/ 60 h 163"/>
                    <a:gd name="T30" fmla="*/ 68 w 86"/>
                    <a:gd name="T31" fmla="*/ 34 h 163"/>
                    <a:gd name="T32" fmla="*/ 77 w 86"/>
                    <a:gd name="T33" fmla="*/ 17 h 163"/>
                    <a:gd name="T34" fmla="*/ 86 w 86"/>
                    <a:gd name="T35" fmla="*/ 0 h 163"/>
                    <a:gd name="T36" fmla="*/ 86 w 86"/>
                    <a:gd name="T37" fmla="*/ 0 h 16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6"/>
                    <a:gd name="T58" fmla="*/ 0 h 163"/>
                    <a:gd name="T59" fmla="*/ 86 w 86"/>
                    <a:gd name="T60" fmla="*/ 163 h 16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6" h="163">
                      <a:moveTo>
                        <a:pt x="86" y="0"/>
                      </a:moveTo>
                      <a:lnTo>
                        <a:pt x="77" y="17"/>
                      </a:lnTo>
                      <a:lnTo>
                        <a:pt x="68" y="34"/>
                      </a:lnTo>
                      <a:lnTo>
                        <a:pt x="60" y="60"/>
                      </a:lnTo>
                      <a:lnTo>
                        <a:pt x="43" y="86"/>
                      </a:lnTo>
                      <a:lnTo>
                        <a:pt x="34" y="112"/>
                      </a:lnTo>
                      <a:lnTo>
                        <a:pt x="17" y="137"/>
                      </a:lnTo>
                      <a:lnTo>
                        <a:pt x="8" y="155"/>
                      </a:lnTo>
                      <a:lnTo>
                        <a:pt x="0" y="163"/>
                      </a:lnTo>
                      <a:lnTo>
                        <a:pt x="17" y="155"/>
                      </a:lnTo>
                      <a:lnTo>
                        <a:pt x="25" y="137"/>
                      </a:lnTo>
                      <a:lnTo>
                        <a:pt x="34" y="112"/>
                      </a:lnTo>
                      <a:lnTo>
                        <a:pt x="51" y="86"/>
                      </a:lnTo>
                      <a:lnTo>
                        <a:pt x="60" y="60"/>
                      </a:lnTo>
                      <a:lnTo>
                        <a:pt x="68" y="34"/>
                      </a:lnTo>
                      <a:lnTo>
                        <a:pt x="77" y="17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Freeform 330"/>
                <p:cNvSpPr>
                  <a:spLocks/>
                </p:cNvSpPr>
                <p:nvPr/>
              </p:nvSpPr>
              <p:spPr bwMode="auto">
                <a:xfrm>
                  <a:off x="10540" y="6941"/>
                  <a:ext cx="9" cy="103"/>
                </a:xfrm>
                <a:custGeom>
                  <a:avLst/>
                  <a:gdLst>
                    <a:gd name="T0" fmla="*/ 9 w 9"/>
                    <a:gd name="T1" fmla="*/ 17 h 103"/>
                    <a:gd name="T2" fmla="*/ 9 w 9"/>
                    <a:gd name="T3" fmla="*/ 17 h 103"/>
                    <a:gd name="T4" fmla="*/ 9 w 9"/>
                    <a:gd name="T5" fmla="*/ 34 h 103"/>
                    <a:gd name="T6" fmla="*/ 9 w 9"/>
                    <a:gd name="T7" fmla="*/ 60 h 103"/>
                    <a:gd name="T8" fmla="*/ 9 w 9"/>
                    <a:gd name="T9" fmla="*/ 86 h 103"/>
                    <a:gd name="T10" fmla="*/ 9 w 9"/>
                    <a:gd name="T11" fmla="*/ 103 h 103"/>
                    <a:gd name="T12" fmla="*/ 9 w 9"/>
                    <a:gd name="T13" fmla="*/ 103 h 103"/>
                    <a:gd name="T14" fmla="*/ 9 w 9"/>
                    <a:gd name="T15" fmla="*/ 86 h 103"/>
                    <a:gd name="T16" fmla="*/ 9 w 9"/>
                    <a:gd name="T17" fmla="*/ 60 h 103"/>
                    <a:gd name="T18" fmla="*/ 9 w 9"/>
                    <a:gd name="T19" fmla="*/ 34 h 103"/>
                    <a:gd name="T20" fmla="*/ 9 w 9"/>
                    <a:gd name="T21" fmla="*/ 17 h 103"/>
                    <a:gd name="T22" fmla="*/ 9 w 9"/>
                    <a:gd name="T23" fmla="*/ 17 h 103"/>
                    <a:gd name="T24" fmla="*/ 9 w 9"/>
                    <a:gd name="T25" fmla="*/ 17 h 103"/>
                    <a:gd name="T26" fmla="*/ 0 w 9"/>
                    <a:gd name="T27" fmla="*/ 0 h 103"/>
                    <a:gd name="T28" fmla="*/ 9 w 9"/>
                    <a:gd name="T29" fmla="*/ 17 h 103"/>
                    <a:gd name="T30" fmla="*/ 9 w 9"/>
                    <a:gd name="T31" fmla="*/ 17 h 10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"/>
                    <a:gd name="T49" fmla="*/ 0 h 103"/>
                    <a:gd name="T50" fmla="*/ 9 w 9"/>
                    <a:gd name="T51" fmla="*/ 103 h 10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" h="103">
                      <a:moveTo>
                        <a:pt x="9" y="17"/>
                      </a:moveTo>
                      <a:lnTo>
                        <a:pt x="9" y="17"/>
                      </a:lnTo>
                      <a:lnTo>
                        <a:pt x="9" y="34"/>
                      </a:lnTo>
                      <a:lnTo>
                        <a:pt x="9" y="60"/>
                      </a:lnTo>
                      <a:lnTo>
                        <a:pt x="9" y="86"/>
                      </a:lnTo>
                      <a:lnTo>
                        <a:pt x="9" y="103"/>
                      </a:lnTo>
                      <a:lnTo>
                        <a:pt x="9" y="86"/>
                      </a:lnTo>
                      <a:lnTo>
                        <a:pt x="9" y="60"/>
                      </a:lnTo>
                      <a:lnTo>
                        <a:pt x="9" y="34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Freeform 331"/>
                <p:cNvSpPr>
                  <a:spLocks/>
                </p:cNvSpPr>
                <p:nvPr/>
              </p:nvSpPr>
              <p:spPr bwMode="auto">
                <a:xfrm>
                  <a:off x="10549" y="6958"/>
                  <a:ext cx="17" cy="34"/>
                </a:xfrm>
                <a:custGeom>
                  <a:avLst/>
                  <a:gdLst>
                    <a:gd name="T0" fmla="*/ 8 w 17"/>
                    <a:gd name="T1" fmla="*/ 34 h 34"/>
                    <a:gd name="T2" fmla="*/ 17 w 17"/>
                    <a:gd name="T3" fmla="*/ 34 h 34"/>
                    <a:gd name="T4" fmla="*/ 0 w 17"/>
                    <a:gd name="T5" fmla="*/ 0 h 34"/>
                    <a:gd name="T6" fmla="*/ 0 w 17"/>
                    <a:gd name="T7" fmla="*/ 0 h 34"/>
                    <a:gd name="T8" fmla="*/ 8 w 17"/>
                    <a:gd name="T9" fmla="*/ 34 h 34"/>
                    <a:gd name="T10" fmla="*/ 17 w 17"/>
                    <a:gd name="T11" fmla="*/ 34 h 34"/>
                    <a:gd name="T12" fmla="*/ 8 w 17"/>
                    <a:gd name="T13" fmla="*/ 34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34"/>
                    <a:gd name="T23" fmla="*/ 17 w 17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34">
                      <a:moveTo>
                        <a:pt x="8" y="34"/>
                      </a:moveTo>
                      <a:lnTo>
                        <a:pt x="17" y="34"/>
                      </a:lnTo>
                      <a:lnTo>
                        <a:pt x="0" y="0"/>
                      </a:lnTo>
                      <a:lnTo>
                        <a:pt x="8" y="34"/>
                      </a:lnTo>
                      <a:lnTo>
                        <a:pt x="17" y="34"/>
                      </a:lnTo>
                      <a:lnTo>
                        <a:pt x="8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Freeform 332"/>
                <p:cNvSpPr>
                  <a:spLocks/>
                </p:cNvSpPr>
                <p:nvPr/>
              </p:nvSpPr>
              <p:spPr bwMode="auto">
                <a:xfrm>
                  <a:off x="10531" y="6880"/>
                  <a:ext cx="35" cy="112"/>
                </a:xfrm>
                <a:custGeom>
                  <a:avLst/>
                  <a:gdLst>
                    <a:gd name="T0" fmla="*/ 9 w 35"/>
                    <a:gd name="T1" fmla="*/ 18 h 112"/>
                    <a:gd name="T2" fmla="*/ 9 w 35"/>
                    <a:gd name="T3" fmla="*/ 18 h 112"/>
                    <a:gd name="T4" fmla="*/ 26 w 35"/>
                    <a:gd name="T5" fmla="*/ 112 h 112"/>
                    <a:gd name="T6" fmla="*/ 35 w 35"/>
                    <a:gd name="T7" fmla="*/ 112 h 112"/>
                    <a:gd name="T8" fmla="*/ 9 w 35"/>
                    <a:gd name="T9" fmla="*/ 18 h 112"/>
                    <a:gd name="T10" fmla="*/ 9 w 35"/>
                    <a:gd name="T11" fmla="*/ 18 h 112"/>
                    <a:gd name="T12" fmla="*/ 9 w 35"/>
                    <a:gd name="T13" fmla="*/ 18 h 112"/>
                    <a:gd name="T14" fmla="*/ 0 w 35"/>
                    <a:gd name="T15" fmla="*/ 0 h 112"/>
                    <a:gd name="T16" fmla="*/ 9 w 35"/>
                    <a:gd name="T17" fmla="*/ 18 h 112"/>
                    <a:gd name="T18" fmla="*/ 9 w 35"/>
                    <a:gd name="T19" fmla="*/ 18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"/>
                    <a:gd name="T31" fmla="*/ 0 h 112"/>
                    <a:gd name="T32" fmla="*/ 35 w 35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" h="112">
                      <a:moveTo>
                        <a:pt x="9" y="18"/>
                      </a:moveTo>
                      <a:lnTo>
                        <a:pt x="9" y="18"/>
                      </a:lnTo>
                      <a:lnTo>
                        <a:pt x="26" y="112"/>
                      </a:lnTo>
                      <a:lnTo>
                        <a:pt x="35" y="112"/>
                      </a:lnTo>
                      <a:lnTo>
                        <a:pt x="9" y="18"/>
                      </a:lnTo>
                      <a:lnTo>
                        <a:pt x="0" y="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Freeform 333"/>
                <p:cNvSpPr>
                  <a:spLocks/>
                </p:cNvSpPr>
                <p:nvPr/>
              </p:nvSpPr>
              <p:spPr bwMode="auto">
                <a:xfrm>
                  <a:off x="10540" y="6898"/>
                  <a:ext cx="43" cy="86"/>
                </a:xfrm>
                <a:custGeom>
                  <a:avLst/>
                  <a:gdLst>
                    <a:gd name="T0" fmla="*/ 34 w 43"/>
                    <a:gd name="T1" fmla="*/ 77 h 86"/>
                    <a:gd name="T2" fmla="*/ 43 w 43"/>
                    <a:gd name="T3" fmla="*/ 68 h 86"/>
                    <a:gd name="T4" fmla="*/ 0 w 43"/>
                    <a:gd name="T5" fmla="*/ 0 h 86"/>
                    <a:gd name="T6" fmla="*/ 0 w 43"/>
                    <a:gd name="T7" fmla="*/ 0 h 86"/>
                    <a:gd name="T8" fmla="*/ 34 w 43"/>
                    <a:gd name="T9" fmla="*/ 77 h 86"/>
                    <a:gd name="T10" fmla="*/ 43 w 43"/>
                    <a:gd name="T11" fmla="*/ 68 h 86"/>
                    <a:gd name="T12" fmla="*/ 34 w 43"/>
                    <a:gd name="T13" fmla="*/ 77 h 86"/>
                    <a:gd name="T14" fmla="*/ 43 w 43"/>
                    <a:gd name="T15" fmla="*/ 86 h 86"/>
                    <a:gd name="T16" fmla="*/ 43 w 43"/>
                    <a:gd name="T17" fmla="*/ 68 h 86"/>
                    <a:gd name="T18" fmla="*/ 34 w 43"/>
                    <a:gd name="T19" fmla="*/ 77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86"/>
                    <a:gd name="T32" fmla="*/ 43 w 43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86">
                      <a:moveTo>
                        <a:pt x="34" y="77"/>
                      </a:moveTo>
                      <a:lnTo>
                        <a:pt x="43" y="68"/>
                      </a:lnTo>
                      <a:lnTo>
                        <a:pt x="0" y="0"/>
                      </a:lnTo>
                      <a:lnTo>
                        <a:pt x="34" y="77"/>
                      </a:lnTo>
                      <a:lnTo>
                        <a:pt x="43" y="68"/>
                      </a:lnTo>
                      <a:lnTo>
                        <a:pt x="34" y="77"/>
                      </a:lnTo>
                      <a:lnTo>
                        <a:pt x="43" y="86"/>
                      </a:lnTo>
                      <a:lnTo>
                        <a:pt x="43" y="68"/>
                      </a:lnTo>
                      <a:lnTo>
                        <a:pt x="34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Freeform 334"/>
                <p:cNvSpPr>
                  <a:spLocks/>
                </p:cNvSpPr>
                <p:nvPr/>
              </p:nvSpPr>
              <p:spPr bwMode="auto">
                <a:xfrm>
                  <a:off x="10523" y="6820"/>
                  <a:ext cx="60" cy="155"/>
                </a:xfrm>
                <a:custGeom>
                  <a:avLst/>
                  <a:gdLst>
                    <a:gd name="T0" fmla="*/ 8 w 60"/>
                    <a:gd name="T1" fmla="*/ 0 h 155"/>
                    <a:gd name="T2" fmla="*/ 0 w 60"/>
                    <a:gd name="T3" fmla="*/ 0 h 155"/>
                    <a:gd name="T4" fmla="*/ 51 w 60"/>
                    <a:gd name="T5" fmla="*/ 155 h 155"/>
                    <a:gd name="T6" fmla="*/ 60 w 60"/>
                    <a:gd name="T7" fmla="*/ 146 h 155"/>
                    <a:gd name="T8" fmla="*/ 8 w 60"/>
                    <a:gd name="T9" fmla="*/ 0 h 155"/>
                    <a:gd name="T10" fmla="*/ 0 w 60"/>
                    <a:gd name="T11" fmla="*/ 0 h 155"/>
                    <a:gd name="T12" fmla="*/ 8 w 60"/>
                    <a:gd name="T13" fmla="*/ 0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55"/>
                    <a:gd name="T23" fmla="*/ 60 w 60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55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51" y="155"/>
                      </a:lnTo>
                      <a:lnTo>
                        <a:pt x="60" y="14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Freeform 335"/>
                <p:cNvSpPr>
                  <a:spLocks/>
                </p:cNvSpPr>
                <p:nvPr/>
              </p:nvSpPr>
              <p:spPr bwMode="auto">
                <a:xfrm>
                  <a:off x="10523" y="6820"/>
                  <a:ext cx="77" cy="146"/>
                </a:xfrm>
                <a:custGeom>
                  <a:avLst/>
                  <a:gdLst>
                    <a:gd name="T0" fmla="*/ 69 w 77"/>
                    <a:gd name="T1" fmla="*/ 129 h 146"/>
                    <a:gd name="T2" fmla="*/ 77 w 77"/>
                    <a:gd name="T3" fmla="*/ 129 h 146"/>
                    <a:gd name="T4" fmla="*/ 8 w 77"/>
                    <a:gd name="T5" fmla="*/ 0 h 146"/>
                    <a:gd name="T6" fmla="*/ 0 w 77"/>
                    <a:gd name="T7" fmla="*/ 0 h 146"/>
                    <a:gd name="T8" fmla="*/ 69 w 77"/>
                    <a:gd name="T9" fmla="*/ 129 h 146"/>
                    <a:gd name="T10" fmla="*/ 77 w 77"/>
                    <a:gd name="T11" fmla="*/ 129 h 146"/>
                    <a:gd name="T12" fmla="*/ 69 w 77"/>
                    <a:gd name="T13" fmla="*/ 129 h 146"/>
                    <a:gd name="T14" fmla="*/ 77 w 77"/>
                    <a:gd name="T15" fmla="*/ 146 h 146"/>
                    <a:gd name="T16" fmla="*/ 77 w 77"/>
                    <a:gd name="T17" fmla="*/ 129 h 146"/>
                    <a:gd name="T18" fmla="*/ 69 w 77"/>
                    <a:gd name="T19" fmla="*/ 129 h 1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146"/>
                    <a:gd name="T32" fmla="*/ 77 w 77"/>
                    <a:gd name="T33" fmla="*/ 146 h 1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146">
                      <a:moveTo>
                        <a:pt x="69" y="129"/>
                      </a:moveTo>
                      <a:lnTo>
                        <a:pt x="77" y="12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9" y="129"/>
                      </a:lnTo>
                      <a:lnTo>
                        <a:pt x="77" y="129"/>
                      </a:lnTo>
                      <a:lnTo>
                        <a:pt x="69" y="129"/>
                      </a:lnTo>
                      <a:lnTo>
                        <a:pt x="77" y="146"/>
                      </a:lnTo>
                      <a:lnTo>
                        <a:pt x="77" y="129"/>
                      </a:lnTo>
                      <a:lnTo>
                        <a:pt x="6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Freeform 336"/>
                <p:cNvSpPr>
                  <a:spLocks/>
                </p:cNvSpPr>
                <p:nvPr/>
              </p:nvSpPr>
              <p:spPr bwMode="auto">
                <a:xfrm>
                  <a:off x="10540" y="6760"/>
                  <a:ext cx="60" cy="189"/>
                </a:xfrm>
                <a:custGeom>
                  <a:avLst/>
                  <a:gdLst>
                    <a:gd name="T0" fmla="*/ 0 w 60"/>
                    <a:gd name="T1" fmla="*/ 0 h 189"/>
                    <a:gd name="T2" fmla="*/ 0 w 60"/>
                    <a:gd name="T3" fmla="*/ 0 h 189"/>
                    <a:gd name="T4" fmla="*/ 52 w 60"/>
                    <a:gd name="T5" fmla="*/ 189 h 189"/>
                    <a:gd name="T6" fmla="*/ 60 w 60"/>
                    <a:gd name="T7" fmla="*/ 189 h 189"/>
                    <a:gd name="T8" fmla="*/ 0 w 60"/>
                    <a:gd name="T9" fmla="*/ 0 h 189"/>
                    <a:gd name="T10" fmla="*/ 0 w 60"/>
                    <a:gd name="T11" fmla="*/ 0 h 189"/>
                    <a:gd name="T12" fmla="*/ 0 w 60"/>
                    <a:gd name="T13" fmla="*/ 0 h 1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89"/>
                    <a:gd name="T23" fmla="*/ 60 w 60"/>
                    <a:gd name="T24" fmla="*/ 189 h 1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8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189"/>
                      </a:lnTo>
                      <a:lnTo>
                        <a:pt x="60" y="1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Freeform 337"/>
                <p:cNvSpPr>
                  <a:spLocks/>
                </p:cNvSpPr>
                <p:nvPr/>
              </p:nvSpPr>
              <p:spPr bwMode="auto">
                <a:xfrm>
                  <a:off x="10540" y="6760"/>
                  <a:ext cx="69" cy="163"/>
                </a:xfrm>
                <a:custGeom>
                  <a:avLst/>
                  <a:gdLst>
                    <a:gd name="T0" fmla="*/ 69 w 69"/>
                    <a:gd name="T1" fmla="*/ 163 h 163"/>
                    <a:gd name="T2" fmla="*/ 69 w 69"/>
                    <a:gd name="T3" fmla="*/ 163 h 163"/>
                    <a:gd name="T4" fmla="*/ 0 w 69"/>
                    <a:gd name="T5" fmla="*/ 0 h 163"/>
                    <a:gd name="T6" fmla="*/ 0 w 69"/>
                    <a:gd name="T7" fmla="*/ 0 h 163"/>
                    <a:gd name="T8" fmla="*/ 69 w 69"/>
                    <a:gd name="T9" fmla="*/ 163 h 163"/>
                    <a:gd name="T10" fmla="*/ 69 w 69"/>
                    <a:gd name="T11" fmla="*/ 163 h 163"/>
                    <a:gd name="T12" fmla="*/ 69 w 69"/>
                    <a:gd name="T13" fmla="*/ 163 h 1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63"/>
                    <a:gd name="T23" fmla="*/ 69 w 69"/>
                    <a:gd name="T24" fmla="*/ 163 h 1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63">
                      <a:moveTo>
                        <a:pt x="69" y="163"/>
                      </a:moveTo>
                      <a:lnTo>
                        <a:pt x="69" y="163"/>
                      </a:lnTo>
                      <a:lnTo>
                        <a:pt x="0" y="0"/>
                      </a:lnTo>
                      <a:lnTo>
                        <a:pt x="69" y="1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Freeform 338"/>
                <p:cNvSpPr>
                  <a:spLocks/>
                </p:cNvSpPr>
                <p:nvPr/>
              </p:nvSpPr>
              <p:spPr bwMode="auto">
                <a:xfrm>
                  <a:off x="10549" y="6717"/>
                  <a:ext cx="60" cy="206"/>
                </a:xfrm>
                <a:custGeom>
                  <a:avLst/>
                  <a:gdLst>
                    <a:gd name="T0" fmla="*/ 8 w 60"/>
                    <a:gd name="T1" fmla="*/ 0 h 206"/>
                    <a:gd name="T2" fmla="*/ 0 w 60"/>
                    <a:gd name="T3" fmla="*/ 0 h 206"/>
                    <a:gd name="T4" fmla="*/ 60 w 60"/>
                    <a:gd name="T5" fmla="*/ 206 h 206"/>
                    <a:gd name="T6" fmla="*/ 60 w 60"/>
                    <a:gd name="T7" fmla="*/ 206 h 206"/>
                    <a:gd name="T8" fmla="*/ 8 w 60"/>
                    <a:gd name="T9" fmla="*/ 0 h 206"/>
                    <a:gd name="T10" fmla="*/ 0 w 60"/>
                    <a:gd name="T11" fmla="*/ 0 h 206"/>
                    <a:gd name="T12" fmla="*/ 8 w 60"/>
                    <a:gd name="T13" fmla="*/ 0 h 2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206"/>
                    <a:gd name="T23" fmla="*/ 60 w 60"/>
                    <a:gd name="T24" fmla="*/ 206 h 2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206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60" y="206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Freeform 339"/>
                <p:cNvSpPr>
                  <a:spLocks/>
                </p:cNvSpPr>
                <p:nvPr/>
              </p:nvSpPr>
              <p:spPr bwMode="auto">
                <a:xfrm>
                  <a:off x="10549" y="6717"/>
                  <a:ext cx="77" cy="172"/>
                </a:xfrm>
                <a:custGeom>
                  <a:avLst/>
                  <a:gdLst>
                    <a:gd name="T0" fmla="*/ 77 w 77"/>
                    <a:gd name="T1" fmla="*/ 172 h 172"/>
                    <a:gd name="T2" fmla="*/ 77 w 77"/>
                    <a:gd name="T3" fmla="*/ 172 h 172"/>
                    <a:gd name="T4" fmla="*/ 8 w 77"/>
                    <a:gd name="T5" fmla="*/ 0 h 172"/>
                    <a:gd name="T6" fmla="*/ 0 w 77"/>
                    <a:gd name="T7" fmla="*/ 0 h 172"/>
                    <a:gd name="T8" fmla="*/ 77 w 77"/>
                    <a:gd name="T9" fmla="*/ 172 h 172"/>
                    <a:gd name="T10" fmla="*/ 77 w 77"/>
                    <a:gd name="T11" fmla="*/ 172 h 172"/>
                    <a:gd name="T12" fmla="*/ 77 w 77"/>
                    <a:gd name="T13" fmla="*/ 172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172"/>
                    <a:gd name="T23" fmla="*/ 77 w 77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172">
                      <a:moveTo>
                        <a:pt x="77" y="172"/>
                      </a:moveTo>
                      <a:lnTo>
                        <a:pt x="77" y="17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77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Freeform 340"/>
                <p:cNvSpPr>
                  <a:spLocks/>
                </p:cNvSpPr>
                <p:nvPr/>
              </p:nvSpPr>
              <p:spPr bwMode="auto">
                <a:xfrm>
                  <a:off x="10566" y="6674"/>
                  <a:ext cx="60" cy="215"/>
                </a:xfrm>
                <a:custGeom>
                  <a:avLst/>
                  <a:gdLst>
                    <a:gd name="T0" fmla="*/ 8 w 60"/>
                    <a:gd name="T1" fmla="*/ 0 h 215"/>
                    <a:gd name="T2" fmla="*/ 0 w 60"/>
                    <a:gd name="T3" fmla="*/ 0 h 215"/>
                    <a:gd name="T4" fmla="*/ 60 w 60"/>
                    <a:gd name="T5" fmla="*/ 215 h 215"/>
                    <a:gd name="T6" fmla="*/ 60 w 60"/>
                    <a:gd name="T7" fmla="*/ 215 h 215"/>
                    <a:gd name="T8" fmla="*/ 8 w 60"/>
                    <a:gd name="T9" fmla="*/ 0 h 215"/>
                    <a:gd name="T10" fmla="*/ 0 w 60"/>
                    <a:gd name="T11" fmla="*/ 0 h 215"/>
                    <a:gd name="T12" fmla="*/ 8 w 60"/>
                    <a:gd name="T13" fmla="*/ 0 h 2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215"/>
                    <a:gd name="T23" fmla="*/ 60 w 60"/>
                    <a:gd name="T24" fmla="*/ 215 h 2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215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60" y="215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Freeform 341"/>
                <p:cNvSpPr>
                  <a:spLocks/>
                </p:cNvSpPr>
                <p:nvPr/>
              </p:nvSpPr>
              <p:spPr bwMode="auto">
                <a:xfrm>
                  <a:off x="10566" y="6674"/>
                  <a:ext cx="69" cy="172"/>
                </a:xfrm>
                <a:custGeom>
                  <a:avLst/>
                  <a:gdLst>
                    <a:gd name="T0" fmla="*/ 69 w 69"/>
                    <a:gd name="T1" fmla="*/ 172 h 172"/>
                    <a:gd name="T2" fmla="*/ 69 w 69"/>
                    <a:gd name="T3" fmla="*/ 172 h 172"/>
                    <a:gd name="T4" fmla="*/ 8 w 69"/>
                    <a:gd name="T5" fmla="*/ 0 h 172"/>
                    <a:gd name="T6" fmla="*/ 0 w 69"/>
                    <a:gd name="T7" fmla="*/ 0 h 172"/>
                    <a:gd name="T8" fmla="*/ 69 w 69"/>
                    <a:gd name="T9" fmla="*/ 172 h 172"/>
                    <a:gd name="T10" fmla="*/ 69 w 69"/>
                    <a:gd name="T11" fmla="*/ 172 h 172"/>
                    <a:gd name="T12" fmla="*/ 69 w 69"/>
                    <a:gd name="T13" fmla="*/ 172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72"/>
                    <a:gd name="T23" fmla="*/ 69 w 69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72">
                      <a:moveTo>
                        <a:pt x="69" y="172"/>
                      </a:moveTo>
                      <a:lnTo>
                        <a:pt x="69" y="17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9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Freeform 342"/>
                <p:cNvSpPr>
                  <a:spLocks/>
                </p:cNvSpPr>
                <p:nvPr/>
              </p:nvSpPr>
              <p:spPr bwMode="auto">
                <a:xfrm>
                  <a:off x="10583" y="6639"/>
                  <a:ext cx="52" cy="207"/>
                </a:xfrm>
                <a:custGeom>
                  <a:avLst/>
                  <a:gdLst>
                    <a:gd name="T0" fmla="*/ 9 w 52"/>
                    <a:gd name="T1" fmla="*/ 0 h 207"/>
                    <a:gd name="T2" fmla="*/ 0 w 52"/>
                    <a:gd name="T3" fmla="*/ 0 h 207"/>
                    <a:gd name="T4" fmla="*/ 52 w 52"/>
                    <a:gd name="T5" fmla="*/ 207 h 207"/>
                    <a:gd name="T6" fmla="*/ 52 w 52"/>
                    <a:gd name="T7" fmla="*/ 207 h 207"/>
                    <a:gd name="T8" fmla="*/ 9 w 52"/>
                    <a:gd name="T9" fmla="*/ 0 h 207"/>
                    <a:gd name="T10" fmla="*/ 0 w 52"/>
                    <a:gd name="T11" fmla="*/ 0 h 207"/>
                    <a:gd name="T12" fmla="*/ 9 w 52"/>
                    <a:gd name="T13" fmla="*/ 0 h 2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207"/>
                    <a:gd name="T23" fmla="*/ 52 w 52"/>
                    <a:gd name="T24" fmla="*/ 207 h 2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20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52" y="20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Freeform 343"/>
                <p:cNvSpPr>
                  <a:spLocks/>
                </p:cNvSpPr>
                <p:nvPr/>
              </p:nvSpPr>
              <p:spPr bwMode="auto">
                <a:xfrm>
                  <a:off x="10583" y="6639"/>
                  <a:ext cx="69" cy="164"/>
                </a:xfrm>
                <a:custGeom>
                  <a:avLst/>
                  <a:gdLst>
                    <a:gd name="T0" fmla="*/ 60 w 69"/>
                    <a:gd name="T1" fmla="*/ 164 h 164"/>
                    <a:gd name="T2" fmla="*/ 69 w 69"/>
                    <a:gd name="T3" fmla="*/ 164 h 164"/>
                    <a:gd name="T4" fmla="*/ 9 w 69"/>
                    <a:gd name="T5" fmla="*/ 0 h 164"/>
                    <a:gd name="T6" fmla="*/ 0 w 69"/>
                    <a:gd name="T7" fmla="*/ 0 h 164"/>
                    <a:gd name="T8" fmla="*/ 60 w 69"/>
                    <a:gd name="T9" fmla="*/ 164 h 164"/>
                    <a:gd name="T10" fmla="*/ 69 w 69"/>
                    <a:gd name="T11" fmla="*/ 164 h 164"/>
                    <a:gd name="T12" fmla="*/ 60 w 69"/>
                    <a:gd name="T13" fmla="*/ 164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64"/>
                    <a:gd name="T23" fmla="*/ 69 w 69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64">
                      <a:moveTo>
                        <a:pt x="60" y="164"/>
                      </a:moveTo>
                      <a:lnTo>
                        <a:pt x="69" y="16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60" y="164"/>
                      </a:lnTo>
                      <a:lnTo>
                        <a:pt x="69" y="164"/>
                      </a:lnTo>
                      <a:lnTo>
                        <a:pt x="60" y="1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Freeform 344"/>
                <p:cNvSpPr>
                  <a:spLocks/>
                </p:cNvSpPr>
                <p:nvPr/>
              </p:nvSpPr>
              <p:spPr bwMode="auto">
                <a:xfrm>
                  <a:off x="10609" y="6639"/>
                  <a:ext cx="43" cy="164"/>
                </a:xfrm>
                <a:custGeom>
                  <a:avLst/>
                  <a:gdLst>
                    <a:gd name="T0" fmla="*/ 9 w 43"/>
                    <a:gd name="T1" fmla="*/ 0 h 164"/>
                    <a:gd name="T2" fmla="*/ 0 w 43"/>
                    <a:gd name="T3" fmla="*/ 0 h 164"/>
                    <a:gd name="T4" fmla="*/ 34 w 43"/>
                    <a:gd name="T5" fmla="*/ 164 h 164"/>
                    <a:gd name="T6" fmla="*/ 43 w 43"/>
                    <a:gd name="T7" fmla="*/ 164 h 164"/>
                    <a:gd name="T8" fmla="*/ 9 w 43"/>
                    <a:gd name="T9" fmla="*/ 0 h 164"/>
                    <a:gd name="T10" fmla="*/ 0 w 43"/>
                    <a:gd name="T11" fmla="*/ 0 h 164"/>
                    <a:gd name="T12" fmla="*/ 9 w 43"/>
                    <a:gd name="T13" fmla="*/ 0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164"/>
                    <a:gd name="T23" fmla="*/ 43 w 43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164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34" y="164"/>
                      </a:lnTo>
                      <a:lnTo>
                        <a:pt x="43" y="16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Freeform 345"/>
                <p:cNvSpPr>
                  <a:spLocks/>
                </p:cNvSpPr>
                <p:nvPr/>
              </p:nvSpPr>
              <p:spPr bwMode="auto">
                <a:xfrm>
                  <a:off x="10609" y="6639"/>
                  <a:ext cx="60" cy="155"/>
                </a:xfrm>
                <a:custGeom>
                  <a:avLst/>
                  <a:gdLst>
                    <a:gd name="T0" fmla="*/ 52 w 60"/>
                    <a:gd name="T1" fmla="*/ 138 h 155"/>
                    <a:gd name="T2" fmla="*/ 52 w 60"/>
                    <a:gd name="T3" fmla="*/ 138 h 155"/>
                    <a:gd name="T4" fmla="*/ 9 w 60"/>
                    <a:gd name="T5" fmla="*/ 0 h 155"/>
                    <a:gd name="T6" fmla="*/ 0 w 60"/>
                    <a:gd name="T7" fmla="*/ 0 h 155"/>
                    <a:gd name="T8" fmla="*/ 52 w 60"/>
                    <a:gd name="T9" fmla="*/ 138 h 155"/>
                    <a:gd name="T10" fmla="*/ 52 w 60"/>
                    <a:gd name="T11" fmla="*/ 138 h 155"/>
                    <a:gd name="T12" fmla="*/ 52 w 60"/>
                    <a:gd name="T13" fmla="*/ 138 h 155"/>
                    <a:gd name="T14" fmla="*/ 60 w 60"/>
                    <a:gd name="T15" fmla="*/ 155 h 155"/>
                    <a:gd name="T16" fmla="*/ 52 w 60"/>
                    <a:gd name="T17" fmla="*/ 138 h 155"/>
                    <a:gd name="T18" fmla="*/ 52 w 60"/>
                    <a:gd name="T19" fmla="*/ 138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"/>
                    <a:gd name="T31" fmla="*/ 0 h 155"/>
                    <a:gd name="T32" fmla="*/ 60 w 60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" h="155">
                      <a:moveTo>
                        <a:pt x="52" y="138"/>
                      </a:moveTo>
                      <a:lnTo>
                        <a:pt x="52" y="13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2" y="138"/>
                      </a:lnTo>
                      <a:lnTo>
                        <a:pt x="60" y="155"/>
                      </a:lnTo>
                      <a:lnTo>
                        <a:pt x="52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Freeform 346"/>
                <p:cNvSpPr>
                  <a:spLocks/>
                </p:cNvSpPr>
                <p:nvPr/>
              </p:nvSpPr>
              <p:spPr bwMode="auto">
                <a:xfrm>
                  <a:off x="10635" y="6622"/>
                  <a:ext cx="26" cy="155"/>
                </a:xfrm>
                <a:custGeom>
                  <a:avLst/>
                  <a:gdLst>
                    <a:gd name="T0" fmla="*/ 8 w 26"/>
                    <a:gd name="T1" fmla="*/ 17 h 155"/>
                    <a:gd name="T2" fmla="*/ 0 w 26"/>
                    <a:gd name="T3" fmla="*/ 17 h 155"/>
                    <a:gd name="T4" fmla="*/ 26 w 26"/>
                    <a:gd name="T5" fmla="*/ 155 h 155"/>
                    <a:gd name="T6" fmla="*/ 26 w 26"/>
                    <a:gd name="T7" fmla="*/ 155 h 155"/>
                    <a:gd name="T8" fmla="*/ 8 w 26"/>
                    <a:gd name="T9" fmla="*/ 17 h 155"/>
                    <a:gd name="T10" fmla="*/ 0 w 26"/>
                    <a:gd name="T11" fmla="*/ 17 h 155"/>
                    <a:gd name="T12" fmla="*/ 8 w 26"/>
                    <a:gd name="T13" fmla="*/ 17 h 155"/>
                    <a:gd name="T14" fmla="*/ 0 w 26"/>
                    <a:gd name="T15" fmla="*/ 0 h 155"/>
                    <a:gd name="T16" fmla="*/ 0 w 26"/>
                    <a:gd name="T17" fmla="*/ 17 h 155"/>
                    <a:gd name="T18" fmla="*/ 8 w 26"/>
                    <a:gd name="T19" fmla="*/ 17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55"/>
                    <a:gd name="T32" fmla="*/ 26 w 26"/>
                    <a:gd name="T33" fmla="*/ 155 h 1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55">
                      <a:moveTo>
                        <a:pt x="8" y="17"/>
                      </a:moveTo>
                      <a:lnTo>
                        <a:pt x="0" y="17"/>
                      </a:lnTo>
                      <a:lnTo>
                        <a:pt x="26" y="155"/>
                      </a:lnTo>
                      <a:lnTo>
                        <a:pt x="8" y="17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Freeform 347"/>
                <p:cNvSpPr>
                  <a:spLocks/>
                </p:cNvSpPr>
                <p:nvPr/>
              </p:nvSpPr>
              <p:spPr bwMode="auto">
                <a:xfrm>
                  <a:off x="10635" y="6639"/>
                  <a:ext cx="51" cy="121"/>
                </a:xfrm>
                <a:custGeom>
                  <a:avLst/>
                  <a:gdLst>
                    <a:gd name="T0" fmla="*/ 43 w 51"/>
                    <a:gd name="T1" fmla="*/ 104 h 121"/>
                    <a:gd name="T2" fmla="*/ 43 w 51"/>
                    <a:gd name="T3" fmla="*/ 104 h 121"/>
                    <a:gd name="T4" fmla="*/ 8 w 51"/>
                    <a:gd name="T5" fmla="*/ 0 h 121"/>
                    <a:gd name="T6" fmla="*/ 0 w 51"/>
                    <a:gd name="T7" fmla="*/ 0 h 121"/>
                    <a:gd name="T8" fmla="*/ 43 w 51"/>
                    <a:gd name="T9" fmla="*/ 104 h 121"/>
                    <a:gd name="T10" fmla="*/ 43 w 51"/>
                    <a:gd name="T11" fmla="*/ 104 h 121"/>
                    <a:gd name="T12" fmla="*/ 43 w 51"/>
                    <a:gd name="T13" fmla="*/ 104 h 121"/>
                    <a:gd name="T14" fmla="*/ 51 w 51"/>
                    <a:gd name="T15" fmla="*/ 121 h 121"/>
                    <a:gd name="T16" fmla="*/ 43 w 51"/>
                    <a:gd name="T17" fmla="*/ 104 h 121"/>
                    <a:gd name="T18" fmla="*/ 43 w 51"/>
                    <a:gd name="T19" fmla="*/ 104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121"/>
                    <a:gd name="T32" fmla="*/ 51 w 51"/>
                    <a:gd name="T33" fmla="*/ 121 h 1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121">
                      <a:moveTo>
                        <a:pt x="43" y="104"/>
                      </a:moveTo>
                      <a:lnTo>
                        <a:pt x="43" y="10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3" y="104"/>
                      </a:lnTo>
                      <a:lnTo>
                        <a:pt x="51" y="121"/>
                      </a:lnTo>
                      <a:lnTo>
                        <a:pt x="43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Freeform 348"/>
                <p:cNvSpPr>
                  <a:spLocks/>
                </p:cNvSpPr>
                <p:nvPr/>
              </p:nvSpPr>
              <p:spPr bwMode="auto">
                <a:xfrm>
                  <a:off x="10652" y="6631"/>
                  <a:ext cx="26" cy="112"/>
                </a:xfrm>
                <a:custGeom>
                  <a:avLst/>
                  <a:gdLst>
                    <a:gd name="T0" fmla="*/ 9 w 26"/>
                    <a:gd name="T1" fmla="*/ 17 h 112"/>
                    <a:gd name="T2" fmla="*/ 9 w 26"/>
                    <a:gd name="T3" fmla="*/ 17 h 112"/>
                    <a:gd name="T4" fmla="*/ 26 w 26"/>
                    <a:gd name="T5" fmla="*/ 112 h 112"/>
                    <a:gd name="T6" fmla="*/ 26 w 26"/>
                    <a:gd name="T7" fmla="*/ 112 h 112"/>
                    <a:gd name="T8" fmla="*/ 9 w 26"/>
                    <a:gd name="T9" fmla="*/ 17 h 112"/>
                    <a:gd name="T10" fmla="*/ 9 w 26"/>
                    <a:gd name="T11" fmla="*/ 17 h 112"/>
                    <a:gd name="T12" fmla="*/ 9 w 26"/>
                    <a:gd name="T13" fmla="*/ 17 h 112"/>
                    <a:gd name="T14" fmla="*/ 0 w 26"/>
                    <a:gd name="T15" fmla="*/ 0 h 112"/>
                    <a:gd name="T16" fmla="*/ 9 w 26"/>
                    <a:gd name="T17" fmla="*/ 17 h 112"/>
                    <a:gd name="T18" fmla="*/ 9 w 26"/>
                    <a:gd name="T19" fmla="*/ 17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12"/>
                    <a:gd name="T32" fmla="*/ 26 w 26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12">
                      <a:moveTo>
                        <a:pt x="9" y="17"/>
                      </a:moveTo>
                      <a:lnTo>
                        <a:pt x="9" y="17"/>
                      </a:lnTo>
                      <a:lnTo>
                        <a:pt x="26" y="112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Freeform 349"/>
                <p:cNvSpPr>
                  <a:spLocks/>
                </p:cNvSpPr>
                <p:nvPr/>
              </p:nvSpPr>
              <p:spPr bwMode="auto">
                <a:xfrm>
                  <a:off x="10661" y="6648"/>
                  <a:ext cx="34" cy="78"/>
                </a:xfrm>
                <a:custGeom>
                  <a:avLst/>
                  <a:gdLst>
                    <a:gd name="T0" fmla="*/ 25 w 34"/>
                    <a:gd name="T1" fmla="*/ 60 h 78"/>
                    <a:gd name="T2" fmla="*/ 25 w 34"/>
                    <a:gd name="T3" fmla="*/ 60 h 78"/>
                    <a:gd name="T4" fmla="*/ 0 w 34"/>
                    <a:gd name="T5" fmla="*/ 0 h 78"/>
                    <a:gd name="T6" fmla="*/ 0 w 34"/>
                    <a:gd name="T7" fmla="*/ 0 h 78"/>
                    <a:gd name="T8" fmla="*/ 25 w 34"/>
                    <a:gd name="T9" fmla="*/ 60 h 78"/>
                    <a:gd name="T10" fmla="*/ 25 w 34"/>
                    <a:gd name="T11" fmla="*/ 60 h 78"/>
                    <a:gd name="T12" fmla="*/ 25 w 34"/>
                    <a:gd name="T13" fmla="*/ 60 h 78"/>
                    <a:gd name="T14" fmla="*/ 34 w 34"/>
                    <a:gd name="T15" fmla="*/ 78 h 78"/>
                    <a:gd name="T16" fmla="*/ 25 w 34"/>
                    <a:gd name="T17" fmla="*/ 60 h 78"/>
                    <a:gd name="T18" fmla="*/ 25 w 34"/>
                    <a:gd name="T19" fmla="*/ 60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78"/>
                    <a:gd name="T32" fmla="*/ 34 w 34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78">
                      <a:moveTo>
                        <a:pt x="25" y="60"/>
                      </a:moveTo>
                      <a:lnTo>
                        <a:pt x="25" y="60"/>
                      </a:lnTo>
                      <a:lnTo>
                        <a:pt x="0" y="0"/>
                      </a:lnTo>
                      <a:lnTo>
                        <a:pt x="25" y="60"/>
                      </a:lnTo>
                      <a:lnTo>
                        <a:pt x="34" y="78"/>
                      </a:lnTo>
                      <a:lnTo>
                        <a:pt x="25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Freeform 350"/>
                <p:cNvSpPr>
                  <a:spLocks/>
                </p:cNvSpPr>
                <p:nvPr/>
              </p:nvSpPr>
              <p:spPr bwMode="auto">
                <a:xfrm>
                  <a:off x="10669" y="6648"/>
                  <a:ext cx="17" cy="60"/>
                </a:xfrm>
                <a:custGeom>
                  <a:avLst/>
                  <a:gdLst>
                    <a:gd name="T0" fmla="*/ 9 w 17"/>
                    <a:gd name="T1" fmla="*/ 0 h 60"/>
                    <a:gd name="T2" fmla="*/ 9 w 17"/>
                    <a:gd name="T3" fmla="*/ 0 h 60"/>
                    <a:gd name="T4" fmla="*/ 17 w 17"/>
                    <a:gd name="T5" fmla="*/ 60 h 60"/>
                    <a:gd name="T6" fmla="*/ 17 w 17"/>
                    <a:gd name="T7" fmla="*/ 60 h 60"/>
                    <a:gd name="T8" fmla="*/ 9 w 17"/>
                    <a:gd name="T9" fmla="*/ 0 h 60"/>
                    <a:gd name="T10" fmla="*/ 9 w 17"/>
                    <a:gd name="T11" fmla="*/ 9 h 60"/>
                    <a:gd name="T12" fmla="*/ 9 w 17"/>
                    <a:gd name="T13" fmla="*/ 0 h 60"/>
                    <a:gd name="T14" fmla="*/ 0 w 17"/>
                    <a:gd name="T15" fmla="*/ 0 h 60"/>
                    <a:gd name="T16" fmla="*/ 9 w 17"/>
                    <a:gd name="T17" fmla="*/ 0 h 60"/>
                    <a:gd name="T18" fmla="*/ 9 w 17"/>
                    <a:gd name="T19" fmla="*/ 0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60"/>
                    <a:gd name="T32" fmla="*/ 17 w 1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6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17" y="60"/>
                      </a:ln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Freeform 351"/>
                <p:cNvSpPr>
                  <a:spLocks/>
                </p:cNvSpPr>
                <p:nvPr/>
              </p:nvSpPr>
              <p:spPr bwMode="auto">
                <a:xfrm>
                  <a:off x="10265" y="6880"/>
                  <a:ext cx="86" cy="258"/>
                </a:xfrm>
                <a:custGeom>
                  <a:avLst/>
                  <a:gdLst>
                    <a:gd name="T0" fmla="*/ 0 w 86"/>
                    <a:gd name="T1" fmla="*/ 233 h 258"/>
                    <a:gd name="T2" fmla="*/ 0 w 86"/>
                    <a:gd name="T3" fmla="*/ 224 h 258"/>
                    <a:gd name="T4" fmla="*/ 8 w 86"/>
                    <a:gd name="T5" fmla="*/ 207 h 258"/>
                    <a:gd name="T6" fmla="*/ 8 w 86"/>
                    <a:gd name="T7" fmla="*/ 181 h 258"/>
                    <a:gd name="T8" fmla="*/ 17 w 86"/>
                    <a:gd name="T9" fmla="*/ 155 h 258"/>
                    <a:gd name="T10" fmla="*/ 25 w 86"/>
                    <a:gd name="T11" fmla="*/ 129 h 258"/>
                    <a:gd name="T12" fmla="*/ 34 w 86"/>
                    <a:gd name="T13" fmla="*/ 104 h 258"/>
                    <a:gd name="T14" fmla="*/ 34 w 86"/>
                    <a:gd name="T15" fmla="*/ 86 h 258"/>
                    <a:gd name="T16" fmla="*/ 43 w 86"/>
                    <a:gd name="T17" fmla="*/ 69 h 258"/>
                    <a:gd name="T18" fmla="*/ 51 w 86"/>
                    <a:gd name="T19" fmla="*/ 61 h 258"/>
                    <a:gd name="T20" fmla="*/ 51 w 86"/>
                    <a:gd name="T21" fmla="*/ 52 h 258"/>
                    <a:gd name="T22" fmla="*/ 60 w 86"/>
                    <a:gd name="T23" fmla="*/ 43 h 258"/>
                    <a:gd name="T24" fmla="*/ 60 w 86"/>
                    <a:gd name="T25" fmla="*/ 35 h 258"/>
                    <a:gd name="T26" fmla="*/ 68 w 86"/>
                    <a:gd name="T27" fmla="*/ 26 h 258"/>
                    <a:gd name="T28" fmla="*/ 77 w 86"/>
                    <a:gd name="T29" fmla="*/ 18 h 258"/>
                    <a:gd name="T30" fmla="*/ 77 w 86"/>
                    <a:gd name="T31" fmla="*/ 9 h 258"/>
                    <a:gd name="T32" fmla="*/ 86 w 86"/>
                    <a:gd name="T33" fmla="*/ 0 h 258"/>
                    <a:gd name="T34" fmla="*/ 77 w 86"/>
                    <a:gd name="T35" fmla="*/ 18 h 258"/>
                    <a:gd name="T36" fmla="*/ 68 w 86"/>
                    <a:gd name="T37" fmla="*/ 35 h 258"/>
                    <a:gd name="T38" fmla="*/ 68 w 86"/>
                    <a:gd name="T39" fmla="*/ 52 h 258"/>
                    <a:gd name="T40" fmla="*/ 60 w 86"/>
                    <a:gd name="T41" fmla="*/ 69 h 258"/>
                    <a:gd name="T42" fmla="*/ 60 w 86"/>
                    <a:gd name="T43" fmla="*/ 86 h 258"/>
                    <a:gd name="T44" fmla="*/ 60 w 86"/>
                    <a:gd name="T45" fmla="*/ 104 h 258"/>
                    <a:gd name="T46" fmla="*/ 68 w 86"/>
                    <a:gd name="T47" fmla="*/ 121 h 258"/>
                    <a:gd name="T48" fmla="*/ 77 w 86"/>
                    <a:gd name="T49" fmla="*/ 138 h 258"/>
                    <a:gd name="T50" fmla="*/ 60 w 86"/>
                    <a:gd name="T51" fmla="*/ 112 h 258"/>
                    <a:gd name="T52" fmla="*/ 77 w 86"/>
                    <a:gd name="T53" fmla="*/ 181 h 258"/>
                    <a:gd name="T54" fmla="*/ 51 w 86"/>
                    <a:gd name="T55" fmla="*/ 129 h 258"/>
                    <a:gd name="T56" fmla="*/ 68 w 86"/>
                    <a:gd name="T57" fmla="*/ 224 h 258"/>
                    <a:gd name="T58" fmla="*/ 43 w 86"/>
                    <a:gd name="T59" fmla="*/ 147 h 258"/>
                    <a:gd name="T60" fmla="*/ 60 w 86"/>
                    <a:gd name="T61" fmla="*/ 258 h 258"/>
                    <a:gd name="T62" fmla="*/ 34 w 86"/>
                    <a:gd name="T63" fmla="*/ 172 h 258"/>
                    <a:gd name="T64" fmla="*/ 51 w 86"/>
                    <a:gd name="T65" fmla="*/ 258 h 258"/>
                    <a:gd name="T66" fmla="*/ 25 w 86"/>
                    <a:gd name="T67" fmla="*/ 207 h 258"/>
                    <a:gd name="T68" fmla="*/ 25 w 86"/>
                    <a:gd name="T69" fmla="*/ 250 h 258"/>
                    <a:gd name="T70" fmla="*/ 17 w 86"/>
                    <a:gd name="T71" fmla="*/ 224 h 258"/>
                    <a:gd name="T72" fmla="*/ 0 w 86"/>
                    <a:gd name="T73" fmla="*/ 233 h 2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6"/>
                    <a:gd name="T112" fmla="*/ 0 h 258"/>
                    <a:gd name="T113" fmla="*/ 86 w 86"/>
                    <a:gd name="T114" fmla="*/ 258 h 2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6" h="258">
                      <a:moveTo>
                        <a:pt x="0" y="233"/>
                      </a:moveTo>
                      <a:lnTo>
                        <a:pt x="0" y="224"/>
                      </a:lnTo>
                      <a:lnTo>
                        <a:pt x="8" y="207"/>
                      </a:lnTo>
                      <a:lnTo>
                        <a:pt x="8" y="181"/>
                      </a:lnTo>
                      <a:lnTo>
                        <a:pt x="17" y="155"/>
                      </a:lnTo>
                      <a:lnTo>
                        <a:pt x="25" y="129"/>
                      </a:lnTo>
                      <a:lnTo>
                        <a:pt x="34" y="104"/>
                      </a:lnTo>
                      <a:lnTo>
                        <a:pt x="34" y="86"/>
                      </a:lnTo>
                      <a:lnTo>
                        <a:pt x="43" y="69"/>
                      </a:lnTo>
                      <a:lnTo>
                        <a:pt x="51" y="61"/>
                      </a:lnTo>
                      <a:lnTo>
                        <a:pt x="51" y="52"/>
                      </a:lnTo>
                      <a:lnTo>
                        <a:pt x="60" y="43"/>
                      </a:lnTo>
                      <a:lnTo>
                        <a:pt x="60" y="35"/>
                      </a:lnTo>
                      <a:lnTo>
                        <a:pt x="68" y="26"/>
                      </a:lnTo>
                      <a:lnTo>
                        <a:pt x="77" y="18"/>
                      </a:lnTo>
                      <a:lnTo>
                        <a:pt x="77" y="9"/>
                      </a:lnTo>
                      <a:lnTo>
                        <a:pt x="86" y="0"/>
                      </a:lnTo>
                      <a:lnTo>
                        <a:pt x="77" y="18"/>
                      </a:lnTo>
                      <a:lnTo>
                        <a:pt x="68" y="35"/>
                      </a:lnTo>
                      <a:lnTo>
                        <a:pt x="68" y="52"/>
                      </a:lnTo>
                      <a:lnTo>
                        <a:pt x="60" y="69"/>
                      </a:lnTo>
                      <a:lnTo>
                        <a:pt x="60" y="86"/>
                      </a:lnTo>
                      <a:lnTo>
                        <a:pt x="60" y="104"/>
                      </a:lnTo>
                      <a:lnTo>
                        <a:pt x="68" y="121"/>
                      </a:lnTo>
                      <a:lnTo>
                        <a:pt x="77" y="138"/>
                      </a:lnTo>
                      <a:lnTo>
                        <a:pt x="60" y="112"/>
                      </a:lnTo>
                      <a:lnTo>
                        <a:pt x="77" y="181"/>
                      </a:lnTo>
                      <a:lnTo>
                        <a:pt x="51" y="129"/>
                      </a:lnTo>
                      <a:lnTo>
                        <a:pt x="68" y="224"/>
                      </a:lnTo>
                      <a:lnTo>
                        <a:pt x="43" y="147"/>
                      </a:lnTo>
                      <a:lnTo>
                        <a:pt x="60" y="258"/>
                      </a:lnTo>
                      <a:lnTo>
                        <a:pt x="34" y="172"/>
                      </a:lnTo>
                      <a:lnTo>
                        <a:pt x="51" y="258"/>
                      </a:lnTo>
                      <a:lnTo>
                        <a:pt x="25" y="207"/>
                      </a:lnTo>
                      <a:lnTo>
                        <a:pt x="25" y="250"/>
                      </a:lnTo>
                      <a:lnTo>
                        <a:pt x="17" y="224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Freeform 352"/>
                <p:cNvSpPr>
                  <a:spLocks/>
                </p:cNvSpPr>
                <p:nvPr/>
              </p:nvSpPr>
              <p:spPr bwMode="auto">
                <a:xfrm>
                  <a:off x="10265" y="7061"/>
                  <a:ext cx="17" cy="52"/>
                </a:xfrm>
                <a:custGeom>
                  <a:avLst/>
                  <a:gdLst>
                    <a:gd name="T0" fmla="*/ 8 w 17"/>
                    <a:gd name="T1" fmla="*/ 0 h 52"/>
                    <a:gd name="T2" fmla="*/ 8 w 17"/>
                    <a:gd name="T3" fmla="*/ 9 h 52"/>
                    <a:gd name="T4" fmla="*/ 0 w 17"/>
                    <a:gd name="T5" fmla="*/ 26 h 52"/>
                    <a:gd name="T6" fmla="*/ 0 w 17"/>
                    <a:gd name="T7" fmla="*/ 43 h 52"/>
                    <a:gd name="T8" fmla="*/ 0 w 17"/>
                    <a:gd name="T9" fmla="*/ 52 h 52"/>
                    <a:gd name="T10" fmla="*/ 0 w 17"/>
                    <a:gd name="T11" fmla="*/ 52 h 52"/>
                    <a:gd name="T12" fmla="*/ 0 w 17"/>
                    <a:gd name="T13" fmla="*/ 43 h 52"/>
                    <a:gd name="T14" fmla="*/ 8 w 17"/>
                    <a:gd name="T15" fmla="*/ 26 h 52"/>
                    <a:gd name="T16" fmla="*/ 8 w 17"/>
                    <a:gd name="T17" fmla="*/ 9 h 52"/>
                    <a:gd name="T18" fmla="*/ 17 w 17"/>
                    <a:gd name="T19" fmla="*/ 0 h 52"/>
                    <a:gd name="T20" fmla="*/ 8 w 17"/>
                    <a:gd name="T21" fmla="*/ 0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52"/>
                    <a:gd name="T35" fmla="*/ 17 w 17"/>
                    <a:gd name="T36" fmla="*/ 52 h 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52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0" y="26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43"/>
                      </a:lnTo>
                      <a:lnTo>
                        <a:pt x="8" y="26"/>
                      </a:lnTo>
                      <a:lnTo>
                        <a:pt x="8" y="9"/>
                      </a:lnTo>
                      <a:lnTo>
                        <a:pt x="17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Freeform 353"/>
                <p:cNvSpPr>
                  <a:spLocks/>
                </p:cNvSpPr>
                <p:nvPr/>
              </p:nvSpPr>
              <p:spPr bwMode="auto">
                <a:xfrm>
                  <a:off x="10273" y="6941"/>
                  <a:ext cx="43" cy="120"/>
                </a:xfrm>
                <a:custGeom>
                  <a:avLst/>
                  <a:gdLst>
                    <a:gd name="T0" fmla="*/ 43 w 43"/>
                    <a:gd name="T1" fmla="*/ 0 h 120"/>
                    <a:gd name="T2" fmla="*/ 35 w 43"/>
                    <a:gd name="T3" fmla="*/ 8 h 120"/>
                    <a:gd name="T4" fmla="*/ 26 w 43"/>
                    <a:gd name="T5" fmla="*/ 25 h 120"/>
                    <a:gd name="T6" fmla="*/ 26 w 43"/>
                    <a:gd name="T7" fmla="*/ 43 h 120"/>
                    <a:gd name="T8" fmla="*/ 17 w 43"/>
                    <a:gd name="T9" fmla="*/ 60 h 120"/>
                    <a:gd name="T10" fmla="*/ 9 w 43"/>
                    <a:gd name="T11" fmla="*/ 77 h 120"/>
                    <a:gd name="T12" fmla="*/ 9 w 43"/>
                    <a:gd name="T13" fmla="*/ 94 h 120"/>
                    <a:gd name="T14" fmla="*/ 9 w 43"/>
                    <a:gd name="T15" fmla="*/ 103 h 120"/>
                    <a:gd name="T16" fmla="*/ 0 w 43"/>
                    <a:gd name="T17" fmla="*/ 120 h 120"/>
                    <a:gd name="T18" fmla="*/ 9 w 43"/>
                    <a:gd name="T19" fmla="*/ 120 h 120"/>
                    <a:gd name="T20" fmla="*/ 9 w 43"/>
                    <a:gd name="T21" fmla="*/ 111 h 120"/>
                    <a:gd name="T22" fmla="*/ 9 w 43"/>
                    <a:gd name="T23" fmla="*/ 94 h 120"/>
                    <a:gd name="T24" fmla="*/ 17 w 43"/>
                    <a:gd name="T25" fmla="*/ 77 h 120"/>
                    <a:gd name="T26" fmla="*/ 17 w 43"/>
                    <a:gd name="T27" fmla="*/ 60 h 120"/>
                    <a:gd name="T28" fmla="*/ 26 w 43"/>
                    <a:gd name="T29" fmla="*/ 43 h 120"/>
                    <a:gd name="T30" fmla="*/ 26 w 43"/>
                    <a:gd name="T31" fmla="*/ 25 h 120"/>
                    <a:gd name="T32" fmla="*/ 35 w 43"/>
                    <a:gd name="T33" fmla="*/ 17 h 120"/>
                    <a:gd name="T34" fmla="*/ 43 w 43"/>
                    <a:gd name="T35" fmla="*/ 0 h 120"/>
                    <a:gd name="T36" fmla="*/ 43 w 43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3"/>
                    <a:gd name="T58" fmla="*/ 0 h 120"/>
                    <a:gd name="T59" fmla="*/ 43 w 43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3" h="120">
                      <a:moveTo>
                        <a:pt x="43" y="0"/>
                      </a:moveTo>
                      <a:lnTo>
                        <a:pt x="35" y="8"/>
                      </a:lnTo>
                      <a:lnTo>
                        <a:pt x="26" y="25"/>
                      </a:lnTo>
                      <a:lnTo>
                        <a:pt x="26" y="43"/>
                      </a:lnTo>
                      <a:lnTo>
                        <a:pt x="17" y="60"/>
                      </a:lnTo>
                      <a:lnTo>
                        <a:pt x="9" y="77"/>
                      </a:lnTo>
                      <a:lnTo>
                        <a:pt x="9" y="94"/>
                      </a:lnTo>
                      <a:lnTo>
                        <a:pt x="9" y="103"/>
                      </a:lnTo>
                      <a:lnTo>
                        <a:pt x="0" y="120"/>
                      </a:lnTo>
                      <a:lnTo>
                        <a:pt x="9" y="120"/>
                      </a:lnTo>
                      <a:lnTo>
                        <a:pt x="9" y="111"/>
                      </a:lnTo>
                      <a:lnTo>
                        <a:pt x="9" y="94"/>
                      </a:lnTo>
                      <a:lnTo>
                        <a:pt x="17" y="77"/>
                      </a:lnTo>
                      <a:lnTo>
                        <a:pt x="17" y="60"/>
                      </a:lnTo>
                      <a:lnTo>
                        <a:pt x="26" y="43"/>
                      </a:lnTo>
                      <a:lnTo>
                        <a:pt x="26" y="25"/>
                      </a:lnTo>
                      <a:lnTo>
                        <a:pt x="35" y="1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Freeform 354"/>
                <p:cNvSpPr>
                  <a:spLocks/>
                </p:cNvSpPr>
                <p:nvPr/>
              </p:nvSpPr>
              <p:spPr bwMode="auto">
                <a:xfrm>
                  <a:off x="10316" y="6880"/>
                  <a:ext cx="35" cy="61"/>
                </a:xfrm>
                <a:custGeom>
                  <a:avLst/>
                  <a:gdLst>
                    <a:gd name="T0" fmla="*/ 35 w 35"/>
                    <a:gd name="T1" fmla="*/ 0 h 61"/>
                    <a:gd name="T2" fmla="*/ 35 w 35"/>
                    <a:gd name="T3" fmla="*/ 0 h 61"/>
                    <a:gd name="T4" fmla="*/ 26 w 35"/>
                    <a:gd name="T5" fmla="*/ 9 h 61"/>
                    <a:gd name="T6" fmla="*/ 26 w 35"/>
                    <a:gd name="T7" fmla="*/ 18 h 61"/>
                    <a:gd name="T8" fmla="*/ 17 w 35"/>
                    <a:gd name="T9" fmla="*/ 26 h 61"/>
                    <a:gd name="T10" fmla="*/ 17 w 35"/>
                    <a:gd name="T11" fmla="*/ 26 h 61"/>
                    <a:gd name="T12" fmla="*/ 9 w 35"/>
                    <a:gd name="T13" fmla="*/ 35 h 61"/>
                    <a:gd name="T14" fmla="*/ 9 w 35"/>
                    <a:gd name="T15" fmla="*/ 43 h 61"/>
                    <a:gd name="T16" fmla="*/ 0 w 35"/>
                    <a:gd name="T17" fmla="*/ 52 h 61"/>
                    <a:gd name="T18" fmla="*/ 0 w 35"/>
                    <a:gd name="T19" fmla="*/ 61 h 61"/>
                    <a:gd name="T20" fmla="*/ 0 w 35"/>
                    <a:gd name="T21" fmla="*/ 61 h 61"/>
                    <a:gd name="T22" fmla="*/ 0 w 35"/>
                    <a:gd name="T23" fmla="*/ 52 h 61"/>
                    <a:gd name="T24" fmla="*/ 9 w 35"/>
                    <a:gd name="T25" fmla="*/ 43 h 61"/>
                    <a:gd name="T26" fmla="*/ 9 w 35"/>
                    <a:gd name="T27" fmla="*/ 43 h 61"/>
                    <a:gd name="T28" fmla="*/ 17 w 35"/>
                    <a:gd name="T29" fmla="*/ 35 h 61"/>
                    <a:gd name="T30" fmla="*/ 26 w 35"/>
                    <a:gd name="T31" fmla="*/ 26 h 61"/>
                    <a:gd name="T32" fmla="*/ 26 w 35"/>
                    <a:gd name="T33" fmla="*/ 18 h 61"/>
                    <a:gd name="T34" fmla="*/ 26 w 35"/>
                    <a:gd name="T35" fmla="*/ 9 h 61"/>
                    <a:gd name="T36" fmla="*/ 35 w 35"/>
                    <a:gd name="T37" fmla="*/ 0 h 61"/>
                    <a:gd name="T38" fmla="*/ 35 w 35"/>
                    <a:gd name="T39" fmla="*/ 0 h 61"/>
                    <a:gd name="T40" fmla="*/ 35 w 35"/>
                    <a:gd name="T41" fmla="*/ 0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61"/>
                    <a:gd name="T65" fmla="*/ 35 w 35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61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26" y="9"/>
                      </a:lnTo>
                      <a:lnTo>
                        <a:pt x="26" y="18"/>
                      </a:lnTo>
                      <a:lnTo>
                        <a:pt x="17" y="26"/>
                      </a:lnTo>
                      <a:lnTo>
                        <a:pt x="9" y="35"/>
                      </a:lnTo>
                      <a:lnTo>
                        <a:pt x="9" y="43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0" y="52"/>
                      </a:lnTo>
                      <a:lnTo>
                        <a:pt x="9" y="43"/>
                      </a:lnTo>
                      <a:lnTo>
                        <a:pt x="17" y="35"/>
                      </a:lnTo>
                      <a:lnTo>
                        <a:pt x="26" y="26"/>
                      </a:lnTo>
                      <a:lnTo>
                        <a:pt x="26" y="18"/>
                      </a:lnTo>
                      <a:lnTo>
                        <a:pt x="26" y="9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Freeform 355"/>
                <p:cNvSpPr>
                  <a:spLocks/>
                </p:cNvSpPr>
                <p:nvPr/>
              </p:nvSpPr>
              <p:spPr bwMode="auto">
                <a:xfrm>
                  <a:off x="10325" y="6880"/>
                  <a:ext cx="26" cy="78"/>
                </a:xfrm>
                <a:custGeom>
                  <a:avLst/>
                  <a:gdLst>
                    <a:gd name="T0" fmla="*/ 0 w 26"/>
                    <a:gd name="T1" fmla="*/ 78 h 78"/>
                    <a:gd name="T2" fmla="*/ 8 w 26"/>
                    <a:gd name="T3" fmla="*/ 61 h 78"/>
                    <a:gd name="T4" fmla="*/ 8 w 26"/>
                    <a:gd name="T5" fmla="*/ 43 h 78"/>
                    <a:gd name="T6" fmla="*/ 17 w 26"/>
                    <a:gd name="T7" fmla="*/ 18 h 78"/>
                    <a:gd name="T8" fmla="*/ 26 w 26"/>
                    <a:gd name="T9" fmla="*/ 0 h 78"/>
                    <a:gd name="T10" fmla="*/ 26 w 26"/>
                    <a:gd name="T11" fmla="*/ 0 h 78"/>
                    <a:gd name="T12" fmla="*/ 17 w 26"/>
                    <a:gd name="T13" fmla="*/ 18 h 78"/>
                    <a:gd name="T14" fmla="*/ 8 w 26"/>
                    <a:gd name="T15" fmla="*/ 43 h 78"/>
                    <a:gd name="T16" fmla="*/ 0 w 26"/>
                    <a:gd name="T17" fmla="*/ 61 h 78"/>
                    <a:gd name="T18" fmla="*/ 0 w 26"/>
                    <a:gd name="T19" fmla="*/ 78 h 78"/>
                    <a:gd name="T20" fmla="*/ 0 w 26"/>
                    <a:gd name="T21" fmla="*/ 78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78"/>
                    <a:gd name="T35" fmla="*/ 26 w 26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78">
                      <a:moveTo>
                        <a:pt x="0" y="78"/>
                      </a:moveTo>
                      <a:lnTo>
                        <a:pt x="8" y="61"/>
                      </a:lnTo>
                      <a:lnTo>
                        <a:pt x="8" y="43"/>
                      </a:lnTo>
                      <a:lnTo>
                        <a:pt x="17" y="18"/>
                      </a:lnTo>
                      <a:lnTo>
                        <a:pt x="26" y="0"/>
                      </a:lnTo>
                      <a:lnTo>
                        <a:pt x="17" y="18"/>
                      </a:lnTo>
                      <a:lnTo>
                        <a:pt x="8" y="43"/>
                      </a:lnTo>
                      <a:lnTo>
                        <a:pt x="0" y="6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Freeform 356"/>
                <p:cNvSpPr>
                  <a:spLocks/>
                </p:cNvSpPr>
                <p:nvPr/>
              </p:nvSpPr>
              <p:spPr bwMode="auto">
                <a:xfrm>
                  <a:off x="10325" y="6958"/>
                  <a:ext cx="26" cy="77"/>
                </a:xfrm>
                <a:custGeom>
                  <a:avLst/>
                  <a:gdLst>
                    <a:gd name="T0" fmla="*/ 17 w 26"/>
                    <a:gd name="T1" fmla="*/ 60 h 77"/>
                    <a:gd name="T2" fmla="*/ 17 w 26"/>
                    <a:gd name="T3" fmla="*/ 60 h 77"/>
                    <a:gd name="T4" fmla="*/ 17 w 26"/>
                    <a:gd name="T5" fmla="*/ 51 h 77"/>
                    <a:gd name="T6" fmla="*/ 8 w 26"/>
                    <a:gd name="T7" fmla="*/ 34 h 77"/>
                    <a:gd name="T8" fmla="*/ 8 w 26"/>
                    <a:gd name="T9" fmla="*/ 17 h 77"/>
                    <a:gd name="T10" fmla="*/ 0 w 26"/>
                    <a:gd name="T11" fmla="*/ 0 h 77"/>
                    <a:gd name="T12" fmla="*/ 0 w 26"/>
                    <a:gd name="T13" fmla="*/ 0 h 77"/>
                    <a:gd name="T14" fmla="*/ 0 w 26"/>
                    <a:gd name="T15" fmla="*/ 17 h 77"/>
                    <a:gd name="T16" fmla="*/ 8 w 26"/>
                    <a:gd name="T17" fmla="*/ 34 h 77"/>
                    <a:gd name="T18" fmla="*/ 8 w 26"/>
                    <a:gd name="T19" fmla="*/ 51 h 77"/>
                    <a:gd name="T20" fmla="*/ 17 w 26"/>
                    <a:gd name="T21" fmla="*/ 60 h 77"/>
                    <a:gd name="T22" fmla="*/ 17 w 26"/>
                    <a:gd name="T23" fmla="*/ 60 h 77"/>
                    <a:gd name="T24" fmla="*/ 17 w 26"/>
                    <a:gd name="T25" fmla="*/ 60 h 77"/>
                    <a:gd name="T26" fmla="*/ 26 w 26"/>
                    <a:gd name="T27" fmla="*/ 77 h 77"/>
                    <a:gd name="T28" fmla="*/ 17 w 26"/>
                    <a:gd name="T29" fmla="*/ 60 h 77"/>
                    <a:gd name="T30" fmla="*/ 17 w 26"/>
                    <a:gd name="T31" fmla="*/ 60 h 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77"/>
                    <a:gd name="T50" fmla="*/ 26 w 26"/>
                    <a:gd name="T51" fmla="*/ 77 h 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77">
                      <a:moveTo>
                        <a:pt x="17" y="60"/>
                      </a:moveTo>
                      <a:lnTo>
                        <a:pt x="17" y="60"/>
                      </a:lnTo>
                      <a:lnTo>
                        <a:pt x="17" y="51"/>
                      </a:lnTo>
                      <a:lnTo>
                        <a:pt x="8" y="34"/>
                      </a:lnTo>
                      <a:lnTo>
                        <a:pt x="8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" y="34"/>
                      </a:lnTo>
                      <a:lnTo>
                        <a:pt x="8" y="51"/>
                      </a:lnTo>
                      <a:lnTo>
                        <a:pt x="17" y="60"/>
                      </a:lnTo>
                      <a:lnTo>
                        <a:pt x="26" y="77"/>
                      </a:lnTo>
                      <a:lnTo>
                        <a:pt x="17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Freeform 357"/>
                <p:cNvSpPr>
                  <a:spLocks/>
                </p:cNvSpPr>
                <p:nvPr/>
              </p:nvSpPr>
              <p:spPr bwMode="auto">
                <a:xfrm>
                  <a:off x="10316" y="6984"/>
                  <a:ext cx="26" cy="34"/>
                </a:xfrm>
                <a:custGeom>
                  <a:avLst/>
                  <a:gdLst>
                    <a:gd name="T0" fmla="*/ 9 w 26"/>
                    <a:gd name="T1" fmla="*/ 8 h 34"/>
                    <a:gd name="T2" fmla="*/ 0 w 26"/>
                    <a:gd name="T3" fmla="*/ 8 h 34"/>
                    <a:gd name="T4" fmla="*/ 26 w 26"/>
                    <a:gd name="T5" fmla="*/ 34 h 34"/>
                    <a:gd name="T6" fmla="*/ 26 w 26"/>
                    <a:gd name="T7" fmla="*/ 34 h 34"/>
                    <a:gd name="T8" fmla="*/ 9 w 26"/>
                    <a:gd name="T9" fmla="*/ 8 h 34"/>
                    <a:gd name="T10" fmla="*/ 0 w 26"/>
                    <a:gd name="T11" fmla="*/ 8 h 34"/>
                    <a:gd name="T12" fmla="*/ 9 w 26"/>
                    <a:gd name="T13" fmla="*/ 8 h 34"/>
                    <a:gd name="T14" fmla="*/ 0 w 26"/>
                    <a:gd name="T15" fmla="*/ 0 h 34"/>
                    <a:gd name="T16" fmla="*/ 0 w 26"/>
                    <a:gd name="T17" fmla="*/ 8 h 34"/>
                    <a:gd name="T18" fmla="*/ 9 w 26"/>
                    <a:gd name="T19" fmla="*/ 8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34"/>
                    <a:gd name="T32" fmla="*/ 26 w 26"/>
                    <a:gd name="T33" fmla="*/ 34 h 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34">
                      <a:moveTo>
                        <a:pt x="9" y="8"/>
                      </a:moveTo>
                      <a:lnTo>
                        <a:pt x="0" y="8"/>
                      </a:lnTo>
                      <a:lnTo>
                        <a:pt x="26" y="34"/>
                      </a:ln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Freeform 358"/>
                <p:cNvSpPr>
                  <a:spLocks/>
                </p:cNvSpPr>
                <p:nvPr/>
              </p:nvSpPr>
              <p:spPr bwMode="auto">
                <a:xfrm>
                  <a:off x="10316" y="6992"/>
                  <a:ext cx="26" cy="86"/>
                </a:xfrm>
                <a:custGeom>
                  <a:avLst/>
                  <a:gdLst>
                    <a:gd name="T0" fmla="*/ 17 w 26"/>
                    <a:gd name="T1" fmla="*/ 69 h 86"/>
                    <a:gd name="T2" fmla="*/ 26 w 26"/>
                    <a:gd name="T3" fmla="*/ 69 h 86"/>
                    <a:gd name="T4" fmla="*/ 9 w 26"/>
                    <a:gd name="T5" fmla="*/ 0 h 86"/>
                    <a:gd name="T6" fmla="*/ 0 w 26"/>
                    <a:gd name="T7" fmla="*/ 0 h 86"/>
                    <a:gd name="T8" fmla="*/ 17 w 26"/>
                    <a:gd name="T9" fmla="*/ 69 h 86"/>
                    <a:gd name="T10" fmla="*/ 26 w 26"/>
                    <a:gd name="T11" fmla="*/ 69 h 86"/>
                    <a:gd name="T12" fmla="*/ 17 w 26"/>
                    <a:gd name="T13" fmla="*/ 69 h 86"/>
                    <a:gd name="T14" fmla="*/ 26 w 26"/>
                    <a:gd name="T15" fmla="*/ 86 h 86"/>
                    <a:gd name="T16" fmla="*/ 26 w 26"/>
                    <a:gd name="T17" fmla="*/ 69 h 86"/>
                    <a:gd name="T18" fmla="*/ 17 w 26"/>
                    <a:gd name="T19" fmla="*/ 69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86"/>
                    <a:gd name="T32" fmla="*/ 26 w 26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86">
                      <a:moveTo>
                        <a:pt x="17" y="69"/>
                      </a:moveTo>
                      <a:lnTo>
                        <a:pt x="26" y="6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7" y="69"/>
                      </a:lnTo>
                      <a:lnTo>
                        <a:pt x="26" y="69"/>
                      </a:lnTo>
                      <a:lnTo>
                        <a:pt x="17" y="69"/>
                      </a:lnTo>
                      <a:lnTo>
                        <a:pt x="26" y="86"/>
                      </a:lnTo>
                      <a:lnTo>
                        <a:pt x="26" y="69"/>
                      </a:lnTo>
                      <a:lnTo>
                        <a:pt x="1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Freeform 359"/>
                <p:cNvSpPr>
                  <a:spLocks/>
                </p:cNvSpPr>
                <p:nvPr/>
              </p:nvSpPr>
              <p:spPr bwMode="auto">
                <a:xfrm>
                  <a:off x="10308" y="6992"/>
                  <a:ext cx="34" cy="69"/>
                </a:xfrm>
                <a:custGeom>
                  <a:avLst/>
                  <a:gdLst>
                    <a:gd name="T0" fmla="*/ 8 w 34"/>
                    <a:gd name="T1" fmla="*/ 17 h 69"/>
                    <a:gd name="T2" fmla="*/ 8 w 34"/>
                    <a:gd name="T3" fmla="*/ 17 h 69"/>
                    <a:gd name="T4" fmla="*/ 25 w 34"/>
                    <a:gd name="T5" fmla="*/ 69 h 69"/>
                    <a:gd name="T6" fmla="*/ 34 w 34"/>
                    <a:gd name="T7" fmla="*/ 69 h 69"/>
                    <a:gd name="T8" fmla="*/ 8 w 34"/>
                    <a:gd name="T9" fmla="*/ 17 h 69"/>
                    <a:gd name="T10" fmla="*/ 8 w 34"/>
                    <a:gd name="T11" fmla="*/ 17 h 69"/>
                    <a:gd name="T12" fmla="*/ 8 w 34"/>
                    <a:gd name="T13" fmla="*/ 17 h 69"/>
                    <a:gd name="T14" fmla="*/ 0 w 34"/>
                    <a:gd name="T15" fmla="*/ 0 h 69"/>
                    <a:gd name="T16" fmla="*/ 8 w 34"/>
                    <a:gd name="T17" fmla="*/ 17 h 69"/>
                    <a:gd name="T18" fmla="*/ 8 w 34"/>
                    <a:gd name="T19" fmla="*/ 17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69"/>
                    <a:gd name="T32" fmla="*/ 34 w 34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69">
                      <a:moveTo>
                        <a:pt x="8" y="17"/>
                      </a:moveTo>
                      <a:lnTo>
                        <a:pt x="8" y="17"/>
                      </a:lnTo>
                      <a:lnTo>
                        <a:pt x="25" y="69"/>
                      </a:lnTo>
                      <a:lnTo>
                        <a:pt x="34" y="69"/>
                      </a:lnTo>
                      <a:lnTo>
                        <a:pt x="8" y="17"/>
                      </a:lnTo>
                      <a:lnTo>
                        <a:pt x="0" y="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Freeform 360"/>
                <p:cNvSpPr>
                  <a:spLocks/>
                </p:cNvSpPr>
                <p:nvPr/>
              </p:nvSpPr>
              <p:spPr bwMode="auto">
                <a:xfrm>
                  <a:off x="10316" y="7009"/>
                  <a:ext cx="17" cy="95"/>
                </a:xfrm>
                <a:custGeom>
                  <a:avLst/>
                  <a:gdLst>
                    <a:gd name="T0" fmla="*/ 17 w 17"/>
                    <a:gd name="T1" fmla="*/ 95 h 95"/>
                    <a:gd name="T2" fmla="*/ 17 w 17"/>
                    <a:gd name="T3" fmla="*/ 95 h 95"/>
                    <a:gd name="T4" fmla="*/ 0 w 17"/>
                    <a:gd name="T5" fmla="*/ 0 h 95"/>
                    <a:gd name="T6" fmla="*/ 0 w 17"/>
                    <a:gd name="T7" fmla="*/ 0 h 95"/>
                    <a:gd name="T8" fmla="*/ 17 w 17"/>
                    <a:gd name="T9" fmla="*/ 95 h 95"/>
                    <a:gd name="T10" fmla="*/ 17 w 17"/>
                    <a:gd name="T11" fmla="*/ 95 h 95"/>
                    <a:gd name="T12" fmla="*/ 17 w 17"/>
                    <a:gd name="T13" fmla="*/ 95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95"/>
                    <a:gd name="T23" fmla="*/ 17 w 17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95">
                      <a:moveTo>
                        <a:pt x="17" y="95"/>
                      </a:moveTo>
                      <a:lnTo>
                        <a:pt x="17" y="95"/>
                      </a:lnTo>
                      <a:lnTo>
                        <a:pt x="0" y="0"/>
                      </a:lnTo>
                      <a:lnTo>
                        <a:pt x="17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Freeform 361"/>
                <p:cNvSpPr>
                  <a:spLocks/>
                </p:cNvSpPr>
                <p:nvPr/>
              </p:nvSpPr>
              <p:spPr bwMode="auto">
                <a:xfrm>
                  <a:off x="10308" y="7027"/>
                  <a:ext cx="25" cy="77"/>
                </a:xfrm>
                <a:custGeom>
                  <a:avLst/>
                  <a:gdLst>
                    <a:gd name="T0" fmla="*/ 0 w 25"/>
                    <a:gd name="T1" fmla="*/ 0 h 77"/>
                    <a:gd name="T2" fmla="*/ 0 w 25"/>
                    <a:gd name="T3" fmla="*/ 0 h 77"/>
                    <a:gd name="T4" fmla="*/ 25 w 25"/>
                    <a:gd name="T5" fmla="*/ 77 h 77"/>
                    <a:gd name="T6" fmla="*/ 25 w 25"/>
                    <a:gd name="T7" fmla="*/ 77 h 77"/>
                    <a:gd name="T8" fmla="*/ 0 w 25"/>
                    <a:gd name="T9" fmla="*/ 0 h 77"/>
                    <a:gd name="T10" fmla="*/ 0 w 25"/>
                    <a:gd name="T11" fmla="*/ 0 h 77"/>
                    <a:gd name="T12" fmla="*/ 0 w 25"/>
                    <a:gd name="T13" fmla="*/ 0 h 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77"/>
                    <a:gd name="T23" fmla="*/ 25 w 25"/>
                    <a:gd name="T24" fmla="*/ 77 h 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Freeform 362"/>
                <p:cNvSpPr>
                  <a:spLocks/>
                </p:cNvSpPr>
                <p:nvPr/>
              </p:nvSpPr>
              <p:spPr bwMode="auto">
                <a:xfrm>
                  <a:off x="10308" y="7027"/>
                  <a:ext cx="25" cy="111"/>
                </a:xfrm>
                <a:custGeom>
                  <a:avLst/>
                  <a:gdLst>
                    <a:gd name="T0" fmla="*/ 17 w 25"/>
                    <a:gd name="T1" fmla="*/ 111 h 111"/>
                    <a:gd name="T2" fmla="*/ 25 w 25"/>
                    <a:gd name="T3" fmla="*/ 111 h 111"/>
                    <a:gd name="T4" fmla="*/ 0 w 25"/>
                    <a:gd name="T5" fmla="*/ 0 h 111"/>
                    <a:gd name="T6" fmla="*/ 0 w 25"/>
                    <a:gd name="T7" fmla="*/ 0 h 111"/>
                    <a:gd name="T8" fmla="*/ 17 w 25"/>
                    <a:gd name="T9" fmla="*/ 111 h 111"/>
                    <a:gd name="T10" fmla="*/ 25 w 25"/>
                    <a:gd name="T11" fmla="*/ 111 h 111"/>
                    <a:gd name="T12" fmla="*/ 17 w 25"/>
                    <a:gd name="T13" fmla="*/ 111 h 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11"/>
                    <a:gd name="T23" fmla="*/ 25 w 25"/>
                    <a:gd name="T24" fmla="*/ 111 h 1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11">
                      <a:moveTo>
                        <a:pt x="17" y="111"/>
                      </a:moveTo>
                      <a:lnTo>
                        <a:pt x="25" y="111"/>
                      </a:lnTo>
                      <a:lnTo>
                        <a:pt x="0" y="0"/>
                      </a:lnTo>
                      <a:lnTo>
                        <a:pt x="17" y="111"/>
                      </a:lnTo>
                      <a:lnTo>
                        <a:pt x="25" y="111"/>
                      </a:lnTo>
                      <a:lnTo>
                        <a:pt x="17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Freeform 363"/>
                <p:cNvSpPr>
                  <a:spLocks/>
                </p:cNvSpPr>
                <p:nvPr/>
              </p:nvSpPr>
              <p:spPr bwMode="auto">
                <a:xfrm>
                  <a:off x="10299" y="7035"/>
                  <a:ext cx="34" cy="103"/>
                </a:xfrm>
                <a:custGeom>
                  <a:avLst/>
                  <a:gdLst>
                    <a:gd name="T0" fmla="*/ 0 w 34"/>
                    <a:gd name="T1" fmla="*/ 17 h 103"/>
                    <a:gd name="T2" fmla="*/ 0 w 34"/>
                    <a:gd name="T3" fmla="*/ 17 h 103"/>
                    <a:gd name="T4" fmla="*/ 26 w 34"/>
                    <a:gd name="T5" fmla="*/ 103 h 103"/>
                    <a:gd name="T6" fmla="*/ 34 w 34"/>
                    <a:gd name="T7" fmla="*/ 103 h 103"/>
                    <a:gd name="T8" fmla="*/ 0 w 34"/>
                    <a:gd name="T9" fmla="*/ 17 h 103"/>
                    <a:gd name="T10" fmla="*/ 0 w 34"/>
                    <a:gd name="T11" fmla="*/ 17 h 103"/>
                    <a:gd name="T12" fmla="*/ 0 w 34"/>
                    <a:gd name="T13" fmla="*/ 17 h 103"/>
                    <a:gd name="T14" fmla="*/ 0 w 34"/>
                    <a:gd name="T15" fmla="*/ 0 h 103"/>
                    <a:gd name="T16" fmla="*/ 0 w 34"/>
                    <a:gd name="T17" fmla="*/ 17 h 103"/>
                    <a:gd name="T18" fmla="*/ 0 w 34"/>
                    <a:gd name="T19" fmla="*/ 17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103"/>
                    <a:gd name="T32" fmla="*/ 34 w 34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103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6" y="103"/>
                      </a:lnTo>
                      <a:lnTo>
                        <a:pt x="34" y="103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Freeform 364"/>
                <p:cNvSpPr>
                  <a:spLocks/>
                </p:cNvSpPr>
                <p:nvPr/>
              </p:nvSpPr>
              <p:spPr bwMode="auto">
                <a:xfrm>
                  <a:off x="10299" y="7052"/>
                  <a:ext cx="17" cy="104"/>
                </a:xfrm>
                <a:custGeom>
                  <a:avLst/>
                  <a:gdLst>
                    <a:gd name="T0" fmla="*/ 9 w 17"/>
                    <a:gd name="T1" fmla="*/ 86 h 104"/>
                    <a:gd name="T2" fmla="*/ 17 w 17"/>
                    <a:gd name="T3" fmla="*/ 86 h 104"/>
                    <a:gd name="T4" fmla="*/ 0 w 17"/>
                    <a:gd name="T5" fmla="*/ 0 h 104"/>
                    <a:gd name="T6" fmla="*/ 0 w 17"/>
                    <a:gd name="T7" fmla="*/ 0 h 104"/>
                    <a:gd name="T8" fmla="*/ 9 w 17"/>
                    <a:gd name="T9" fmla="*/ 86 h 104"/>
                    <a:gd name="T10" fmla="*/ 17 w 17"/>
                    <a:gd name="T11" fmla="*/ 86 h 104"/>
                    <a:gd name="T12" fmla="*/ 9 w 17"/>
                    <a:gd name="T13" fmla="*/ 86 h 104"/>
                    <a:gd name="T14" fmla="*/ 17 w 17"/>
                    <a:gd name="T15" fmla="*/ 104 h 104"/>
                    <a:gd name="T16" fmla="*/ 17 w 17"/>
                    <a:gd name="T17" fmla="*/ 86 h 104"/>
                    <a:gd name="T18" fmla="*/ 9 w 17"/>
                    <a:gd name="T19" fmla="*/ 86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04"/>
                    <a:gd name="T32" fmla="*/ 17 w 17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04">
                      <a:moveTo>
                        <a:pt x="9" y="86"/>
                      </a:moveTo>
                      <a:lnTo>
                        <a:pt x="17" y="86"/>
                      </a:lnTo>
                      <a:lnTo>
                        <a:pt x="0" y="0"/>
                      </a:lnTo>
                      <a:lnTo>
                        <a:pt x="9" y="86"/>
                      </a:lnTo>
                      <a:lnTo>
                        <a:pt x="17" y="86"/>
                      </a:lnTo>
                      <a:lnTo>
                        <a:pt x="9" y="86"/>
                      </a:lnTo>
                      <a:lnTo>
                        <a:pt x="17" y="104"/>
                      </a:lnTo>
                      <a:lnTo>
                        <a:pt x="17" y="86"/>
                      </a:lnTo>
                      <a:lnTo>
                        <a:pt x="9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Freeform 365"/>
                <p:cNvSpPr>
                  <a:spLocks/>
                </p:cNvSpPr>
                <p:nvPr/>
              </p:nvSpPr>
              <p:spPr bwMode="auto">
                <a:xfrm>
                  <a:off x="10290" y="7078"/>
                  <a:ext cx="26" cy="60"/>
                </a:xfrm>
                <a:custGeom>
                  <a:avLst/>
                  <a:gdLst>
                    <a:gd name="T0" fmla="*/ 0 w 26"/>
                    <a:gd name="T1" fmla="*/ 9 h 60"/>
                    <a:gd name="T2" fmla="*/ 0 w 26"/>
                    <a:gd name="T3" fmla="*/ 9 h 60"/>
                    <a:gd name="T4" fmla="*/ 18 w 26"/>
                    <a:gd name="T5" fmla="*/ 60 h 60"/>
                    <a:gd name="T6" fmla="*/ 26 w 26"/>
                    <a:gd name="T7" fmla="*/ 60 h 60"/>
                    <a:gd name="T8" fmla="*/ 0 w 26"/>
                    <a:gd name="T9" fmla="*/ 9 h 60"/>
                    <a:gd name="T10" fmla="*/ 0 w 26"/>
                    <a:gd name="T11" fmla="*/ 9 h 60"/>
                    <a:gd name="T12" fmla="*/ 0 w 26"/>
                    <a:gd name="T13" fmla="*/ 9 h 60"/>
                    <a:gd name="T14" fmla="*/ 0 w 26"/>
                    <a:gd name="T15" fmla="*/ 0 h 60"/>
                    <a:gd name="T16" fmla="*/ 0 w 26"/>
                    <a:gd name="T17" fmla="*/ 9 h 60"/>
                    <a:gd name="T18" fmla="*/ 0 w 26"/>
                    <a:gd name="T19" fmla="*/ 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60"/>
                    <a:gd name="T32" fmla="*/ 26 w 26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60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18" y="60"/>
                      </a:lnTo>
                      <a:lnTo>
                        <a:pt x="26" y="60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Freeform 366"/>
                <p:cNvSpPr>
                  <a:spLocks/>
                </p:cNvSpPr>
                <p:nvPr/>
              </p:nvSpPr>
              <p:spPr bwMode="auto">
                <a:xfrm>
                  <a:off x="10290" y="7087"/>
                  <a:ext cx="1" cy="51"/>
                </a:xfrm>
                <a:custGeom>
                  <a:avLst/>
                  <a:gdLst>
                    <a:gd name="T0" fmla="*/ 0 w 1"/>
                    <a:gd name="T1" fmla="*/ 43 h 51"/>
                    <a:gd name="T2" fmla="*/ 0 w 1"/>
                    <a:gd name="T3" fmla="*/ 43 h 51"/>
                    <a:gd name="T4" fmla="*/ 0 w 1"/>
                    <a:gd name="T5" fmla="*/ 0 h 51"/>
                    <a:gd name="T6" fmla="*/ 0 w 1"/>
                    <a:gd name="T7" fmla="*/ 0 h 51"/>
                    <a:gd name="T8" fmla="*/ 0 w 1"/>
                    <a:gd name="T9" fmla="*/ 43 h 51"/>
                    <a:gd name="T10" fmla="*/ 0 w 1"/>
                    <a:gd name="T11" fmla="*/ 43 h 51"/>
                    <a:gd name="T12" fmla="*/ 0 w 1"/>
                    <a:gd name="T13" fmla="*/ 43 h 51"/>
                    <a:gd name="T14" fmla="*/ 0 w 1"/>
                    <a:gd name="T15" fmla="*/ 51 h 51"/>
                    <a:gd name="T16" fmla="*/ 0 w 1"/>
                    <a:gd name="T17" fmla="*/ 43 h 51"/>
                    <a:gd name="T18" fmla="*/ 0 w 1"/>
                    <a:gd name="T19" fmla="*/ 4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"/>
                    <a:gd name="T31" fmla="*/ 0 h 51"/>
                    <a:gd name="T32" fmla="*/ 1 w 1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" h="51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Freeform 367"/>
                <p:cNvSpPr>
                  <a:spLocks/>
                </p:cNvSpPr>
                <p:nvPr/>
              </p:nvSpPr>
              <p:spPr bwMode="auto">
                <a:xfrm>
                  <a:off x="10282" y="7104"/>
                  <a:ext cx="8" cy="26"/>
                </a:xfrm>
                <a:custGeom>
                  <a:avLst/>
                  <a:gdLst>
                    <a:gd name="T0" fmla="*/ 0 w 8"/>
                    <a:gd name="T1" fmla="*/ 0 h 26"/>
                    <a:gd name="T2" fmla="*/ 0 w 8"/>
                    <a:gd name="T3" fmla="*/ 0 h 26"/>
                    <a:gd name="T4" fmla="*/ 8 w 8"/>
                    <a:gd name="T5" fmla="*/ 26 h 26"/>
                    <a:gd name="T6" fmla="*/ 8 w 8"/>
                    <a:gd name="T7" fmla="*/ 26 h 26"/>
                    <a:gd name="T8" fmla="*/ 0 w 8"/>
                    <a:gd name="T9" fmla="*/ 0 h 26"/>
                    <a:gd name="T10" fmla="*/ 0 w 8"/>
                    <a:gd name="T11" fmla="*/ 0 h 26"/>
                    <a:gd name="T12" fmla="*/ 0 w 8"/>
                    <a:gd name="T13" fmla="*/ 0 h 26"/>
                    <a:gd name="T14" fmla="*/ 0 w 8"/>
                    <a:gd name="T15" fmla="*/ 0 h 26"/>
                    <a:gd name="T16" fmla="*/ 0 w 8"/>
                    <a:gd name="T17" fmla="*/ 0 h 26"/>
                    <a:gd name="T18" fmla="*/ 0 w 8"/>
                    <a:gd name="T19" fmla="*/ 0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26"/>
                    <a:gd name="T32" fmla="*/ 8 w 8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Freeform 368"/>
                <p:cNvSpPr>
                  <a:spLocks/>
                </p:cNvSpPr>
                <p:nvPr/>
              </p:nvSpPr>
              <p:spPr bwMode="auto">
                <a:xfrm>
                  <a:off x="10265" y="7104"/>
                  <a:ext cx="17" cy="17"/>
                </a:xfrm>
                <a:custGeom>
                  <a:avLst/>
                  <a:gdLst>
                    <a:gd name="T0" fmla="*/ 0 w 17"/>
                    <a:gd name="T1" fmla="*/ 9 h 17"/>
                    <a:gd name="T2" fmla="*/ 0 w 17"/>
                    <a:gd name="T3" fmla="*/ 17 h 17"/>
                    <a:gd name="T4" fmla="*/ 17 w 17"/>
                    <a:gd name="T5" fmla="*/ 0 h 17"/>
                    <a:gd name="T6" fmla="*/ 17 w 17"/>
                    <a:gd name="T7" fmla="*/ 0 h 17"/>
                    <a:gd name="T8" fmla="*/ 0 w 17"/>
                    <a:gd name="T9" fmla="*/ 9 h 17"/>
                    <a:gd name="T10" fmla="*/ 0 w 17"/>
                    <a:gd name="T11" fmla="*/ 9 h 17"/>
                    <a:gd name="T12" fmla="*/ 0 w 17"/>
                    <a:gd name="T13" fmla="*/ 9 h 17"/>
                    <a:gd name="T14" fmla="*/ 0 w 17"/>
                    <a:gd name="T15" fmla="*/ 17 h 17"/>
                    <a:gd name="T16" fmla="*/ 0 w 17"/>
                    <a:gd name="T17" fmla="*/ 17 h 17"/>
                    <a:gd name="T18" fmla="*/ 0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0" y="9"/>
                      </a:moveTo>
                      <a:lnTo>
                        <a:pt x="0" y="17"/>
                      </a:lnTo>
                      <a:lnTo>
                        <a:pt x="17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Freeform 369"/>
                <p:cNvSpPr>
                  <a:spLocks/>
                </p:cNvSpPr>
                <p:nvPr/>
              </p:nvSpPr>
              <p:spPr bwMode="auto">
                <a:xfrm>
                  <a:off x="10144" y="7181"/>
                  <a:ext cx="276" cy="233"/>
                </a:xfrm>
                <a:custGeom>
                  <a:avLst/>
                  <a:gdLst>
                    <a:gd name="T0" fmla="*/ 138 w 276"/>
                    <a:gd name="T1" fmla="*/ 233 h 233"/>
                    <a:gd name="T2" fmla="*/ 155 w 276"/>
                    <a:gd name="T3" fmla="*/ 233 h 233"/>
                    <a:gd name="T4" fmla="*/ 172 w 276"/>
                    <a:gd name="T5" fmla="*/ 224 h 233"/>
                    <a:gd name="T6" fmla="*/ 189 w 276"/>
                    <a:gd name="T7" fmla="*/ 216 h 233"/>
                    <a:gd name="T8" fmla="*/ 207 w 276"/>
                    <a:gd name="T9" fmla="*/ 207 h 233"/>
                    <a:gd name="T10" fmla="*/ 224 w 276"/>
                    <a:gd name="T11" fmla="*/ 190 h 233"/>
                    <a:gd name="T12" fmla="*/ 241 w 276"/>
                    <a:gd name="T13" fmla="*/ 181 h 233"/>
                    <a:gd name="T14" fmla="*/ 250 w 276"/>
                    <a:gd name="T15" fmla="*/ 164 h 233"/>
                    <a:gd name="T16" fmla="*/ 258 w 276"/>
                    <a:gd name="T17" fmla="*/ 147 h 233"/>
                    <a:gd name="T18" fmla="*/ 258 w 276"/>
                    <a:gd name="T19" fmla="*/ 130 h 233"/>
                    <a:gd name="T20" fmla="*/ 267 w 276"/>
                    <a:gd name="T21" fmla="*/ 112 h 233"/>
                    <a:gd name="T22" fmla="*/ 267 w 276"/>
                    <a:gd name="T23" fmla="*/ 95 h 233"/>
                    <a:gd name="T24" fmla="*/ 276 w 276"/>
                    <a:gd name="T25" fmla="*/ 78 h 233"/>
                    <a:gd name="T26" fmla="*/ 232 w 276"/>
                    <a:gd name="T27" fmla="*/ 43 h 233"/>
                    <a:gd name="T28" fmla="*/ 258 w 276"/>
                    <a:gd name="T29" fmla="*/ 86 h 233"/>
                    <a:gd name="T30" fmla="*/ 198 w 276"/>
                    <a:gd name="T31" fmla="*/ 35 h 233"/>
                    <a:gd name="T32" fmla="*/ 250 w 276"/>
                    <a:gd name="T33" fmla="*/ 104 h 233"/>
                    <a:gd name="T34" fmla="*/ 155 w 276"/>
                    <a:gd name="T35" fmla="*/ 9 h 233"/>
                    <a:gd name="T36" fmla="*/ 224 w 276"/>
                    <a:gd name="T37" fmla="*/ 104 h 233"/>
                    <a:gd name="T38" fmla="*/ 129 w 276"/>
                    <a:gd name="T39" fmla="*/ 18 h 233"/>
                    <a:gd name="T40" fmla="*/ 189 w 276"/>
                    <a:gd name="T41" fmla="*/ 112 h 233"/>
                    <a:gd name="T42" fmla="*/ 86 w 276"/>
                    <a:gd name="T43" fmla="*/ 0 h 233"/>
                    <a:gd name="T44" fmla="*/ 172 w 276"/>
                    <a:gd name="T45" fmla="*/ 121 h 233"/>
                    <a:gd name="T46" fmla="*/ 69 w 276"/>
                    <a:gd name="T47" fmla="*/ 43 h 233"/>
                    <a:gd name="T48" fmla="*/ 146 w 276"/>
                    <a:gd name="T49" fmla="*/ 138 h 233"/>
                    <a:gd name="T50" fmla="*/ 52 w 276"/>
                    <a:gd name="T51" fmla="*/ 78 h 233"/>
                    <a:gd name="T52" fmla="*/ 129 w 276"/>
                    <a:gd name="T53" fmla="*/ 147 h 233"/>
                    <a:gd name="T54" fmla="*/ 34 w 276"/>
                    <a:gd name="T55" fmla="*/ 95 h 233"/>
                    <a:gd name="T56" fmla="*/ 103 w 276"/>
                    <a:gd name="T57" fmla="*/ 164 h 233"/>
                    <a:gd name="T58" fmla="*/ 26 w 276"/>
                    <a:gd name="T59" fmla="*/ 130 h 233"/>
                    <a:gd name="T60" fmla="*/ 95 w 276"/>
                    <a:gd name="T61" fmla="*/ 181 h 233"/>
                    <a:gd name="T62" fmla="*/ 9 w 276"/>
                    <a:gd name="T63" fmla="*/ 147 h 233"/>
                    <a:gd name="T64" fmla="*/ 69 w 276"/>
                    <a:gd name="T65" fmla="*/ 198 h 233"/>
                    <a:gd name="T66" fmla="*/ 0 w 276"/>
                    <a:gd name="T67" fmla="*/ 164 h 233"/>
                    <a:gd name="T68" fmla="*/ 17 w 276"/>
                    <a:gd name="T69" fmla="*/ 173 h 233"/>
                    <a:gd name="T70" fmla="*/ 17 w 276"/>
                    <a:gd name="T71" fmla="*/ 181 h 233"/>
                    <a:gd name="T72" fmla="*/ 26 w 276"/>
                    <a:gd name="T73" fmla="*/ 190 h 233"/>
                    <a:gd name="T74" fmla="*/ 34 w 276"/>
                    <a:gd name="T75" fmla="*/ 198 h 233"/>
                    <a:gd name="T76" fmla="*/ 43 w 276"/>
                    <a:gd name="T77" fmla="*/ 198 h 233"/>
                    <a:gd name="T78" fmla="*/ 52 w 276"/>
                    <a:gd name="T79" fmla="*/ 207 h 233"/>
                    <a:gd name="T80" fmla="*/ 60 w 276"/>
                    <a:gd name="T81" fmla="*/ 216 h 233"/>
                    <a:gd name="T82" fmla="*/ 69 w 276"/>
                    <a:gd name="T83" fmla="*/ 216 h 233"/>
                    <a:gd name="T84" fmla="*/ 69 w 276"/>
                    <a:gd name="T85" fmla="*/ 224 h 233"/>
                    <a:gd name="T86" fmla="*/ 77 w 276"/>
                    <a:gd name="T87" fmla="*/ 224 h 233"/>
                    <a:gd name="T88" fmla="*/ 86 w 276"/>
                    <a:gd name="T89" fmla="*/ 224 h 233"/>
                    <a:gd name="T90" fmla="*/ 95 w 276"/>
                    <a:gd name="T91" fmla="*/ 233 h 233"/>
                    <a:gd name="T92" fmla="*/ 103 w 276"/>
                    <a:gd name="T93" fmla="*/ 233 h 233"/>
                    <a:gd name="T94" fmla="*/ 121 w 276"/>
                    <a:gd name="T95" fmla="*/ 233 h 233"/>
                    <a:gd name="T96" fmla="*/ 129 w 276"/>
                    <a:gd name="T97" fmla="*/ 233 h 233"/>
                    <a:gd name="T98" fmla="*/ 138 w 276"/>
                    <a:gd name="T99" fmla="*/ 233 h 2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76"/>
                    <a:gd name="T151" fmla="*/ 0 h 233"/>
                    <a:gd name="T152" fmla="*/ 276 w 276"/>
                    <a:gd name="T153" fmla="*/ 233 h 23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76" h="233">
                      <a:moveTo>
                        <a:pt x="138" y="233"/>
                      </a:moveTo>
                      <a:lnTo>
                        <a:pt x="155" y="233"/>
                      </a:lnTo>
                      <a:lnTo>
                        <a:pt x="172" y="224"/>
                      </a:lnTo>
                      <a:lnTo>
                        <a:pt x="189" y="216"/>
                      </a:lnTo>
                      <a:lnTo>
                        <a:pt x="207" y="207"/>
                      </a:lnTo>
                      <a:lnTo>
                        <a:pt x="224" y="190"/>
                      </a:lnTo>
                      <a:lnTo>
                        <a:pt x="241" y="181"/>
                      </a:lnTo>
                      <a:lnTo>
                        <a:pt x="250" y="164"/>
                      </a:lnTo>
                      <a:lnTo>
                        <a:pt x="258" y="147"/>
                      </a:lnTo>
                      <a:lnTo>
                        <a:pt x="258" y="130"/>
                      </a:lnTo>
                      <a:lnTo>
                        <a:pt x="267" y="112"/>
                      </a:lnTo>
                      <a:lnTo>
                        <a:pt x="267" y="95"/>
                      </a:lnTo>
                      <a:lnTo>
                        <a:pt x="276" y="78"/>
                      </a:lnTo>
                      <a:lnTo>
                        <a:pt x="232" y="43"/>
                      </a:lnTo>
                      <a:lnTo>
                        <a:pt x="258" y="86"/>
                      </a:lnTo>
                      <a:lnTo>
                        <a:pt x="198" y="35"/>
                      </a:lnTo>
                      <a:lnTo>
                        <a:pt x="250" y="104"/>
                      </a:lnTo>
                      <a:lnTo>
                        <a:pt x="155" y="9"/>
                      </a:lnTo>
                      <a:lnTo>
                        <a:pt x="224" y="104"/>
                      </a:lnTo>
                      <a:lnTo>
                        <a:pt x="129" y="18"/>
                      </a:lnTo>
                      <a:lnTo>
                        <a:pt x="189" y="112"/>
                      </a:lnTo>
                      <a:lnTo>
                        <a:pt x="86" y="0"/>
                      </a:lnTo>
                      <a:lnTo>
                        <a:pt x="172" y="121"/>
                      </a:lnTo>
                      <a:lnTo>
                        <a:pt x="69" y="43"/>
                      </a:lnTo>
                      <a:lnTo>
                        <a:pt x="146" y="138"/>
                      </a:lnTo>
                      <a:lnTo>
                        <a:pt x="52" y="78"/>
                      </a:lnTo>
                      <a:lnTo>
                        <a:pt x="129" y="147"/>
                      </a:lnTo>
                      <a:lnTo>
                        <a:pt x="34" y="95"/>
                      </a:lnTo>
                      <a:lnTo>
                        <a:pt x="103" y="164"/>
                      </a:lnTo>
                      <a:lnTo>
                        <a:pt x="26" y="130"/>
                      </a:lnTo>
                      <a:lnTo>
                        <a:pt x="95" y="181"/>
                      </a:lnTo>
                      <a:lnTo>
                        <a:pt x="9" y="147"/>
                      </a:lnTo>
                      <a:lnTo>
                        <a:pt x="69" y="198"/>
                      </a:lnTo>
                      <a:lnTo>
                        <a:pt x="0" y="164"/>
                      </a:lnTo>
                      <a:lnTo>
                        <a:pt x="17" y="173"/>
                      </a:lnTo>
                      <a:lnTo>
                        <a:pt x="17" y="181"/>
                      </a:lnTo>
                      <a:lnTo>
                        <a:pt x="26" y="190"/>
                      </a:lnTo>
                      <a:lnTo>
                        <a:pt x="34" y="198"/>
                      </a:lnTo>
                      <a:lnTo>
                        <a:pt x="43" y="198"/>
                      </a:lnTo>
                      <a:lnTo>
                        <a:pt x="52" y="207"/>
                      </a:lnTo>
                      <a:lnTo>
                        <a:pt x="60" y="216"/>
                      </a:lnTo>
                      <a:lnTo>
                        <a:pt x="69" y="216"/>
                      </a:lnTo>
                      <a:lnTo>
                        <a:pt x="69" y="224"/>
                      </a:lnTo>
                      <a:lnTo>
                        <a:pt x="77" y="224"/>
                      </a:lnTo>
                      <a:lnTo>
                        <a:pt x="86" y="224"/>
                      </a:lnTo>
                      <a:lnTo>
                        <a:pt x="95" y="233"/>
                      </a:lnTo>
                      <a:lnTo>
                        <a:pt x="103" y="233"/>
                      </a:lnTo>
                      <a:lnTo>
                        <a:pt x="121" y="233"/>
                      </a:lnTo>
                      <a:lnTo>
                        <a:pt x="129" y="233"/>
                      </a:lnTo>
                      <a:lnTo>
                        <a:pt x="138" y="2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Freeform 370"/>
                <p:cNvSpPr>
                  <a:spLocks/>
                </p:cNvSpPr>
                <p:nvPr/>
              </p:nvSpPr>
              <p:spPr bwMode="auto">
                <a:xfrm>
                  <a:off x="10204" y="7397"/>
                  <a:ext cx="104" cy="17"/>
                </a:xfrm>
                <a:custGeom>
                  <a:avLst/>
                  <a:gdLst>
                    <a:gd name="T0" fmla="*/ 104 w 104"/>
                    <a:gd name="T1" fmla="*/ 8 h 17"/>
                    <a:gd name="T2" fmla="*/ 95 w 104"/>
                    <a:gd name="T3" fmla="*/ 17 h 17"/>
                    <a:gd name="T4" fmla="*/ 78 w 104"/>
                    <a:gd name="T5" fmla="*/ 17 h 17"/>
                    <a:gd name="T6" fmla="*/ 69 w 104"/>
                    <a:gd name="T7" fmla="*/ 17 h 17"/>
                    <a:gd name="T8" fmla="*/ 52 w 104"/>
                    <a:gd name="T9" fmla="*/ 17 h 17"/>
                    <a:gd name="T10" fmla="*/ 35 w 104"/>
                    <a:gd name="T11" fmla="*/ 8 h 17"/>
                    <a:gd name="T12" fmla="*/ 26 w 104"/>
                    <a:gd name="T13" fmla="*/ 8 h 17"/>
                    <a:gd name="T14" fmla="*/ 9 w 104"/>
                    <a:gd name="T15" fmla="*/ 0 h 17"/>
                    <a:gd name="T16" fmla="*/ 0 w 104"/>
                    <a:gd name="T17" fmla="*/ 0 h 17"/>
                    <a:gd name="T18" fmla="*/ 0 w 104"/>
                    <a:gd name="T19" fmla="*/ 0 h 17"/>
                    <a:gd name="T20" fmla="*/ 9 w 104"/>
                    <a:gd name="T21" fmla="*/ 8 h 17"/>
                    <a:gd name="T22" fmla="*/ 26 w 104"/>
                    <a:gd name="T23" fmla="*/ 8 h 17"/>
                    <a:gd name="T24" fmla="*/ 35 w 104"/>
                    <a:gd name="T25" fmla="*/ 17 h 17"/>
                    <a:gd name="T26" fmla="*/ 52 w 104"/>
                    <a:gd name="T27" fmla="*/ 17 h 17"/>
                    <a:gd name="T28" fmla="*/ 69 w 104"/>
                    <a:gd name="T29" fmla="*/ 17 h 17"/>
                    <a:gd name="T30" fmla="*/ 78 w 104"/>
                    <a:gd name="T31" fmla="*/ 17 h 17"/>
                    <a:gd name="T32" fmla="*/ 95 w 104"/>
                    <a:gd name="T33" fmla="*/ 17 h 17"/>
                    <a:gd name="T34" fmla="*/ 104 w 104"/>
                    <a:gd name="T35" fmla="*/ 17 h 17"/>
                    <a:gd name="T36" fmla="*/ 104 w 104"/>
                    <a:gd name="T37" fmla="*/ 8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7"/>
                    <a:gd name="T59" fmla="*/ 104 w 104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7">
                      <a:moveTo>
                        <a:pt x="104" y="8"/>
                      </a:moveTo>
                      <a:lnTo>
                        <a:pt x="95" y="17"/>
                      </a:lnTo>
                      <a:lnTo>
                        <a:pt x="78" y="17"/>
                      </a:lnTo>
                      <a:lnTo>
                        <a:pt x="69" y="17"/>
                      </a:lnTo>
                      <a:lnTo>
                        <a:pt x="52" y="17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8"/>
                      </a:lnTo>
                      <a:lnTo>
                        <a:pt x="26" y="8"/>
                      </a:lnTo>
                      <a:lnTo>
                        <a:pt x="35" y="17"/>
                      </a:lnTo>
                      <a:lnTo>
                        <a:pt x="52" y="17"/>
                      </a:lnTo>
                      <a:lnTo>
                        <a:pt x="69" y="17"/>
                      </a:lnTo>
                      <a:lnTo>
                        <a:pt x="78" y="17"/>
                      </a:lnTo>
                      <a:lnTo>
                        <a:pt x="95" y="17"/>
                      </a:lnTo>
                      <a:lnTo>
                        <a:pt x="104" y="17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Freeform 371"/>
                <p:cNvSpPr>
                  <a:spLocks/>
                </p:cNvSpPr>
                <p:nvPr/>
              </p:nvSpPr>
              <p:spPr bwMode="auto">
                <a:xfrm>
                  <a:off x="10308" y="7336"/>
                  <a:ext cx="94" cy="78"/>
                </a:xfrm>
                <a:custGeom>
                  <a:avLst/>
                  <a:gdLst>
                    <a:gd name="T0" fmla="*/ 86 w 94"/>
                    <a:gd name="T1" fmla="*/ 0 h 78"/>
                    <a:gd name="T2" fmla="*/ 77 w 94"/>
                    <a:gd name="T3" fmla="*/ 9 h 78"/>
                    <a:gd name="T4" fmla="*/ 68 w 94"/>
                    <a:gd name="T5" fmla="*/ 26 h 78"/>
                    <a:gd name="T6" fmla="*/ 60 w 94"/>
                    <a:gd name="T7" fmla="*/ 35 h 78"/>
                    <a:gd name="T8" fmla="*/ 51 w 94"/>
                    <a:gd name="T9" fmla="*/ 43 h 78"/>
                    <a:gd name="T10" fmla="*/ 43 w 94"/>
                    <a:gd name="T11" fmla="*/ 52 h 78"/>
                    <a:gd name="T12" fmla="*/ 25 w 94"/>
                    <a:gd name="T13" fmla="*/ 61 h 78"/>
                    <a:gd name="T14" fmla="*/ 17 w 94"/>
                    <a:gd name="T15" fmla="*/ 69 h 78"/>
                    <a:gd name="T16" fmla="*/ 0 w 94"/>
                    <a:gd name="T17" fmla="*/ 69 h 78"/>
                    <a:gd name="T18" fmla="*/ 0 w 94"/>
                    <a:gd name="T19" fmla="*/ 78 h 78"/>
                    <a:gd name="T20" fmla="*/ 17 w 94"/>
                    <a:gd name="T21" fmla="*/ 69 h 78"/>
                    <a:gd name="T22" fmla="*/ 25 w 94"/>
                    <a:gd name="T23" fmla="*/ 61 h 78"/>
                    <a:gd name="T24" fmla="*/ 43 w 94"/>
                    <a:gd name="T25" fmla="*/ 52 h 78"/>
                    <a:gd name="T26" fmla="*/ 51 w 94"/>
                    <a:gd name="T27" fmla="*/ 43 h 78"/>
                    <a:gd name="T28" fmla="*/ 68 w 94"/>
                    <a:gd name="T29" fmla="*/ 35 h 78"/>
                    <a:gd name="T30" fmla="*/ 77 w 94"/>
                    <a:gd name="T31" fmla="*/ 26 h 78"/>
                    <a:gd name="T32" fmla="*/ 86 w 94"/>
                    <a:gd name="T33" fmla="*/ 18 h 78"/>
                    <a:gd name="T34" fmla="*/ 94 w 94"/>
                    <a:gd name="T35" fmla="*/ 0 h 78"/>
                    <a:gd name="T36" fmla="*/ 86 w 94"/>
                    <a:gd name="T37" fmla="*/ 0 h 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4"/>
                    <a:gd name="T58" fmla="*/ 0 h 78"/>
                    <a:gd name="T59" fmla="*/ 94 w 94"/>
                    <a:gd name="T60" fmla="*/ 78 h 7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4" h="78">
                      <a:moveTo>
                        <a:pt x="86" y="0"/>
                      </a:moveTo>
                      <a:lnTo>
                        <a:pt x="77" y="9"/>
                      </a:lnTo>
                      <a:lnTo>
                        <a:pt x="68" y="26"/>
                      </a:lnTo>
                      <a:lnTo>
                        <a:pt x="60" y="35"/>
                      </a:lnTo>
                      <a:lnTo>
                        <a:pt x="51" y="43"/>
                      </a:lnTo>
                      <a:lnTo>
                        <a:pt x="43" y="52"/>
                      </a:lnTo>
                      <a:lnTo>
                        <a:pt x="25" y="61"/>
                      </a:lnTo>
                      <a:lnTo>
                        <a:pt x="17" y="6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17" y="69"/>
                      </a:lnTo>
                      <a:lnTo>
                        <a:pt x="25" y="61"/>
                      </a:lnTo>
                      <a:lnTo>
                        <a:pt x="43" y="52"/>
                      </a:lnTo>
                      <a:lnTo>
                        <a:pt x="51" y="43"/>
                      </a:lnTo>
                      <a:lnTo>
                        <a:pt x="68" y="35"/>
                      </a:lnTo>
                      <a:lnTo>
                        <a:pt x="77" y="26"/>
                      </a:lnTo>
                      <a:lnTo>
                        <a:pt x="86" y="18"/>
                      </a:lnTo>
                      <a:lnTo>
                        <a:pt x="94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Freeform 372"/>
                <p:cNvSpPr>
                  <a:spLocks/>
                </p:cNvSpPr>
                <p:nvPr/>
              </p:nvSpPr>
              <p:spPr bwMode="auto">
                <a:xfrm>
                  <a:off x="10394" y="7259"/>
                  <a:ext cx="26" cy="77"/>
                </a:xfrm>
                <a:custGeom>
                  <a:avLst/>
                  <a:gdLst>
                    <a:gd name="T0" fmla="*/ 26 w 26"/>
                    <a:gd name="T1" fmla="*/ 8 h 77"/>
                    <a:gd name="T2" fmla="*/ 26 w 26"/>
                    <a:gd name="T3" fmla="*/ 0 h 77"/>
                    <a:gd name="T4" fmla="*/ 17 w 26"/>
                    <a:gd name="T5" fmla="*/ 26 h 77"/>
                    <a:gd name="T6" fmla="*/ 17 w 26"/>
                    <a:gd name="T7" fmla="*/ 43 h 77"/>
                    <a:gd name="T8" fmla="*/ 8 w 26"/>
                    <a:gd name="T9" fmla="*/ 60 h 77"/>
                    <a:gd name="T10" fmla="*/ 0 w 26"/>
                    <a:gd name="T11" fmla="*/ 77 h 77"/>
                    <a:gd name="T12" fmla="*/ 8 w 26"/>
                    <a:gd name="T13" fmla="*/ 77 h 77"/>
                    <a:gd name="T14" fmla="*/ 8 w 26"/>
                    <a:gd name="T15" fmla="*/ 69 h 77"/>
                    <a:gd name="T16" fmla="*/ 17 w 26"/>
                    <a:gd name="T17" fmla="*/ 52 h 77"/>
                    <a:gd name="T18" fmla="*/ 17 w 26"/>
                    <a:gd name="T19" fmla="*/ 34 h 77"/>
                    <a:gd name="T20" fmla="*/ 26 w 26"/>
                    <a:gd name="T21" fmla="*/ 17 h 77"/>
                    <a:gd name="T22" fmla="*/ 26 w 26"/>
                    <a:gd name="T23" fmla="*/ 17 h 77"/>
                    <a:gd name="T24" fmla="*/ 26 w 26"/>
                    <a:gd name="T25" fmla="*/ 8 h 77"/>
                    <a:gd name="T26" fmla="*/ 26 w 26"/>
                    <a:gd name="T27" fmla="*/ 8 h 77"/>
                    <a:gd name="T28" fmla="*/ 26 w 26"/>
                    <a:gd name="T29" fmla="*/ 0 h 77"/>
                    <a:gd name="T30" fmla="*/ 26 w 26"/>
                    <a:gd name="T31" fmla="*/ 0 h 77"/>
                    <a:gd name="T32" fmla="*/ 26 w 26"/>
                    <a:gd name="T33" fmla="*/ 0 h 77"/>
                    <a:gd name="T34" fmla="*/ 26 w 26"/>
                    <a:gd name="T35" fmla="*/ 0 h 77"/>
                    <a:gd name="T36" fmla="*/ 26 w 26"/>
                    <a:gd name="T37" fmla="*/ 0 h 77"/>
                    <a:gd name="T38" fmla="*/ 26 w 26"/>
                    <a:gd name="T39" fmla="*/ 8 h 7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"/>
                    <a:gd name="T61" fmla="*/ 0 h 77"/>
                    <a:gd name="T62" fmla="*/ 26 w 26"/>
                    <a:gd name="T63" fmla="*/ 77 h 7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" h="77">
                      <a:moveTo>
                        <a:pt x="26" y="8"/>
                      </a:moveTo>
                      <a:lnTo>
                        <a:pt x="26" y="0"/>
                      </a:lnTo>
                      <a:lnTo>
                        <a:pt x="17" y="26"/>
                      </a:lnTo>
                      <a:lnTo>
                        <a:pt x="17" y="43"/>
                      </a:lnTo>
                      <a:lnTo>
                        <a:pt x="8" y="60"/>
                      </a:lnTo>
                      <a:lnTo>
                        <a:pt x="0" y="77"/>
                      </a:lnTo>
                      <a:lnTo>
                        <a:pt x="8" y="77"/>
                      </a:lnTo>
                      <a:lnTo>
                        <a:pt x="8" y="69"/>
                      </a:lnTo>
                      <a:lnTo>
                        <a:pt x="17" y="52"/>
                      </a:lnTo>
                      <a:lnTo>
                        <a:pt x="17" y="34"/>
                      </a:lnTo>
                      <a:lnTo>
                        <a:pt x="26" y="17"/>
                      </a:lnTo>
                      <a:lnTo>
                        <a:pt x="26" y="8"/>
                      </a:lnTo>
                      <a:lnTo>
                        <a:pt x="26" y="0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Freeform 373"/>
                <p:cNvSpPr>
                  <a:spLocks/>
                </p:cNvSpPr>
                <p:nvPr/>
              </p:nvSpPr>
              <p:spPr bwMode="auto">
                <a:xfrm>
                  <a:off x="10376" y="7224"/>
                  <a:ext cx="44" cy="43"/>
                </a:xfrm>
                <a:custGeom>
                  <a:avLst/>
                  <a:gdLst>
                    <a:gd name="T0" fmla="*/ 0 w 44"/>
                    <a:gd name="T1" fmla="*/ 0 h 43"/>
                    <a:gd name="T2" fmla="*/ 0 w 44"/>
                    <a:gd name="T3" fmla="*/ 9 h 43"/>
                    <a:gd name="T4" fmla="*/ 44 w 44"/>
                    <a:gd name="T5" fmla="*/ 43 h 43"/>
                    <a:gd name="T6" fmla="*/ 44 w 44"/>
                    <a:gd name="T7" fmla="*/ 35 h 43"/>
                    <a:gd name="T8" fmla="*/ 0 w 44"/>
                    <a:gd name="T9" fmla="*/ 0 h 43"/>
                    <a:gd name="T10" fmla="*/ 0 w 44"/>
                    <a:gd name="T11" fmla="*/ 9 h 43"/>
                    <a:gd name="T12" fmla="*/ 0 w 44"/>
                    <a:gd name="T13" fmla="*/ 0 h 43"/>
                    <a:gd name="T14" fmla="*/ 0 w 44"/>
                    <a:gd name="T15" fmla="*/ 0 h 43"/>
                    <a:gd name="T16" fmla="*/ 0 w 44"/>
                    <a:gd name="T17" fmla="*/ 9 h 43"/>
                    <a:gd name="T18" fmla="*/ 0 w 44"/>
                    <a:gd name="T19" fmla="*/ 0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3"/>
                    <a:gd name="T32" fmla="*/ 44 w 44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3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44" y="43"/>
                      </a:lnTo>
                      <a:lnTo>
                        <a:pt x="44" y="35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Freeform 374"/>
                <p:cNvSpPr>
                  <a:spLocks/>
                </p:cNvSpPr>
                <p:nvPr/>
              </p:nvSpPr>
              <p:spPr bwMode="auto">
                <a:xfrm>
                  <a:off x="10376" y="7224"/>
                  <a:ext cx="26" cy="52"/>
                </a:xfrm>
                <a:custGeom>
                  <a:avLst/>
                  <a:gdLst>
                    <a:gd name="T0" fmla="*/ 26 w 26"/>
                    <a:gd name="T1" fmla="*/ 43 h 52"/>
                    <a:gd name="T2" fmla="*/ 26 w 26"/>
                    <a:gd name="T3" fmla="*/ 43 h 52"/>
                    <a:gd name="T4" fmla="*/ 0 w 26"/>
                    <a:gd name="T5" fmla="*/ 0 h 52"/>
                    <a:gd name="T6" fmla="*/ 0 w 26"/>
                    <a:gd name="T7" fmla="*/ 9 h 52"/>
                    <a:gd name="T8" fmla="*/ 18 w 26"/>
                    <a:gd name="T9" fmla="*/ 43 h 52"/>
                    <a:gd name="T10" fmla="*/ 26 w 26"/>
                    <a:gd name="T11" fmla="*/ 35 h 52"/>
                    <a:gd name="T12" fmla="*/ 26 w 26"/>
                    <a:gd name="T13" fmla="*/ 43 h 52"/>
                    <a:gd name="T14" fmla="*/ 26 w 26"/>
                    <a:gd name="T15" fmla="*/ 52 h 52"/>
                    <a:gd name="T16" fmla="*/ 26 w 26"/>
                    <a:gd name="T17" fmla="*/ 43 h 52"/>
                    <a:gd name="T18" fmla="*/ 26 w 26"/>
                    <a:gd name="T19" fmla="*/ 43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52"/>
                    <a:gd name="T32" fmla="*/ 26 w 26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52">
                      <a:moveTo>
                        <a:pt x="26" y="43"/>
                      </a:moveTo>
                      <a:lnTo>
                        <a:pt x="26" y="4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8" y="43"/>
                      </a:lnTo>
                      <a:lnTo>
                        <a:pt x="26" y="35"/>
                      </a:lnTo>
                      <a:lnTo>
                        <a:pt x="26" y="43"/>
                      </a:lnTo>
                      <a:lnTo>
                        <a:pt x="26" y="52"/>
                      </a:lnTo>
                      <a:lnTo>
                        <a:pt x="2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Freeform 375"/>
                <p:cNvSpPr>
                  <a:spLocks/>
                </p:cNvSpPr>
                <p:nvPr/>
              </p:nvSpPr>
              <p:spPr bwMode="auto">
                <a:xfrm>
                  <a:off x="10333" y="7207"/>
                  <a:ext cx="69" cy="60"/>
                </a:xfrm>
                <a:custGeom>
                  <a:avLst/>
                  <a:gdLst>
                    <a:gd name="T0" fmla="*/ 9 w 69"/>
                    <a:gd name="T1" fmla="*/ 9 h 60"/>
                    <a:gd name="T2" fmla="*/ 9 w 69"/>
                    <a:gd name="T3" fmla="*/ 9 h 60"/>
                    <a:gd name="T4" fmla="*/ 69 w 69"/>
                    <a:gd name="T5" fmla="*/ 60 h 60"/>
                    <a:gd name="T6" fmla="*/ 69 w 69"/>
                    <a:gd name="T7" fmla="*/ 52 h 60"/>
                    <a:gd name="T8" fmla="*/ 9 w 69"/>
                    <a:gd name="T9" fmla="*/ 9 h 60"/>
                    <a:gd name="T10" fmla="*/ 9 w 69"/>
                    <a:gd name="T11" fmla="*/ 9 h 60"/>
                    <a:gd name="T12" fmla="*/ 9 w 69"/>
                    <a:gd name="T13" fmla="*/ 9 h 60"/>
                    <a:gd name="T14" fmla="*/ 0 w 69"/>
                    <a:gd name="T15" fmla="*/ 0 h 60"/>
                    <a:gd name="T16" fmla="*/ 9 w 69"/>
                    <a:gd name="T17" fmla="*/ 9 h 60"/>
                    <a:gd name="T18" fmla="*/ 9 w 69"/>
                    <a:gd name="T19" fmla="*/ 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9"/>
                    <a:gd name="T31" fmla="*/ 0 h 60"/>
                    <a:gd name="T32" fmla="*/ 69 w 69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9" h="60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69" y="60"/>
                      </a:lnTo>
                      <a:lnTo>
                        <a:pt x="69" y="52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3" name="Freeform 376"/>
                <p:cNvSpPr>
                  <a:spLocks/>
                </p:cNvSpPr>
                <p:nvPr/>
              </p:nvSpPr>
              <p:spPr bwMode="auto">
                <a:xfrm>
                  <a:off x="10342" y="7216"/>
                  <a:ext cx="52" cy="69"/>
                </a:xfrm>
                <a:custGeom>
                  <a:avLst/>
                  <a:gdLst>
                    <a:gd name="T0" fmla="*/ 52 w 52"/>
                    <a:gd name="T1" fmla="*/ 69 h 69"/>
                    <a:gd name="T2" fmla="*/ 52 w 52"/>
                    <a:gd name="T3" fmla="*/ 69 h 69"/>
                    <a:gd name="T4" fmla="*/ 0 w 52"/>
                    <a:gd name="T5" fmla="*/ 0 h 69"/>
                    <a:gd name="T6" fmla="*/ 0 w 52"/>
                    <a:gd name="T7" fmla="*/ 0 h 69"/>
                    <a:gd name="T8" fmla="*/ 52 w 52"/>
                    <a:gd name="T9" fmla="*/ 69 h 69"/>
                    <a:gd name="T10" fmla="*/ 52 w 52"/>
                    <a:gd name="T11" fmla="*/ 69 h 69"/>
                    <a:gd name="T12" fmla="*/ 52 w 52"/>
                    <a:gd name="T13" fmla="*/ 69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69"/>
                    <a:gd name="T23" fmla="*/ 52 w 52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69">
                      <a:moveTo>
                        <a:pt x="52" y="69"/>
                      </a:moveTo>
                      <a:lnTo>
                        <a:pt x="52" y="69"/>
                      </a:lnTo>
                      <a:lnTo>
                        <a:pt x="0" y="0"/>
                      </a:lnTo>
                      <a:lnTo>
                        <a:pt x="52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4" name="Freeform 377"/>
                <p:cNvSpPr>
                  <a:spLocks/>
                </p:cNvSpPr>
                <p:nvPr/>
              </p:nvSpPr>
              <p:spPr bwMode="auto">
                <a:xfrm>
                  <a:off x="10299" y="7190"/>
                  <a:ext cx="95" cy="95"/>
                </a:xfrm>
                <a:custGeom>
                  <a:avLst/>
                  <a:gdLst>
                    <a:gd name="T0" fmla="*/ 0 w 95"/>
                    <a:gd name="T1" fmla="*/ 0 h 95"/>
                    <a:gd name="T2" fmla="*/ 0 w 95"/>
                    <a:gd name="T3" fmla="*/ 0 h 95"/>
                    <a:gd name="T4" fmla="*/ 95 w 95"/>
                    <a:gd name="T5" fmla="*/ 95 h 95"/>
                    <a:gd name="T6" fmla="*/ 95 w 95"/>
                    <a:gd name="T7" fmla="*/ 95 h 95"/>
                    <a:gd name="T8" fmla="*/ 0 w 95"/>
                    <a:gd name="T9" fmla="*/ 0 h 95"/>
                    <a:gd name="T10" fmla="*/ 0 w 95"/>
                    <a:gd name="T11" fmla="*/ 0 h 95"/>
                    <a:gd name="T12" fmla="*/ 0 w 95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95"/>
                    <a:gd name="T23" fmla="*/ 95 w 95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5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5" name="Freeform 378"/>
                <p:cNvSpPr>
                  <a:spLocks/>
                </p:cNvSpPr>
                <p:nvPr/>
              </p:nvSpPr>
              <p:spPr bwMode="auto">
                <a:xfrm>
                  <a:off x="10299" y="7190"/>
                  <a:ext cx="77" cy="112"/>
                </a:xfrm>
                <a:custGeom>
                  <a:avLst/>
                  <a:gdLst>
                    <a:gd name="T0" fmla="*/ 69 w 77"/>
                    <a:gd name="T1" fmla="*/ 95 h 112"/>
                    <a:gd name="T2" fmla="*/ 69 w 77"/>
                    <a:gd name="T3" fmla="*/ 95 h 112"/>
                    <a:gd name="T4" fmla="*/ 0 w 77"/>
                    <a:gd name="T5" fmla="*/ 0 h 112"/>
                    <a:gd name="T6" fmla="*/ 0 w 77"/>
                    <a:gd name="T7" fmla="*/ 0 h 112"/>
                    <a:gd name="T8" fmla="*/ 69 w 77"/>
                    <a:gd name="T9" fmla="*/ 95 h 112"/>
                    <a:gd name="T10" fmla="*/ 69 w 77"/>
                    <a:gd name="T11" fmla="*/ 95 h 112"/>
                    <a:gd name="T12" fmla="*/ 69 w 77"/>
                    <a:gd name="T13" fmla="*/ 95 h 112"/>
                    <a:gd name="T14" fmla="*/ 77 w 77"/>
                    <a:gd name="T15" fmla="*/ 112 h 112"/>
                    <a:gd name="T16" fmla="*/ 69 w 77"/>
                    <a:gd name="T17" fmla="*/ 95 h 112"/>
                    <a:gd name="T18" fmla="*/ 69 w 77"/>
                    <a:gd name="T19" fmla="*/ 95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112"/>
                    <a:gd name="T32" fmla="*/ 77 w 77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112">
                      <a:moveTo>
                        <a:pt x="69" y="95"/>
                      </a:moveTo>
                      <a:lnTo>
                        <a:pt x="69" y="95"/>
                      </a:lnTo>
                      <a:lnTo>
                        <a:pt x="0" y="0"/>
                      </a:lnTo>
                      <a:lnTo>
                        <a:pt x="69" y="95"/>
                      </a:lnTo>
                      <a:lnTo>
                        <a:pt x="77" y="112"/>
                      </a:lnTo>
                      <a:lnTo>
                        <a:pt x="69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6" name="Freeform 379"/>
                <p:cNvSpPr>
                  <a:spLocks/>
                </p:cNvSpPr>
                <p:nvPr/>
              </p:nvSpPr>
              <p:spPr bwMode="auto">
                <a:xfrm>
                  <a:off x="10265" y="7190"/>
                  <a:ext cx="103" cy="95"/>
                </a:xfrm>
                <a:custGeom>
                  <a:avLst/>
                  <a:gdLst>
                    <a:gd name="T0" fmla="*/ 8 w 103"/>
                    <a:gd name="T1" fmla="*/ 9 h 95"/>
                    <a:gd name="T2" fmla="*/ 8 w 103"/>
                    <a:gd name="T3" fmla="*/ 9 h 95"/>
                    <a:gd name="T4" fmla="*/ 103 w 103"/>
                    <a:gd name="T5" fmla="*/ 95 h 95"/>
                    <a:gd name="T6" fmla="*/ 103 w 103"/>
                    <a:gd name="T7" fmla="*/ 95 h 95"/>
                    <a:gd name="T8" fmla="*/ 8 w 103"/>
                    <a:gd name="T9" fmla="*/ 9 h 95"/>
                    <a:gd name="T10" fmla="*/ 8 w 103"/>
                    <a:gd name="T11" fmla="*/ 9 h 95"/>
                    <a:gd name="T12" fmla="*/ 8 w 103"/>
                    <a:gd name="T13" fmla="*/ 9 h 95"/>
                    <a:gd name="T14" fmla="*/ 0 w 103"/>
                    <a:gd name="T15" fmla="*/ 0 h 95"/>
                    <a:gd name="T16" fmla="*/ 8 w 103"/>
                    <a:gd name="T17" fmla="*/ 9 h 95"/>
                    <a:gd name="T18" fmla="*/ 8 w 103"/>
                    <a:gd name="T19" fmla="*/ 9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95"/>
                    <a:gd name="T32" fmla="*/ 103 w 103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95">
                      <a:moveTo>
                        <a:pt x="8" y="9"/>
                      </a:moveTo>
                      <a:lnTo>
                        <a:pt x="8" y="9"/>
                      </a:lnTo>
                      <a:lnTo>
                        <a:pt x="103" y="95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7" name="Freeform 380"/>
                <p:cNvSpPr>
                  <a:spLocks/>
                </p:cNvSpPr>
                <p:nvPr/>
              </p:nvSpPr>
              <p:spPr bwMode="auto">
                <a:xfrm>
                  <a:off x="10273" y="7199"/>
                  <a:ext cx="60" cy="94"/>
                </a:xfrm>
                <a:custGeom>
                  <a:avLst/>
                  <a:gdLst>
                    <a:gd name="T0" fmla="*/ 60 w 60"/>
                    <a:gd name="T1" fmla="*/ 94 h 94"/>
                    <a:gd name="T2" fmla="*/ 60 w 60"/>
                    <a:gd name="T3" fmla="*/ 86 h 94"/>
                    <a:gd name="T4" fmla="*/ 0 w 60"/>
                    <a:gd name="T5" fmla="*/ 0 h 94"/>
                    <a:gd name="T6" fmla="*/ 0 w 60"/>
                    <a:gd name="T7" fmla="*/ 0 h 94"/>
                    <a:gd name="T8" fmla="*/ 60 w 60"/>
                    <a:gd name="T9" fmla="*/ 94 h 94"/>
                    <a:gd name="T10" fmla="*/ 60 w 60"/>
                    <a:gd name="T11" fmla="*/ 86 h 94"/>
                    <a:gd name="T12" fmla="*/ 60 w 60"/>
                    <a:gd name="T13" fmla="*/ 94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94"/>
                    <a:gd name="T23" fmla="*/ 60 w 60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94">
                      <a:moveTo>
                        <a:pt x="60" y="94"/>
                      </a:moveTo>
                      <a:lnTo>
                        <a:pt x="60" y="86"/>
                      </a:lnTo>
                      <a:lnTo>
                        <a:pt x="0" y="0"/>
                      </a:lnTo>
                      <a:lnTo>
                        <a:pt x="60" y="94"/>
                      </a:lnTo>
                      <a:lnTo>
                        <a:pt x="60" y="86"/>
                      </a:lnTo>
                      <a:lnTo>
                        <a:pt x="6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8" name="Freeform 381"/>
                <p:cNvSpPr>
                  <a:spLocks/>
                </p:cNvSpPr>
                <p:nvPr/>
              </p:nvSpPr>
              <p:spPr bwMode="auto">
                <a:xfrm>
                  <a:off x="10230" y="7181"/>
                  <a:ext cx="103" cy="112"/>
                </a:xfrm>
                <a:custGeom>
                  <a:avLst/>
                  <a:gdLst>
                    <a:gd name="T0" fmla="*/ 0 w 103"/>
                    <a:gd name="T1" fmla="*/ 0 h 112"/>
                    <a:gd name="T2" fmla="*/ 0 w 103"/>
                    <a:gd name="T3" fmla="*/ 0 h 112"/>
                    <a:gd name="T4" fmla="*/ 103 w 103"/>
                    <a:gd name="T5" fmla="*/ 112 h 112"/>
                    <a:gd name="T6" fmla="*/ 103 w 103"/>
                    <a:gd name="T7" fmla="*/ 104 h 112"/>
                    <a:gd name="T8" fmla="*/ 0 w 103"/>
                    <a:gd name="T9" fmla="*/ 0 h 112"/>
                    <a:gd name="T10" fmla="*/ 0 w 103"/>
                    <a:gd name="T11" fmla="*/ 0 h 112"/>
                    <a:gd name="T12" fmla="*/ 0 w 103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112"/>
                    <a:gd name="T23" fmla="*/ 103 w 103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1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3" y="112"/>
                      </a:lnTo>
                      <a:lnTo>
                        <a:pt x="103" y="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Freeform 382"/>
                <p:cNvSpPr>
                  <a:spLocks/>
                </p:cNvSpPr>
                <p:nvPr/>
              </p:nvSpPr>
              <p:spPr bwMode="auto">
                <a:xfrm>
                  <a:off x="10230" y="7181"/>
                  <a:ext cx="86" cy="130"/>
                </a:xfrm>
                <a:custGeom>
                  <a:avLst/>
                  <a:gdLst>
                    <a:gd name="T0" fmla="*/ 78 w 86"/>
                    <a:gd name="T1" fmla="*/ 121 h 130"/>
                    <a:gd name="T2" fmla="*/ 86 w 86"/>
                    <a:gd name="T3" fmla="*/ 121 h 130"/>
                    <a:gd name="T4" fmla="*/ 0 w 86"/>
                    <a:gd name="T5" fmla="*/ 0 h 130"/>
                    <a:gd name="T6" fmla="*/ 0 w 86"/>
                    <a:gd name="T7" fmla="*/ 0 h 130"/>
                    <a:gd name="T8" fmla="*/ 78 w 86"/>
                    <a:gd name="T9" fmla="*/ 121 h 130"/>
                    <a:gd name="T10" fmla="*/ 86 w 86"/>
                    <a:gd name="T11" fmla="*/ 121 h 130"/>
                    <a:gd name="T12" fmla="*/ 78 w 86"/>
                    <a:gd name="T13" fmla="*/ 121 h 130"/>
                    <a:gd name="T14" fmla="*/ 86 w 86"/>
                    <a:gd name="T15" fmla="*/ 130 h 130"/>
                    <a:gd name="T16" fmla="*/ 86 w 86"/>
                    <a:gd name="T17" fmla="*/ 121 h 130"/>
                    <a:gd name="T18" fmla="*/ 78 w 86"/>
                    <a:gd name="T19" fmla="*/ 121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130"/>
                    <a:gd name="T32" fmla="*/ 86 w 86"/>
                    <a:gd name="T33" fmla="*/ 130 h 1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130">
                      <a:moveTo>
                        <a:pt x="78" y="121"/>
                      </a:moveTo>
                      <a:lnTo>
                        <a:pt x="86" y="121"/>
                      </a:lnTo>
                      <a:lnTo>
                        <a:pt x="0" y="0"/>
                      </a:lnTo>
                      <a:lnTo>
                        <a:pt x="78" y="121"/>
                      </a:lnTo>
                      <a:lnTo>
                        <a:pt x="86" y="121"/>
                      </a:lnTo>
                      <a:lnTo>
                        <a:pt x="78" y="121"/>
                      </a:lnTo>
                      <a:lnTo>
                        <a:pt x="86" y="130"/>
                      </a:lnTo>
                      <a:lnTo>
                        <a:pt x="86" y="121"/>
                      </a:lnTo>
                      <a:lnTo>
                        <a:pt x="78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Freeform 383"/>
                <p:cNvSpPr>
                  <a:spLocks/>
                </p:cNvSpPr>
                <p:nvPr/>
              </p:nvSpPr>
              <p:spPr bwMode="auto">
                <a:xfrm>
                  <a:off x="10204" y="7207"/>
                  <a:ext cx="112" cy="95"/>
                </a:xfrm>
                <a:custGeom>
                  <a:avLst/>
                  <a:gdLst>
                    <a:gd name="T0" fmla="*/ 9 w 112"/>
                    <a:gd name="T1" fmla="*/ 9 h 95"/>
                    <a:gd name="T2" fmla="*/ 9 w 112"/>
                    <a:gd name="T3" fmla="*/ 17 h 95"/>
                    <a:gd name="T4" fmla="*/ 104 w 112"/>
                    <a:gd name="T5" fmla="*/ 95 h 95"/>
                    <a:gd name="T6" fmla="*/ 112 w 112"/>
                    <a:gd name="T7" fmla="*/ 95 h 95"/>
                    <a:gd name="T8" fmla="*/ 9 w 112"/>
                    <a:gd name="T9" fmla="*/ 9 h 95"/>
                    <a:gd name="T10" fmla="*/ 9 w 112"/>
                    <a:gd name="T11" fmla="*/ 17 h 95"/>
                    <a:gd name="T12" fmla="*/ 9 w 112"/>
                    <a:gd name="T13" fmla="*/ 9 h 95"/>
                    <a:gd name="T14" fmla="*/ 0 w 112"/>
                    <a:gd name="T15" fmla="*/ 0 h 95"/>
                    <a:gd name="T16" fmla="*/ 9 w 112"/>
                    <a:gd name="T17" fmla="*/ 17 h 95"/>
                    <a:gd name="T18" fmla="*/ 9 w 112"/>
                    <a:gd name="T19" fmla="*/ 9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2"/>
                    <a:gd name="T31" fmla="*/ 0 h 95"/>
                    <a:gd name="T32" fmla="*/ 112 w 112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2" h="95">
                      <a:moveTo>
                        <a:pt x="9" y="9"/>
                      </a:moveTo>
                      <a:lnTo>
                        <a:pt x="9" y="17"/>
                      </a:lnTo>
                      <a:lnTo>
                        <a:pt x="104" y="95"/>
                      </a:lnTo>
                      <a:lnTo>
                        <a:pt x="112" y="95"/>
                      </a:lnTo>
                      <a:lnTo>
                        <a:pt x="9" y="9"/>
                      </a:lnTo>
                      <a:lnTo>
                        <a:pt x="9" y="17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Freeform 384"/>
                <p:cNvSpPr>
                  <a:spLocks/>
                </p:cNvSpPr>
                <p:nvPr/>
              </p:nvSpPr>
              <p:spPr bwMode="auto">
                <a:xfrm>
                  <a:off x="10213" y="7216"/>
                  <a:ext cx="86" cy="112"/>
                </a:xfrm>
                <a:custGeom>
                  <a:avLst/>
                  <a:gdLst>
                    <a:gd name="T0" fmla="*/ 77 w 86"/>
                    <a:gd name="T1" fmla="*/ 103 h 112"/>
                    <a:gd name="T2" fmla="*/ 77 w 86"/>
                    <a:gd name="T3" fmla="*/ 103 h 112"/>
                    <a:gd name="T4" fmla="*/ 0 w 86"/>
                    <a:gd name="T5" fmla="*/ 0 h 112"/>
                    <a:gd name="T6" fmla="*/ 0 w 86"/>
                    <a:gd name="T7" fmla="*/ 8 h 112"/>
                    <a:gd name="T8" fmla="*/ 77 w 86"/>
                    <a:gd name="T9" fmla="*/ 103 h 112"/>
                    <a:gd name="T10" fmla="*/ 77 w 86"/>
                    <a:gd name="T11" fmla="*/ 103 h 112"/>
                    <a:gd name="T12" fmla="*/ 77 w 86"/>
                    <a:gd name="T13" fmla="*/ 103 h 112"/>
                    <a:gd name="T14" fmla="*/ 86 w 86"/>
                    <a:gd name="T15" fmla="*/ 112 h 112"/>
                    <a:gd name="T16" fmla="*/ 77 w 86"/>
                    <a:gd name="T17" fmla="*/ 103 h 112"/>
                    <a:gd name="T18" fmla="*/ 77 w 86"/>
                    <a:gd name="T19" fmla="*/ 103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112"/>
                    <a:gd name="T32" fmla="*/ 86 w 86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112">
                      <a:moveTo>
                        <a:pt x="77" y="103"/>
                      </a:moveTo>
                      <a:lnTo>
                        <a:pt x="77" y="103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7" y="103"/>
                      </a:lnTo>
                      <a:lnTo>
                        <a:pt x="86" y="112"/>
                      </a:lnTo>
                      <a:lnTo>
                        <a:pt x="77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Freeform 385"/>
                <p:cNvSpPr>
                  <a:spLocks/>
                </p:cNvSpPr>
                <p:nvPr/>
              </p:nvSpPr>
              <p:spPr bwMode="auto">
                <a:xfrm>
                  <a:off x="10187" y="7250"/>
                  <a:ext cx="103" cy="69"/>
                </a:xfrm>
                <a:custGeom>
                  <a:avLst/>
                  <a:gdLst>
                    <a:gd name="T0" fmla="*/ 9 w 103"/>
                    <a:gd name="T1" fmla="*/ 9 h 69"/>
                    <a:gd name="T2" fmla="*/ 9 w 103"/>
                    <a:gd name="T3" fmla="*/ 9 h 69"/>
                    <a:gd name="T4" fmla="*/ 103 w 103"/>
                    <a:gd name="T5" fmla="*/ 69 h 69"/>
                    <a:gd name="T6" fmla="*/ 103 w 103"/>
                    <a:gd name="T7" fmla="*/ 69 h 69"/>
                    <a:gd name="T8" fmla="*/ 9 w 103"/>
                    <a:gd name="T9" fmla="*/ 9 h 69"/>
                    <a:gd name="T10" fmla="*/ 9 w 103"/>
                    <a:gd name="T11" fmla="*/ 9 h 69"/>
                    <a:gd name="T12" fmla="*/ 9 w 103"/>
                    <a:gd name="T13" fmla="*/ 9 h 69"/>
                    <a:gd name="T14" fmla="*/ 0 w 103"/>
                    <a:gd name="T15" fmla="*/ 0 h 69"/>
                    <a:gd name="T16" fmla="*/ 9 w 103"/>
                    <a:gd name="T17" fmla="*/ 9 h 69"/>
                    <a:gd name="T18" fmla="*/ 9 w 103"/>
                    <a:gd name="T19" fmla="*/ 9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69"/>
                    <a:gd name="T32" fmla="*/ 103 w 103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69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103" y="69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Freeform 386"/>
                <p:cNvSpPr>
                  <a:spLocks/>
                </p:cNvSpPr>
                <p:nvPr/>
              </p:nvSpPr>
              <p:spPr bwMode="auto">
                <a:xfrm>
                  <a:off x="10196" y="7259"/>
                  <a:ext cx="86" cy="77"/>
                </a:xfrm>
                <a:custGeom>
                  <a:avLst/>
                  <a:gdLst>
                    <a:gd name="T0" fmla="*/ 69 w 86"/>
                    <a:gd name="T1" fmla="*/ 77 h 77"/>
                    <a:gd name="T2" fmla="*/ 77 w 86"/>
                    <a:gd name="T3" fmla="*/ 69 h 77"/>
                    <a:gd name="T4" fmla="*/ 0 w 86"/>
                    <a:gd name="T5" fmla="*/ 0 h 77"/>
                    <a:gd name="T6" fmla="*/ 0 w 86"/>
                    <a:gd name="T7" fmla="*/ 0 h 77"/>
                    <a:gd name="T8" fmla="*/ 69 w 86"/>
                    <a:gd name="T9" fmla="*/ 77 h 77"/>
                    <a:gd name="T10" fmla="*/ 77 w 86"/>
                    <a:gd name="T11" fmla="*/ 69 h 77"/>
                    <a:gd name="T12" fmla="*/ 69 w 86"/>
                    <a:gd name="T13" fmla="*/ 77 h 77"/>
                    <a:gd name="T14" fmla="*/ 86 w 86"/>
                    <a:gd name="T15" fmla="*/ 77 h 77"/>
                    <a:gd name="T16" fmla="*/ 77 w 86"/>
                    <a:gd name="T17" fmla="*/ 69 h 77"/>
                    <a:gd name="T18" fmla="*/ 69 w 86"/>
                    <a:gd name="T19" fmla="*/ 77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77"/>
                    <a:gd name="T32" fmla="*/ 86 w 86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77">
                      <a:moveTo>
                        <a:pt x="69" y="77"/>
                      </a:moveTo>
                      <a:lnTo>
                        <a:pt x="77" y="69"/>
                      </a:lnTo>
                      <a:lnTo>
                        <a:pt x="0" y="0"/>
                      </a:lnTo>
                      <a:lnTo>
                        <a:pt x="69" y="77"/>
                      </a:lnTo>
                      <a:lnTo>
                        <a:pt x="77" y="69"/>
                      </a:lnTo>
                      <a:lnTo>
                        <a:pt x="69" y="77"/>
                      </a:lnTo>
                      <a:lnTo>
                        <a:pt x="86" y="77"/>
                      </a:lnTo>
                      <a:lnTo>
                        <a:pt x="77" y="69"/>
                      </a:lnTo>
                      <a:lnTo>
                        <a:pt x="69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Freeform 387"/>
                <p:cNvSpPr>
                  <a:spLocks/>
                </p:cNvSpPr>
                <p:nvPr/>
              </p:nvSpPr>
              <p:spPr bwMode="auto">
                <a:xfrm>
                  <a:off x="10161" y="7267"/>
                  <a:ext cx="112" cy="69"/>
                </a:xfrm>
                <a:custGeom>
                  <a:avLst/>
                  <a:gdLst>
                    <a:gd name="T0" fmla="*/ 17 w 112"/>
                    <a:gd name="T1" fmla="*/ 9 h 69"/>
                    <a:gd name="T2" fmla="*/ 17 w 112"/>
                    <a:gd name="T3" fmla="*/ 18 h 69"/>
                    <a:gd name="T4" fmla="*/ 104 w 112"/>
                    <a:gd name="T5" fmla="*/ 69 h 69"/>
                    <a:gd name="T6" fmla="*/ 112 w 112"/>
                    <a:gd name="T7" fmla="*/ 61 h 69"/>
                    <a:gd name="T8" fmla="*/ 17 w 112"/>
                    <a:gd name="T9" fmla="*/ 9 h 69"/>
                    <a:gd name="T10" fmla="*/ 9 w 112"/>
                    <a:gd name="T11" fmla="*/ 18 h 69"/>
                    <a:gd name="T12" fmla="*/ 17 w 112"/>
                    <a:gd name="T13" fmla="*/ 9 h 69"/>
                    <a:gd name="T14" fmla="*/ 0 w 112"/>
                    <a:gd name="T15" fmla="*/ 0 h 69"/>
                    <a:gd name="T16" fmla="*/ 9 w 112"/>
                    <a:gd name="T17" fmla="*/ 18 h 69"/>
                    <a:gd name="T18" fmla="*/ 17 w 112"/>
                    <a:gd name="T19" fmla="*/ 9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2"/>
                    <a:gd name="T31" fmla="*/ 0 h 69"/>
                    <a:gd name="T32" fmla="*/ 112 w 112"/>
                    <a:gd name="T33" fmla="*/ 69 h 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2" h="69">
                      <a:moveTo>
                        <a:pt x="17" y="9"/>
                      </a:moveTo>
                      <a:lnTo>
                        <a:pt x="17" y="18"/>
                      </a:lnTo>
                      <a:lnTo>
                        <a:pt x="104" y="69"/>
                      </a:lnTo>
                      <a:lnTo>
                        <a:pt x="112" y="61"/>
                      </a:lnTo>
                      <a:lnTo>
                        <a:pt x="17" y="9"/>
                      </a:lnTo>
                      <a:lnTo>
                        <a:pt x="9" y="18"/>
                      </a:lnTo>
                      <a:lnTo>
                        <a:pt x="17" y="9"/>
                      </a:lnTo>
                      <a:lnTo>
                        <a:pt x="0" y="0"/>
                      </a:lnTo>
                      <a:lnTo>
                        <a:pt x="9" y="18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Freeform 388"/>
                <p:cNvSpPr>
                  <a:spLocks/>
                </p:cNvSpPr>
                <p:nvPr/>
              </p:nvSpPr>
              <p:spPr bwMode="auto">
                <a:xfrm>
                  <a:off x="10170" y="7276"/>
                  <a:ext cx="86" cy="78"/>
                </a:xfrm>
                <a:custGeom>
                  <a:avLst/>
                  <a:gdLst>
                    <a:gd name="T0" fmla="*/ 77 w 86"/>
                    <a:gd name="T1" fmla="*/ 69 h 78"/>
                    <a:gd name="T2" fmla="*/ 77 w 86"/>
                    <a:gd name="T3" fmla="*/ 69 h 78"/>
                    <a:gd name="T4" fmla="*/ 8 w 86"/>
                    <a:gd name="T5" fmla="*/ 0 h 78"/>
                    <a:gd name="T6" fmla="*/ 0 w 86"/>
                    <a:gd name="T7" fmla="*/ 9 h 78"/>
                    <a:gd name="T8" fmla="*/ 77 w 86"/>
                    <a:gd name="T9" fmla="*/ 69 h 78"/>
                    <a:gd name="T10" fmla="*/ 77 w 86"/>
                    <a:gd name="T11" fmla="*/ 69 h 78"/>
                    <a:gd name="T12" fmla="*/ 77 w 86"/>
                    <a:gd name="T13" fmla="*/ 69 h 78"/>
                    <a:gd name="T14" fmla="*/ 86 w 86"/>
                    <a:gd name="T15" fmla="*/ 78 h 78"/>
                    <a:gd name="T16" fmla="*/ 77 w 86"/>
                    <a:gd name="T17" fmla="*/ 69 h 78"/>
                    <a:gd name="T18" fmla="*/ 77 w 86"/>
                    <a:gd name="T19" fmla="*/ 69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78"/>
                    <a:gd name="T32" fmla="*/ 86 w 86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78">
                      <a:moveTo>
                        <a:pt x="77" y="69"/>
                      </a:moveTo>
                      <a:lnTo>
                        <a:pt x="77" y="69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77" y="69"/>
                      </a:lnTo>
                      <a:lnTo>
                        <a:pt x="86" y="78"/>
                      </a:lnTo>
                      <a:lnTo>
                        <a:pt x="77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Freeform 389"/>
                <p:cNvSpPr>
                  <a:spLocks/>
                </p:cNvSpPr>
                <p:nvPr/>
              </p:nvSpPr>
              <p:spPr bwMode="auto">
                <a:xfrm>
                  <a:off x="10161" y="7302"/>
                  <a:ext cx="86" cy="43"/>
                </a:xfrm>
                <a:custGeom>
                  <a:avLst/>
                  <a:gdLst>
                    <a:gd name="T0" fmla="*/ 9 w 86"/>
                    <a:gd name="T1" fmla="*/ 9 h 43"/>
                    <a:gd name="T2" fmla="*/ 9 w 86"/>
                    <a:gd name="T3" fmla="*/ 9 h 43"/>
                    <a:gd name="T4" fmla="*/ 86 w 86"/>
                    <a:gd name="T5" fmla="*/ 43 h 43"/>
                    <a:gd name="T6" fmla="*/ 86 w 86"/>
                    <a:gd name="T7" fmla="*/ 43 h 43"/>
                    <a:gd name="T8" fmla="*/ 9 w 86"/>
                    <a:gd name="T9" fmla="*/ 9 h 43"/>
                    <a:gd name="T10" fmla="*/ 9 w 86"/>
                    <a:gd name="T11" fmla="*/ 9 h 43"/>
                    <a:gd name="T12" fmla="*/ 9 w 86"/>
                    <a:gd name="T13" fmla="*/ 9 h 43"/>
                    <a:gd name="T14" fmla="*/ 0 w 86"/>
                    <a:gd name="T15" fmla="*/ 0 h 43"/>
                    <a:gd name="T16" fmla="*/ 9 w 86"/>
                    <a:gd name="T17" fmla="*/ 9 h 43"/>
                    <a:gd name="T18" fmla="*/ 9 w 86"/>
                    <a:gd name="T19" fmla="*/ 9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43"/>
                    <a:gd name="T32" fmla="*/ 86 w 86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43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86" y="43"/>
                      </a:ln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Freeform 390"/>
                <p:cNvSpPr>
                  <a:spLocks/>
                </p:cNvSpPr>
                <p:nvPr/>
              </p:nvSpPr>
              <p:spPr bwMode="auto">
                <a:xfrm>
                  <a:off x="10170" y="7311"/>
                  <a:ext cx="77" cy="60"/>
                </a:xfrm>
                <a:custGeom>
                  <a:avLst/>
                  <a:gdLst>
                    <a:gd name="T0" fmla="*/ 60 w 77"/>
                    <a:gd name="T1" fmla="*/ 51 h 60"/>
                    <a:gd name="T2" fmla="*/ 69 w 77"/>
                    <a:gd name="T3" fmla="*/ 51 h 60"/>
                    <a:gd name="T4" fmla="*/ 0 w 77"/>
                    <a:gd name="T5" fmla="*/ 0 h 60"/>
                    <a:gd name="T6" fmla="*/ 0 w 77"/>
                    <a:gd name="T7" fmla="*/ 0 h 60"/>
                    <a:gd name="T8" fmla="*/ 60 w 77"/>
                    <a:gd name="T9" fmla="*/ 51 h 60"/>
                    <a:gd name="T10" fmla="*/ 69 w 77"/>
                    <a:gd name="T11" fmla="*/ 51 h 60"/>
                    <a:gd name="T12" fmla="*/ 60 w 77"/>
                    <a:gd name="T13" fmla="*/ 51 h 60"/>
                    <a:gd name="T14" fmla="*/ 77 w 77"/>
                    <a:gd name="T15" fmla="*/ 60 h 60"/>
                    <a:gd name="T16" fmla="*/ 69 w 77"/>
                    <a:gd name="T17" fmla="*/ 51 h 60"/>
                    <a:gd name="T18" fmla="*/ 60 w 77"/>
                    <a:gd name="T19" fmla="*/ 51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60"/>
                    <a:gd name="T32" fmla="*/ 77 w 7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60">
                      <a:moveTo>
                        <a:pt x="60" y="51"/>
                      </a:moveTo>
                      <a:lnTo>
                        <a:pt x="69" y="51"/>
                      </a:lnTo>
                      <a:lnTo>
                        <a:pt x="0" y="0"/>
                      </a:lnTo>
                      <a:lnTo>
                        <a:pt x="60" y="51"/>
                      </a:lnTo>
                      <a:lnTo>
                        <a:pt x="69" y="51"/>
                      </a:lnTo>
                      <a:lnTo>
                        <a:pt x="60" y="51"/>
                      </a:lnTo>
                      <a:lnTo>
                        <a:pt x="77" y="60"/>
                      </a:lnTo>
                      <a:lnTo>
                        <a:pt x="69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Freeform 391"/>
                <p:cNvSpPr>
                  <a:spLocks/>
                </p:cNvSpPr>
                <p:nvPr/>
              </p:nvSpPr>
              <p:spPr bwMode="auto">
                <a:xfrm>
                  <a:off x="10144" y="7328"/>
                  <a:ext cx="95" cy="34"/>
                </a:xfrm>
                <a:custGeom>
                  <a:avLst/>
                  <a:gdLst>
                    <a:gd name="T0" fmla="*/ 9 w 95"/>
                    <a:gd name="T1" fmla="*/ 0 h 34"/>
                    <a:gd name="T2" fmla="*/ 9 w 95"/>
                    <a:gd name="T3" fmla="*/ 0 h 34"/>
                    <a:gd name="T4" fmla="*/ 86 w 95"/>
                    <a:gd name="T5" fmla="*/ 34 h 34"/>
                    <a:gd name="T6" fmla="*/ 95 w 95"/>
                    <a:gd name="T7" fmla="*/ 34 h 34"/>
                    <a:gd name="T8" fmla="*/ 9 w 95"/>
                    <a:gd name="T9" fmla="*/ 0 h 34"/>
                    <a:gd name="T10" fmla="*/ 9 w 95"/>
                    <a:gd name="T11" fmla="*/ 0 h 34"/>
                    <a:gd name="T12" fmla="*/ 9 w 95"/>
                    <a:gd name="T13" fmla="*/ 0 h 34"/>
                    <a:gd name="T14" fmla="*/ 0 w 95"/>
                    <a:gd name="T15" fmla="*/ 0 h 34"/>
                    <a:gd name="T16" fmla="*/ 9 w 95"/>
                    <a:gd name="T17" fmla="*/ 0 h 34"/>
                    <a:gd name="T18" fmla="*/ 9 w 95"/>
                    <a:gd name="T19" fmla="*/ 0 h 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5"/>
                    <a:gd name="T31" fmla="*/ 0 h 34"/>
                    <a:gd name="T32" fmla="*/ 95 w 95"/>
                    <a:gd name="T33" fmla="*/ 34 h 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5" h="3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6" y="34"/>
                      </a:lnTo>
                      <a:lnTo>
                        <a:pt x="95" y="34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Freeform 392"/>
                <p:cNvSpPr>
                  <a:spLocks/>
                </p:cNvSpPr>
                <p:nvPr/>
              </p:nvSpPr>
              <p:spPr bwMode="auto">
                <a:xfrm>
                  <a:off x="10153" y="7328"/>
                  <a:ext cx="77" cy="60"/>
                </a:xfrm>
                <a:custGeom>
                  <a:avLst/>
                  <a:gdLst>
                    <a:gd name="T0" fmla="*/ 60 w 77"/>
                    <a:gd name="T1" fmla="*/ 60 h 60"/>
                    <a:gd name="T2" fmla="*/ 60 w 77"/>
                    <a:gd name="T3" fmla="*/ 51 h 60"/>
                    <a:gd name="T4" fmla="*/ 0 w 77"/>
                    <a:gd name="T5" fmla="*/ 0 h 60"/>
                    <a:gd name="T6" fmla="*/ 0 w 77"/>
                    <a:gd name="T7" fmla="*/ 0 h 60"/>
                    <a:gd name="T8" fmla="*/ 60 w 77"/>
                    <a:gd name="T9" fmla="*/ 51 h 60"/>
                    <a:gd name="T10" fmla="*/ 60 w 77"/>
                    <a:gd name="T11" fmla="*/ 51 h 60"/>
                    <a:gd name="T12" fmla="*/ 60 w 77"/>
                    <a:gd name="T13" fmla="*/ 60 h 60"/>
                    <a:gd name="T14" fmla="*/ 77 w 77"/>
                    <a:gd name="T15" fmla="*/ 60 h 60"/>
                    <a:gd name="T16" fmla="*/ 60 w 77"/>
                    <a:gd name="T17" fmla="*/ 51 h 60"/>
                    <a:gd name="T18" fmla="*/ 60 w 77"/>
                    <a:gd name="T19" fmla="*/ 60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60"/>
                    <a:gd name="T32" fmla="*/ 77 w 7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60">
                      <a:moveTo>
                        <a:pt x="60" y="60"/>
                      </a:moveTo>
                      <a:lnTo>
                        <a:pt x="60" y="51"/>
                      </a:lnTo>
                      <a:lnTo>
                        <a:pt x="0" y="0"/>
                      </a:lnTo>
                      <a:lnTo>
                        <a:pt x="60" y="51"/>
                      </a:lnTo>
                      <a:lnTo>
                        <a:pt x="60" y="60"/>
                      </a:lnTo>
                      <a:lnTo>
                        <a:pt x="77" y="60"/>
                      </a:lnTo>
                      <a:lnTo>
                        <a:pt x="60" y="51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Freeform 393"/>
                <p:cNvSpPr>
                  <a:spLocks/>
                </p:cNvSpPr>
                <p:nvPr/>
              </p:nvSpPr>
              <p:spPr bwMode="auto">
                <a:xfrm>
                  <a:off x="10135" y="7336"/>
                  <a:ext cx="78" cy="52"/>
                </a:xfrm>
                <a:custGeom>
                  <a:avLst/>
                  <a:gdLst>
                    <a:gd name="T0" fmla="*/ 18 w 78"/>
                    <a:gd name="T1" fmla="*/ 9 h 52"/>
                    <a:gd name="T2" fmla="*/ 9 w 78"/>
                    <a:gd name="T3" fmla="*/ 9 h 52"/>
                    <a:gd name="T4" fmla="*/ 78 w 78"/>
                    <a:gd name="T5" fmla="*/ 52 h 52"/>
                    <a:gd name="T6" fmla="*/ 78 w 78"/>
                    <a:gd name="T7" fmla="*/ 43 h 52"/>
                    <a:gd name="T8" fmla="*/ 18 w 78"/>
                    <a:gd name="T9" fmla="*/ 9 h 52"/>
                    <a:gd name="T10" fmla="*/ 9 w 78"/>
                    <a:gd name="T11" fmla="*/ 9 h 52"/>
                    <a:gd name="T12" fmla="*/ 18 w 78"/>
                    <a:gd name="T13" fmla="*/ 9 h 52"/>
                    <a:gd name="T14" fmla="*/ 0 w 78"/>
                    <a:gd name="T15" fmla="*/ 0 h 52"/>
                    <a:gd name="T16" fmla="*/ 9 w 78"/>
                    <a:gd name="T17" fmla="*/ 9 h 52"/>
                    <a:gd name="T18" fmla="*/ 18 w 78"/>
                    <a:gd name="T19" fmla="*/ 9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2"/>
                    <a:gd name="T32" fmla="*/ 78 w 78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2">
                      <a:moveTo>
                        <a:pt x="18" y="9"/>
                      </a:moveTo>
                      <a:lnTo>
                        <a:pt x="9" y="9"/>
                      </a:lnTo>
                      <a:lnTo>
                        <a:pt x="78" y="52"/>
                      </a:lnTo>
                      <a:lnTo>
                        <a:pt x="78" y="43"/>
                      </a:lnTo>
                      <a:lnTo>
                        <a:pt x="18" y="9"/>
                      </a:ln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Freeform 394"/>
                <p:cNvSpPr>
                  <a:spLocks/>
                </p:cNvSpPr>
                <p:nvPr/>
              </p:nvSpPr>
              <p:spPr bwMode="auto">
                <a:xfrm>
                  <a:off x="10144" y="7345"/>
                  <a:ext cx="60" cy="52"/>
                </a:xfrm>
                <a:custGeom>
                  <a:avLst/>
                  <a:gdLst>
                    <a:gd name="T0" fmla="*/ 60 w 60"/>
                    <a:gd name="T1" fmla="*/ 52 h 52"/>
                    <a:gd name="T2" fmla="*/ 9 w 60"/>
                    <a:gd name="T3" fmla="*/ 0 h 52"/>
                    <a:gd name="T4" fmla="*/ 0 w 60"/>
                    <a:gd name="T5" fmla="*/ 0 h 52"/>
                    <a:gd name="T6" fmla="*/ 60 w 60"/>
                    <a:gd name="T7" fmla="*/ 52 h 52"/>
                    <a:gd name="T8" fmla="*/ 60 w 60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52"/>
                    <a:gd name="T17" fmla="*/ 60 w 6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52">
                      <a:moveTo>
                        <a:pt x="60" y="5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6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Freeform 395"/>
                <p:cNvSpPr>
                  <a:spLocks/>
                </p:cNvSpPr>
                <p:nvPr/>
              </p:nvSpPr>
              <p:spPr bwMode="auto">
                <a:xfrm>
                  <a:off x="10221" y="6769"/>
                  <a:ext cx="121" cy="283"/>
                </a:xfrm>
                <a:custGeom>
                  <a:avLst/>
                  <a:gdLst>
                    <a:gd name="T0" fmla="*/ 18 w 121"/>
                    <a:gd name="T1" fmla="*/ 275 h 283"/>
                    <a:gd name="T2" fmla="*/ 26 w 121"/>
                    <a:gd name="T3" fmla="*/ 232 h 283"/>
                    <a:gd name="T4" fmla="*/ 35 w 121"/>
                    <a:gd name="T5" fmla="*/ 197 h 283"/>
                    <a:gd name="T6" fmla="*/ 44 w 121"/>
                    <a:gd name="T7" fmla="*/ 163 h 283"/>
                    <a:gd name="T8" fmla="*/ 52 w 121"/>
                    <a:gd name="T9" fmla="*/ 129 h 283"/>
                    <a:gd name="T10" fmla="*/ 69 w 121"/>
                    <a:gd name="T11" fmla="*/ 103 h 283"/>
                    <a:gd name="T12" fmla="*/ 78 w 121"/>
                    <a:gd name="T13" fmla="*/ 68 h 283"/>
                    <a:gd name="T14" fmla="*/ 95 w 121"/>
                    <a:gd name="T15" fmla="*/ 34 h 283"/>
                    <a:gd name="T16" fmla="*/ 121 w 121"/>
                    <a:gd name="T17" fmla="*/ 0 h 283"/>
                    <a:gd name="T18" fmla="*/ 95 w 121"/>
                    <a:gd name="T19" fmla="*/ 34 h 283"/>
                    <a:gd name="T20" fmla="*/ 78 w 121"/>
                    <a:gd name="T21" fmla="*/ 68 h 283"/>
                    <a:gd name="T22" fmla="*/ 61 w 121"/>
                    <a:gd name="T23" fmla="*/ 103 h 283"/>
                    <a:gd name="T24" fmla="*/ 52 w 121"/>
                    <a:gd name="T25" fmla="*/ 137 h 283"/>
                    <a:gd name="T26" fmla="*/ 35 w 121"/>
                    <a:gd name="T27" fmla="*/ 172 h 283"/>
                    <a:gd name="T28" fmla="*/ 26 w 121"/>
                    <a:gd name="T29" fmla="*/ 206 h 283"/>
                    <a:gd name="T30" fmla="*/ 18 w 121"/>
                    <a:gd name="T31" fmla="*/ 249 h 283"/>
                    <a:gd name="T32" fmla="*/ 0 w 121"/>
                    <a:gd name="T33" fmla="*/ 283 h 283"/>
                    <a:gd name="T34" fmla="*/ 18 w 121"/>
                    <a:gd name="T35" fmla="*/ 275 h 2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1"/>
                    <a:gd name="T55" fmla="*/ 0 h 283"/>
                    <a:gd name="T56" fmla="*/ 121 w 121"/>
                    <a:gd name="T57" fmla="*/ 283 h 2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1" h="283">
                      <a:moveTo>
                        <a:pt x="18" y="275"/>
                      </a:moveTo>
                      <a:lnTo>
                        <a:pt x="26" y="232"/>
                      </a:lnTo>
                      <a:lnTo>
                        <a:pt x="35" y="197"/>
                      </a:lnTo>
                      <a:lnTo>
                        <a:pt x="44" y="163"/>
                      </a:lnTo>
                      <a:lnTo>
                        <a:pt x="52" y="129"/>
                      </a:lnTo>
                      <a:lnTo>
                        <a:pt x="69" y="103"/>
                      </a:lnTo>
                      <a:lnTo>
                        <a:pt x="78" y="68"/>
                      </a:lnTo>
                      <a:lnTo>
                        <a:pt x="95" y="34"/>
                      </a:lnTo>
                      <a:lnTo>
                        <a:pt x="121" y="0"/>
                      </a:lnTo>
                      <a:lnTo>
                        <a:pt x="95" y="34"/>
                      </a:lnTo>
                      <a:lnTo>
                        <a:pt x="78" y="68"/>
                      </a:lnTo>
                      <a:lnTo>
                        <a:pt x="61" y="103"/>
                      </a:lnTo>
                      <a:lnTo>
                        <a:pt x="52" y="137"/>
                      </a:lnTo>
                      <a:lnTo>
                        <a:pt x="35" y="172"/>
                      </a:lnTo>
                      <a:lnTo>
                        <a:pt x="26" y="206"/>
                      </a:lnTo>
                      <a:lnTo>
                        <a:pt x="18" y="249"/>
                      </a:lnTo>
                      <a:lnTo>
                        <a:pt x="0" y="283"/>
                      </a:lnTo>
                      <a:lnTo>
                        <a:pt x="18" y="2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Freeform 396"/>
                <p:cNvSpPr>
                  <a:spLocks/>
                </p:cNvSpPr>
                <p:nvPr/>
              </p:nvSpPr>
              <p:spPr bwMode="auto">
                <a:xfrm>
                  <a:off x="10239" y="6872"/>
                  <a:ext cx="51" cy="172"/>
                </a:xfrm>
                <a:custGeom>
                  <a:avLst/>
                  <a:gdLst>
                    <a:gd name="T0" fmla="*/ 43 w 51"/>
                    <a:gd name="T1" fmla="*/ 0 h 172"/>
                    <a:gd name="T2" fmla="*/ 34 w 51"/>
                    <a:gd name="T3" fmla="*/ 17 h 172"/>
                    <a:gd name="T4" fmla="*/ 26 w 51"/>
                    <a:gd name="T5" fmla="*/ 43 h 172"/>
                    <a:gd name="T6" fmla="*/ 26 w 51"/>
                    <a:gd name="T7" fmla="*/ 60 h 172"/>
                    <a:gd name="T8" fmla="*/ 17 w 51"/>
                    <a:gd name="T9" fmla="*/ 86 h 172"/>
                    <a:gd name="T10" fmla="*/ 17 w 51"/>
                    <a:gd name="T11" fmla="*/ 103 h 172"/>
                    <a:gd name="T12" fmla="*/ 8 w 51"/>
                    <a:gd name="T13" fmla="*/ 129 h 172"/>
                    <a:gd name="T14" fmla="*/ 8 w 51"/>
                    <a:gd name="T15" fmla="*/ 146 h 172"/>
                    <a:gd name="T16" fmla="*/ 0 w 51"/>
                    <a:gd name="T17" fmla="*/ 172 h 172"/>
                    <a:gd name="T18" fmla="*/ 0 w 51"/>
                    <a:gd name="T19" fmla="*/ 172 h 172"/>
                    <a:gd name="T20" fmla="*/ 8 w 51"/>
                    <a:gd name="T21" fmla="*/ 146 h 172"/>
                    <a:gd name="T22" fmla="*/ 17 w 51"/>
                    <a:gd name="T23" fmla="*/ 129 h 172"/>
                    <a:gd name="T24" fmla="*/ 17 w 51"/>
                    <a:gd name="T25" fmla="*/ 103 h 172"/>
                    <a:gd name="T26" fmla="*/ 26 w 51"/>
                    <a:gd name="T27" fmla="*/ 86 h 172"/>
                    <a:gd name="T28" fmla="*/ 26 w 51"/>
                    <a:gd name="T29" fmla="*/ 60 h 172"/>
                    <a:gd name="T30" fmla="*/ 34 w 51"/>
                    <a:gd name="T31" fmla="*/ 43 h 172"/>
                    <a:gd name="T32" fmla="*/ 43 w 51"/>
                    <a:gd name="T33" fmla="*/ 26 h 172"/>
                    <a:gd name="T34" fmla="*/ 51 w 51"/>
                    <a:gd name="T35" fmla="*/ 0 h 172"/>
                    <a:gd name="T36" fmla="*/ 43 w 51"/>
                    <a:gd name="T37" fmla="*/ 0 h 1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"/>
                    <a:gd name="T58" fmla="*/ 0 h 172"/>
                    <a:gd name="T59" fmla="*/ 51 w 51"/>
                    <a:gd name="T60" fmla="*/ 172 h 1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" h="172">
                      <a:moveTo>
                        <a:pt x="43" y="0"/>
                      </a:moveTo>
                      <a:lnTo>
                        <a:pt x="34" y="17"/>
                      </a:lnTo>
                      <a:lnTo>
                        <a:pt x="26" y="43"/>
                      </a:lnTo>
                      <a:lnTo>
                        <a:pt x="26" y="60"/>
                      </a:lnTo>
                      <a:lnTo>
                        <a:pt x="17" y="86"/>
                      </a:lnTo>
                      <a:lnTo>
                        <a:pt x="17" y="103"/>
                      </a:lnTo>
                      <a:lnTo>
                        <a:pt x="8" y="129"/>
                      </a:lnTo>
                      <a:lnTo>
                        <a:pt x="8" y="146"/>
                      </a:lnTo>
                      <a:lnTo>
                        <a:pt x="0" y="172"/>
                      </a:lnTo>
                      <a:lnTo>
                        <a:pt x="8" y="146"/>
                      </a:lnTo>
                      <a:lnTo>
                        <a:pt x="17" y="129"/>
                      </a:lnTo>
                      <a:lnTo>
                        <a:pt x="17" y="103"/>
                      </a:lnTo>
                      <a:lnTo>
                        <a:pt x="26" y="86"/>
                      </a:lnTo>
                      <a:lnTo>
                        <a:pt x="26" y="60"/>
                      </a:lnTo>
                      <a:lnTo>
                        <a:pt x="34" y="43"/>
                      </a:lnTo>
                      <a:lnTo>
                        <a:pt x="43" y="26"/>
                      </a:lnTo>
                      <a:lnTo>
                        <a:pt x="51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Freeform 397"/>
                <p:cNvSpPr>
                  <a:spLocks/>
                </p:cNvSpPr>
                <p:nvPr/>
              </p:nvSpPr>
              <p:spPr bwMode="auto">
                <a:xfrm>
                  <a:off x="10282" y="6769"/>
                  <a:ext cx="60" cy="103"/>
                </a:xfrm>
                <a:custGeom>
                  <a:avLst/>
                  <a:gdLst>
                    <a:gd name="T0" fmla="*/ 60 w 60"/>
                    <a:gd name="T1" fmla="*/ 0 h 103"/>
                    <a:gd name="T2" fmla="*/ 51 w 60"/>
                    <a:gd name="T3" fmla="*/ 17 h 103"/>
                    <a:gd name="T4" fmla="*/ 43 w 60"/>
                    <a:gd name="T5" fmla="*/ 25 h 103"/>
                    <a:gd name="T6" fmla="*/ 34 w 60"/>
                    <a:gd name="T7" fmla="*/ 43 h 103"/>
                    <a:gd name="T8" fmla="*/ 26 w 60"/>
                    <a:gd name="T9" fmla="*/ 51 h 103"/>
                    <a:gd name="T10" fmla="*/ 17 w 60"/>
                    <a:gd name="T11" fmla="*/ 68 h 103"/>
                    <a:gd name="T12" fmla="*/ 17 w 60"/>
                    <a:gd name="T13" fmla="*/ 77 h 103"/>
                    <a:gd name="T14" fmla="*/ 8 w 60"/>
                    <a:gd name="T15" fmla="*/ 94 h 103"/>
                    <a:gd name="T16" fmla="*/ 0 w 60"/>
                    <a:gd name="T17" fmla="*/ 103 h 103"/>
                    <a:gd name="T18" fmla="*/ 8 w 60"/>
                    <a:gd name="T19" fmla="*/ 103 h 103"/>
                    <a:gd name="T20" fmla="*/ 8 w 60"/>
                    <a:gd name="T21" fmla="*/ 94 h 103"/>
                    <a:gd name="T22" fmla="*/ 17 w 60"/>
                    <a:gd name="T23" fmla="*/ 77 h 103"/>
                    <a:gd name="T24" fmla="*/ 26 w 60"/>
                    <a:gd name="T25" fmla="*/ 68 h 103"/>
                    <a:gd name="T26" fmla="*/ 34 w 60"/>
                    <a:gd name="T27" fmla="*/ 51 h 103"/>
                    <a:gd name="T28" fmla="*/ 34 w 60"/>
                    <a:gd name="T29" fmla="*/ 43 h 103"/>
                    <a:gd name="T30" fmla="*/ 43 w 60"/>
                    <a:gd name="T31" fmla="*/ 25 h 103"/>
                    <a:gd name="T32" fmla="*/ 51 w 60"/>
                    <a:gd name="T33" fmla="*/ 17 h 103"/>
                    <a:gd name="T34" fmla="*/ 60 w 60"/>
                    <a:gd name="T35" fmla="*/ 8 h 103"/>
                    <a:gd name="T36" fmla="*/ 60 w 60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03"/>
                    <a:gd name="T59" fmla="*/ 60 w 60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03">
                      <a:moveTo>
                        <a:pt x="60" y="0"/>
                      </a:moveTo>
                      <a:lnTo>
                        <a:pt x="51" y="17"/>
                      </a:lnTo>
                      <a:lnTo>
                        <a:pt x="43" y="25"/>
                      </a:lnTo>
                      <a:lnTo>
                        <a:pt x="34" y="43"/>
                      </a:lnTo>
                      <a:lnTo>
                        <a:pt x="26" y="51"/>
                      </a:lnTo>
                      <a:lnTo>
                        <a:pt x="17" y="68"/>
                      </a:lnTo>
                      <a:lnTo>
                        <a:pt x="17" y="77"/>
                      </a:lnTo>
                      <a:lnTo>
                        <a:pt x="8" y="94"/>
                      </a:lnTo>
                      <a:lnTo>
                        <a:pt x="0" y="103"/>
                      </a:lnTo>
                      <a:lnTo>
                        <a:pt x="8" y="103"/>
                      </a:lnTo>
                      <a:lnTo>
                        <a:pt x="8" y="94"/>
                      </a:lnTo>
                      <a:lnTo>
                        <a:pt x="17" y="77"/>
                      </a:lnTo>
                      <a:lnTo>
                        <a:pt x="26" y="68"/>
                      </a:lnTo>
                      <a:lnTo>
                        <a:pt x="34" y="51"/>
                      </a:lnTo>
                      <a:lnTo>
                        <a:pt x="34" y="43"/>
                      </a:lnTo>
                      <a:lnTo>
                        <a:pt x="43" y="25"/>
                      </a:lnTo>
                      <a:lnTo>
                        <a:pt x="51" y="17"/>
                      </a:lnTo>
                      <a:lnTo>
                        <a:pt x="60" y="8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Freeform 398"/>
                <p:cNvSpPr>
                  <a:spLocks/>
                </p:cNvSpPr>
                <p:nvPr/>
              </p:nvSpPr>
              <p:spPr bwMode="auto">
                <a:xfrm>
                  <a:off x="10290" y="6769"/>
                  <a:ext cx="52" cy="94"/>
                </a:xfrm>
                <a:custGeom>
                  <a:avLst/>
                  <a:gdLst>
                    <a:gd name="T0" fmla="*/ 0 w 52"/>
                    <a:gd name="T1" fmla="*/ 94 h 94"/>
                    <a:gd name="T2" fmla="*/ 0 w 52"/>
                    <a:gd name="T3" fmla="*/ 86 h 94"/>
                    <a:gd name="T4" fmla="*/ 9 w 52"/>
                    <a:gd name="T5" fmla="*/ 68 h 94"/>
                    <a:gd name="T6" fmla="*/ 18 w 52"/>
                    <a:gd name="T7" fmla="*/ 60 h 94"/>
                    <a:gd name="T8" fmla="*/ 26 w 52"/>
                    <a:gd name="T9" fmla="*/ 43 h 94"/>
                    <a:gd name="T10" fmla="*/ 35 w 52"/>
                    <a:gd name="T11" fmla="*/ 34 h 94"/>
                    <a:gd name="T12" fmla="*/ 43 w 52"/>
                    <a:gd name="T13" fmla="*/ 17 h 94"/>
                    <a:gd name="T14" fmla="*/ 52 w 52"/>
                    <a:gd name="T15" fmla="*/ 8 h 94"/>
                    <a:gd name="T16" fmla="*/ 52 w 52"/>
                    <a:gd name="T17" fmla="*/ 0 h 94"/>
                    <a:gd name="T18" fmla="*/ 52 w 52"/>
                    <a:gd name="T19" fmla="*/ 0 h 94"/>
                    <a:gd name="T20" fmla="*/ 52 w 52"/>
                    <a:gd name="T21" fmla="*/ 0 h 94"/>
                    <a:gd name="T22" fmla="*/ 52 w 52"/>
                    <a:gd name="T23" fmla="*/ 0 h 94"/>
                    <a:gd name="T24" fmla="*/ 52 w 52"/>
                    <a:gd name="T25" fmla="*/ 0 h 94"/>
                    <a:gd name="T26" fmla="*/ 52 w 52"/>
                    <a:gd name="T27" fmla="*/ 0 h 94"/>
                    <a:gd name="T28" fmla="*/ 52 w 52"/>
                    <a:gd name="T29" fmla="*/ 8 h 94"/>
                    <a:gd name="T30" fmla="*/ 52 w 52"/>
                    <a:gd name="T31" fmla="*/ 8 h 94"/>
                    <a:gd name="T32" fmla="*/ 52 w 52"/>
                    <a:gd name="T33" fmla="*/ 0 h 94"/>
                    <a:gd name="T34" fmla="*/ 52 w 52"/>
                    <a:gd name="T35" fmla="*/ 0 h 94"/>
                    <a:gd name="T36" fmla="*/ 52 w 52"/>
                    <a:gd name="T37" fmla="*/ 0 h 94"/>
                    <a:gd name="T38" fmla="*/ 52 w 52"/>
                    <a:gd name="T39" fmla="*/ 0 h 94"/>
                    <a:gd name="T40" fmla="*/ 43 w 52"/>
                    <a:gd name="T41" fmla="*/ 8 h 94"/>
                    <a:gd name="T42" fmla="*/ 35 w 52"/>
                    <a:gd name="T43" fmla="*/ 17 h 94"/>
                    <a:gd name="T44" fmla="*/ 26 w 52"/>
                    <a:gd name="T45" fmla="*/ 34 h 94"/>
                    <a:gd name="T46" fmla="*/ 26 w 52"/>
                    <a:gd name="T47" fmla="*/ 43 h 94"/>
                    <a:gd name="T48" fmla="*/ 18 w 52"/>
                    <a:gd name="T49" fmla="*/ 51 h 94"/>
                    <a:gd name="T50" fmla="*/ 9 w 52"/>
                    <a:gd name="T51" fmla="*/ 68 h 94"/>
                    <a:gd name="T52" fmla="*/ 0 w 52"/>
                    <a:gd name="T53" fmla="*/ 77 h 94"/>
                    <a:gd name="T54" fmla="*/ 0 w 52"/>
                    <a:gd name="T55" fmla="*/ 86 h 94"/>
                    <a:gd name="T56" fmla="*/ 0 w 52"/>
                    <a:gd name="T57" fmla="*/ 94 h 9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2"/>
                    <a:gd name="T88" fmla="*/ 0 h 94"/>
                    <a:gd name="T89" fmla="*/ 52 w 52"/>
                    <a:gd name="T90" fmla="*/ 94 h 9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2" h="94">
                      <a:moveTo>
                        <a:pt x="0" y="94"/>
                      </a:moveTo>
                      <a:lnTo>
                        <a:pt x="0" y="86"/>
                      </a:lnTo>
                      <a:lnTo>
                        <a:pt x="9" y="68"/>
                      </a:lnTo>
                      <a:lnTo>
                        <a:pt x="18" y="60"/>
                      </a:lnTo>
                      <a:lnTo>
                        <a:pt x="26" y="43"/>
                      </a:lnTo>
                      <a:lnTo>
                        <a:pt x="35" y="34"/>
                      </a:lnTo>
                      <a:lnTo>
                        <a:pt x="43" y="17"/>
                      </a:lnTo>
                      <a:lnTo>
                        <a:pt x="52" y="8"/>
                      </a:lnTo>
                      <a:lnTo>
                        <a:pt x="52" y="0"/>
                      </a:lnTo>
                      <a:lnTo>
                        <a:pt x="52" y="8"/>
                      </a:lnTo>
                      <a:lnTo>
                        <a:pt x="52" y="0"/>
                      </a:lnTo>
                      <a:lnTo>
                        <a:pt x="43" y="8"/>
                      </a:lnTo>
                      <a:lnTo>
                        <a:pt x="35" y="17"/>
                      </a:lnTo>
                      <a:lnTo>
                        <a:pt x="26" y="34"/>
                      </a:lnTo>
                      <a:lnTo>
                        <a:pt x="26" y="43"/>
                      </a:lnTo>
                      <a:lnTo>
                        <a:pt x="18" y="51"/>
                      </a:lnTo>
                      <a:lnTo>
                        <a:pt x="9" y="68"/>
                      </a:lnTo>
                      <a:lnTo>
                        <a:pt x="0" y="77"/>
                      </a:lnTo>
                      <a:lnTo>
                        <a:pt x="0" y="86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Freeform 399"/>
                <p:cNvSpPr>
                  <a:spLocks/>
                </p:cNvSpPr>
                <p:nvPr/>
              </p:nvSpPr>
              <p:spPr bwMode="auto">
                <a:xfrm>
                  <a:off x="10221" y="6855"/>
                  <a:ext cx="69" cy="206"/>
                </a:xfrm>
                <a:custGeom>
                  <a:avLst/>
                  <a:gdLst>
                    <a:gd name="T0" fmla="*/ 0 w 69"/>
                    <a:gd name="T1" fmla="*/ 197 h 206"/>
                    <a:gd name="T2" fmla="*/ 9 w 69"/>
                    <a:gd name="T3" fmla="*/ 206 h 206"/>
                    <a:gd name="T4" fmla="*/ 18 w 69"/>
                    <a:gd name="T5" fmla="*/ 180 h 206"/>
                    <a:gd name="T6" fmla="*/ 18 w 69"/>
                    <a:gd name="T7" fmla="*/ 154 h 206"/>
                    <a:gd name="T8" fmla="*/ 26 w 69"/>
                    <a:gd name="T9" fmla="*/ 129 h 206"/>
                    <a:gd name="T10" fmla="*/ 35 w 69"/>
                    <a:gd name="T11" fmla="*/ 103 h 206"/>
                    <a:gd name="T12" fmla="*/ 44 w 69"/>
                    <a:gd name="T13" fmla="*/ 77 h 206"/>
                    <a:gd name="T14" fmla="*/ 52 w 69"/>
                    <a:gd name="T15" fmla="*/ 51 h 206"/>
                    <a:gd name="T16" fmla="*/ 61 w 69"/>
                    <a:gd name="T17" fmla="*/ 25 h 206"/>
                    <a:gd name="T18" fmla="*/ 69 w 69"/>
                    <a:gd name="T19" fmla="*/ 8 h 206"/>
                    <a:gd name="T20" fmla="*/ 69 w 69"/>
                    <a:gd name="T21" fmla="*/ 0 h 206"/>
                    <a:gd name="T22" fmla="*/ 52 w 69"/>
                    <a:gd name="T23" fmla="*/ 25 h 206"/>
                    <a:gd name="T24" fmla="*/ 44 w 69"/>
                    <a:gd name="T25" fmla="*/ 51 h 206"/>
                    <a:gd name="T26" fmla="*/ 44 w 69"/>
                    <a:gd name="T27" fmla="*/ 77 h 206"/>
                    <a:gd name="T28" fmla="*/ 35 w 69"/>
                    <a:gd name="T29" fmla="*/ 103 h 206"/>
                    <a:gd name="T30" fmla="*/ 26 w 69"/>
                    <a:gd name="T31" fmla="*/ 129 h 206"/>
                    <a:gd name="T32" fmla="*/ 18 w 69"/>
                    <a:gd name="T33" fmla="*/ 154 h 206"/>
                    <a:gd name="T34" fmla="*/ 9 w 69"/>
                    <a:gd name="T35" fmla="*/ 180 h 206"/>
                    <a:gd name="T36" fmla="*/ 0 w 69"/>
                    <a:gd name="T37" fmla="*/ 197 h 206"/>
                    <a:gd name="T38" fmla="*/ 0 w 69"/>
                    <a:gd name="T39" fmla="*/ 206 h 206"/>
                    <a:gd name="T40" fmla="*/ 0 w 69"/>
                    <a:gd name="T41" fmla="*/ 197 h 206"/>
                    <a:gd name="T42" fmla="*/ 0 w 69"/>
                    <a:gd name="T43" fmla="*/ 206 h 206"/>
                    <a:gd name="T44" fmla="*/ 0 w 69"/>
                    <a:gd name="T45" fmla="*/ 206 h 206"/>
                    <a:gd name="T46" fmla="*/ 0 w 69"/>
                    <a:gd name="T47" fmla="*/ 197 h 20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9"/>
                    <a:gd name="T73" fmla="*/ 0 h 206"/>
                    <a:gd name="T74" fmla="*/ 69 w 69"/>
                    <a:gd name="T75" fmla="*/ 206 h 20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9" h="206">
                      <a:moveTo>
                        <a:pt x="0" y="197"/>
                      </a:moveTo>
                      <a:lnTo>
                        <a:pt x="9" y="206"/>
                      </a:lnTo>
                      <a:lnTo>
                        <a:pt x="18" y="180"/>
                      </a:lnTo>
                      <a:lnTo>
                        <a:pt x="18" y="154"/>
                      </a:lnTo>
                      <a:lnTo>
                        <a:pt x="26" y="129"/>
                      </a:lnTo>
                      <a:lnTo>
                        <a:pt x="35" y="103"/>
                      </a:lnTo>
                      <a:lnTo>
                        <a:pt x="44" y="77"/>
                      </a:lnTo>
                      <a:lnTo>
                        <a:pt x="52" y="51"/>
                      </a:lnTo>
                      <a:lnTo>
                        <a:pt x="61" y="25"/>
                      </a:lnTo>
                      <a:lnTo>
                        <a:pt x="69" y="8"/>
                      </a:lnTo>
                      <a:lnTo>
                        <a:pt x="69" y="0"/>
                      </a:lnTo>
                      <a:lnTo>
                        <a:pt x="52" y="25"/>
                      </a:lnTo>
                      <a:lnTo>
                        <a:pt x="44" y="51"/>
                      </a:lnTo>
                      <a:lnTo>
                        <a:pt x="44" y="77"/>
                      </a:lnTo>
                      <a:lnTo>
                        <a:pt x="35" y="103"/>
                      </a:lnTo>
                      <a:lnTo>
                        <a:pt x="26" y="129"/>
                      </a:lnTo>
                      <a:lnTo>
                        <a:pt x="18" y="154"/>
                      </a:lnTo>
                      <a:lnTo>
                        <a:pt x="9" y="180"/>
                      </a:lnTo>
                      <a:lnTo>
                        <a:pt x="0" y="197"/>
                      </a:lnTo>
                      <a:lnTo>
                        <a:pt x="0" y="206"/>
                      </a:lnTo>
                      <a:lnTo>
                        <a:pt x="0" y="197"/>
                      </a:lnTo>
                      <a:lnTo>
                        <a:pt x="0" y="206"/>
                      </a:lnTo>
                      <a:lnTo>
                        <a:pt x="0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Freeform 400"/>
                <p:cNvSpPr>
                  <a:spLocks/>
                </p:cNvSpPr>
                <p:nvPr/>
              </p:nvSpPr>
              <p:spPr bwMode="auto">
                <a:xfrm>
                  <a:off x="10221" y="7044"/>
                  <a:ext cx="18" cy="17"/>
                </a:xfrm>
                <a:custGeom>
                  <a:avLst/>
                  <a:gdLst>
                    <a:gd name="T0" fmla="*/ 18 w 18"/>
                    <a:gd name="T1" fmla="*/ 0 h 17"/>
                    <a:gd name="T2" fmla="*/ 18 w 18"/>
                    <a:gd name="T3" fmla="*/ 0 h 17"/>
                    <a:gd name="T4" fmla="*/ 0 w 18"/>
                    <a:gd name="T5" fmla="*/ 8 h 17"/>
                    <a:gd name="T6" fmla="*/ 0 w 18"/>
                    <a:gd name="T7" fmla="*/ 17 h 17"/>
                    <a:gd name="T8" fmla="*/ 18 w 18"/>
                    <a:gd name="T9" fmla="*/ 0 h 17"/>
                    <a:gd name="T10" fmla="*/ 18 w 18"/>
                    <a:gd name="T11" fmla="*/ 0 h 17"/>
                    <a:gd name="T12" fmla="*/ 18 w 18"/>
                    <a:gd name="T13" fmla="*/ 0 h 17"/>
                    <a:gd name="T14" fmla="*/ 18 w 18"/>
                    <a:gd name="T15" fmla="*/ 0 h 17"/>
                    <a:gd name="T16" fmla="*/ 18 w 18"/>
                    <a:gd name="T17" fmla="*/ 0 h 17"/>
                    <a:gd name="T18" fmla="*/ 18 w 18"/>
                    <a:gd name="T19" fmla="*/ 0 h 17"/>
                    <a:gd name="T20" fmla="*/ 18 w 18"/>
                    <a:gd name="T21" fmla="*/ 0 h 17"/>
                    <a:gd name="T22" fmla="*/ 18 w 18"/>
                    <a:gd name="T23" fmla="*/ 0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17"/>
                    <a:gd name="T38" fmla="*/ 18 w 18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1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Freeform 401"/>
                <p:cNvSpPr>
                  <a:spLocks/>
                </p:cNvSpPr>
                <p:nvPr/>
              </p:nvSpPr>
              <p:spPr bwMode="auto">
                <a:xfrm>
                  <a:off x="10420" y="7113"/>
                  <a:ext cx="189" cy="266"/>
                </a:xfrm>
                <a:custGeom>
                  <a:avLst/>
                  <a:gdLst>
                    <a:gd name="T0" fmla="*/ 0 w 189"/>
                    <a:gd name="T1" fmla="*/ 266 h 266"/>
                    <a:gd name="T2" fmla="*/ 17 w 189"/>
                    <a:gd name="T3" fmla="*/ 249 h 266"/>
                    <a:gd name="T4" fmla="*/ 17 w 189"/>
                    <a:gd name="T5" fmla="*/ 232 h 266"/>
                    <a:gd name="T6" fmla="*/ 25 w 189"/>
                    <a:gd name="T7" fmla="*/ 215 h 266"/>
                    <a:gd name="T8" fmla="*/ 34 w 189"/>
                    <a:gd name="T9" fmla="*/ 198 h 266"/>
                    <a:gd name="T10" fmla="*/ 43 w 189"/>
                    <a:gd name="T11" fmla="*/ 180 h 266"/>
                    <a:gd name="T12" fmla="*/ 51 w 189"/>
                    <a:gd name="T13" fmla="*/ 163 h 266"/>
                    <a:gd name="T14" fmla="*/ 51 w 189"/>
                    <a:gd name="T15" fmla="*/ 146 h 266"/>
                    <a:gd name="T16" fmla="*/ 60 w 189"/>
                    <a:gd name="T17" fmla="*/ 129 h 266"/>
                    <a:gd name="T18" fmla="*/ 189 w 189"/>
                    <a:gd name="T19" fmla="*/ 0 h 266"/>
                    <a:gd name="T20" fmla="*/ 77 w 189"/>
                    <a:gd name="T21" fmla="*/ 129 h 266"/>
                    <a:gd name="T22" fmla="*/ 60 w 189"/>
                    <a:gd name="T23" fmla="*/ 163 h 266"/>
                    <a:gd name="T24" fmla="*/ 60 w 189"/>
                    <a:gd name="T25" fmla="*/ 180 h 266"/>
                    <a:gd name="T26" fmla="*/ 51 w 189"/>
                    <a:gd name="T27" fmla="*/ 198 h 266"/>
                    <a:gd name="T28" fmla="*/ 43 w 189"/>
                    <a:gd name="T29" fmla="*/ 206 h 266"/>
                    <a:gd name="T30" fmla="*/ 43 w 189"/>
                    <a:gd name="T31" fmla="*/ 215 h 266"/>
                    <a:gd name="T32" fmla="*/ 34 w 189"/>
                    <a:gd name="T33" fmla="*/ 232 h 266"/>
                    <a:gd name="T34" fmla="*/ 25 w 189"/>
                    <a:gd name="T35" fmla="*/ 241 h 266"/>
                    <a:gd name="T36" fmla="*/ 17 w 189"/>
                    <a:gd name="T37" fmla="*/ 258 h 266"/>
                    <a:gd name="T38" fmla="*/ 0 w 189"/>
                    <a:gd name="T39" fmla="*/ 266 h 2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89"/>
                    <a:gd name="T61" fmla="*/ 0 h 266"/>
                    <a:gd name="T62" fmla="*/ 189 w 189"/>
                    <a:gd name="T63" fmla="*/ 266 h 2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89" h="266">
                      <a:moveTo>
                        <a:pt x="0" y="266"/>
                      </a:moveTo>
                      <a:lnTo>
                        <a:pt x="17" y="249"/>
                      </a:lnTo>
                      <a:lnTo>
                        <a:pt x="17" y="232"/>
                      </a:lnTo>
                      <a:lnTo>
                        <a:pt x="25" y="215"/>
                      </a:lnTo>
                      <a:lnTo>
                        <a:pt x="34" y="198"/>
                      </a:lnTo>
                      <a:lnTo>
                        <a:pt x="43" y="180"/>
                      </a:lnTo>
                      <a:lnTo>
                        <a:pt x="51" y="163"/>
                      </a:lnTo>
                      <a:lnTo>
                        <a:pt x="51" y="146"/>
                      </a:lnTo>
                      <a:lnTo>
                        <a:pt x="60" y="129"/>
                      </a:lnTo>
                      <a:lnTo>
                        <a:pt x="189" y="0"/>
                      </a:lnTo>
                      <a:lnTo>
                        <a:pt x="77" y="129"/>
                      </a:lnTo>
                      <a:lnTo>
                        <a:pt x="60" y="163"/>
                      </a:lnTo>
                      <a:lnTo>
                        <a:pt x="60" y="180"/>
                      </a:lnTo>
                      <a:lnTo>
                        <a:pt x="51" y="198"/>
                      </a:lnTo>
                      <a:lnTo>
                        <a:pt x="43" y="206"/>
                      </a:lnTo>
                      <a:lnTo>
                        <a:pt x="43" y="215"/>
                      </a:lnTo>
                      <a:lnTo>
                        <a:pt x="34" y="232"/>
                      </a:lnTo>
                      <a:lnTo>
                        <a:pt x="25" y="241"/>
                      </a:lnTo>
                      <a:lnTo>
                        <a:pt x="17" y="258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Freeform 402"/>
                <p:cNvSpPr>
                  <a:spLocks/>
                </p:cNvSpPr>
                <p:nvPr/>
              </p:nvSpPr>
              <p:spPr bwMode="auto">
                <a:xfrm>
                  <a:off x="10420" y="7293"/>
                  <a:ext cx="51" cy="86"/>
                </a:xfrm>
                <a:custGeom>
                  <a:avLst/>
                  <a:gdLst>
                    <a:gd name="T0" fmla="*/ 43 w 51"/>
                    <a:gd name="T1" fmla="*/ 0 h 86"/>
                    <a:gd name="T2" fmla="*/ 43 w 51"/>
                    <a:gd name="T3" fmla="*/ 9 h 86"/>
                    <a:gd name="T4" fmla="*/ 34 w 51"/>
                    <a:gd name="T5" fmla="*/ 26 h 86"/>
                    <a:gd name="T6" fmla="*/ 34 w 51"/>
                    <a:gd name="T7" fmla="*/ 35 h 86"/>
                    <a:gd name="T8" fmla="*/ 25 w 51"/>
                    <a:gd name="T9" fmla="*/ 43 h 86"/>
                    <a:gd name="T10" fmla="*/ 17 w 51"/>
                    <a:gd name="T11" fmla="*/ 52 h 86"/>
                    <a:gd name="T12" fmla="*/ 17 w 51"/>
                    <a:gd name="T13" fmla="*/ 69 h 86"/>
                    <a:gd name="T14" fmla="*/ 8 w 51"/>
                    <a:gd name="T15" fmla="*/ 78 h 86"/>
                    <a:gd name="T16" fmla="*/ 0 w 51"/>
                    <a:gd name="T17" fmla="*/ 86 h 86"/>
                    <a:gd name="T18" fmla="*/ 8 w 51"/>
                    <a:gd name="T19" fmla="*/ 86 h 86"/>
                    <a:gd name="T20" fmla="*/ 8 w 51"/>
                    <a:gd name="T21" fmla="*/ 78 h 86"/>
                    <a:gd name="T22" fmla="*/ 17 w 51"/>
                    <a:gd name="T23" fmla="*/ 69 h 86"/>
                    <a:gd name="T24" fmla="*/ 25 w 51"/>
                    <a:gd name="T25" fmla="*/ 61 h 86"/>
                    <a:gd name="T26" fmla="*/ 25 w 51"/>
                    <a:gd name="T27" fmla="*/ 43 h 86"/>
                    <a:gd name="T28" fmla="*/ 34 w 51"/>
                    <a:gd name="T29" fmla="*/ 35 h 86"/>
                    <a:gd name="T30" fmla="*/ 43 w 51"/>
                    <a:gd name="T31" fmla="*/ 26 h 86"/>
                    <a:gd name="T32" fmla="*/ 43 w 51"/>
                    <a:gd name="T33" fmla="*/ 18 h 86"/>
                    <a:gd name="T34" fmla="*/ 51 w 51"/>
                    <a:gd name="T35" fmla="*/ 0 h 86"/>
                    <a:gd name="T36" fmla="*/ 43 w 51"/>
                    <a:gd name="T37" fmla="*/ 0 h 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1"/>
                    <a:gd name="T58" fmla="*/ 0 h 86"/>
                    <a:gd name="T59" fmla="*/ 51 w 51"/>
                    <a:gd name="T60" fmla="*/ 86 h 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1" h="86">
                      <a:moveTo>
                        <a:pt x="43" y="0"/>
                      </a:moveTo>
                      <a:lnTo>
                        <a:pt x="43" y="9"/>
                      </a:lnTo>
                      <a:lnTo>
                        <a:pt x="34" y="26"/>
                      </a:lnTo>
                      <a:lnTo>
                        <a:pt x="34" y="35"/>
                      </a:lnTo>
                      <a:lnTo>
                        <a:pt x="25" y="43"/>
                      </a:lnTo>
                      <a:lnTo>
                        <a:pt x="17" y="52"/>
                      </a:lnTo>
                      <a:lnTo>
                        <a:pt x="17" y="69"/>
                      </a:lnTo>
                      <a:lnTo>
                        <a:pt x="8" y="78"/>
                      </a:lnTo>
                      <a:lnTo>
                        <a:pt x="0" y="86"/>
                      </a:lnTo>
                      <a:lnTo>
                        <a:pt x="8" y="86"/>
                      </a:lnTo>
                      <a:lnTo>
                        <a:pt x="8" y="78"/>
                      </a:lnTo>
                      <a:lnTo>
                        <a:pt x="17" y="69"/>
                      </a:lnTo>
                      <a:lnTo>
                        <a:pt x="25" y="61"/>
                      </a:lnTo>
                      <a:lnTo>
                        <a:pt x="25" y="43"/>
                      </a:lnTo>
                      <a:lnTo>
                        <a:pt x="34" y="35"/>
                      </a:lnTo>
                      <a:lnTo>
                        <a:pt x="43" y="26"/>
                      </a:lnTo>
                      <a:lnTo>
                        <a:pt x="43" y="18"/>
                      </a:lnTo>
                      <a:lnTo>
                        <a:pt x="51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Freeform 403"/>
                <p:cNvSpPr>
                  <a:spLocks/>
                </p:cNvSpPr>
                <p:nvPr/>
              </p:nvSpPr>
              <p:spPr bwMode="auto">
                <a:xfrm>
                  <a:off x="10463" y="7242"/>
                  <a:ext cx="17" cy="51"/>
                </a:xfrm>
                <a:custGeom>
                  <a:avLst/>
                  <a:gdLst>
                    <a:gd name="T0" fmla="*/ 17 w 17"/>
                    <a:gd name="T1" fmla="*/ 0 h 51"/>
                    <a:gd name="T2" fmla="*/ 8 w 17"/>
                    <a:gd name="T3" fmla="*/ 8 h 51"/>
                    <a:gd name="T4" fmla="*/ 8 w 17"/>
                    <a:gd name="T5" fmla="*/ 25 h 51"/>
                    <a:gd name="T6" fmla="*/ 8 w 17"/>
                    <a:gd name="T7" fmla="*/ 43 h 51"/>
                    <a:gd name="T8" fmla="*/ 0 w 17"/>
                    <a:gd name="T9" fmla="*/ 51 h 51"/>
                    <a:gd name="T10" fmla="*/ 8 w 17"/>
                    <a:gd name="T11" fmla="*/ 51 h 51"/>
                    <a:gd name="T12" fmla="*/ 8 w 17"/>
                    <a:gd name="T13" fmla="*/ 43 h 51"/>
                    <a:gd name="T14" fmla="*/ 8 w 17"/>
                    <a:gd name="T15" fmla="*/ 25 h 51"/>
                    <a:gd name="T16" fmla="*/ 17 w 17"/>
                    <a:gd name="T17" fmla="*/ 17 h 51"/>
                    <a:gd name="T18" fmla="*/ 17 w 17"/>
                    <a:gd name="T19" fmla="*/ 0 h 51"/>
                    <a:gd name="T20" fmla="*/ 17 w 17"/>
                    <a:gd name="T21" fmla="*/ 0 h 51"/>
                    <a:gd name="T22" fmla="*/ 17 w 17"/>
                    <a:gd name="T23" fmla="*/ 0 h 51"/>
                    <a:gd name="T24" fmla="*/ 17 w 17"/>
                    <a:gd name="T25" fmla="*/ 0 h 51"/>
                    <a:gd name="T26" fmla="*/ 17 w 17"/>
                    <a:gd name="T27" fmla="*/ 0 h 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51"/>
                    <a:gd name="T44" fmla="*/ 17 w 17"/>
                    <a:gd name="T45" fmla="*/ 51 h 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51">
                      <a:moveTo>
                        <a:pt x="17" y="0"/>
                      </a:moveTo>
                      <a:lnTo>
                        <a:pt x="8" y="8"/>
                      </a:lnTo>
                      <a:lnTo>
                        <a:pt x="8" y="25"/>
                      </a:lnTo>
                      <a:lnTo>
                        <a:pt x="8" y="43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43"/>
                      </a:lnTo>
                      <a:lnTo>
                        <a:pt x="8" y="25"/>
                      </a:lnTo>
                      <a:lnTo>
                        <a:pt x="17" y="1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Freeform 404"/>
                <p:cNvSpPr>
                  <a:spLocks/>
                </p:cNvSpPr>
                <p:nvPr/>
              </p:nvSpPr>
              <p:spPr bwMode="auto">
                <a:xfrm>
                  <a:off x="10480" y="7113"/>
                  <a:ext cx="129" cy="129"/>
                </a:xfrm>
                <a:custGeom>
                  <a:avLst/>
                  <a:gdLst>
                    <a:gd name="T0" fmla="*/ 129 w 129"/>
                    <a:gd name="T1" fmla="*/ 8 h 129"/>
                    <a:gd name="T2" fmla="*/ 129 w 129"/>
                    <a:gd name="T3" fmla="*/ 0 h 129"/>
                    <a:gd name="T4" fmla="*/ 0 w 129"/>
                    <a:gd name="T5" fmla="*/ 129 h 129"/>
                    <a:gd name="T6" fmla="*/ 0 w 129"/>
                    <a:gd name="T7" fmla="*/ 129 h 129"/>
                    <a:gd name="T8" fmla="*/ 129 w 129"/>
                    <a:gd name="T9" fmla="*/ 8 h 129"/>
                    <a:gd name="T10" fmla="*/ 129 w 129"/>
                    <a:gd name="T11" fmla="*/ 0 h 129"/>
                    <a:gd name="T12" fmla="*/ 129 w 129"/>
                    <a:gd name="T13" fmla="*/ 8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"/>
                    <a:gd name="T22" fmla="*/ 0 h 129"/>
                    <a:gd name="T23" fmla="*/ 129 w 129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" h="129">
                      <a:moveTo>
                        <a:pt x="129" y="8"/>
                      </a:moveTo>
                      <a:lnTo>
                        <a:pt x="129" y="0"/>
                      </a:lnTo>
                      <a:lnTo>
                        <a:pt x="0" y="129"/>
                      </a:lnTo>
                      <a:lnTo>
                        <a:pt x="129" y="8"/>
                      </a:lnTo>
                      <a:lnTo>
                        <a:pt x="129" y="0"/>
                      </a:lnTo>
                      <a:lnTo>
                        <a:pt x="12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Freeform 405"/>
                <p:cNvSpPr>
                  <a:spLocks/>
                </p:cNvSpPr>
                <p:nvPr/>
              </p:nvSpPr>
              <p:spPr bwMode="auto">
                <a:xfrm>
                  <a:off x="10488" y="7113"/>
                  <a:ext cx="121" cy="129"/>
                </a:xfrm>
                <a:custGeom>
                  <a:avLst/>
                  <a:gdLst>
                    <a:gd name="T0" fmla="*/ 9 w 121"/>
                    <a:gd name="T1" fmla="*/ 129 h 129"/>
                    <a:gd name="T2" fmla="*/ 9 w 121"/>
                    <a:gd name="T3" fmla="*/ 129 h 129"/>
                    <a:gd name="T4" fmla="*/ 121 w 121"/>
                    <a:gd name="T5" fmla="*/ 8 h 129"/>
                    <a:gd name="T6" fmla="*/ 121 w 121"/>
                    <a:gd name="T7" fmla="*/ 0 h 129"/>
                    <a:gd name="T8" fmla="*/ 0 w 121"/>
                    <a:gd name="T9" fmla="*/ 129 h 129"/>
                    <a:gd name="T10" fmla="*/ 0 w 121"/>
                    <a:gd name="T11" fmla="*/ 129 h 129"/>
                    <a:gd name="T12" fmla="*/ 0 w 121"/>
                    <a:gd name="T13" fmla="*/ 129 h 129"/>
                    <a:gd name="T14" fmla="*/ 0 w 121"/>
                    <a:gd name="T15" fmla="*/ 129 h 129"/>
                    <a:gd name="T16" fmla="*/ 9 w 121"/>
                    <a:gd name="T17" fmla="*/ 129 h 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1"/>
                    <a:gd name="T28" fmla="*/ 0 h 129"/>
                    <a:gd name="T29" fmla="*/ 121 w 121"/>
                    <a:gd name="T30" fmla="*/ 129 h 1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1" h="129">
                      <a:moveTo>
                        <a:pt x="9" y="129"/>
                      </a:moveTo>
                      <a:lnTo>
                        <a:pt x="9" y="129"/>
                      </a:lnTo>
                      <a:lnTo>
                        <a:pt x="121" y="8"/>
                      </a:lnTo>
                      <a:lnTo>
                        <a:pt x="121" y="0"/>
                      </a:lnTo>
                      <a:lnTo>
                        <a:pt x="0" y="129"/>
                      </a:lnTo>
                      <a:lnTo>
                        <a:pt x="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Freeform 406"/>
                <p:cNvSpPr>
                  <a:spLocks/>
                </p:cNvSpPr>
                <p:nvPr/>
              </p:nvSpPr>
              <p:spPr bwMode="auto">
                <a:xfrm>
                  <a:off x="10471" y="7242"/>
                  <a:ext cx="26" cy="69"/>
                </a:xfrm>
                <a:custGeom>
                  <a:avLst/>
                  <a:gdLst>
                    <a:gd name="T0" fmla="*/ 0 w 26"/>
                    <a:gd name="T1" fmla="*/ 69 h 69"/>
                    <a:gd name="T2" fmla="*/ 9 w 26"/>
                    <a:gd name="T3" fmla="*/ 51 h 69"/>
                    <a:gd name="T4" fmla="*/ 9 w 26"/>
                    <a:gd name="T5" fmla="*/ 34 h 69"/>
                    <a:gd name="T6" fmla="*/ 17 w 26"/>
                    <a:gd name="T7" fmla="*/ 17 h 69"/>
                    <a:gd name="T8" fmla="*/ 26 w 26"/>
                    <a:gd name="T9" fmla="*/ 0 h 69"/>
                    <a:gd name="T10" fmla="*/ 17 w 26"/>
                    <a:gd name="T11" fmla="*/ 0 h 69"/>
                    <a:gd name="T12" fmla="*/ 17 w 26"/>
                    <a:gd name="T13" fmla="*/ 17 h 69"/>
                    <a:gd name="T14" fmla="*/ 9 w 26"/>
                    <a:gd name="T15" fmla="*/ 34 h 69"/>
                    <a:gd name="T16" fmla="*/ 0 w 26"/>
                    <a:gd name="T17" fmla="*/ 51 h 69"/>
                    <a:gd name="T18" fmla="*/ 0 w 26"/>
                    <a:gd name="T19" fmla="*/ 69 h 69"/>
                    <a:gd name="T20" fmla="*/ 0 w 26"/>
                    <a:gd name="T21" fmla="*/ 69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69"/>
                    <a:gd name="T35" fmla="*/ 26 w 26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69">
                      <a:moveTo>
                        <a:pt x="0" y="69"/>
                      </a:moveTo>
                      <a:lnTo>
                        <a:pt x="9" y="51"/>
                      </a:lnTo>
                      <a:lnTo>
                        <a:pt x="9" y="34"/>
                      </a:lnTo>
                      <a:lnTo>
                        <a:pt x="17" y="17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9" y="34"/>
                      </a:lnTo>
                      <a:lnTo>
                        <a:pt x="0" y="51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Freeform 407"/>
                <p:cNvSpPr>
                  <a:spLocks/>
                </p:cNvSpPr>
                <p:nvPr/>
              </p:nvSpPr>
              <p:spPr bwMode="auto">
                <a:xfrm>
                  <a:off x="10420" y="7311"/>
                  <a:ext cx="51" cy="68"/>
                </a:xfrm>
                <a:custGeom>
                  <a:avLst/>
                  <a:gdLst>
                    <a:gd name="T0" fmla="*/ 0 w 51"/>
                    <a:gd name="T1" fmla="*/ 68 h 68"/>
                    <a:gd name="T2" fmla="*/ 8 w 51"/>
                    <a:gd name="T3" fmla="*/ 68 h 68"/>
                    <a:gd name="T4" fmla="*/ 8 w 51"/>
                    <a:gd name="T5" fmla="*/ 68 h 68"/>
                    <a:gd name="T6" fmla="*/ 8 w 51"/>
                    <a:gd name="T7" fmla="*/ 68 h 68"/>
                    <a:gd name="T8" fmla="*/ 17 w 51"/>
                    <a:gd name="T9" fmla="*/ 60 h 68"/>
                    <a:gd name="T10" fmla="*/ 25 w 51"/>
                    <a:gd name="T11" fmla="*/ 51 h 68"/>
                    <a:gd name="T12" fmla="*/ 25 w 51"/>
                    <a:gd name="T13" fmla="*/ 34 h 68"/>
                    <a:gd name="T14" fmla="*/ 34 w 51"/>
                    <a:gd name="T15" fmla="*/ 25 h 68"/>
                    <a:gd name="T16" fmla="*/ 43 w 51"/>
                    <a:gd name="T17" fmla="*/ 17 h 68"/>
                    <a:gd name="T18" fmla="*/ 51 w 51"/>
                    <a:gd name="T19" fmla="*/ 8 h 68"/>
                    <a:gd name="T20" fmla="*/ 51 w 51"/>
                    <a:gd name="T21" fmla="*/ 0 h 68"/>
                    <a:gd name="T22" fmla="*/ 51 w 51"/>
                    <a:gd name="T23" fmla="*/ 0 h 68"/>
                    <a:gd name="T24" fmla="*/ 43 w 51"/>
                    <a:gd name="T25" fmla="*/ 8 h 68"/>
                    <a:gd name="T26" fmla="*/ 34 w 51"/>
                    <a:gd name="T27" fmla="*/ 17 h 68"/>
                    <a:gd name="T28" fmla="*/ 34 w 51"/>
                    <a:gd name="T29" fmla="*/ 25 h 68"/>
                    <a:gd name="T30" fmla="*/ 25 w 51"/>
                    <a:gd name="T31" fmla="*/ 34 h 68"/>
                    <a:gd name="T32" fmla="*/ 17 w 51"/>
                    <a:gd name="T33" fmla="*/ 43 h 68"/>
                    <a:gd name="T34" fmla="*/ 17 w 51"/>
                    <a:gd name="T35" fmla="*/ 51 h 68"/>
                    <a:gd name="T36" fmla="*/ 8 w 51"/>
                    <a:gd name="T37" fmla="*/ 60 h 68"/>
                    <a:gd name="T38" fmla="*/ 0 w 51"/>
                    <a:gd name="T39" fmla="*/ 68 h 68"/>
                    <a:gd name="T40" fmla="*/ 8 w 51"/>
                    <a:gd name="T41" fmla="*/ 68 h 68"/>
                    <a:gd name="T42" fmla="*/ 0 w 51"/>
                    <a:gd name="T43" fmla="*/ 68 h 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1"/>
                    <a:gd name="T67" fmla="*/ 0 h 68"/>
                    <a:gd name="T68" fmla="*/ 51 w 51"/>
                    <a:gd name="T69" fmla="*/ 68 h 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1" h="68">
                      <a:moveTo>
                        <a:pt x="0" y="68"/>
                      </a:moveTo>
                      <a:lnTo>
                        <a:pt x="8" y="68"/>
                      </a:lnTo>
                      <a:lnTo>
                        <a:pt x="17" y="60"/>
                      </a:lnTo>
                      <a:lnTo>
                        <a:pt x="25" y="51"/>
                      </a:lnTo>
                      <a:lnTo>
                        <a:pt x="25" y="34"/>
                      </a:lnTo>
                      <a:lnTo>
                        <a:pt x="34" y="25"/>
                      </a:lnTo>
                      <a:lnTo>
                        <a:pt x="43" y="17"/>
                      </a:lnTo>
                      <a:lnTo>
                        <a:pt x="51" y="8"/>
                      </a:lnTo>
                      <a:lnTo>
                        <a:pt x="51" y="0"/>
                      </a:lnTo>
                      <a:lnTo>
                        <a:pt x="43" y="8"/>
                      </a:lnTo>
                      <a:lnTo>
                        <a:pt x="34" y="17"/>
                      </a:lnTo>
                      <a:lnTo>
                        <a:pt x="34" y="25"/>
                      </a:lnTo>
                      <a:lnTo>
                        <a:pt x="25" y="34"/>
                      </a:lnTo>
                      <a:lnTo>
                        <a:pt x="17" y="43"/>
                      </a:lnTo>
                      <a:lnTo>
                        <a:pt x="17" y="51"/>
                      </a:lnTo>
                      <a:lnTo>
                        <a:pt x="8" y="60"/>
                      </a:lnTo>
                      <a:lnTo>
                        <a:pt x="0" y="68"/>
                      </a:lnTo>
                      <a:lnTo>
                        <a:pt x="8" y="68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Freeform 408"/>
                <p:cNvSpPr>
                  <a:spLocks/>
                </p:cNvSpPr>
                <p:nvPr/>
              </p:nvSpPr>
              <p:spPr bwMode="auto">
                <a:xfrm>
                  <a:off x="10695" y="6605"/>
                  <a:ext cx="60" cy="172"/>
                </a:xfrm>
                <a:custGeom>
                  <a:avLst/>
                  <a:gdLst>
                    <a:gd name="T0" fmla="*/ 60 w 60"/>
                    <a:gd name="T1" fmla="*/ 172 h 172"/>
                    <a:gd name="T2" fmla="*/ 60 w 60"/>
                    <a:gd name="T3" fmla="*/ 146 h 172"/>
                    <a:gd name="T4" fmla="*/ 60 w 60"/>
                    <a:gd name="T5" fmla="*/ 121 h 172"/>
                    <a:gd name="T6" fmla="*/ 60 w 60"/>
                    <a:gd name="T7" fmla="*/ 86 h 172"/>
                    <a:gd name="T8" fmla="*/ 60 w 60"/>
                    <a:gd name="T9" fmla="*/ 60 h 172"/>
                    <a:gd name="T10" fmla="*/ 60 w 60"/>
                    <a:gd name="T11" fmla="*/ 52 h 172"/>
                    <a:gd name="T12" fmla="*/ 52 w 60"/>
                    <a:gd name="T13" fmla="*/ 52 h 172"/>
                    <a:gd name="T14" fmla="*/ 52 w 60"/>
                    <a:gd name="T15" fmla="*/ 43 h 172"/>
                    <a:gd name="T16" fmla="*/ 43 w 60"/>
                    <a:gd name="T17" fmla="*/ 34 h 172"/>
                    <a:gd name="T18" fmla="*/ 43 w 60"/>
                    <a:gd name="T19" fmla="*/ 34 h 172"/>
                    <a:gd name="T20" fmla="*/ 34 w 60"/>
                    <a:gd name="T21" fmla="*/ 26 h 172"/>
                    <a:gd name="T22" fmla="*/ 26 w 60"/>
                    <a:gd name="T23" fmla="*/ 17 h 172"/>
                    <a:gd name="T24" fmla="*/ 26 w 60"/>
                    <a:gd name="T25" fmla="*/ 17 h 172"/>
                    <a:gd name="T26" fmla="*/ 9 w 60"/>
                    <a:gd name="T27" fmla="*/ 0 h 172"/>
                    <a:gd name="T28" fmla="*/ 0 w 60"/>
                    <a:gd name="T29" fmla="*/ 0 h 172"/>
                    <a:gd name="T30" fmla="*/ 0 w 60"/>
                    <a:gd name="T31" fmla="*/ 0 h 172"/>
                    <a:gd name="T32" fmla="*/ 0 w 60"/>
                    <a:gd name="T33" fmla="*/ 0 h 172"/>
                    <a:gd name="T34" fmla="*/ 0 w 60"/>
                    <a:gd name="T35" fmla="*/ 0 h 172"/>
                    <a:gd name="T36" fmla="*/ 9 w 60"/>
                    <a:gd name="T37" fmla="*/ 0 h 172"/>
                    <a:gd name="T38" fmla="*/ 9 w 60"/>
                    <a:gd name="T39" fmla="*/ 9 h 172"/>
                    <a:gd name="T40" fmla="*/ 17 w 60"/>
                    <a:gd name="T41" fmla="*/ 9 h 172"/>
                    <a:gd name="T42" fmla="*/ 26 w 60"/>
                    <a:gd name="T43" fmla="*/ 26 h 172"/>
                    <a:gd name="T44" fmla="*/ 43 w 60"/>
                    <a:gd name="T45" fmla="*/ 43 h 172"/>
                    <a:gd name="T46" fmla="*/ 52 w 60"/>
                    <a:gd name="T47" fmla="*/ 69 h 172"/>
                    <a:gd name="T48" fmla="*/ 52 w 60"/>
                    <a:gd name="T49" fmla="*/ 86 h 172"/>
                    <a:gd name="T50" fmla="*/ 60 w 60"/>
                    <a:gd name="T51" fmla="*/ 112 h 172"/>
                    <a:gd name="T52" fmla="*/ 60 w 60"/>
                    <a:gd name="T53" fmla="*/ 129 h 172"/>
                    <a:gd name="T54" fmla="*/ 60 w 60"/>
                    <a:gd name="T55" fmla="*/ 155 h 172"/>
                    <a:gd name="T56" fmla="*/ 60 w 60"/>
                    <a:gd name="T57" fmla="*/ 172 h 17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172"/>
                    <a:gd name="T89" fmla="*/ 60 w 60"/>
                    <a:gd name="T90" fmla="*/ 172 h 17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172">
                      <a:moveTo>
                        <a:pt x="60" y="172"/>
                      </a:moveTo>
                      <a:lnTo>
                        <a:pt x="60" y="146"/>
                      </a:lnTo>
                      <a:lnTo>
                        <a:pt x="60" y="121"/>
                      </a:lnTo>
                      <a:lnTo>
                        <a:pt x="60" y="86"/>
                      </a:lnTo>
                      <a:lnTo>
                        <a:pt x="60" y="60"/>
                      </a:lnTo>
                      <a:lnTo>
                        <a:pt x="60" y="52"/>
                      </a:lnTo>
                      <a:lnTo>
                        <a:pt x="52" y="52"/>
                      </a:lnTo>
                      <a:lnTo>
                        <a:pt x="52" y="43"/>
                      </a:lnTo>
                      <a:lnTo>
                        <a:pt x="43" y="34"/>
                      </a:lnTo>
                      <a:lnTo>
                        <a:pt x="34" y="26"/>
                      </a:lnTo>
                      <a:lnTo>
                        <a:pt x="26" y="1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9"/>
                      </a:lnTo>
                      <a:lnTo>
                        <a:pt x="17" y="9"/>
                      </a:lnTo>
                      <a:lnTo>
                        <a:pt x="26" y="26"/>
                      </a:lnTo>
                      <a:lnTo>
                        <a:pt x="43" y="43"/>
                      </a:lnTo>
                      <a:lnTo>
                        <a:pt x="52" y="69"/>
                      </a:lnTo>
                      <a:lnTo>
                        <a:pt x="52" y="86"/>
                      </a:lnTo>
                      <a:lnTo>
                        <a:pt x="60" y="112"/>
                      </a:lnTo>
                      <a:lnTo>
                        <a:pt x="60" y="129"/>
                      </a:lnTo>
                      <a:lnTo>
                        <a:pt x="60" y="155"/>
                      </a:lnTo>
                      <a:lnTo>
                        <a:pt x="6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Freeform 409"/>
                <p:cNvSpPr>
                  <a:spLocks/>
                </p:cNvSpPr>
                <p:nvPr/>
              </p:nvSpPr>
              <p:spPr bwMode="auto">
                <a:xfrm>
                  <a:off x="10695" y="6605"/>
                  <a:ext cx="26" cy="34"/>
                </a:xfrm>
                <a:custGeom>
                  <a:avLst/>
                  <a:gdLst>
                    <a:gd name="T0" fmla="*/ 26 w 26"/>
                    <a:gd name="T1" fmla="*/ 26 h 34"/>
                    <a:gd name="T2" fmla="*/ 26 w 26"/>
                    <a:gd name="T3" fmla="*/ 26 h 34"/>
                    <a:gd name="T4" fmla="*/ 26 w 26"/>
                    <a:gd name="T5" fmla="*/ 17 h 34"/>
                    <a:gd name="T6" fmla="*/ 17 w 26"/>
                    <a:gd name="T7" fmla="*/ 17 h 34"/>
                    <a:gd name="T8" fmla="*/ 17 w 26"/>
                    <a:gd name="T9" fmla="*/ 9 h 34"/>
                    <a:gd name="T10" fmla="*/ 9 w 26"/>
                    <a:gd name="T11" fmla="*/ 9 h 34"/>
                    <a:gd name="T12" fmla="*/ 9 w 26"/>
                    <a:gd name="T13" fmla="*/ 0 h 34"/>
                    <a:gd name="T14" fmla="*/ 0 w 26"/>
                    <a:gd name="T15" fmla="*/ 0 h 34"/>
                    <a:gd name="T16" fmla="*/ 0 w 26"/>
                    <a:gd name="T17" fmla="*/ 0 h 34"/>
                    <a:gd name="T18" fmla="*/ 0 w 26"/>
                    <a:gd name="T19" fmla="*/ 0 h 34"/>
                    <a:gd name="T20" fmla="*/ 0 w 26"/>
                    <a:gd name="T21" fmla="*/ 0 h 34"/>
                    <a:gd name="T22" fmla="*/ 0 w 26"/>
                    <a:gd name="T23" fmla="*/ 0 h 34"/>
                    <a:gd name="T24" fmla="*/ 9 w 26"/>
                    <a:gd name="T25" fmla="*/ 9 h 34"/>
                    <a:gd name="T26" fmla="*/ 9 w 26"/>
                    <a:gd name="T27" fmla="*/ 9 h 34"/>
                    <a:gd name="T28" fmla="*/ 17 w 26"/>
                    <a:gd name="T29" fmla="*/ 17 h 34"/>
                    <a:gd name="T30" fmla="*/ 17 w 26"/>
                    <a:gd name="T31" fmla="*/ 17 h 34"/>
                    <a:gd name="T32" fmla="*/ 17 w 26"/>
                    <a:gd name="T33" fmla="*/ 17 h 34"/>
                    <a:gd name="T34" fmla="*/ 26 w 26"/>
                    <a:gd name="T35" fmla="*/ 26 h 34"/>
                    <a:gd name="T36" fmla="*/ 26 w 26"/>
                    <a:gd name="T37" fmla="*/ 34 h 34"/>
                    <a:gd name="T38" fmla="*/ 26 w 26"/>
                    <a:gd name="T39" fmla="*/ 26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"/>
                    <a:gd name="T61" fmla="*/ 0 h 34"/>
                    <a:gd name="T62" fmla="*/ 26 w 26"/>
                    <a:gd name="T63" fmla="*/ 34 h 3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" h="34">
                      <a:moveTo>
                        <a:pt x="26" y="26"/>
                      </a:moveTo>
                      <a:lnTo>
                        <a:pt x="26" y="26"/>
                      </a:lnTo>
                      <a:lnTo>
                        <a:pt x="26" y="17"/>
                      </a:lnTo>
                      <a:lnTo>
                        <a:pt x="17" y="17"/>
                      </a:lnTo>
                      <a:lnTo>
                        <a:pt x="17" y="9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7" y="17"/>
                      </a:lnTo>
                      <a:lnTo>
                        <a:pt x="26" y="26"/>
                      </a:lnTo>
                      <a:lnTo>
                        <a:pt x="26" y="34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Freeform 410"/>
                <p:cNvSpPr>
                  <a:spLocks/>
                </p:cNvSpPr>
                <p:nvPr/>
              </p:nvSpPr>
              <p:spPr bwMode="auto">
                <a:xfrm>
                  <a:off x="10721" y="6631"/>
                  <a:ext cx="34" cy="69"/>
                </a:xfrm>
                <a:custGeom>
                  <a:avLst/>
                  <a:gdLst>
                    <a:gd name="T0" fmla="*/ 34 w 34"/>
                    <a:gd name="T1" fmla="*/ 69 h 69"/>
                    <a:gd name="T2" fmla="*/ 34 w 34"/>
                    <a:gd name="T3" fmla="*/ 60 h 69"/>
                    <a:gd name="T4" fmla="*/ 26 w 34"/>
                    <a:gd name="T5" fmla="*/ 43 h 69"/>
                    <a:gd name="T6" fmla="*/ 26 w 34"/>
                    <a:gd name="T7" fmla="*/ 43 h 69"/>
                    <a:gd name="T8" fmla="*/ 17 w 34"/>
                    <a:gd name="T9" fmla="*/ 34 h 69"/>
                    <a:gd name="T10" fmla="*/ 17 w 34"/>
                    <a:gd name="T11" fmla="*/ 26 h 69"/>
                    <a:gd name="T12" fmla="*/ 17 w 34"/>
                    <a:gd name="T13" fmla="*/ 17 h 69"/>
                    <a:gd name="T14" fmla="*/ 8 w 34"/>
                    <a:gd name="T15" fmla="*/ 8 h 69"/>
                    <a:gd name="T16" fmla="*/ 0 w 34"/>
                    <a:gd name="T17" fmla="*/ 0 h 69"/>
                    <a:gd name="T18" fmla="*/ 0 w 34"/>
                    <a:gd name="T19" fmla="*/ 8 h 69"/>
                    <a:gd name="T20" fmla="*/ 8 w 34"/>
                    <a:gd name="T21" fmla="*/ 8 h 69"/>
                    <a:gd name="T22" fmla="*/ 8 w 34"/>
                    <a:gd name="T23" fmla="*/ 17 h 69"/>
                    <a:gd name="T24" fmla="*/ 17 w 34"/>
                    <a:gd name="T25" fmla="*/ 26 h 69"/>
                    <a:gd name="T26" fmla="*/ 17 w 34"/>
                    <a:gd name="T27" fmla="*/ 34 h 69"/>
                    <a:gd name="T28" fmla="*/ 26 w 34"/>
                    <a:gd name="T29" fmla="*/ 43 h 69"/>
                    <a:gd name="T30" fmla="*/ 26 w 34"/>
                    <a:gd name="T31" fmla="*/ 51 h 69"/>
                    <a:gd name="T32" fmla="*/ 26 w 34"/>
                    <a:gd name="T33" fmla="*/ 60 h 69"/>
                    <a:gd name="T34" fmla="*/ 34 w 34"/>
                    <a:gd name="T35" fmla="*/ 69 h 69"/>
                    <a:gd name="T36" fmla="*/ 34 w 34"/>
                    <a:gd name="T37" fmla="*/ 69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69"/>
                    <a:gd name="T59" fmla="*/ 34 w 34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69">
                      <a:moveTo>
                        <a:pt x="34" y="69"/>
                      </a:moveTo>
                      <a:lnTo>
                        <a:pt x="34" y="60"/>
                      </a:lnTo>
                      <a:lnTo>
                        <a:pt x="26" y="43"/>
                      </a:lnTo>
                      <a:lnTo>
                        <a:pt x="17" y="34"/>
                      </a:lnTo>
                      <a:lnTo>
                        <a:pt x="17" y="26"/>
                      </a:lnTo>
                      <a:lnTo>
                        <a:pt x="17" y="17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8" y="17"/>
                      </a:lnTo>
                      <a:lnTo>
                        <a:pt x="17" y="26"/>
                      </a:lnTo>
                      <a:lnTo>
                        <a:pt x="17" y="34"/>
                      </a:lnTo>
                      <a:lnTo>
                        <a:pt x="26" y="43"/>
                      </a:lnTo>
                      <a:lnTo>
                        <a:pt x="26" y="51"/>
                      </a:lnTo>
                      <a:lnTo>
                        <a:pt x="26" y="60"/>
                      </a:lnTo>
                      <a:lnTo>
                        <a:pt x="3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Freeform 411"/>
                <p:cNvSpPr>
                  <a:spLocks/>
                </p:cNvSpPr>
                <p:nvPr/>
              </p:nvSpPr>
              <p:spPr bwMode="auto">
                <a:xfrm>
                  <a:off x="10755" y="6700"/>
                  <a:ext cx="1" cy="77"/>
                </a:xfrm>
                <a:custGeom>
                  <a:avLst/>
                  <a:gdLst>
                    <a:gd name="T0" fmla="*/ 0 w 1"/>
                    <a:gd name="T1" fmla="*/ 77 h 77"/>
                    <a:gd name="T2" fmla="*/ 0 w 1"/>
                    <a:gd name="T3" fmla="*/ 77 h 77"/>
                    <a:gd name="T4" fmla="*/ 0 w 1"/>
                    <a:gd name="T5" fmla="*/ 60 h 77"/>
                    <a:gd name="T6" fmla="*/ 0 w 1"/>
                    <a:gd name="T7" fmla="*/ 43 h 77"/>
                    <a:gd name="T8" fmla="*/ 0 w 1"/>
                    <a:gd name="T9" fmla="*/ 17 h 77"/>
                    <a:gd name="T10" fmla="*/ 0 w 1"/>
                    <a:gd name="T11" fmla="*/ 0 h 77"/>
                    <a:gd name="T12" fmla="*/ 0 w 1"/>
                    <a:gd name="T13" fmla="*/ 0 h 77"/>
                    <a:gd name="T14" fmla="*/ 0 w 1"/>
                    <a:gd name="T15" fmla="*/ 17 h 77"/>
                    <a:gd name="T16" fmla="*/ 0 w 1"/>
                    <a:gd name="T17" fmla="*/ 43 h 77"/>
                    <a:gd name="T18" fmla="*/ 0 w 1"/>
                    <a:gd name="T19" fmla="*/ 60 h 77"/>
                    <a:gd name="T20" fmla="*/ 0 w 1"/>
                    <a:gd name="T21" fmla="*/ 77 h 77"/>
                    <a:gd name="T22" fmla="*/ 0 w 1"/>
                    <a:gd name="T23" fmla="*/ 77 h 77"/>
                    <a:gd name="T24" fmla="*/ 0 w 1"/>
                    <a:gd name="T25" fmla="*/ 77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77"/>
                    <a:gd name="T41" fmla="*/ 1 w 1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77">
                      <a:moveTo>
                        <a:pt x="0" y="77"/>
                      </a:moveTo>
                      <a:lnTo>
                        <a:pt x="0" y="77"/>
                      </a:lnTo>
                      <a:lnTo>
                        <a:pt x="0" y="60"/>
                      </a:lnTo>
                      <a:lnTo>
                        <a:pt x="0" y="43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43"/>
                      </a:lnTo>
                      <a:lnTo>
                        <a:pt x="0" y="6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Freeform 412"/>
                <p:cNvSpPr>
                  <a:spLocks/>
                </p:cNvSpPr>
                <p:nvPr/>
              </p:nvSpPr>
              <p:spPr bwMode="auto">
                <a:xfrm>
                  <a:off x="10755" y="6665"/>
                  <a:ext cx="1" cy="112"/>
                </a:xfrm>
                <a:custGeom>
                  <a:avLst/>
                  <a:gdLst>
                    <a:gd name="T0" fmla="*/ 0 w 1"/>
                    <a:gd name="T1" fmla="*/ 0 h 112"/>
                    <a:gd name="T2" fmla="*/ 0 w 1"/>
                    <a:gd name="T3" fmla="*/ 26 h 112"/>
                    <a:gd name="T4" fmla="*/ 0 w 1"/>
                    <a:gd name="T5" fmla="*/ 61 h 112"/>
                    <a:gd name="T6" fmla="*/ 0 w 1"/>
                    <a:gd name="T7" fmla="*/ 86 h 112"/>
                    <a:gd name="T8" fmla="*/ 0 w 1"/>
                    <a:gd name="T9" fmla="*/ 112 h 112"/>
                    <a:gd name="T10" fmla="*/ 0 w 1"/>
                    <a:gd name="T11" fmla="*/ 112 h 112"/>
                    <a:gd name="T12" fmla="*/ 0 w 1"/>
                    <a:gd name="T13" fmla="*/ 86 h 112"/>
                    <a:gd name="T14" fmla="*/ 0 w 1"/>
                    <a:gd name="T15" fmla="*/ 61 h 112"/>
                    <a:gd name="T16" fmla="*/ 0 w 1"/>
                    <a:gd name="T17" fmla="*/ 26 h 112"/>
                    <a:gd name="T18" fmla="*/ 0 w 1"/>
                    <a:gd name="T19" fmla="*/ 0 h 112"/>
                    <a:gd name="T20" fmla="*/ 0 w 1"/>
                    <a:gd name="T21" fmla="*/ 0 h 1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"/>
                    <a:gd name="T34" fmla="*/ 0 h 112"/>
                    <a:gd name="T35" fmla="*/ 1 w 1"/>
                    <a:gd name="T36" fmla="*/ 112 h 1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" h="11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61"/>
                      </a:lnTo>
                      <a:lnTo>
                        <a:pt x="0" y="86"/>
                      </a:lnTo>
                      <a:lnTo>
                        <a:pt x="0" y="112"/>
                      </a:lnTo>
                      <a:lnTo>
                        <a:pt x="0" y="86"/>
                      </a:lnTo>
                      <a:lnTo>
                        <a:pt x="0" y="61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Freeform 413"/>
                <p:cNvSpPr>
                  <a:spLocks/>
                </p:cNvSpPr>
                <p:nvPr/>
              </p:nvSpPr>
              <p:spPr bwMode="auto">
                <a:xfrm>
                  <a:off x="10695" y="6605"/>
                  <a:ext cx="60" cy="60"/>
                </a:xfrm>
                <a:custGeom>
                  <a:avLst/>
                  <a:gdLst>
                    <a:gd name="T0" fmla="*/ 0 w 60"/>
                    <a:gd name="T1" fmla="*/ 0 h 60"/>
                    <a:gd name="T2" fmla="*/ 0 w 60"/>
                    <a:gd name="T3" fmla="*/ 0 h 60"/>
                    <a:gd name="T4" fmla="*/ 9 w 60"/>
                    <a:gd name="T5" fmla="*/ 9 h 60"/>
                    <a:gd name="T6" fmla="*/ 17 w 60"/>
                    <a:gd name="T7" fmla="*/ 9 h 60"/>
                    <a:gd name="T8" fmla="*/ 26 w 60"/>
                    <a:gd name="T9" fmla="*/ 17 h 60"/>
                    <a:gd name="T10" fmla="*/ 34 w 60"/>
                    <a:gd name="T11" fmla="*/ 26 h 60"/>
                    <a:gd name="T12" fmla="*/ 43 w 60"/>
                    <a:gd name="T13" fmla="*/ 34 h 60"/>
                    <a:gd name="T14" fmla="*/ 52 w 60"/>
                    <a:gd name="T15" fmla="*/ 43 h 60"/>
                    <a:gd name="T16" fmla="*/ 52 w 60"/>
                    <a:gd name="T17" fmla="*/ 52 h 60"/>
                    <a:gd name="T18" fmla="*/ 60 w 60"/>
                    <a:gd name="T19" fmla="*/ 60 h 60"/>
                    <a:gd name="T20" fmla="*/ 60 w 60"/>
                    <a:gd name="T21" fmla="*/ 60 h 60"/>
                    <a:gd name="T22" fmla="*/ 60 w 60"/>
                    <a:gd name="T23" fmla="*/ 52 h 60"/>
                    <a:gd name="T24" fmla="*/ 52 w 60"/>
                    <a:gd name="T25" fmla="*/ 43 h 60"/>
                    <a:gd name="T26" fmla="*/ 43 w 60"/>
                    <a:gd name="T27" fmla="*/ 34 h 60"/>
                    <a:gd name="T28" fmla="*/ 34 w 60"/>
                    <a:gd name="T29" fmla="*/ 26 h 60"/>
                    <a:gd name="T30" fmla="*/ 26 w 60"/>
                    <a:gd name="T31" fmla="*/ 17 h 60"/>
                    <a:gd name="T32" fmla="*/ 17 w 60"/>
                    <a:gd name="T33" fmla="*/ 9 h 60"/>
                    <a:gd name="T34" fmla="*/ 9 w 60"/>
                    <a:gd name="T35" fmla="*/ 0 h 60"/>
                    <a:gd name="T36" fmla="*/ 0 w 60"/>
                    <a:gd name="T37" fmla="*/ 0 h 60"/>
                    <a:gd name="T38" fmla="*/ 0 w 60"/>
                    <a:gd name="T39" fmla="*/ 0 h 60"/>
                    <a:gd name="T40" fmla="*/ 0 w 60"/>
                    <a:gd name="T41" fmla="*/ 0 h 6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60"/>
                    <a:gd name="T65" fmla="*/ 60 w 60"/>
                    <a:gd name="T66" fmla="*/ 60 h 6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7" y="9"/>
                      </a:lnTo>
                      <a:lnTo>
                        <a:pt x="26" y="17"/>
                      </a:lnTo>
                      <a:lnTo>
                        <a:pt x="34" y="26"/>
                      </a:lnTo>
                      <a:lnTo>
                        <a:pt x="43" y="34"/>
                      </a:lnTo>
                      <a:lnTo>
                        <a:pt x="52" y="43"/>
                      </a:lnTo>
                      <a:lnTo>
                        <a:pt x="52" y="52"/>
                      </a:lnTo>
                      <a:lnTo>
                        <a:pt x="60" y="60"/>
                      </a:lnTo>
                      <a:lnTo>
                        <a:pt x="60" y="52"/>
                      </a:lnTo>
                      <a:lnTo>
                        <a:pt x="52" y="43"/>
                      </a:lnTo>
                      <a:lnTo>
                        <a:pt x="43" y="34"/>
                      </a:lnTo>
                      <a:lnTo>
                        <a:pt x="34" y="26"/>
                      </a:lnTo>
                      <a:lnTo>
                        <a:pt x="26" y="17"/>
                      </a:lnTo>
                      <a:lnTo>
                        <a:pt x="17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Freeform 414"/>
                <p:cNvSpPr>
                  <a:spLocks/>
                </p:cNvSpPr>
                <p:nvPr/>
              </p:nvSpPr>
              <p:spPr bwMode="auto">
                <a:xfrm>
                  <a:off x="10127" y="6493"/>
                  <a:ext cx="293" cy="164"/>
                </a:xfrm>
                <a:custGeom>
                  <a:avLst/>
                  <a:gdLst>
                    <a:gd name="T0" fmla="*/ 293 w 293"/>
                    <a:gd name="T1" fmla="*/ 9 h 164"/>
                    <a:gd name="T2" fmla="*/ 293 w 293"/>
                    <a:gd name="T3" fmla="*/ 26 h 164"/>
                    <a:gd name="T4" fmla="*/ 284 w 293"/>
                    <a:gd name="T5" fmla="*/ 35 h 164"/>
                    <a:gd name="T6" fmla="*/ 275 w 293"/>
                    <a:gd name="T7" fmla="*/ 52 h 164"/>
                    <a:gd name="T8" fmla="*/ 267 w 293"/>
                    <a:gd name="T9" fmla="*/ 69 h 164"/>
                    <a:gd name="T10" fmla="*/ 258 w 293"/>
                    <a:gd name="T11" fmla="*/ 78 h 164"/>
                    <a:gd name="T12" fmla="*/ 249 w 293"/>
                    <a:gd name="T13" fmla="*/ 95 h 164"/>
                    <a:gd name="T14" fmla="*/ 232 w 293"/>
                    <a:gd name="T15" fmla="*/ 103 h 164"/>
                    <a:gd name="T16" fmla="*/ 224 w 293"/>
                    <a:gd name="T17" fmla="*/ 112 h 164"/>
                    <a:gd name="T18" fmla="*/ 206 w 293"/>
                    <a:gd name="T19" fmla="*/ 129 h 164"/>
                    <a:gd name="T20" fmla="*/ 189 w 293"/>
                    <a:gd name="T21" fmla="*/ 138 h 164"/>
                    <a:gd name="T22" fmla="*/ 181 w 293"/>
                    <a:gd name="T23" fmla="*/ 146 h 164"/>
                    <a:gd name="T24" fmla="*/ 163 w 293"/>
                    <a:gd name="T25" fmla="*/ 146 h 164"/>
                    <a:gd name="T26" fmla="*/ 146 w 293"/>
                    <a:gd name="T27" fmla="*/ 155 h 164"/>
                    <a:gd name="T28" fmla="*/ 129 w 293"/>
                    <a:gd name="T29" fmla="*/ 164 h 164"/>
                    <a:gd name="T30" fmla="*/ 112 w 293"/>
                    <a:gd name="T31" fmla="*/ 164 h 164"/>
                    <a:gd name="T32" fmla="*/ 103 w 293"/>
                    <a:gd name="T33" fmla="*/ 164 h 164"/>
                    <a:gd name="T34" fmla="*/ 94 w 293"/>
                    <a:gd name="T35" fmla="*/ 164 h 164"/>
                    <a:gd name="T36" fmla="*/ 86 w 293"/>
                    <a:gd name="T37" fmla="*/ 164 h 164"/>
                    <a:gd name="T38" fmla="*/ 77 w 293"/>
                    <a:gd name="T39" fmla="*/ 164 h 164"/>
                    <a:gd name="T40" fmla="*/ 60 w 293"/>
                    <a:gd name="T41" fmla="*/ 155 h 164"/>
                    <a:gd name="T42" fmla="*/ 51 w 293"/>
                    <a:gd name="T43" fmla="*/ 155 h 164"/>
                    <a:gd name="T44" fmla="*/ 51 w 293"/>
                    <a:gd name="T45" fmla="*/ 146 h 164"/>
                    <a:gd name="T46" fmla="*/ 43 w 293"/>
                    <a:gd name="T47" fmla="*/ 146 h 164"/>
                    <a:gd name="T48" fmla="*/ 34 w 293"/>
                    <a:gd name="T49" fmla="*/ 138 h 164"/>
                    <a:gd name="T50" fmla="*/ 26 w 293"/>
                    <a:gd name="T51" fmla="*/ 138 h 164"/>
                    <a:gd name="T52" fmla="*/ 26 w 293"/>
                    <a:gd name="T53" fmla="*/ 129 h 164"/>
                    <a:gd name="T54" fmla="*/ 17 w 293"/>
                    <a:gd name="T55" fmla="*/ 129 h 164"/>
                    <a:gd name="T56" fmla="*/ 8 w 293"/>
                    <a:gd name="T57" fmla="*/ 129 h 164"/>
                    <a:gd name="T58" fmla="*/ 8 w 293"/>
                    <a:gd name="T59" fmla="*/ 121 h 164"/>
                    <a:gd name="T60" fmla="*/ 0 w 293"/>
                    <a:gd name="T61" fmla="*/ 121 h 164"/>
                    <a:gd name="T62" fmla="*/ 0 w 293"/>
                    <a:gd name="T63" fmla="*/ 121 h 164"/>
                    <a:gd name="T64" fmla="*/ 0 w 293"/>
                    <a:gd name="T65" fmla="*/ 121 h 164"/>
                    <a:gd name="T66" fmla="*/ 26 w 293"/>
                    <a:gd name="T67" fmla="*/ 129 h 164"/>
                    <a:gd name="T68" fmla="*/ 51 w 293"/>
                    <a:gd name="T69" fmla="*/ 146 h 164"/>
                    <a:gd name="T70" fmla="*/ 69 w 293"/>
                    <a:gd name="T71" fmla="*/ 155 h 164"/>
                    <a:gd name="T72" fmla="*/ 94 w 293"/>
                    <a:gd name="T73" fmla="*/ 155 h 164"/>
                    <a:gd name="T74" fmla="*/ 112 w 293"/>
                    <a:gd name="T75" fmla="*/ 155 h 164"/>
                    <a:gd name="T76" fmla="*/ 138 w 293"/>
                    <a:gd name="T77" fmla="*/ 155 h 164"/>
                    <a:gd name="T78" fmla="*/ 155 w 293"/>
                    <a:gd name="T79" fmla="*/ 155 h 164"/>
                    <a:gd name="T80" fmla="*/ 172 w 293"/>
                    <a:gd name="T81" fmla="*/ 146 h 164"/>
                    <a:gd name="T82" fmla="*/ 189 w 293"/>
                    <a:gd name="T83" fmla="*/ 129 h 164"/>
                    <a:gd name="T84" fmla="*/ 206 w 293"/>
                    <a:gd name="T85" fmla="*/ 121 h 164"/>
                    <a:gd name="T86" fmla="*/ 224 w 293"/>
                    <a:gd name="T87" fmla="*/ 103 h 164"/>
                    <a:gd name="T88" fmla="*/ 241 w 293"/>
                    <a:gd name="T89" fmla="*/ 86 h 164"/>
                    <a:gd name="T90" fmla="*/ 249 w 293"/>
                    <a:gd name="T91" fmla="*/ 69 h 164"/>
                    <a:gd name="T92" fmla="*/ 267 w 293"/>
                    <a:gd name="T93" fmla="*/ 43 h 164"/>
                    <a:gd name="T94" fmla="*/ 275 w 293"/>
                    <a:gd name="T95" fmla="*/ 26 h 164"/>
                    <a:gd name="T96" fmla="*/ 284 w 293"/>
                    <a:gd name="T97" fmla="*/ 0 h 164"/>
                    <a:gd name="T98" fmla="*/ 293 w 293"/>
                    <a:gd name="T99" fmla="*/ 9 h 1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93"/>
                    <a:gd name="T151" fmla="*/ 0 h 164"/>
                    <a:gd name="T152" fmla="*/ 293 w 293"/>
                    <a:gd name="T153" fmla="*/ 164 h 1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93" h="164">
                      <a:moveTo>
                        <a:pt x="293" y="9"/>
                      </a:moveTo>
                      <a:lnTo>
                        <a:pt x="293" y="26"/>
                      </a:lnTo>
                      <a:lnTo>
                        <a:pt x="284" y="35"/>
                      </a:lnTo>
                      <a:lnTo>
                        <a:pt x="275" y="52"/>
                      </a:lnTo>
                      <a:lnTo>
                        <a:pt x="267" y="69"/>
                      </a:lnTo>
                      <a:lnTo>
                        <a:pt x="258" y="78"/>
                      </a:lnTo>
                      <a:lnTo>
                        <a:pt x="249" y="95"/>
                      </a:lnTo>
                      <a:lnTo>
                        <a:pt x="232" y="103"/>
                      </a:lnTo>
                      <a:lnTo>
                        <a:pt x="224" y="112"/>
                      </a:lnTo>
                      <a:lnTo>
                        <a:pt x="206" y="129"/>
                      </a:lnTo>
                      <a:lnTo>
                        <a:pt x="189" y="138"/>
                      </a:lnTo>
                      <a:lnTo>
                        <a:pt x="181" y="146"/>
                      </a:lnTo>
                      <a:lnTo>
                        <a:pt x="163" y="146"/>
                      </a:lnTo>
                      <a:lnTo>
                        <a:pt x="146" y="155"/>
                      </a:lnTo>
                      <a:lnTo>
                        <a:pt x="129" y="164"/>
                      </a:lnTo>
                      <a:lnTo>
                        <a:pt x="112" y="164"/>
                      </a:lnTo>
                      <a:lnTo>
                        <a:pt x="103" y="164"/>
                      </a:lnTo>
                      <a:lnTo>
                        <a:pt x="94" y="164"/>
                      </a:lnTo>
                      <a:lnTo>
                        <a:pt x="86" y="164"/>
                      </a:lnTo>
                      <a:lnTo>
                        <a:pt x="77" y="164"/>
                      </a:lnTo>
                      <a:lnTo>
                        <a:pt x="60" y="155"/>
                      </a:lnTo>
                      <a:lnTo>
                        <a:pt x="51" y="155"/>
                      </a:lnTo>
                      <a:lnTo>
                        <a:pt x="51" y="146"/>
                      </a:lnTo>
                      <a:lnTo>
                        <a:pt x="43" y="146"/>
                      </a:lnTo>
                      <a:lnTo>
                        <a:pt x="34" y="138"/>
                      </a:lnTo>
                      <a:lnTo>
                        <a:pt x="26" y="138"/>
                      </a:lnTo>
                      <a:lnTo>
                        <a:pt x="26" y="129"/>
                      </a:lnTo>
                      <a:lnTo>
                        <a:pt x="17" y="129"/>
                      </a:lnTo>
                      <a:lnTo>
                        <a:pt x="8" y="129"/>
                      </a:lnTo>
                      <a:lnTo>
                        <a:pt x="8" y="121"/>
                      </a:lnTo>
                      <a:lnTo>
                        <a:pt x="0" y="121"/>
                      </a:lnTo>
                      <a:lnTo>
                        <a:pt x="26" y="129"/>
                      </a:lnTo>
                      <a:lnTo>
                        <a:pt x="51" y="146"/>
                      </a:lnTo>
                      <a:lnTo>
                        <a:pt x="69" y="155"/>
                      </a:lnTo>
                      <a:lnTo>
                        <a:pt x="94" y="155"/>
                      </a:lnTo>
                      <a:lnTo>
                        <a:pt x="112" y="155"/>
                      </a:lnTo>
                      <a:lnTo>
                        <a:pt x="138" y="155"/>
                      </a:lnTo>
                      <a:lnTo>
                        <a:pt x="155" y="155"/>
                      </a:lnTo>
                      <a:lnTo>
                        <a:pt x="172" y="146"/>
                      </a:lnTo>
                      <a:lnTo>
                        <a:pt x="189" y="129"/>
                      </a:lnTo>
                      <a:lnTo>
                        <a:pt x="206" y="121"/>
                      </a:lnTo>
                      <a:lnTo>
                        <a:pt x="224" y="103"/>
                      </a:lnTo>
                      <a:lnTo>
                        <a:pt x="241" y="86"/>
                      </a:lnTo>
                      <a:lnTo>
                        <a:pt x="249" y="69"/>
                      </a:lnTo>
                      <a:lnTo>
                        <a:pt x="267" y="43"/>
                      </a:lnTo>
                      <a:lnTo>
                        <a:pt x="275" y="26"/>
                      </a:lnTo>
                      <a:lnTo>
                        <a:pt x="284" y="0"/>
                      </a:lnTo>
                      <a:lnTo>
                        <a:pt x="29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Freeform 415"/>
                <p:cNvSpPr>
                  <a:spLocks/>
                </p:cNvSpPr>
                <p:nvPr/>
              </p:nvSpPr>
              <p:spPr bwMode="auto">
                <a:xfrm>
                  <a:off x="10359" y="6502"/>
                  <a:ext cx="61" cy="103"/>
                </a:xfrm>
                <a:custGeom>
                  <a:avLst/>
                  <a:gdLst>
                    <a:gd name="T0" fmla="*/ 0 w 61"/>
                    <a:gd name="T1" fmla="*/ 103 h 103"/>
                    <a:gd name="T2" fmla="*/ 9 w 61"/>
                    <a:gd name="T3" fmla="*/ 94 h 103"/>
                    <a:gd name="T4" fmla="*/ 17 w 61"/>
                    <a:gd name="T5" fmla="*/ 86 h 103"/>
                    <a:gd name="T6" fmla="*/ 26 w 61"/>
                    <a:gd name="T7" fmla="*/ 69 h 103"/>
                    <a:gd name="T8" fmla="*/ 35 w 61"/>
                    <a:gd name="T9" fmla="*/ 51 h 103"/>
                    <a:gd name="T10" fmla="*/ 43 w 61"/>
                    <a:gd name="T11" fmla="*/ 43 h 103"/>
                    <a:gd name="T12" fmla="*/ 52 w 61"/>
                    <a:gd name="T13" fmla="*/ 26 h 103"/>
                    <a:gd name="T14" fmla="*/ 61 w 61"/>
                    <a:gd name="T15" fmla="*/ 8 h 103"/>
                    <a:gd name="T16" fmla="*/ 61 w 61"/>
                    <a:gd name="T17" fmla="*/ 0 h 103"/>
                    <a:gd name="T18" fmla="*/ 61 w 61"/>
                    <a:gd name="T19" fmla="*/ 0 h 103"/>
                    <a:gd name="T20" fmla="*/ 52 w 61"/>
                    <a:gd name="T21" fmla="*/ 8 h 103"/>
                    <a:gd name="T22" fmla="*/ 52 w 61"/>
                    <a:gd name="T23" fmla="*/ 26 h 103"/>
                    <a:gd name="T24" fmla="*/ 43 w 61"/>
                    <a:gd name="T25" fmla="*/ 43 h 103"/>
                    <a:gd name="T26" fmla="*/ 35 w 61"/>
                    <a:gd name="T27" fmla="*/ 51 h 103"/>
                    <a:gd name="T28" fmla="*/ 26 w 61"/>
                    <a:gd name="T29" fmla="*/ 69 h 103"/>
                    <a:gd name="T30" fmla="*/ 17 w 61"/>
                    <a:gd name="T31" fmla="*/ 77 h 103"/>
                    <a:gd name="T32" fmla="*/ 9 w 61"/>
                    <a:gd name="T33" fmla="*/ 94 h 103"/>
                    <a:gd name="T34" fmla="*/ 0 w 61"/>
                    <a:gd name="T35" fmla="*/ 103 h 103"/>
                    <a:gd name="T36" fmla="*/ 0 w 61"/>
                    <a:gd name="T37" fmla="*/ 103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"/>
                    <a:gd name="T58" fmla="*/ 0 h 103"/>
                    <a:gd name="T59" fmla="*/ 61 w 61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" h="103">
                      <a:moveTo>
                        <a:pt x="0" y="103"/>
                      </a:moveTo>
                      <a:lnTo>
                        <a:pt x="9" y="94"/>
                      </a:lnTo>
                      <a:lnTo>
                        <a:pt x="17" y="86"/>
                      </a:lnTo>
                      <a:lnTo>
                        <a:pt x="26" y="69"/>
                      </a:lnTo>
                      <a:lnTo>
                        <a:pt x="35" y="51"/>
                      </a:lnTo>
                      <a:lnTo>
                        <a:pt x="43" y="43"/>
                      </a:lnTo>
                      <a:lnTo>
                        <a:pt x="52" y="26"/>
                      </a:lnTo>
                      <a:lnTo>
                        <a:pt x="61" y="8"/>
                      </a:lnTo>
                      <a:lnTo>
                        <a:pt x="61" y="0"/>
                      </a:lnTo>
                      <a:lnTo>
                        <a:pt x="52" y="8"/>
                      </a:lnTo>
                      <a:lnTo>
                        <a:pt x="52" y="26"/>
                      </a:lnTo>
                      <a:lnTo>
                        <a:pt x="43" y="43"/>
                      </a:lnTo>
                      <a:lnTo>
                        <a:pt x="35" y="51"/>
                      </a:lnTo>
                      <a:lnTo>
                        <a:pt x="26" y="69"/>
                      </a:lnTo>
                      <a:lnTo>
                        <a:pt x="17" y="77"/>
                      </a:lnTo>
                      <a:lnTo>
                        <a:pt x="9" y="94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Freeform 416"/>
                <p:cNvSpPr>
                  <a:spLocks/>
                </p:cNvSpPr>
                <p:nvPr/>
              </p:nvSpPr>
              <p:spPr bwMode="auto">
                <a:xfrm>
                  <a:off x="10213" y="6605"/>
                  <a:ext cx="146" cy="52"/>
                </a:xfrm>
                <a:custGeom>
                  <a:avLst/>
                  <a:gdLst>
                    <a:gd name="T0" fmla="*/ 0 w 146"/>
                    <a:gd name="T1" fmla="*/ 52 h 52"/>
                    <a:gd name="T2" fmla="*/ 8 w 146"/>
                    <a:gd name="T3" fmla="*/ 52 h 52"/>
                    <a:gd name="T4" fmla="*/ 17 w 146"/>
                    <a:gd name="T5" fmla="*/ 52 h 52"/>
                    <a:gd name="T6" fmla="*/ 26 w 146"/>
                    <a:gd name="T7" fmla="*/ 52 h 52"/>
                    <a:gd name="T8" fmla="*/ 34 w 146"/>
                    <a:gd name="T9" fmla="*/ 52 h 52"/>
                    <a:gd name="T10" fmla="*/ 43 w 146"/>
                    <a:gd name="T11" fmla="*/ 52 h 52"/>
                    <a:gd name="T12" fmla="*/ 52 w 146"/>
                    <a:gd name="T13" fmla="*/ 43 h 52"/>
                    <a:gd name="T14" fmla="*/ 69 w 146"/>
                    <a:gd name="T15" fmla="*/ 43 h 52"/>
                    <a:gd name="T16" fmla="*/ 77 w 146"/>
                    <a:gd name="T17" fmla="*/ 43 h 52"/>
                    <a:gd name="T18" fmla="*/ 86 w 146"/>
                    <a:gd name="T19" fmla="*/ 34 h 52"/>
                    <a:gd name="T20" fmla="*/ 95 w 146"/>
                    <a:gd name="T21" fmla="*/ 34 h 52"/>
                    <a:gd name="T22" fmla="*/ 103 w 146"/>
                    <a:gd name="T23" fmla="*/ 26 h 52"/>
                    <a:gd name="T24" fmla="*/ 112 w 146"/>
                    <a:gd name="T25" fmla="*/ 17 h 52"/>
                    <a:gd name="T26" fmla="*/ 120 w 146"/>
                    <a:gd name="T27" fmla="*/ 17 h 52"/>
                    <a:gd name="T28" fmla="*/ 129 w 146"/>
                    <a:gd name="T29" fmla="*/ 9 h 52"/>
                    <a:gd name="T30" fmla="*/ 138 w 146"/>
                    <a:gd name="T31" fmla="*/ 9 h 52"/>
                    <a:gd name="T32" fmla="*/ 146 w 146"/>
                    <a:gd name="T33" fmla="*/ 0 h 52"/>
                    <a:gd name="T34" fmla="*/ 146 w 146"/>
                    <a:gd name="T35" fmla="*/ 0 h 52"/>
                    <a:gd name="T36" fmla="*/ 138 w 146"/>
                    <a:gd name="T37" fmla="*/ 0 h 52"/>
                    <a:gd name="T38" fmla="*/ 129 w 146"/>
                    <a:gd name="T39" fmla="*/ 9 h 52"/>
                    <a:gd name="T40" fmla="*/ 120 w 146"/>
                    <a:gd name="T41" fmla="*/ 9 h 52"/>
                    <a:gd name="T42" fmla="*/ 112 w 146"/>
                    <a:gd name="T43" fmla="*/ 17 h 52"/>
                    <a:gd name="T44" fmla="*/ 103 w 146"/>
                    <a:gd name="T45" fmla="*/ 26 h 52"/>
                    <a:gd name="T46" fmla="*/ 95 w 146"/>
                    <a:gd name="T47" fmla="*/ 26 h 52"/>
                    <a:gd name="T48" fmla="*/ 86 w 146"/>
                    <a:gd name="T49" fmla="*/ 34 h 52"/>
                    <a:gd name="T50" fmla="*/ 77 w 146"/>
                    <a:gd name="T51" fmla="*/ 34 h 52"/>
                    <a:gd name="T52" fmla="*/ 60 w 146"/>
                    <a:gd name="T53" fmla="*/ 43 h 52"/>
                    <a:gd name="T54" fmla="*/ 52 w 146"/>
                    <a:gd name="T55" fmla="*/ 43 h 52"/>
                    <a:gd name="T56" fmla="*/ 43 w 146"/>
                    <a:gd name="T57" fmla="*/ 43 h 52"/>
                    <a:gd name="T58" fmla="*/ 34 w 146"/>
                    <a:gd name="T59" fmla="*/ 52 h 52"/>
                    <a:gd name="T60" fmla="*/ 26 w 146"/>
                    <a:gd name="T61" fmla="*/ 52 h 52"/>
                    <a:gd name="T62" fmla="*/ 17 w 146"/>
                    <a:gd name="T63" fmla="*/ 52 h 52"/>
                    <a:gd name="T64" fmla="*/ 8 w 146"/>
                    <a:gd name="T65" fmla="*/ 52 h 52"/>
                    <a:gd name="T66" fmla="*/ 0 w 146"/>
                    <a:gd name="T67" fmla="*/ 52 h 52"/>
                    <a:gd name="T68" fmla="*/ 0 w 146"/>
                    <a:gd name="T69" fmla="*/ 52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6"/>
                    <a:gd name="T106" fmla="*/ 0 h 52"/>
                    <a:gd name="T107" fmla="*/ 146 w 146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6" h="52">
                      <a:moveTo>
                        <a:pt x="0" y="52"/>
                      </a:moveTo>
                      <a:lnTo>
                        <a:pt x="8" y="52"/>
                      </a:lnTo>
                      <a:lnTo>
                        <a:pt x="17" y="52"/>
                      </a:lnTo>
                      <a:lnTo>
                        <a:pt x="26" y="52"/>
                      </a:lnTo>
                      <a:lnTo>
                        <a:pt x="34" y="52"/>
                      </a:lnTo>
                      <a:lnTo>
                        <a:pt x="43" y="52"/>
                      </a:lnTo>
                      <a:lnTo>
                        <a:pt x="52" y="43"/>
                      </a:lnTo>
                      <a:lnTo>
                        <a:pt x="69" y="43"/>
                      </a:lnTo>
                      <a:lnTo>
                        <a:pt x="77" y="43"/>
                      </a:lnTo>
                      <a:lnTo>
                        <a:pt x="86" y="34"/>
                      </a:lnTo>
                      <a:lnTo>
                        <a:pt x="95" y="34"/>
                      </a:lnTo>
                      <a:lnTo>
                        <a:pt x="103" y="26"/>
                      </a:lnTo>
                      <a:lnTo>
                        <a:pt x="112" y="17"/>
                      </a:lnTo>
                      <a:lnTo>
                        <a:pt x="120" y="17"/>
                      </a:lnTo>
                      <a:lnTo>
                        <a:pt x="129" y="9"/>
                      </a:lnTo>
                      <a:lnTo>
                        <a:pt x="138" y="9"/>
                      </a:lnTo>
                      <a:lnTo>
                        <a:pt x="146" y="0"/>
                      </a:lnTo>
                      <a:lnTo>
                        <a:pt x="138" y="0"/>
                      </a:lnTo>
                      <a:lnTo>
                        <a:pt x="129" y="9"/>
                      </a:lnTo>
                      <a:lnTo>
                        <a:pt x="120" y="9"/>
                      </a:lnTo>
                      <a:lnTo>
                        <a:pt x="112" y="17"/>
                      </a:lnTo>
                      <a:lnTo>
                        <a:pt x="103" y="26"/>
                      </a:lnTo>
                      <a:lnTo>
                        <a:pt x="95" y="26"/>
                      </a:lnTo>
                      <a:lnTo>
                        <a:pt x="86" y="34"/>
                      </a:lnTo>
                      <a:lnTo>
                        <a:pt x="77" y="34"/>
                      </a:lnTo>
                      <a:lnTo>
                        <a:pt x="60" y="43"/>
                      </a:lnTo>
                      <a:lnTo>
                        <a:pt x="52" y="43"/>
                      </a:lnTo>
                      <a:lnTo>
                        <a:pt x="43" y="43"/>
                      </a:lnTo>
                      <a:lnTo>
                        <a:pt x="34" y="52"/>
                      </a:lnTo>
                      <a:lnTo>
                        <a:pt x="26" y="52"/>
                      </a:lnTo>
                      <a:lnTo>
                        <a:pt x="17" y="52"/>
                      </a:lnTo>
                      <a:lnTo>
                        <a:pt x="8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Freeform 417"/>
                <p:cNvSpPr>
                  <a:spLocks/>
                </p:cNvSpPr>
                <p:nvPr/>
              </p:nvSpPr>
              <p:spPr bwMode="auto">
                <a:xfrm>
                  <a:off x="10127" y="6605"/>
                  <a:ext cx="86" cy="52"/>
                </a:xfrm>
                <a:custGeom>
                  <a:avLst/>
                  <a:gdLst>
                    <a:gd name="T0" fmla="*/ 0 w 86"/>
                    <a:gd name="T1" fmla="*/ 0 h 52"/>
                    <a:gd name="T2" fmla="*/ 0 w 86"/>
                    <a:gd name="T3" fmla="*/ 9 h 52"/>
                    <a:gd name="T4" fmla="*/ 8 w 86"/>
                    <a:gd name="T5" fmla="*/ 17 h 52"/>
                    <a:gd name="T6" fmla="*/ 17 w 86"/>
                    <a:gd name="T7" fmla="*/ 17 h 52"/>
                    <a:gd name="T8" fmla="*/ 26 w 86"/>
                    <a:gd name="T9" fmla="*/ 26 h 52"/>
                    <a:gd name="T10" fmla="*/ 43 w 86"/>
                    <a:gd name="T11" fmla="*/ 34 h 52"/>
                    <a:gd name="T12" fmla="*/ 51 w 86"/>
                    <a:gd name="T13" fmla="*/ 43 h 52"/>
                    <a:gd name="T14" fmla="*/ 60 w 86"/>
                    <a:gd name="T15" fmla="*/ 43 h 52"/>
                    <a:gd name="T16" fmla="*/ 77 w 86"/>
                    <a:gd name="T17" fmla="*/ 52 h 52"/>
                    <a:gd name="T18" fmla="*/ 86 w 86"/>
                    <a:gd name="T19" fmla="*/ 52 h 52"/>
                    <a:gd name="T20" fmla="*/ 86 w 86"/>
                    <a:gd name="T21" fmla="*/ 52 h 52"/>
                    <a:gd name="T22" fmla="*/ 77 w 86"/>
                    <a:gd name="T23" fmla="*/ 43 h 52"/>
                    <a:gd name="T24" fmla="*/ 69 w 86"/>
                    <a:gd name="T25" fmla="*/ 43 h 52"/>
                    <a:gd name="T26" fmla="*/ 51 w 86"/>
                    <a:gd name="T27" fmla="*/ 34 h 52"/>
                    <a:gd name="T28" fmla="*/ 43 w 86"/>
                    <a:gd name="T29" fmla="*/ 34 h 52"/>
                    <a:gd name="T30" fmla="*/ 34 w 86"/>
                    <a:gd name="T31" fmla="*/ 26 h 52"/>
                    <a:gd name="T32" fmla="*/ 17 w 86"/>
                    <a:gd name="T33" fmla="*/ 17 h 52"/>
                    <a:gd name="T34" fmla="*/ 8 w 86"/>
                    <a:gd name="T35" fmla="*/ 9 h 52"/>
                    <a:gd name="T36" fmla="*/ 0 w 86"/>
                    <a:gd name="T37" fmla="*/ 0 h 52"/>
                    <a:gd name="T38" fmla="*/ 0 w 86"/>
                    <a:gd name="T39" fmla="*/ 9 h 52"/>
                    <a:gd name="T40" fmla="*/ 0 w 86"/>
                    <a:gd name="T41" fmla="*/ 0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6"/>
                    <a:gd name="T64" fmla="*/ 0 h 52"/>
                    <a:gd name="T65" fmla="*/ 86 w 86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6" h="52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17" y="17"/>
                      </a:lnTo>
                      <a:lnTo>
                        <a:pt x="26" y="26"/>
                      </a:lnTo>
                      <a:lnTo>
                        <a:pt x="43" y="34"/>
                      </a:lnTo>
                      <a:lnTo>
                        <a:pt x="51" y="43"/>
                      </a:lnTo>
                      <a:lnTo>
                        <a:pt x="60" y="43"/>
                      </a:lnTo>
                      <a:lnTo>
                        <a:pt x="77" y="52"/>
                      </a:lnTo>
                      <a:lnTo>
                        <a:pt x="86" y="52"/>
                      </a:lnTo>
                      <a:lnTo>
                        <a:pt x="77" y="43"/>
                      </a:lnTo>
                      <a:lnTo>
                        <a:pt x="69" y="43"/>
                      </a:lnTo>
                      <a:lnTo>
                        <a:pt x="51" y="34"/>
                      </a:lnTo>
                      <a:lnTo>
                        <a:pt x="43" y="34"/>
                      </a:lnTo>
                      <a:lnTo>
                        <a:pt x="34" y="26"/>
                      </a:lnTo>
                      <a:lnTo>
                        <a:pt x="17" y="17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Freeform 418"/>
                <p:cNvSpPr>
                  <a:spLocks/>
                </p:cNvSpPr>
                <p:nvPr/>
              </p:nvSpPr>
              <p:spPr bwMode="auto">
                <a:xfrm>
                  <a:off x="10127" y="6605"/>
                  <a:ext cx="129" cy="43"/>
                </a:xfrm>
                <a:custGeom>
                  <a:avLst/>
                  <a:gdLst>
                    <a:gd name="T0" fmla="*/ 129 w 129"/>
                    <a:gd name="T1" fmla="*/ 43 h 43"/>
                    <a:gd name="T2" fmla="*/ 112 w 129"/>
                    <a:gd name="T3" fmla="*/ 43 h 43"/>
                    <a:gd name="T4" fmla="*/ 94 w 129"/>
                    <a:gd name="T5" fmla="*/ 43 h 43"/>
                    <a:gd name="T6" fmla="*/ 77 w 129"/>
                    <a:gd name="T7" fmla="*/ 43 h 43"/>
                    <a:gd name="T8" fmla="*/ 60 w 129"/>
                    <a:gd name="T9" fmla="*/ 34 h 43"/>
                    <a:gd name="T10" fmla="*/ 43 w 129"/>
                    <a:gd name="T11" fmla="*/ 26 h 43"/>
                    <a:gd name="T12" fmla="*/ 26 w 129"/>
                    <a:gd name="T13" fmla="*/ 26 h 43"/>
                    <a:gd name="T14" fmla="*/ 17 w 129"/>
                    <a:gd name="T15" fmla="*/ 17 h 43"/>
                    <a:gd name="T16" fmla="*/ 0 w 129"/>
                    <a:gd name="T17" fmla="*/ 0 h 43"/>
                    <a:gd name="T18" fmla="*/ 0 w 129"/>
                    <a:gd name="T19" fmla="*/ 9 h 43"/>
                    <a:gd name="T20" fmla="*/ 8 w 129"/>
                    <a:gd name="T21" fmla="*/ 17 h 43"/>
                    <a:gd name="T22" fmla="*/ 26 w 129"/>
                    <a:gd name="T23" fmla="*/ 26 h 43"/>
                    <a:gd name="T24" fmla="*/ 43 w 129"/>
                    <a:gd name="T25" fmla="*/ 34 h 43"/>
                    <a:gd name="T26" fmla="*/ 60 w 129"/>
                    <a:gd name="T27" fmla="*/ 43 h 43"/>
                    <a:gd name="T28" fmla="*/ 77 w 129"/>
                    <a:gd name="T29" fmla="*/ 43 h 43"/>
                    <a:gd name="T30" fmla="*/ 94 w 129"/>
                    <a:gd name="T31" fmla="*/ 43 h 43"/>
                    <a:gd name="T32" fmla="*/ 112 w 129"/>
                    <a:gd name="T33" fmla="*/ 43 h 43"/>
                    <a:gd name="T34" fmla="*/ 129 w 129"/>
                    <a:gd name="T35" fmla="*/ 43 h 43"/>
                    <a:gd name="T36" fmla="*/ 129 w 129"/>
                    <a:gd name="T37" fmla="*/ 43 h 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43"/>
                    <a:gd name="T59" fmla="*/ 129 w 129"/>
                    <a:gd name="T60" fmla="*/ 43 h 4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43">
                      <a:moveTo>
                        <a:pt x="129" y="43"/>
                      </a:moveTo>
                      <a:lnTo>
                        <a:pt x="112" y="43"/>
                      </a:lnTo>
                      <a:lnTo>
                        <a:pt x="94" y="43"/>
                      </a:lnTo>
                      <a:lnTo>
                        <a:pt x="77" y="43"/>
                      </a:lnTo>
                      <a:lnTo>
                        <a:pt x="60" y="34"/>
                      </a:lnTo>
                      <a:lnTo>
                        <a:pt x="43" y="26"/>
                      </a:lnTo>
                      <a:lnTo>
                        <a:pt x="26" y="26"/>
                      </a:lnTo>
                      <a:lnTo>
                        <a:pt x="17" y="17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26" y="26"/>
                      </a:lnTo>
                      <a:lnTo>
                        <a:pt x="43" y="34"/>
                      </a:lnTo>
                      <a:lnTo>
                        <a:pt x="60" y="43"/>
                      </a:lnTo>
                      <a:lnTo>
                        <a:pt x="77" y="43"/>
                      </a:lnTo>
                      <a:lnTo>
                        <a:pt x="94" y="43"/>
                      </a:lnTo>
                      <a:lnTo>
                        <a:pt x="112" y="43"/>
                      </a:lnTo>
                      <a:lnTo>
                        <a:pt x="129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Freeform 419"/>
                <p:cNvSpPr>
                  <a:spLocks/>
                </p:cNvSpPr>
                <p:nvPr/>
              </p:nvSpPr>
              <p:spPr bwMode="auto">
                <a:xfrm>
                  <a:off x="10256" y="6579"/>
                  <a:ext cx="112" cy="69"/>
                </a:xfrm>
                <a:custGeom>
                  <a:avLst/>
                  <a:gdLst>
                    <a:gd name="T0" fmla="*/ 112 w 112"/>
                    <a:gd name="T1" fmla="*/ 0 h 69"/>
                    <a:gd name="T2" fmla="*/ 103 w 112"/>
                    <a:gd name="T3" fmla="*/ 9 h 69"/>
                    <a:gd name="T4" fmla="*/ 86 w 112"/>
                    <a:gd name="T5" fmla="*/ 26 h 69"/>
                    <a:gd name="T6" fmla="*/ 77 w 112"/>
                    <a:gd name="T7" fmla="*/ 35 h 69"/>
                    <a:gd name="T8" fmla="*/ 60 w 112"/>
                    <a:gd name="T9" fmla="*/ 43 h 69"/>
                    <a:gd name="T10" fmla="*/ 43 w 112"/>
                    <a:gd name="T11" fmla="*/ 52 h 69"/>
                    <a:gd name="T12" fmla="*/ 26 w 112"/>
                    <a:gd name="T13" fmla="*/ 60 h 69"/>
                    <a:gd name="T14" fmla="*/ 17 w 112"/>
                    <a:gd name="T15" fmla="*/ 60 h 69"/>
                    <a:gd name="T16" fmla="*/ 0 w 112"/>
                    <a:gd name="T17" fmla="*/ 69 h 69"/>
                    <a:gd name="T18" fmla="*/ 0 w 112"/>
                    <a:gd name="T19" fmla="*/ 69 h 69"/>
                    <a:gd name="T20" fmla="*/ 17 w 112"/>
                    <a:gd name="T21" fmla="*/ 69 h 69"/>
                    <a:gd name="T22" fmla="*/ 34 w 112"/>
                    <a:gd name="T23" fmla="*/ 60 h 69"/>
                    <a:gd name="T24" fmla="*/ 52 w 112"/>
                    <a:gd name="T25" fmla="*/ 60 h 69"/>
                    <a:gd name="T26" fmla="*/ 60 w 112"/>
                    <a:gd name="T27" fmla="*/ 52 h 69"/>
                    <a:gd name="T28" fmla="*/ 77 w 112"/>
                    <a:gd name="T29" fmla="*/ 35 h 69"/>
                    <a:gd name="T30" fmla="*/ 86 w 112"/>
                    <a:gd name="T31" fmla="*/ 26 h 69"/>
                    <a:gd name="T32" fmla="*/ 103 w 112"/>
                    <a:gd name="T33" fmla="*/ 17 h 69"/>
                    <a:gd name="T34" fmla="*/ 112 w 112"/>
                    <a:gd name="T35" fmla="*/ 0 h 69"/>
                    <a:gd name="T36" fmla="*/ 112 w 112"/>
                    <a:gd name="T37" fmla="*/ 0 h 6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69"/>
                    <a:gd name="T59" fmla="*/ 112 w 112"/>
                    <a:gd name="T60" fmla="*/ 69 h 6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69">
                      <a:moveTo>
                        <a:pt x="112" y="0"/>
                      </a:moveTo>
                      <a:lnTo>
                        <a:pt x="103" y="9"/>
                      </a:lnTo>
                      <a:lnTo>
                        <a:pt x="86" y="26"/>
                      </a:lnTo>
                      <a:lnTo>
                        <a:pt x="77" y="35"/>
                      </a:lnTo>
                      <a:lnTo>
                        <a:pt x="60" y="43"/>
                      </a:lnTo>
                      <a:lnTo>
                        <a:pt x="43" y="52"/>
                      </a:lnTo>
                      <a:lnTo>
                        <a:pt x="26" y="60"/>
                      </a:lnTo>
                      <a:lnTo>
                        <a:pt x="17" y="60"/>
                      </a:lnTo>
                      <a:lnTo>
                        <a:pt x="0" y="69"/>
                      </a:lnTo>
                      <a:lnTo>
                        <a:pt x="17" y="69"/>
                      </a:lnTo>
                      <a:lnTo>
                        <a:pt x="34" y="60"/>
                      </a:lnTo>
                      <a:lnTo>
                        <a:pt x="52" y="60"/>
                      </a:lnTo>
                      <a:lnTo>
                        <a:pt x="60" y="52"/>
                      </a:lnTo>
                      <a:lnTo>
                        <a:pt x="77" y="35"/>
                      </a:lnTo>
                      <a:lnTo>
                        <a:pt x="86" y="26"/>
                      </a:lnTo>
                      <a:lnTo>
                        <a:pt x="103" y="1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Freeform 420"/>
                <p:cNvSpPr>
                  <a:spLocks/>
                </p:cNvSpPr>
                <p:nvPr/>
              </p:nvSpPr>
              <p:spPr bwMode="auto">
                <a:xfrm>
                  <a:off x="10368" y="6485"/>
                  <a:ext cx="43" cy="94"/>
                </a:xfrm>
                <a:custGeom>
                  <a:avLst/>
                  <a:gdLst>
                    <a:gd name="T0" fmla="*/ 43 w 43"/>
                    <a:gd name="T1" fmla="*/ 8 h 94"/>
                    <a:gd name="T2" fmla="*/ 43 w 43"/>
                    <a:gd name="T3" fmla="*/ 8 h 94"/>
                    <a:gd name="T4" fmla="*/ 34 w 43"/>
                    <a:gd name="T5" fmla="*/ 17 h 94"/>
                    <a:gd name="T6" fmla="*/ 34 w 43"/>
                    <a:gd name="T7" fmla="*/ 25 h 94"/>
                    <a:gd name="T8" fmla="*/ 26 w 43"/>
                    <a:gd name="T9" fmla="*/ 43 h 94"/>
                    <a:gd name="T10" fmla="*/ 26 w 43"/>
                    <a:gd name="T11" fmla="*/ 51 h 94"/>
                    <a:gd name="T12" fmla="*/ 17 w 43"/>
                    <a:gd name="T13" fmla="*/ 60 h 94"/>
                    <a:gd name="T14" fmla="*/ 8 w 43"/>
                    <a:gd name="T15" fmla="*/ 77 h 94"/>
                    <a:gd name="T16" fmla="*/ 8 w 43"/>
                    <a:gd name="T17" fmla="*/ 86 h 94"/>
                    <a:gd name="T18" fmla="*/ 0 w 43"/>
                    <a:gd name="T19" fmla="*/ 94 h 94"/>
                    <a:gd name="T20" fmla="*/ 0 w 43"/>
                    <a:gd name="T21" fmla="*/ 94 h 94"/>
                    <a:gd name="T22" fmla="*/ 8 w 43"/>
                    <a:gd name="T23" fmla="*/ 86 h 94"/>
                    <a:gd name="T24" fmla="*/ 17 w 43"/>
                    <a:gd name="T25" fmla="*/ 77 h 94"/>
                    <a:gd name="T26" fmla="*/ 17 w 43"/>
                    <a:gd name="T27" fmla="*/ 60 h 94"/>
                    <a:gd name="T28" fmla="*/ 26 w 43"/>
                    <a:gd name="T29" fmla="*/ 51 h 94"/>
                    <a:gd name="T30" fmla="*/ 34 w 43"/>
                    <a:gd name="T31" fmla="*/ 43 h 94"/>
                    <a:gd name="T32" fmla="*/ 34 w 43"/>
                    <a:gd name="T33" fmla="*/ 34 h 94"/>
                    <a:gd name="T34" fmla="*/ 43 w 43"/>
                    <a:gd name="T35" fmla="*/ 17 h 94"/>
                    <a:gd name="T36" fmla="*/ 43 w 43"/>
                    <a:gd name="T37" fmla="*/ 8 h 94"/>
                    <a:gd name="T38" fmla="*/ 43 w 43"/>
                    <a:gd name="T39" fmla="*/ 8 h 94"/>
                    <a:gd name="T40" fmla="*/ 43 w 43"/>
                    <a:gd name="T41" fmla="*/ 8 h 94"/>
                    <a:gd name="T42" fmla="*/ 43 w 43"/>
                    <a:gd name="T43" fmla="*/ 0 h 94"/>
                    <a:gd name="T44" fmla="*/ 43 w 43"/>
                    <a:gd name="T45" fmla="*/ 8 h 94"/>
                    <a:gd name="T46" fmla="*/ 43 w 43"/>
                    <a:gd name="T47" fmla="*/ 8 h 9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"/>
                    <a:gd name="T73" fmla="*/ 0 h 94"/>
                    <a:gd name="T74" fmla="*/ 43 w 43"/>
                    <a:gd name="T75" fmla="*/ 94 h 9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" h="94">
                      <a:moveTo>
                        <a:pt x="43" y="8"/>
                      </a:moveTo>
                      <a:lnTo>
                        <a:pt x="43" y="8"/>
                      </a:lnTo>
                      <a:lnTo>
                        <a:pt x="34" y="17"/>
                      </a:lnTo>
                      <a:lnTo>
                        <a:pt x="34" y="25"/>
                      </a:lnTo>
                      <a:lnTo>
                        <a:pt x="26" y="43"/>
                      </a:lnTo>
                      <a:lnTo>
                        <a:pt x="26" y="51"/>
                      </a:lnTo>
                      <a:lnTo>
                        <a:pt x="17" y="60"/>
                      </a:lnTo>
                      <a:lnTo>
                        <a:pt x="8" y="77"/>
                      </a:lnTo>
                      <a:lnTo>
                        <a:pt x="8" y="86"/>
                      </a:lnTo>
                      <a:lnTo>
                        <a:pt x="0" y="94"/>
                      </a:lnTo>
                      <a:lnTo>
                        <a:pt x="8" y="86"/>
                      </a:lnTo>
                      <a:lnTo>
                        <a:pt x="17" y="77"/>
                      </a:lnTo>
                      <a:lnTo>
                        <a:pt x="17" y="60"/>
                      </a:lnTo>
                      <a:lnTo>
                        <a:pt x="26" y="51"/>
                      </a:lnTo>
                      <a:lnTo>
                        <a:pt x="34" y="43"/>
                      </a:lnTo>
                      <a:lnTo>
                        <a:pt x="34" y="34"/>
                      </a:lnTo>
                      <a:lnTo>
                        <a:pt x="43" y="17"/>
                      </a:lnTo>
                      <a:lnTo>
                        <a:pt x="43" y="8"/>
                      </a:lnTo>
                      <a:lnTo>
                        <a:pt x="43" y="0"/>
                      </a:lnTo>
                      <a:lnTo>
                        <a:pt x="4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2400"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5" name="Freeform 421"/>
              <p:cNvSpPr>
                <a:spLocks/>
              </p:cNvSpPr>
              <p:nvPr/>
            </p:nvSpPr>
            <p:spPr bwMode="auto">
              <a:xfrm>
                <a:off x="10411" y="6493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0 w 9"/>
                  <a:gd name="T5" fmla="*/ 0 h 9"/>
                  <a:gd name="T6" fmla="*/ 0 w 9"/>
                  <a:gd name="T7" fmla="*/ 0 h 9"/>
                  <a:gd name="T8" fmla="*/ 9 w 9"/>
                  <a:gd name="T9" fmla="*/ 9 h 9"/>
                  <a:gd name="T10" fmla="*/ 9 w 9"/>
                  <a:gd name="T11" fmla="*/ 9 h 9"/>
                  <a:gd name="T12" fmla="*/ 9 w 9"/>
                  <a:gd name="T13" fmla="*/ 9 h 9"/>
                  <a:gd name="T14" fmla="*/ 9 w 9"/>
                  <a:gd name="T15" fmla="*/ 9 h 9"/>
                  <a:gd name="T16" fmla="*/ 9 w 9"/>
                  <a:gd name="T17" fmla="*/ 9 h 9"/>
                  <a:gd name="T18" fmla="*/ 9 w 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9"/>
                  <a:gd name="T32" fmla="*/ 9 w 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66" name="Freeform 422"/>
              <p:cNvSpPr>
                <a:spLocks/>
              </p:cNvSpPr>
              <p:nvPr/>
            </p:nvSpPr>
            <p:spPr bwMode="auto">
              <a:xfrm>
                <a:off x="10084" y="6321"/>
                <a:ext cx="172" cy="293"/>
              </a:xfrm>
              <a:custGeom>
                <a:avLst/>
                <a:gdLst>
                  <a:gd name="T0" fmla="*/ 163 w 172"/>
                  <a:gd name="T1" fmla="*/ 0 h 293"/>
                  <a:gd name="T2" fmla="*/ 155 w 172"/>
                  <a:gd name="T3" fmla="*/ 9 h 293"/>
                  <a:gd name="T4" fmla="*/ 146 w 172"/>
                  <a:gd name="T5" fmla="*/ 9 h 293"/>
                  <a:gd name="T6" fmla="*/ 137 w 172"/>
                  <a:gd name="T7" fmla="*/ 17 h 293"/>
                  <a:gd name="T8" fmla="*/ 129 w 172"/>
                  <a:gd name="T9" fmla="*/ 17 h 293"/>
                  <a:gd name="T10" fmla="*/ 120 w 172"/>
                  <a:gd name="T11" fmla="*/ 17 h 293"/>
                  <a:gd name="T12" fmla="*/ 112 w 172"/>
                  <a:gd name="T13" fmla="*/ 26 h 293"/>
                  <a:gd name="T14" fmla="*/ 103 w 172"/>
                  <a:gd name="T15" fmla="*/ 26 h 293"/>
                  <a:gd name="T16" fmla="*/ 94 w 172"/>
                  <a:gd name="T17" fmla="*/ 35 h 293"/>
                  <a:gd name="T18" fmla="*/ 77 w 172"/>
                  <a:gd name="T19" fmla="*/ 43 h 293"/>
                  <a:gd name="T20" fmla="*/ 60 w 172"/>
                  <a:gd name="T21" fmla="*/ 60 h 293"/>
                  <a:gd name="T22" fmla="*/ 43 w 172"/>
                  <a:gd name="T23" fmla="*/ 86 h 293"/>
                  <a:gd name="T24" fmla="*/ 34 w 172"/>
                  <a:gd name="T25" fmla="*/ 103 h 293"/>
                  <a:gd name="T26" fmla="*/ 17 w 172"/>
                  <a:gd name="T27" fmla="*/ 129 h 293"/>
                  <a:gd name="T28" fmla="*/ 8 w 172"/>
                  <a:gd name="T29" fmla="*/ 155 h 293"/>
                  <a:gd name="T30" fmla="*/ 0 w 172"/>
                  <a:gd name="T31" fmla="*/ 172 h 293"/>
                  <a:gd name="T32" fmla="*/ 0 w 172"/>
                  <a:gd name="T33" fmla="*/ 198 h 293"/>
                  <a:gd name="T34" fmla="*/ 0 w 172"/>
                  <a:gd name="T35" fmla="*/ 207 h 293"/>
                  <a:gd name="T36" fmla="*/ 8 w 172"/>
                  <a:gd name="T37" fmla="*/ 224 h 293"/>
                  <a:gd name="T38" fmla="*/ 8 w 172"/>
                  <a:gd name="T39" fmla="*/ 232 h 293"/>
                  <a:gd name="T40" fmla="*/ 17 w 172"/>
                  <a:gd name="T41" fmla="*/ 250 h 293"/>
                  <a:gd name="T42" fmla="*/ 26 w 172"/>
                  <a:gd name="T43" fmla="*/ 258 h 293"/>
                  <a:gd name="T44" fmla="*/ 34 w 172"/>
                  <a:gd name="T45" fmla="*/ 275 h 293"/>
                  <a:gd name="T46" fmla="*/ 34 w 172"/>
                  <a:gd name="T47" fmla="*/ 284 h 293"/>
                  <a:gd name="T48" fmla="*/ 43 w 172"/>
                  <a:gd name="T49" fmla="*/ 293 h 293"/>
                  <a:gd name="T50" fmla="*/ 34 w 172"/>
                  <a:gd name="T51" fmla="*/ 267 h 293"/>
                  <a:gd name="T52" fmla="*/ 17 w 172"/>
                  <a:gd name="T53" fmla="*/ 241 h 293"/>
                  <a:gd name="T54" fmla="*/ 8 w 172"/>
                  <a:gd name="T55" fmla="*/ 224 h 293"/>
                  <a:gd name="T56" fmla="*/ 8 w 172"/>
                  <a:gd name="T57" fmla="*/ 198 h 293"/>
                  <a:gd name="T58" fmla="*/ 8 w 172"/>
                  <a:gd name="T59" fmla="*/ 181 h 293"/>
                  <a:gd name="T60" fmla="*/ 8 w 172"/>
                  <a:gd name="T61" fmla="*/ 155 h 293"/>
                  <a:gd name="T62" fmla="*/ 17 w 172"/>
                  <a:gd name="T63" fmla="*/ 138 h 293"/>
                  <a:gd name="T64" fmla="*/ 26 w 172"/>
                  <a:gd name="T65" fmla="*/ 121 h 293"/>
                  <a:gd name="T66" fmla="*/ 34 w 172"/>
                  <a:gd name="T67" fmla="*/ 103 h 293"/>
                  <a:gd name="T68" fmla="*/ 51 w 172"/>
                  <a:gd name="T69" fmla="*/ 86 h 293"/>
                  <a:gd name="T70" fmla="*/ 69 w 172"/>
                  <a:gd name="T71" fmla="*/ 69 h 293"/>
                  <a:gd name="T72" fmla="*/ 86 w 172"/>
                  <a:gd name="T73" fmla="*/ 52 h 293"/>
                  <a:gd name="T74" fmla="*/ 103 w 172"/>
                  <a:gd name="T75" fmla="*/ 43 h 293"/>
                  <a:gd name="T76" fmla="*/ 129 w 172"/>
                  <a:gd name="T77" fmla="*/ 35 h 293"/>
                  <a:gd name="T78" fmla="*/ 146 w 172"/>
                  <a:gd name="T79" fmla="*/ 26 h 293"/>
                  <a:gd name="T80" fmla="*/ 172 w 172"/>
                  <a:gd name="T81" fmla="*/ 17 h 293"/>
                  <a:gd name="T82" fmla="*/ 163 w 172"/>
                  <a:gd name="T83" fmla="*/ 0 h 2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"/>
                  <a:gd name="T127" fmla="*/ 0 h 293"/>
                  <a:gd name="T128" fmla="*/ 172 w 172"/>
                  <a:gd name="T129" fmla="*/ 293 h 2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" h="293">
                    <a:moveTo>
                      <a:pt x="163" y="0"/>
                    </a:moveTo>
                    <a:lnTo>
                      <a:pt x="155" y="9"/>
                    </a:lnTo>
                    <a:lnTo>
                      <a:pt x="146" y="9"/>
                    </a:lnTo>
                    <a:lnTo>
                      <a:pt x="137" y="17"/>
                    </a:lnTo>
                    <a:lnTo>
                      <a:pt x="129" y="17"/>
                    </a:lnTo>
                    <a:lnTo>
                      <a:pt x="120" y="17"/>
                    </a:lnTo>
                    <a:lnTo>
                      <a:pt x="112" y="26"/>
                    </a:lnTo>
                    <a:lnTo>
                      <a:pt x="103" y="26"/>
                    </a:lnTo>
                    <a:lnTo>
                      <a:pt x="94" y="35"/>
                    </a:lnTo>
                    <a:lnTo>
                      <a:pt x="77" y="43"/>
                    </a:lnTo>
                    <a:lnTo>
                      <a:pt x="60" y="60"/>
                    </a:lnTo>
                    <a:lnTo>
                      <a:pt x="43" y="86"/>
                    </a:lnTo>
                    <a:lnTo>
                      <a:pt x="34" y="103"/>
                    </a:lnTo>
                    <a:lnTo>
                      <a:pt x="17" y="129"/>
                    </a:lnTo>
                    <a:lnTo>
                      <a:pt x="8" y="155"/>
                    </a:lnTo>
                    <a:lnTo>
                      <a:pt x="0" y="172"/>
                    </a:lnTo>
                    <a:lnTo>
                      <a:pt x="0" y="198"/>
                    </a:lnTo>
                    <a:lnTo>
                      <a:pt x="0" y="207"/>
                    </a:lnTo>
                    <a:lnTo>
                      <a:pt x="8" y="224"/>
                    </a:lnTo>
                    <a:lnTo>
                      <a:pt x="8" y="232"/>
                    </a:lnTo>
                    <a:lnTo>
                      <a:pt x="17" y="250"/>
                    </a:lnTo>
                    <a:lnTo>
                      <a:pt x="26" y="258"/>
                    </a:lnTo>
                    <a:lnTo>
                      <a:pt x="34" y="275"/>
                    </a:lnTo>
                    <a:lnTo>
                      <a:pt x="34" y="284"/>
                    </a:lnTo>
                    <a:lnTo>
                      <a:pt x="43" y="293"/>
                    </a:lnTo>
                    <a:lnTo>
                      <a:pt x="34" y="267"/>
                    </a:lnTo>
                    <a:lnTo>
                      <a:pt x="17" y="241"/>
                    </a:lnTo>
                    <a:lnTo>
                      <a:pt x="8" y="224"/>
                    </a:lnTo>
                    <a:lnTo>
                      <a:pt x="8" y="198"/>
                    </a:lnTo>
                    <a:lnTo>
                      <a:pt x="8" y="181"/>
                    </a:lnTo>
                    <a:lnTo>
                      <a:pt x="8" y="155"/>
                    </a:lnTo>
                    <a:lnTo>
                      <a:pt x="17" y="138"/>
                    </a:lnTo>
                    <a:lnTo>
                      <a:pt x="26" y="121"/>
                    </a:lnTo>
                    <a:lnTo>
                      <a:pt x="34" y="103"/>
                    </a:lnTo>
                    <a:lnTo>
                      <a:pt x="51" y="86"/>
                    </a:lnTo>
                    <a:lnTo>
                      <a:pt x="69" y="69"/>
                    </a:lnTo>
                    <a:lnTo>
                      <a:pt x="86" y="52"/>
                    </a:lnTo>
                    <a:lnTo>
                      <a:pt x="103" y="43"/>
                    </a:lnTo>
                    <a:lnTo>
                      <a:pt x="129" y="35"/>
                    </a:lnTo>
                    <a:lnTo>
                      <a:pt x="146" y="26"/>
                    </a:lnTo>
                    <a:lnTo>
                      <a:pt x="172" y="1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67" name="Freeform 423"/>
              <p:cNvSpPr>
                <a:spLocks/>
              </p:cNvSpPr>
              <p:nvPr/>
            </p:nvSpPr>
            <p:spPr bwMode="auto">
              <a:xfrm>
                <a:off x="10144" y="6321"/>
                <a:ext cx="103" cy="60"/>
              </a:xfrm>
              <a:custGeom>
                <a:avLst/>
                <a:gdLst>
                  <a:gd name="T0" fmla="*/ 0 w 103"/>
                  <a:gd name="T1" fmla="*/ 60 h 60"/>
                  <a:gd name="T2" fmla="*/ 17 w 103"/>
                  <a:gd name="T3" fmla="*/ 52 h 60"/>
                  <a:gd name="T4" fmla="*/ 26 w 103"/>
                  <a:gd name="T5" fmla="*/ 43 h 60"/>
                  <a:gd name="T6" fmla="*/ 34 w 103"/>
                  <a:gd name="T7" fmla="*/ 35 h 60"/>
                  <a:gd name="T8" fmla="*/ 52 w 103"/>
                  <a:gd name="T9" fmla="*/ 26 h 60"/>
                  <a:gd name="T10" fmla="*/ 60 w 103"/>
                  <a:gd name="T11" fmla="*/ 26 h 60"/>
                  <a:gd name="T12" fmla="*/ 77 w 103"/>
                  <a:gd name="T13" fmla="*/ 17 h 60"/>
                  <a:gd name="T14" fmla="*/ 86 w 103"/>
                  <a:gd name="T15" fmla="*/ 9 h 60"/>
                  <a:gd name="T16" fmla="*/ 103 w 103"/>
                  <a:gd name="T17" fmla="*/ 9 h 60"/>
                  <a:gd name="T18" fmla="*/ 103 w 103"/>
                  <a:gd name="T19" fmla="*/ 0 h 60"/>
                  <a:gd name="T20" fmla="*/ 95 w 103"/>
                  <a:gd name="T21" fmla="*/ 9 h 60"/>
                  <a:gd name="T22" fmla="*/ 77 w 103"/>
                  <a:gd name="T23" fmla="*/ 9 h 60"/>
                  <a:gd name="T24" fmla="*/ 60 w 103"/>
                  <a:gd name="T25" fmla="*/ 17 h 60"/>
                  <a:gd name="T26" fmla="*/ 43 w 103"/>
                  <a:gd name="T27" fmla="*/ 26 h 60"/>
                  <a:gd name="T28" fmla="*/ 34 w 103"/>
                  <a:gd name="T29" fmla="*/ 35 h 60"/>
                  <a:gd name="T30" fmla="*/ 17 w 103"/>
                  <a:gd name="T31" fmla="*/ 43 h 60"/>
                  <a:gd name="T32" fmla="*/ 9 w 103"/>
                  <a:gd name="T33" fmla="*/ 52 h 60"/>
                  <a:gd name="T34" fmla="*/ 0 w 103"/>
                  <a:gd name="T35" fmla="*/ 60 h 60"/>
                  <a:gd name="T36" fmla="*/ 0 w 103"/>
                  <a:gd name="T37" fmla="*/ 6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60"/>
                  <a:gd name="T59" fmla="*/ 103 w 103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60">
                    <a:moveTo>
                      <a:pt x="0" y="60"/>
                    </a:moveTo>
                    <a:lnTo>
                      <a:pt x="17" y="52"/>
                    </a:lnTo>
                    <a:lnTo>
                      <a:pt x="26" y="43"/>
                    </a:lnTo>
                    <a:lnTo>
                      <a:pt x="34" y="35"/>
                    </a:lnTo>
                    <a:lnTo>
                      <a:pt x="52" y="26"/>
                    </a:lnTo>
                    <a:lnTo>
                      <a:pt x="60" y="26"/>
                    </a:lnTo>
                    <a:lnTo>
                      <a:pt x="77" y="17"/>
                    </a:lnTo>
                    <a:lnTo>
                      <a:pt x="86" y="9"/>
                    </a:lnTo>
                    <a:lnTo>
                      <a:pt x="103" y="9"/>
                    </a:lnTo>
                    <a:lnTo>
                      <a:pt x="103" y="0"/>
                    </a:lnTo>
                    <a:lnTo>
                      <a:pt x="95" y="9"/>
                    </a:lnTo>
                    <a:lnTo>
                      <a:pt x="77" y="9"/>
                    </a:lnTo>
                    <a:lnTo>
                      <a:pt x="60" y="17"/>
                    </a:lnTo>
                    <a:lnTo>
                      <a:pt x="43" y="26"/>
                    </a:lnTo>
                    <a:lnTo>
                      <a:pt x="34" y="35"/>
                    </a:lnTo>
                    <a:lnTo>
                      <a:pt x="17" y="43"/>
                    </a:lnTo>
                    <a:lnTo>
                      <a:pt x="9" y="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68" name="Freeform 424"/>
              <p:cNvSpPr>
                <a:spLocks/>
              </p:cNvSpPr>
              <p:nvPr/>
            </p:nvSpPr>
            <p:spPr bwMode="auto">
              <a:xfrm>
                <a:off x="10084" y="6381"/>
                <a:ext cx="60" cy="147"/>
              </a:xfrm>
              <a:custGeom>
                <a:avLst/>
                <a:gdLst>
                  <a:gd name="T0" fmla="*/ 0 w 60"/>
                  <a:gd name="T1" fmla="*/ 147 h 147"/>
                  <a:gd name="T2" fmla="*/ 0 w 60"/>
                  <a:gd name="T3" fmla="*/ 129 h 147"/>
                  <a:gd name="T4" fmla="*/ 8 w 60"/>
                  <a:gd name="T5" fmla="*/ 112 h 147"/>
                  <a:gd name="T6" fmla="*/ 8 w 60"/>
                  <a:gd name="T7" fmla="*/ 95 h 147"/>
                  <a:gd name="T8" fmla="*/ 17 w 60"/>
                  <a:gd name="T9" fmla="*/ 69 h 147"/>
                  <a:gd name="T10" fmla="*/ 26 w 60"/>
                  <a:gd name="T11" fmla="*/ 52 h 147"/>
                  <a:gd name="T12" fmla="*/ 34 w 60"/>
                  <a:gd name="T13" fmla="*/ 35 h 147"/>
                  <a:gd name="T14" fmla="*/ 51 w 60"/>
                  <a:gd name="T15" fmla="*/ 18 h 147"/>
                  <a:gd name="T16" fmla="*/ 60 w 60"/>
                  <a:gd name="T17" fmla="*/ 0 h 147"/>
                  <a:gd name="T18" fmla="*/ 60 w 60"/>
                  <a:gd name="T19" fmla="*/ 0 h 147"/>
                  <a:gd name="T20" fmla="*/ 43 w 60"/>
                  <a:gd name="T21" fmla="*/ 18 h 147"/>
                  <a:gd name="T22" fmla="*/ 34 w 60"/>
                  <a:gd name="T23" fmla="*/ 35 h 147"/>
                  <a:gd name="T24" fmla="*/ 26 w 60"/>
                  <a:gd name="T25" fmla="*/ 52 h 147"/>
                  <a:gd name="T26" fmla="*/ 17 w 60"/>
                  <a:gd name="T27" fmla="*/ 69 h 147"/>
                  <a:gd name="T28" fmla="*/ 8 w 60"/>
                  <a:gd name="T29" fmla="*/ 95 h 147"/>
                  <a:gd name="T30" fmla="*/ 0 w 60"/>
                  <a:gd name="T31" fmla="*/ 112 h 147"/>
                  <a:gd name="T32" fmla="*/ 0 w 60"/>
                  <a:gd name="T33" fmla="*/ 129 h 147"/>
                  <a:gd name="T34" fmla="*/ 0 w 60"/>
                  <a:gd name="T35" fmla="*/ 147 h 147"/>
                  <a:gd name="T36" fmla="*/ 0 w 60"/>
                  <a:gd name="T37" fmla="*/ 147 h 1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"/>
                  <a:gd name="T58" fmla="*/ 0 h 147"/>
                  <a:gd name="T59" fmla="*/ 60 w 60"/>
                  <a:gd name="T60" fmla="*/ 147 h 1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" h="147">
                    <a:moveTo>
                      <a:pt x="0" y="147"/>
                    </a:moveTo>
                    <a:lnTo>
                      <a:pt x="0" y="129"/>
                    </a:lnTo>
                    <a:lnTo>
                      <a:pt x="8" y="112"/>
                    </a:lnTo>
                    <a:lnTo>
                      <a:pt x="8" y="95"/>
                    </a:lnTo>
                    <a:lnTo>
                      <a:pt x="17" y="69"/>
                    </a:lnTo>
                    <a:lnTo>
                      <a:pt x="26" y="52"/>
                    </a:lnTo>
                    <a:lnTo>
                      <a:pt x="34" y="35"/>
                    </a:lnTo>
                    <a:lnTo>
                      <a:pt x="51" y="18"/>
                    </a:lnTo>
                    <a:lnTo>
                      <a:pt x="60" y="0"/>
                    </a:lnTo>
                    <a:lnTo>
                      <a:pt x="43" y="18"/>
                    </a:lnTo>
                    <a:lnTo>
                      <a:pt x="34" y="35"/>
                    </a:lnTo>
                    <a:lnTo>
                      <a:pt x="26" y="52"/>
                    </a:lnTo>
                    <a:lnTo>
                      <a:pt x="17" y="69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29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69" name="Freeform 425"/>
              <p:cNvSpPr>
                <a:spLocks/>
              </p:cNvSpPr>
              <p:nvPr/>
            </p:nvSpPr>
            <p:spPr bwMode="auto">
              <a:xfrm>
                <a:off x="10084" y="6528"/>
                <a:ext cx="43" cy="86"/>
              </a:xfrm>
              <a:custGeom>
                <a:avLst/>
                <a:gdLst>
                  <a:gd name="T0" fmla="*/ 43 w 43"/>
                  <a:gd name="T1" fmla="*/ 86 h 86"/>
                  <a:gd name="T2" fmla="*/ 43 w 43"/>
                  <a:gd name="T3" fmla="*/ 86 h 86"/>
                  <a:gd name="T4" fmla="*/ 43 w 43"/>
                  <a:gd name="T5" fmla="*/ 77 h 86"/>
                  <a:gd name="T6" fmla="*/ 34 w 43"/>
                  <a:gd name="T7" fmla="*/ 68 h 86"/>
                  <a:gd name="T8" fmla="*/ 26 w 43"/>
                  <a:gd name="T9" fmla="*/ 51 h 86"/>
                  <a:gd name="T10" fmla="*/ 17 w 43"/>
                  <a:gd name="T11" fmla="*/ 43 h 86"/>
                  <a:gd name="T12" fmla="*/ 17 w 43"/>
                  <a:gd name="T13" fmla="*/ 34 h 86"/>
                  <a:gd name="T14" fmla="*/ 8 w 43"/>
                  <a:gd name="T15" fmla="*/ 17 h 86"/>
                  <a:gd name="T16" fmla="*/ 8 w 43"/>
                  <a:gd name="T17" fmla="*/ 8 h 86"/>
                  <a:gd name="T18" fmla="*/ 0 w 43"/>
                  <a:gd name="T19" fmla="*/ 0 h 86"/>
                  <a:gd name="T20" fmla="*/ 0 w 43"/>
                  <a:gd name="T21" fmla="*/ 0 h 86"/>
                  <a:gd name="T22" fmla="*/ 0 w 43"/>
                  <a:gd name="T23" fmla="*/ 8 h 86"/>
                  <a:gd name="T24" fmla="*/ 8 w 43"/>
                  <a:gd name="T25" fmla="*/ 25 h 86"/>
                  <a:gd name="T26" fmla="*/ 8 w 43"/>
                  <a:gd name="T27" fmla="*/ 34 h 86"/>
                  <a:gd name="T28" fmla="*/ 17 w 43"/>
                  <a:gd name="T29" fmla="*/ 43 h 86"/>
                  <a:gd name="T30" fmla="*/ 26 w 43"/>
                  <a:gd name="T31" fmla="*/ 60 h 86"/>
                  <a:gd name="T32" fmla="*/ 34 w 43"/>
                  <a:gd name="T33" fmla="*/ 68 h 86"/>
                  <a:gd name="T34" fmla="*/ 34 w 43"/>
                  <a:gd name="T35" fmla="*/ 77 h 86"/>
                  <a:gd name="T36" fmla="*/ 43 w 43"/>
                  <a:gd name="T37" fmla="*/ 86 h 86"/>
                  <a:gd name="T38" fmla="*/ 43 w 43"/>
                  <a:gd name="T39" fmla="*/ 86 h 86"/>
                  <a:gd name="T40" fmla="*/ 43 w 43"/>
                  <a:gd name="T41" fmla="*/ 8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86"/>
                  <a:gd name="T65" fmla="*/ 43 w 43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86">
                    <a:moveTo>
                      <a:pt x="43" y="86"/>
                    </a:moveTo>
                    <a:lnTo>
                      <a:pt x="43" y="86"/>
                    </a:lnTo>
                    <a:lnTo>
                      <a:pt x="43" y="77"/>
                    </a:lnTo>
                    <a:lnTo>
                      <a:pt x="34" y="68"/>
                    </a:lnTo>
                    <a:lnTo>
                      <a:pt x="26" y="51"/>
                    </a:lnTo>
                    <a:lnTo>
                      <a:pt x="17" y="43"/>
                    </a:lnTo>
                    <a:lnTo>
                      <a:pt x="17" y="34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25"/>
                    </a:lnTo>
                    <a:lnTo>
                      <a:pt x="8" y="34"/>
                    </a:lnTo>
                    <a:lnTo>
                      <a:pt x="17" y="43"/>
                    </a:lnTo>
                    <a:lnTo>
                      <a:pt x="26" y="60"/>
                    </a:lnTo>
                    <a:lnTo>
                      <a:pt x="34" y="68"/>
                    </a:lnTo>
                    <a:lnTo>
                      <a:pt x="34" y="77"/>
                    </a:lnTo>
                    <a:lnTo>
                      <a:pt x="43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0" name="Freeform 426"/>
              <p:cNvSpPr>
                <a:spLocks/>
              </p:cNvSpPr>
              <p:nvPr/>
            </p:nvSpPr>
            <p:spPr bwMode="auto">
              <a:xfrm>
                <a:off x="10092" y="6485"/>
                <a:ext cx="35" cy="129"/>
              </a:xfrm>
              <a:custGeom>
                <a:avLst/>
                <a:gdLst>
                  <a:gd name="T0" fmla="*/ 0 w 35"/>
                  <a:gd name="T1" fmla="*/ 0 h 129"/>
                  <a:gd name="T2" fmla="*/ 0 w 35"/>
                  <a:gd name="T3" fmla="*/ 17 h 129"/>
                  <a:gd name="T4" fmla="*/ 0 w 35"/>
                  <a:gd name="T5" fmla="*/ 34 h 129"/>
                  <a:gd name="T6" fmla="*/ 0 w 35"/>
                  <a:gd name="T7" fmla="*/ 51 h 129"/>
                  <a:gd name="T8" fmla="*/ 0 w 35"/>
                  <a:gd name="T9" fmla="*/ 68 h 129"/>
                  <a:gd name="T10" fmla="*/ 9 w 35"/>
                  <a:gd name="T11" fmla="*/ 86 h 129"/>
                  <a:gd name="T12" fmla="*/ 18 w 35"/>
                  <a:gd name="T13" fmla="*/ 94 h 129"/>
                  <a:gd name="T14" fmla="*/ 26 w 35"/>
                  <a:gd name="T15" fmla="*/ 111 h 129"/>
                  <a:gd name="T16" fmla="*/ 35 w 35"/>
                  <a:gd name="T17" fmla="*/ 129 h 129"/>
                  <a:gd name="T18" fmla="*/ 35 w 35"/>
                  <a:gd name="T19" fmla="*/ 129 h 129"/>
                  <a:gd name="T20" fmla="*/ 26 w 35"/>
                  <a:gd name="T21" fmla="*/ 111 h 129"/>
                  <a:gd name="T22" fmla="*/ 18 w 35"/>
                  <a:gd name="T23" fmla="*/ 94 h 129"/>
                  <a:gd name="T24" fmla="*/ 18 w 35"/>
                  <a:gd name="T25" fmla="*/ 86 h 129"/>
                  <a:gd name="T26" fmla="*/ 9 w 35"/>
                  <a:gd name="T27" fmla="*/ 68 h 129"/>
                  <a:gd name="T28" fmla="*/ 0 w 35"/>
                  <a:gd name="T29" fmla="*/ 51 h 129"/>
                  <a:gd name="T30" fmla="*/ 0 w 35"/>
                  <a:gd name="T31" fmla="*/ 34 h 129"/>
                  <a:gd name="T32" fmla="*/ 0 w 35"/>
                  <a:gd name="T33" fmla="*/ 17 h 129"/>
                  <a:gd name="T34" fmla="*/ 0 w 35"/>
                  <a:gd name="T35" fmla="*/ 0 h 129"/>
                  <a:gd name="T36" fmla="*/ 0 w 35"/>
                  <a:gd name="T37" fmla="*/ 0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129"/>
                  <a:gd name="T59" fmla="*/ 35 w 35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129">
                    <a:moveTo>
                      <a:pt x="0" y="0"/>
                    </a:moveTo>
                    <a:lnTo>
                      <a:pt x="0" y="17"/>
                    </a:lnTo>
                    <a:lnTo>
                      <a:pt x="0" y="34"/>
                    </a:lnTo>
                    <a:lnTo>
                      <a:pt x="0" y="51"/>
                    </a:lnTo>
                    <a:lnTo>
                      <a:pt x="0" y="68"/>
                    </a:lnTo>
                    <a:lnTo>
                      <a:pt x="9" y="86"/>
                    </a:lnTo>
                    <a:lnTo>
                      <a:pt x="18" y="94"/>
                    </a:lnTo>
                    <a:lnTo>
                      <a:pt x="26" y="111"/>
                    </a:lnTo>
                    <a:lnTo>
                      <a:pt x="35" y="129"/>
                    </a:lnTo>
                    <a:lnTo>
                      <a:pt x="26" y="111"/>
                    </a:lnTo>
                    <a:lnTo>
                      <a:pt x="18" y="94"/>
                    </a:lnTo>
                    <a:lnTo>
                      <a:pt x="18" y="86"/>
                    </a:lnTo>
                    <a:lnTo>
                      <a:pt x="9" y="68"/>
                    </a:lnTo>
                    <a:lnTo>
                      <a:pt x="0" y="51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1" name="Freeform 427"/>
              <p:cNvSpPr>
                <a:spLocks/>
              </p:cNvSpPr>
              <p:nvPr/>
            </p:nvSpPr>
            <p:spPr bwMode="auto">
              <a:xfrm>
                <a:off x="10092" y="6373"/>
                <a:ext cx="78" cy="112"/>
              </a:xfrm>
              <a:custGeom>
                <a:avLst/>
                <a:gdLst>
                  <a:gd name="T0" fmla="*/ 78 w 78"/>
                  <a:gd name="T1" fmla="*/ 0 h 112"/>
                  <a:gd name="T2" fmla="*/ 61 w 78"/>
                  <a:gd name="T3" fmla="*/ 8 h 112"/>
                  <a:gd name="T4" fmla="*/ 52 w 78"/>
                  <a:gd name="T5" fmla="*/ 26 h 112"/>
                  <a:gd name="T6" fmla="*/ 35 w 78"/>
                  <a:gd name="T7" fmla="*/ 34 h 112"/>
                  <a:gd name="T8" fmla="*/ 26 w 78"/>
                  <a:gd name="T9" fmla="*/ 51 h 112"/>
                  <a:gd name="T10" fmla="*/ 18 w 78"/>
                  <a:gd name="T11" fmla="*/ 60 h 112"/>
                  <a:gd name="T12" fmla="*/ 9 w 78"/>
                  <a:gd name="T13" fmla="*/ 77 h 112"/>
                  <a:gd name="T14" fmla="*/ 9 w 78"/>
                  <a:gd name="T15" fmla="*/ 94 h 112"/>
                  <a:gd name="T16" fmla="*/ 0 w 78"/>
                  <a:gd name="T17" fmla="*/ 112 h 112"/>
                  <a:gd name="T18" fmla="*/ 0 w 78"/>
                  <a:gd name="T19" fmla="*/ 112 h 112"/>
                  <a:gd name="T20" fmla="*/ 9 w 78"/>
                  <a:gd name="T21" fmla="*/ 94 h 112"/>
                  <a:gd name="T22" fmla="*/ 18 w 78"/>
                  <a:gd name="T23" fmla="*/ 77 h 112"/>
                  <a:gd name="T24" fmla="*/ 26 w 78"/>
                  <a:gd name="T25" fmla="*/ 60 h 112"/>
                  <a:gd name="T26" fmla="*/ 26 w 78"/>
                  <a:gd name="T27" fmla="*/ 51 h 112"/>
                  <a:gd name="T28" fmla="*/ 35 w 78"/>
                  <a:gd name="T29" fmla="*/ 34 h 112"/>
                  <a:gd name="T30" fmla="*/ 52 w 78"/>
                  <a:gd name="T31" fmla="*/ 26 h 112"/>
                  <a:gd name="T32" fmla="*/ 61 w 78"/>
                  <a:gd name="T33" fmla="*/ 17 h 112"/>
                  <a:gd name="T34" fmla="*/ 78 w 78"/>
                  <a:gd name="T35" fmla="*/ 0 h 112"/>
                  <a:gd name="T36" fmla="*/ 78 w 78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112"/>
                  <a:gd name="T59" fmla="*/ 78 w 78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112">
                    <a:moveTo>
                      <a:pt x="78" y="0"/>
                    </a:moveTo>
                    <a:lnTo>
                      <a:pt x="61" y="8"/>
                    </a:lnTo>
                    <a:lnTo>
                      <a:pt x="52" y="26"/>
                    </a:lnTo>
                    <a:lnTo>
                      <a:pt x="35" y="34"/>
                    </a:lnTo>
                    <a:lnTo>
                      <a:pt x="26" y="51"/>
                    </a:lnTo>
                    <a:lnTo>
                      <a:pt x="18" y="60"/>
                    </a:lnTo>
                    <a:lnTo>
                      <a:pt x="9" y="77"/>
                    </a:lnTo>
                    <a:lnTo>
                      <a:pt x="9" y="94"/>
                    </a:lnTo>
                    <a:lnTo>
                      <a:pt x="0" y="112"/>
                    </a:lnTo>
                    <a:lnTo>
                      <a:pt x="9" y="94"/>
                    </a:lnTo>
                    <a:lnTo>
                      <a:pt x="18" y="77"/>
                    </a:lnTo>
                    <a:lnTo>
                      <a:pt x="26" y="60"/>
                    </a:lnTo>
                    <a:lnTo>
                      <a:pt x="26" y="51"/>
                    </a:lnTo>
                    <a:lnTo>
                      <a:pt x="35" y="34"/>
                    </a:lnTo>
                    <a:lnTo>
                      <a:pt x="52" y="26"/>
                    </a:lnTo>
                    <a:lnTo>
                      <a:pt x="61" y="1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2" name="Freeform 428"/>
              <p:cNvSpPr>
                <a:spLocks/>
              </p:cNvSpPr>
              <p:nvPr/>
            </p:nvSpPr>
            <p:spPr bwMode="auto">
              <a:xfrm>
                <a:off x="10170" y="6330"/>
                <a:ext cx="86" cy="43"/>
              </a:xfrm>
              <a:custGeom>
                <a:avLst/>
                <a:gdLst>
                  <a:gd name="T0" fmla="*/ 86 w 86"/>
                  <a:gd name="T1" fmla="*/ 8 h 43"/>
                  <a:gd name="T2" fmla="*/ 86 w 86"/>
                  <a:gd name="T3" fmla="*/ 0 h 43"/>
                  <a:gd name="T4" fmla="*/ 77 w 86"/>
                  <a:gd name="T5" fmla="*/ 8 h 43"/>
                  <a:gd name="T6" fmla="*/ 69 w 86"/>
                  <a:gd name="T7" fmla="*/ 8 h 43"/>
                  <a:gd name="T8" fmla="*/ 51 w 86"/>
                  <a:gd name="T9" fmla="*/ 17 h 43"/>
                  <a:gd name="T10" fmla="*/ 43 w 86"/>
                  <a:gd name="T11" fmla="*/ 17 h 43"/>
                  <a:gd name="T12" fmla="*/ 26 w 86"/>
                  <a:gd name="T13" fmla="*/ 26 h 43"/>
                  <a:gd name="T14" fmla="*/ 17 w 86"/>
                  <a:gd name="T15" fmla="*/ 34 h 43"/>
                  <a:gd name="T16" fmla="*/ 8 w 86"/>
                  <a:gd name="T17" fmla="*/ 34 h 43"/>
                  <a:gd name="T18" fmla="*/ 0 w 86"/>
                  <a:gd name="T19" fmla="*/ 43 h 43"/>
                  <a:gd name="T20" fmla="*/ 0 w 86"/>
                  <a:gd name="T21" fmla="*/ 43 h 43"/>
                  <a:gd name="T22" fmla="*/ 8 w 86"/>
                  <a:gd name="T23" fmla="*/ 43 h 43"/>
                  <a:gd name="T24" fmla="*/ 17 w 86"/>
                  <a:gd name="T25" fmla="*/ 34 h 43"/>
                  <a:gd name="T26" fmla="*/ 26 w 86"/>
                  <a:gd name="T27" fmla="*/ 26 h 43"/>
                  <a:gd name="T28" fmla="*/ 43 w 86"/>
                  <a:gd name="T29" fmla="*/ 26 h 43"/>
                  <a:gd name="T30" fmla="*/ 51 w 86"/>
                  <a:gd name="T31" fmla="*/ 17 h 43"/>
                  <a:gd name="T32" fmla="*/ 69 w 86"/>
                  <a:gd name="T33" fmla="*/ 8 h 43"/>
                  <a:gd name="T34" fmla="*/ 77 w 86"/>
                  <a:gd name="T35" fmla="*/ 8 h 43"/>
                  <a:gd name="T36" fmla="*/ 86 w 86"/>
                  <a:gd name="T37" fmla="*/ 8 h 43"/>
                  <a:gd name="T38" fmla="*/ 86 w 86"/>
                  <a:gd name="T39" fmla="*/ 8 h 43"/>
                  <a:gd name="T40" fmla="*/ 86 w 86"/>
                  <a:gd name="T41" fmla="*/ 8 h 43"/>
                  <a:gd name="T42" fmla="*/ 86 w 86"/>
                  <a:gd name="T43" fmla="*/ 8 h 43"/>
                  <a:gd name="T44" fmla="*/ 86 w 86"/>
                  <a:gd name="T45" fmla="*/ 8 h 43"/>
                  <a:gd name="T46" fmla="*/ 86 w 86"/>
                  <a:gd name="T47" fmla="*/ 8 h 43"/>
                  <a:gd name="T48" fmla="*/ 86 w 86"/>
                  <a:gd name="T49" fmla="*/ 8 h 43"/>
                  <a:gd name="T50" fmla="*/ 86 w 86"/>
                  <a:gd name="T51" fmla="*/ 8 h 43"/>
                  <a:gd name="T52" fmla="*/ 86 w 86"/>
                  <a:gd name="T53" fmla="*/ 8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"/>
                  <a:gd name="T82" fmla="*/ 0 h 43"/>
                  <a:gd name="T83" fmla="*/ 86 w 86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" h="43">
                    <a:moveTo>
                      <a:pt x="86" y="8"/>
                    </a:moveTo>
                    <a:lnTo>
                      <a:pt x="86" y="0"/>
                    </a:lnTo>
                    <a:lnTo>
                      <a:pt x="77" y="8"/>
                    </a:lnTo>
                    <a:lnTo>
                      <a:pt x="69" y="8"/>
                    </a:lnTo>
                    <a:lnTo>
                      <a:pt x="51" y="17"/>
                    </a:lnTo>
                    <a:lnTo>
                      <a:pt x="43" y="17"/>
                    </a:lnTo>
                    <a:lnTo>
                      <a:pt x="26" y="26"/>
                    </a:lnTo>
                    <a:lnTo>
                      <a:pt x="17" y="34"/>
                    </a:lnTo>
                    <a:lnTo>
                      <a:pt x="8" y="34"/>
                    </a:lnTo>
                    <a:lnTo>
                      <a:pt x="0" y="43"/>
                    </a:lnTo>
                    <a:lnTo>
                      <a:pt x="8" y="43"/>
                    </a:lnTo>
                    <a:lnTo>
                      <a:pt x="17" y="34"/>
                    </a:lnTo>
                    <a:lnTo>
                      <a:pt x="26" y="26"/>
                    </a:lnTo>
                    <a:lnTo>
                      <a:pt x="43" y="26"/>
                    </a:lnTo>
                    <a:lnTo>
                      <a:pt x="51" y="17"/>
                    </a:lnTo>
                    <a:lnTo>
                      <a:pt x="69" y="8"/>
                    </a:lnTo>
                    <a:lnTo>
                      <a:pt x="77" y="8"/>
                    </a:ln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3" name="Freeform 429"/>
              <p:cNvSpPr>
                <a:spLocks/>
              </p:cNvSpPr>
              <p:nvPr/>
            </p:nvSpPr>
            <p:spPr bwMode="auto">
              <a:xfrm>
                <a:off x="10247" y="6321"/>
                <a:ext cx="9" cy="17"/>
              </a:xfrm>
              <a:custGeom>
                <a:avLst/>
                <a:gdLst>
                  <a:gd name="T0" fmla="*/ 0 w 9"/>
                  <a:gd name="T1" fmla="*/ 9 h 17"/>
                  <a:gd name="T2" fmla="*/ 0 w 9"/>
                  <a:gd name="T3" fmla="*/ 0 h 17"/>
                  <a:gd name="T4" fmla="*/ 9 w 9"/>
                  <a:gd name="T5" fmla="*/ 17 h 17"/>
                  <a:gd name="T6" fmla="*/ 9 w 9"/>
                  <a:gd name="T7" fmla="*/ 17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0 w 9"/>
                  <a:gd name="T15" fmla="*/ 0 h 17"/>
                  <a:gd name="T16" fmla="*/ 0 w 9"/>
                  <a:gd name="T17" fmla="*/ 0 h 17"/>
                  <a:gd name="T18" fmla="*/ 0 w 9"/>
                  <a:gd name="T19" fmla="*/ 9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7"/>
                  <a:gd name="T32" fmla="*/ 9 w 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7">
                    <a:moveTo>
                      <a:pt x="0" y="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4" name="Freeform 430"/>
              <p:cNvSpPr>
                <a:spLocks/>
              </p:cNvSpPr>
              <p:nvPr/>
            </p:nvSpPr>
            <p:spPr bwMode="auto">
              <a:xfrm>
                <a:off x="10247" y="6321"/>
                <a:ext cx="190" cy="189"/>
              </a:xfrm>
              <a:custGeom>
                <a:avLst/>
                <a:gdLst>
                  <a:gd name="T0" fmla="*/ 173 w 190"/>
                  <a:gd name="T1" fmla="*/ 189 h 189"/>
                  <a:gd name="T2" fmla="*/ 0 w 190"/>
                  <a:gd name="T3" fmla="*/ 0 h 189"/>
                  <a:gd name="T4" fmla="*/ 190 w 190"/>
                  <a:gd name="T5" fmla="*/ 164 h 189"/>
                  <a:gd name="T6" fmla="*/ 173 w 190"/>
                  <a:gd name="T7" fmla="*/ 189 h 1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0"/>
                  <a:gd name="T13" fmla="*/ 0 h 189"/>
                  <a:gd name="T14" fmla="*/ 190 w 190"/>
                  <a:gd name="T15" fmla="*/ 189 h 1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0" h="189">
                    <a:moveTo>
                      <a:pt x="173" y="189"/>
                    </a:moveTo>
                    <a:lnTo>
                      <a:pt x="0" y="0"/>
                    </a:lnTo>
                    <a:lnTo>
                      <a:pt x="190" y="164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5" name="Freeform 431"/>
              <p:cNvSpPr>
                <a:spLocks/>
              </p:cNvSpPr>
              <p:nvPr/>
            </p:nvSpPr>
            <p:spPr bwMode="auto">
              <a:xfrm>
                <a:off x="10247" y="6321"/>
                <a:ext cx="173" cy="189"/>
              </a:xfrm>
              <a:custGeom>
                <a:avLst/>
                <a:gdLst>
                  <a:gd name="T0" fmla="*/ 0 w 173"/>
                  <a:gd name="T1" fmla="*/ 0 h 189"/>
                  <a:gd name="T2" fmla="*/ 0 w 173"/>
                  <a:gd name="T3" fmla="*/ 0 h 189"/>
                  <a:gd name="T4" fmla="*/ 164 w 173"/>
                  <a:gd name="T5" fmla="*/ 189 h 189"/>
                  <a:gd name="T6" fmla="*/ 173 w 173"/>
                  <a:gd name="T7" fmla="*/ 189 h 189"/>
                  <a:gd name="T8" fmla="*/ 0 w 173"/>
                  <a:gd name="T9" fmla="*/ 0 h 189"/>
                  <a:gd name="T10" fmla="*/ 0 w 173"/>
                  <a:gd name="T11" fmla="*/ 0 h 189"/>
                  <a:gd name="T12" fmla="*/ 0 w 173"/>
                  <a:gd name="T13" fmla="*/ 0 h 1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189"/>
                  <a:gd name="T23" fmla="*/ 173 w 173"/>
                  <a:gd name="T24" fmla="*/ 189 h 1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189">
                    <a:moveTo>
                      <a:pt x="0" y="0"/>
                    </a:moveTo>
                    <a:lnTo>
                      <a:pt x="0" y="0"/>
                    </a:lnTo>
                    <a:lnTo>
                      <a:pt x="164" y="189"/>
                    </a:lnTo>
                    <a:lnTo>
                      <a:pt x="173" y="1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6" name="Freeform 432"/>
              <p:cNvSpPr>
                <a:spLocks/>
              </p:cNvSpPr>
              <p:nvPr/>
            </p:nvSpPr>
            <p:spPr bwMode="auto">
              <a:xfrm>
                <a:off x="10247" y="6321"/>
                <a:ext cx="190" cy="172"/>
              </a:xfrm>
              <a:custGeom>
                <a:avLst/>
                <a:gdLst>
                  <a:gd name="T0" fmla="*/ 190 w 190"/>
                  <a:gd name="T1" fmla="*/ 172 h 172"/>
                  <a:gd name="T2" fmla="*/ 190 w 190"/>
                  <a:gd name="T3" fmla="*/ 164 h 172"/>
                  <a:gd name="T4" fmla="*/ 0 w 190"/>
                  <a:gd name="T5" fmla="*/ 0 h 172"/>
                  <a:gd name="T6" fmla="*/ 0 w 190"/>
                  <a:gd name="T7" fmla="*/ 0 h 172"/>
                  <a:gd name="T8" fmla="*/ 190 w 190"/>
                  <a:gd name="T9" fmla="*/ 172 h 172"/>
                  <a:gd name="T10" fmla="*/ 190 w 190"/>
                  <a:gd name="T11" fmla="*/ 164 h 172"/>
                  <a:gd name="T12" fmla="*/ 190 w 190"/>
                  <a:gd name="T13" fmla="*/ 172 h 172"/>
                  <a:gd name="T14" fmla="*/ 190 w 190"/>
                  <a:gd name="T15" fmla="*/ 172 h 172"/>
                  <a:gd name="T16" fmla="*/ 190 w 190"/>
                  <a:gd name="T17" fmla="*/ 164 h 172"/>
                  <a:gd name="T18" fmla="*/ 190 w 190"/>
                  <a:gd name="T19" fmla="*/ 164 h 172"/>
                  <a:gd name="T20" fmla="*/ 190 w 190"/>
                  <a:gd name="T21" fmla="*/ 164 h 172"/>
                  <a:gd name="T22" fmla="*/ 190 w 190"/>
                  <a:gd name="T23" fmla="*/ 172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0"/>
                  <a:gd name="T37" fmla="*/ 0 h 172"/>
                  <a:gd name="T38" fmla="*/ 190 w 190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0" h="172">
                    <a:moveTo>
                      <a:pt x="190" y="172"/>
                    </a:moveTo>
                    <a:lnTo>
                      <a:pt x="190" y="164"/>
                    </a:lnTo>
                    <a:lnTo>
                      <a:pt x="0" y="0"/>
                    </a:lnTo>
                    <a:lnTo>
                      <a:pt x="190" y="172"/>
                    </a:lnTo>
                    <a:lnTo>
                      <a:pt x="190" y="164"/>
                    </a:lnTo>
                    <a:lnTo>
                      <a:pt x="190" y="172"/>
                    </a:lnTo>
                    <a:lnTo>
                      <a:pt x="190" y="164"/>
                    </a:lnTo>
                    <a:lnTo>
                      <a:pt x="190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7" name="Freeform 433"/>
              <p:cNvSpPr>
                <a:spLocks/>
              </p:cNvSpPr>
              <p:nvPr/>
            </p:nvSpPr>
            <p:spPr bwMode="auto">
              <a:xfrm>
                <a:off x="10411" y="648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26 w 26"/>
                  <a:gd name="T3" fmla="*/ 8 h 25"/>
                  <a:gd name="T4" fmla="*/ 26 w 26"/>
                  <a:gd name="T5" fmla="*/ 0 h 25"/>
                  <a:gd name="T6" fmla="*/ 0 w 26"/>
                  <a:gd name="T7" fmla="*/ 25 h 25"/>
                  <a:gd name="T8" fmla="*/ 9 w 26"/>
                  <a:gd name="T9" fmla="*/ 25 h 25"/>
                  <a:gd name="T10" fmla="*/ 0 w 26"/>
                  <a:gd name="T11" fmla="*/ 25 h 25"/>
                  <a:gd name="T12" fmla="*/ 9 w 26"/>
                  <a:gd name="T13" fmla="*/ 25 h 25"/>
                  <a:gd name="T14" fmla="*/ 9 w 26"/>
                  <a:gd name="T15" fmla="*/ 25 h 25"/>
                  <a:gd name="T16" fmla="*/ 9 w 26"/>
                  <a:gd name="T17" fmla="*/ 25 h 25"/>
                  <a:gd name="T18" fmla="*/ 9 w 26"/>
                  <a:gd name="T19" fmla="*/ 25 h 25"/>
                  <a:gd name="T20" fmla="*/ 9 w 26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5"/>
                  <a:gd name="T35" fmla="*/ 26 w 2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5">
                    <a:moveTo>
                      <a:pt x="9" y="25"/>
                    </a:moveTo>
                    <a:lnTo>
                      <a:pt x="26" y="8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8" name="Freeform 434"/>
              <p:cNvSpPr>
                <a:spLocks/>
              </p:cNvSpPr>
              <p:nvPr/>
            </p:nvSpPr>
            <p:spPr bwMode="auto">
              <a:xfrm>
                <a:off x="10247" y="5900"/>
                <a:ext cx="534" cy="430"/>
              </a:xfrm>
              <a:custGeom>
                <a:avLst/>
                <a:gdLst>
                  <a:gd name="T0" fmla="*/ 9 w 534"/>
                  <a:gd name="T1" fmla="*/ 413 h 430"/>
                  <a:gd name="T2" fmla="*/ 26 w 534"/>
                  <a:gd name="T3" fmla="*/ 378 h 430"/>
                  <a:gd name="T4" fmla="*/ 43 w 534"/>
                  <a:gd name="T5" fmla="*/ 335 h 430"/>
                  <a:gd name="T6" fmla="*/ 61 w 534"/>
                  <a:gd name="T7" fmla="*/ 301 h 430"/>
                  <a:gd name="T8" fmla="*/ 78 w 534"/>
                  <a:gd name="T9" fmla="*/ 266 h 430"/>
                  <a:gd name="T10" fmla="*/ 95 w 534"/>
                  <a:gd name="T11" fmla="*/ 232 h 430"/>
                  <a:gd name="T12" fmla="*/ 121 w 534"/>
                  <a:gd name="T13" fmla="*/ 197 h 430"/>
                  <a:gd name="T14" fmla="*/ 138 w 534"/>
                  <a:gd name="T15" fmla="*/ 163 h 430"/>
                  <a:gd name="T16" fmla="*/ 164 w 534"/>
                  <a:gd name="T17" fmla="*/ 137 h 430"/>
                  <a:gd name="T18" fmla="*/ 190 w 534"/>
                  <a:gd name="T19" fmla="*/ 111 h 430"/>
                  <a:gd name="T20" fmla="*/ 224 w 534"/>
                  <a:gd name="T21" fmla="*/ 86 h 430"/>
                  <a:gd name="T22" fmla="*/ 259 w 534"/>
                  <a:gd name="T23" fmla="*/ 60 h 430"/>
                  <a:gd name="T24" fmla="*/ 302 w 534"/>
                  <a:gd name="T25" fmla="*/ 34 h 430"/>
                  <a:gd name="T26" fmla="*/ 345 w 534"/>
                  <a:gd name="T27" fmla="*/ 17 h 430"/>
                  <a:gd name="T28" fmla="*/ 379 w 534"/>
                  <a:gd name="T29" fmla="*/ 8 h 430"/>
                  <a:gd name="T30" fmla="*/ 422 w 534"/>
                  <a:gd name="T31" fmla="*/ 0 h 430"/>
                  <a:gd name="T32" fmla="*/ 457 w 534"/>
                  <a:gd name="T33" fmla="*/ 0 h 430"/>
                  <a:gd name="T34" fmla="*/ 482 w 534"/>
                  <a:gd name="T35" fmla="*/ 8 h 430"/>
                  <a:gd name="T36" fmla="*/ 508 w 534"/>
                  <a:gd name="T37" fmla="*/ 17 h 430"/>
                  <a:gd name="T38" fmla="*/ 526 w 534"/>
                  <a:gd name="T39" fmla="*/ 43 h 430"/>
                  <a:gd name="T40" fmla="*/ 526 w 534"/>
                  <a:gd name="T41" fmla="*/ 60 h 430"/>
                  <a:gd name="T42" fmla="*/ 517 w 534"/>
                  <a:gd name="T43" fmla="*/ 34 h 430"/>
                  <a:gd name="T44" fmla="*/ 491 w 534"/>
                  <a:gd name="T45" fmla="*/ 17 h 430"/>
                  <a:gd name="T46" fmla="*/ 457 w 534"/>
                  <a:gd name="T47" fmla="*/ 8 h 430"/>
                  <a:gd name="T48" fmla="*/ 431 w 534"/>
                  <a:gd name="T49" fmla="*/ 8 h 430"/>
                  <a:gd name="T50" fmla="*/ 362 w 534"/>
                  <a:gd name="T51" fmla="*/ 17 h 430"/>
                  <a:gd name="T52" fmla="*/ 310 w 534"/>
                  <a:gd name="T53" fmla="*/ 34 h 430"/>
                  <a:gd name="T54" fmla="*/ 250 w 534"/>
                  <a:gd name="T55" fmla="*/ 68 h 430"/>
                  <a:gd name="T56" fmla="*/ 207 w 534"/>
                  <a:gd name="T57" fmla="*/ 111 h 430"/>
                  <a:gd name="T58" fmla="*/ 155 w 534"/>
                  <a:gd name="T59" fmla="*/ 163 h 430"/>
                  <a:gd name="T60" fmla="*/ 121 w 534"/>
                  <a:gd name="T61" fmla="*/ 215 h 430"/>
                  <a:gd name="T62" fmla="*/ 86 w 534"/>
                  <a:gd name="T63" fmla="*/ 275 h 430"/>
                  <a:gd name="T64" fmla="*/ 52 w 534"/>
                  <a:gd name="T65" fmla="*/ 327 h 430"/>
                  <a:gd name="T66" fmla="*/ 43 w 534"/>
                  <a:gd name="T67" fmla="*/ 352 h 430"/>
                  <a:gd name="T68" fmla="*/ 26 w 534"/>
                  <a:gd name="T69" fmla="*/ 378 h 430"/>
                  <a:gd name="T70" fmla="*/ 18 w 534"/>
                  <a:gd name="T71" fmla="*/ 404 h 430"/>
                  <a:gd name="T72" fmla="*/ 0 w 534"/>
                  <a:gd name="T73" fmla="*/ 430 h 4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4"/>
                  <a:gd name="T112" fmla="*/ 0 h 430"/>
                  <a:gd name="T113" fmla="*/ 534 w 534"/>
                  <a:gd name="T114" fmla="*/ 430 h 4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4" h="430">
                    <a:moveTo>
                      <a:pt x="0" y="430"/>
                    </a:moveTo>
                    <a:lnTo>
                      <a:pt x="9" y="413"/>
                    </a:lnTo>
                    <a:lnTo>
                      <a:pt x="18" y="395"/>
                    </a:lnTo>
                    <a:lnTo>
                      <a:pt x="26" y="378"/>
                    </a:lnTo>
                    <a:lnTo>
                      <a:pt x="35" y="361"/>
                    </a:lnTo>
                    <a:lnTo>
                      <a:pt x="43" y="335"/>
                    </a:lnTo>
                    <a:lnTo>
                      <a:pt x="52" y="318"/>
                    </a:lnTo>
                    <a:lnTo>
                      <a:pt x="61" y="301"/>
                    </a:lnTo>
                    <a:lnTo>
                      <a:pt x="69" y="284"/>
                    </a:lnTo>
                    <a:lnTo>
                      <a:pt x="78" y="266"/>
                    </a:lnTo>
                    <a:lnTo>
                      <a:pt x="86" y="249"/>
                    </a:lnTo>
                    <a:lnTo>
                      <a:pt x="95" y="232"/>
                    </a:lnTo>
                    <a:lnTo>
                      <a:pt x="104" y="215"/>
                    </a:lnTo>
                    <a:lnTo>
                      <a:pt x="121" y="197"/>
                    </a:lnTo>
                    <a:lnTo>
                      <a:pt x="129" y="180"/>
                    </a:lnTo>
                    <a:lnTo>
                      <a:pt x="138" y="163"/>
                    </a:lnTo>
                    <a:lnTo>
                      <a:pt x="155" y="146"/>
                    </a:lnTo>
                    <a:lnTo>
                      <a:pt x="164" y="137"/>
                    </a:lnTo>
                    <a:lnTo>
                      <a:pt x="181" y="120"/>
                    </a:lnTo>
                    <a:lnTo>
                      <a:pt x="190" y="111"/>
                    </a:lnTo>
                    <a:lnTo>
                      <a:pt x="207" y="94"/>
                    </a:lnTo>
                    <a:lnTo>
                      <a:pt x="224" y="86"/>
                    </a:lnTo>
                    <a:lnTo>
                      <a:pt x="241" y="68"/>
                    </a:lnTo>
                    <a:lnTo>
                      <a:pt x="259" y="60"/>
                    </a:lnTo>
                    <a:lnTo>
                      <a:pt x="284" y="51"/>
                    </a:lnTo>
                    <a:lnTo>
                      <a:pt x="302" y="34"/>
                    </a:lnTo>
                    <a:lnTo>
                      <a:pt x="319" y="25"/>
                    </a:lnTo>
                    <a:lnTo>
                      <a:pt x="345" y="17"/>
                    </a:lnTo>
                    <a:lnTo>
                      <a:pt x="362" y="17"/>
                    </a:lnTo>
                    <a:lnTo>
                      <a:pt x="379" y="8"/>
                    </a:lnTo>
                    <a:lnTo>
                      <a:pt x="405" y="0"/>
                    </a:lnTo>
                    <a:lnTo>
                      <a:pt x="422" y="0"/>
                    </a:lnTo>
                    <a:lnTo>
                      <a:pt x="439" y="0"/>
                    </a:lnTo>
                    <a:lnTo>
                      <a:pt x="457" y="0"/>
                    </a:lnTo>
                    <a:lnTo>
                      <a:pt x="474" y="0"/>
                    </a:lnTo>
                    <a:lnTo>
                      <a:pt x="482" y="8"/>
                    </a:lnTo>
                    <a:lnTo>
                      <a:pt x="491" y="8"/>
                    </a:lnTo>
                    <a:lnTo>
                      <a:pt x="508" y="17"/>
                    </a:lnTo>
                    <a:lnTo>
                      <a:pt x="517" y="25"/>
                    </a:lnTo>
                    <a:lnTo>
                      <a:pt x="526" y="43"/>
                    </a:lnTo>
                    <a:lnTo>
                      <a:pt x="534" y="51"/>
                    </a:lnTo>
                    <a:lnTo>
                      <a:pt x="526" y="60"/>
                    </a:lnTo>
                    <a:lnTo>
                      <a:pt x="526" y="43"/>
                    </a:lnTo>
                    <a:lnTo>
                      <a:pt x="517" y="34"/>
                    </a:lnTo>
                    <a:lnTo>
                      <a:pt x="500" y="25"/>
                    </a:lnTo>
                    <a:lnTo>
                      <a:pt x="491" y="17"/>
                    </a:lnTo>
                    <a:lnTo>
                      <a:pt x="474" y="17"/>
                    </a:lnTo>
                    <a:lnTo>
                      <a:pt x="457" y="8"/>
                    </a:lnTo>
                    <a:lnTo>
                      <a:pt x="448" y="8"/>
                    </a:lnTo>
                    <a:lnTo>
                      <a:pt x="431" y="8"/>
                    </a:lnTo>
                    <a:lnTo>
                      <a:pt x="396" y="8"/>
                    </a:lnTo>
                    <a:lnTo>
                      <a:pt x="362" y="17"/>
                    </a:lnTo>
                    <a:lnTo>
                      <a:pt x="336" y="25"/>
                    </a:lnTo>
                    <a:lnTo>
                      <a:pt x="310" y="34"/>
                    </a:lnTo>
                    <a:lnTo>
                      <a:pt x="276" y="51"/>
                    </a:lnTo>
                    <a:lnTo>
                      <a:pt x="250" y="68"/>
                    </a:lnTo>
                    <a:lnTo>
                      <a:pt x="224" y="94"/>
                    </a:lnTo>
                    <a:lnTo>
                      <a:pt x="207" y="111"/>
                    </a:lnTo>
                    <a:lnTo>
                      <a:pt x="181" y="137"/>
                    </a:lnTo>
                    <a:lnTo>
                      <a:pt x="155" y="163"/>
                    </a:lnTo>
                    <a:lnTo>
                      <a:pt x="138" y="189"/>
                    </a:lnTo>
                    <a:lnTo>
                      <a:pt x="121" y="215"/>
                    </a:lnTo>
                    <a:lnTo>
                      <a:pt x="104" y="240"/>
                    </a:lnTo>
                    <a:lnTo>
                      <a:pt x="86" y="275"/>
                    </a:lnTo>
                    <a:lnTo>
                      <a:pt x="69" y="301"/>
                    </a:lnTo>
                    <a:lnTo>
                      <a:pt x="52" y="327"/>
                    </a:lnTo>
                    <a:lnTo>
                      <a:pt x="52" y="335"/>
                    </a:lnTo>
                    <a:lnTo>
                      <a:pt x="43" y="352"/>
                    </a:lnTo>
                    <a:lnTo>
                      <a:pt x="35" y="361"/>
                    </a:lnTo>
                    <a:lnTo>
                      <a:pt x="26" y="378"/>
                    </a:lnTo>
                    <a:lnTo>
                      <a:pt x="18" y="387"/>
                    </a:lnTo>
                    <a:lnTo>
                      <a:pt x="18" y="404"/>
                    </a:lnTo>
                    <a:lnTo>
                      <a:pt x="9" y="413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79" name="Freeform 435"/>
              <p:cNvSpPr>
                <a:spLocks/>
              </p:cNvSpPr>
              <p:nvPr/>
            </p:nvSpPr>
            <p:spPr bwMode="auto">
              <a:xfrm>
                <a:off x="10247" y="6020"/>
                <a:ext cx="181" cy="310"/>
              </a:xfrm>
              <a:custGeom>
                <a:avLst/>
                <a:gdLst>
                  <a:gd name="T0" fmla="*/ 181 w 181"/>
                  <a:gd name="T1" fmla="*/ 0 h 310"/>
                  <a:gd name="T2" fmla="*/ 173 w 181"/>
                  <a:gd name="T3" fmla="*/ 9 h 310"/>
                  <a:gd name="T4" fmla="*/ 155 w 181"/>
                  <a:gd name="T5" fmla="*/ 26 h 310"/>
                  <a:gd name="T6" fmla="*/ 147 w 181"/>
                  <a:gd name="T7" fmla="*/ 34 h 310"/>
                  <a:gd name="T8" fmla="*/ 129 w 181"/>
                  <a:gd name="T9" fmla="*/ 60 h 310"/>
                  <a:gd name="T10" fmla="*/ 121 w 181"/>
                  <a:gd name="T11" fmla="*/ 77 h 310"/>
                  <a:gd name="T12" fmla="*/ 104 w 181"/>
                  <a:gd name="T13" fmla="*/ 95 h 310"/>
                  <a:gd name="T14" fmla="*/ 95 w 181"/>
                  <a:gd name="T15" fmla="*/ 120 h 310"/>
                  <a:gd name="T16" fmla="*/ 78 w 181"/>
                  <a:gd name="T17" fmla="*/ 146 h 310"/>
                  <a:gd name="T18" fmla="*/ 69 w 181"/>
                  <a:gd name="T19" fmla="*/ 164 h 310"/>
                  <a:gd name="T20" fmla="*/ 52 w 181"/>
                  <a:gd name="T21" fmla="*/ 189 h 310"/>
                  <a:gd name="T22" fmla="*/ 43 w 181"/>
                  <a:gd name="T23" fmla="*/ 215 h 310"/>
                  <a:gd name="T24" fmla="*/ 35 w 181"/>
                  <a:gd name="T25" fmla="*/ 232 h 310"/>
                  <a:gd name="T26" fmla="*/ 26 w 181"/>
                  <a:gd name="T27" fmla="*/ 258 h 310"/>
                  <a:gd name="T28" fmla="*/ 18 w 181"/>
                  <a:gd name="T29" fmla="*/ 275 h 310"/>
                  <a:gd name="T30" fmla="*/ 9 w 181"/>
                  <a:gd name="T31" fmla="*/ 293 h 310"/>
                  <a:gd name="T32" fmla="*/ 0 w 181"/>
                  <a:gd name="T33" fmla="*/ 310 h 310"/>
                  <a:gd name="T34" fmla="*/ 0 w 181"/>
                  <a:gd name="T35" fmla="*/ 310 h 310"/>
                  <a:gd name="T36" fmla="*/ 9 w 181"/>
                  <a:gd name="T37" fmla="*/ 293 h 310"/>
                  <a:gd name="T38" fmla="*/ 18 w 181"/>
                  <a:gd name="T39" fmla="*/ 275 h 310"/>
                  <a:gd name="T40" fmla="*/ 26 w 181"/>
                  <a:gd name="T41" fmla="*/ 258 h 310"/>
                  <a:gd name="T42" fmla="*/ 35 w 181"/>
                  <a:gd name="T43" fmla="*/ 232 h 310"/>
                  <a:gd name="T44" fmla="*/ 52 w 181"/>
                  <a:gd name="T45" fmla="*/ 215 h 310"/>
                  <a:gd name="T46" fmla="*/ 61 w 181"/>
                  <a:gd name="T47" fmla="*/ 189 h 310"/>
                  <a:gd name="T48" fmla="*/ 69 w 181"/>
                  <a:gd name="T49" fmla="*/ 164 h 310"/>
                  <a:gd name="T50" fmla="*/ 86 w 181"/>
                  <a:gd name="T51" fmla="*/ 146 h 310"/>
                  <a:gd name="T52" fmla="*/ 95 w 181"/>
                  <a:gd name="T53" fmla="*/ 120 h 310"/>
                  <a:gd name="T54" fmla="*/ 104 w 181"/>
                  <a:gd name="T55" fmla="*/ 103 h 310"/>
                  <a:gd name="T56" fmla="*/ 121 w 181"/>
                  <a:gd name="T57" fmla="*/ 77 h 310"/>
                  <a:gd name="T58" fmla="*/ 129 w 181"/>
                  <a:gd name="T59" fmla="*/ 60 h 310"/>
                  <a:gd name="T60" fmla="*/ 147 w 181"/>
                  <a:gd name="T61" fmla="*/ 43 h 310"/>
                  <a:gd name="T62" fmla="*/ 155 w 181"/>
                  <a:gd name="T63" fmla="*/ 26 h 310"/>
                  <a:gd name="T64" fmla="*/ 173 w 181"/>
                  <a:gd name="T65" fmla="*/ 9 h 310"/>
                  <a:gd name="T66" fmla="*/ 181 w 181"/>
                  <a:gd name="T67" fmla="*/ 0 h 310"/>
                  <a:gd name="T68" fmla="*/ 181 w 181"/>
                  <a:gd name="T69" fmla="*/ 0 h 3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"/>
                  <a:gd name="T106" fmla="*/ 0 h 310"/>
                  <a:gd name="T107" fmla="*/ 181 w 181"/>
                  <a:gd name="T108" fmla="*/ 310 h 3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" h="310">
                    <a:moveTo>
                      <a:pt x="181" y="0"/>
                    </a:moveTo>
                    <a:lnTo>
                      <a:pt x="173" y="9"/>
                    </a:lnTo>
                    <a:lnTo>
                      <a:pt x="155" y="26"/>
                    </a:lnTo>
                    <a:lnTo>
                      <a:pt x="147" y="34"/>
                    </a:lnTo>
                    <a:lnTo>
                      <a:pt x="129" y="60"/>
                    </a:lnTo>
                    <a:lnTo>
                      <a:pt x="121" y="77"/>
                    </a:lnTo>
                    <a:lnTo>
                      <a:pt x="104" y="95"/>
                    </a:lnTo>
                    <a:lnTo>
                      <a:pt x="95" y="120"/>
                    </a:lnTo>
                    <a:lnTo>
                      <a:pt x="78" y="146"/>
                    </a:lnTo>
                    <a:lnTo>
                      <a:pt x="69" y="164"/>
                    </a:lnTo>
                    <a:lnTo>
                      <a:pt x="52" y="189"/>
                    </a:lnTo>
                    <a:lnTo>
                      <a:pt x="43" y="215"/>
                    </a:lnTo>
                    <a:lnTo>
                      <a:pt x="35" y="232"/>
                    </a:lnTo>
                    <a:lnTo>
                      <a:pt x="26" y="258"/>
                    </a:lnTo>
                    <a:lnTo>
                      <a:pt x="18" y="275"/>
                    </a:lnTo>
                    <a:lnTo>
                      <a:pt x="9" y="293"/>
                    </a:lnTo>
                    <a:lnTo>
                      <a:pt x="0" y="310"/>
                    </a:lnTo>
                    <a:lnTo>
                      <a:pt x="9" y="293"/>
                    </a:lnTo>
                    <a:lnTo>
                      <a:pt x="18" y="275"/>
                    </a:lnTo>
                    <a:lnTo>
                      <a:pt x="26" y="258"/>
                    </a:lnTo>
                    <a:lnTo>
                      <a:pt x="35" y="232"/>
                    </a:lnTo>
                    <a:lnTo>
                      <a:pt x="52" y="215"/>
                    </a:lnTo>
                    <a:lnTo>
                      <a:pt x="61" y="189"/>
                    </a:lnTo>
                    <a:lnTo>
                      <a:pt x="69" y="164"/>
                    </a:lnTo>
                    <a:lnTo>
                      <a:pt x="86" y="146"/>
                    </a:lnTo>
                    <a:lnTo>
                      <a:pt x="95" y="120"/>
                    </a:lnTo>
                    <a:lnTo>
                      <a:pt x="104" y="103"/>
                    </a:lnTo>
                    <a:lnTo>
                      <a:pt x="121" y="77"/>
                    </a:lnTo>
                    <a:lnTo>
                      <a:pt x="129" y="60"/>
                    </a:lnTo>
                    <a:lnTo>
                      <a:pt x="147" y="43"/>
                    </a:lnTo>
                    <a:lnTo>
                      <a:pt x="155" y="26"/>
                    </a:lnTo>
                    <a:lnTo>
                      <a:pt x="173" y="9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0" name="Freeform 436"/>
              <p:cNvSpPr>
                <a:spLocks/>
              </p:cNvSpPr>
              <p:nvPr/>
            </p:nvSpPr>
            <p:spPr bwMode="auto">
              <a:xfrm>
                <a:off x="10428" y="5908"/>
                <a:ext cx="198" cy="112"/>
              </a:xfrm>
              <a:custGeom>
                <a:avLst/>
                <a:gdLst>
                  <a:gd name="T0" fmla="*/ 198 w 198"/>
                  <a:gd name="T1" fmla="*/ 0 h 112"/>
                  <a:gd name="T2" fmla="*/ 190 w 198"/>
                  <a:gd name="T3" fmla="*/ 0 h 112"/>
                  <a:gd name="T4" fmla="*/ 172 w 198"/>
                  <a:gd name="T5" fmla="*/ 9 h 112"/>
                  <a:gd name="T6" fmla="*/ 155 w 198"/>
                  <a:gd name="T7" fmla="*/ 9 h 112"/>
                  <a:gd name="T8" fmla="*/ 146 w 198"/>
                  <a:gd name="T9" fmla="*/ 17 h 112"/>
                  <a:gd name="T10" fmla="*/ 129 w 198"/>
                  <a:gd name="T11" fmla="*/ 26 h 112"/>
                  <a:gd name="T12" fmla="*/ 121 w 198"/>
                  <a:gd name="T13" fmla="*/ 26 h 112"/>
                  <a:gd name="T14" fmla="*/ 103 w 198"/>
                  <a:gd name="T15" fmla="*/ 35 h 112"/>
                  <a:gd name="T16" fmla="*/ 95 w 198"/>
                  <a:gd name="T17" fmla="*/ 43 h 112"/>
                  <a:gd name="T18" fmla="*/ 78 w 198"/>
                  <a:gd name="T19" fmla="*/ 52 h 112"/>
                  <a:gd name="T20" fmla="*/ 69 w 198"/>
                  <a:gd name="T21" fmla="*/ 60 h 112"/>
                  <a:gd name="T22" fmla="*/ 60 w 198"/>
                  <a:gd name="T23" fmla="*/ 69 h 112"/>
                  <a:gd name="T24" fmla="*/ 43 w 198"/>
                  <a:gd name="T25" fmla="*/ 78 h 112"/>
                  <a:gd name="T26" fmla="*/ 35 w 198"/>
                  <a:gd name="T27" fmla="*/ 86 h 112"/>
                  <a:gd name="T28" fmla="*/ 26 w 198"/>
                  <a:gd name="T29" fmla="*/ 95 h 112"/>
                  <a:gd name="T30" fmla="*/ 9 w 198"/>
                  <a:gd name="T31" fmla="*/ 103 h 112"/>
                  <a:gd name="T32" fmla="*/ 0 w 198"/>
                  <a:gd name="T33" fmla="*/ 112 h 112"/>
                  <a:gd name="T34" fmla="*/ 0 w 198"/>
                  <a:gd name="T35" fmla="*/ 112 h 112"/>
                  <a:gd name="T36" fmla="*/ 9 w 198"/>
                  <a:gd name="T37" fmla="*/ 103 h 112"/>
                  <a:gd name="T38" fmla="*/ 26 w 198"/>
                  <a:gd name="T39" fmla="*/ 95 h 112"/>
                  <a:gd name="T40" fmla="*/ 35 w 198"/>
                  <a:gd name="T41" fmla="*/ 86 h 112"/>
                  <a:gd name="T42" fmla="*/ 52 w 198"/>
                  <a:gd name="T43" fmla="*/ 78 h 112"/>
                  <a:gd name="T44" fmla="*/ 60 w 198"/>
                  <a:gd name="T45" fmla="*/ 69 h 112"/>
                  <a:gd name="T46" fmla="*/ 69 w 198"/>
                  <a:gd name="T47" fmla="*/ 60 h 112"/>
                  <a:gd name="T48" fmla="*/ 86 w 198"/>
                  <a:gd name="T49" fmla="*/ 52 h 112"/>
                  <a:gd name="T50" fmla="*/ 95 w 198"/>
                  <a:gd name="T51" fmla="*/ 43 h 112"/>
                  <a:gd name="T52" fmla="*/ 103 w 198"/>
                  <a:gd name="T53" fmla="*/ 43 h 112"/>
                  <a:gd name="T54" fmla="*/ 121 w 198"/>
                  <a:gd name="T55" fmla="*/ 35 h 112"/>
                  <a:gd name="T56" fmla="*/ 129 w 198"/>
                  <a:gd name="T57" fmla="*/ 26 h 112"/>
                  <a:gd name="T58" fmla="*/ 146 w 198"/>
                  <a:gd name="T59" fmla="*/ 17 h 112"/>
                  <a:gd name="T60" fmla="*/ 155 w 198"/>
                  <a:gd name="T61" fmla="*/ 17 h 112"/>
                  <a:gd name="T62" fmla="*/ 172 w 198"/>
                  <a:gd name="T63" fmla="*/ 9 h 112"/>
                  <a:gd name="T64" fmla="*/ 190 w 198"/>
                  <a:gd name="T65" fmla="*/ 9 h 112"/>
                  <a:gd name="T66" fmla="*/ 198 w 198"/>
                  <a:gd name="T67" fmla="*/ 0 h 112"/>
                  <a:gd name="T68" fmla="*/ 198 w 198"/>
                  <a:gd name="T69" fmla="*/ 0 h 1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8"/>
                  <a:gd name="T106" fmla="*/ 0 h 112"/>
                  <a:gd name="T107" fmla="*/ 198 w 198"/>
                  <a:gd name="T108" fmla="*/ 112 h 1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8" h="112">
                    <a:moveTo>
                      <a:pt x="198" y="0"/>
                    </a:moveTo>
                    <a:lnTo>
                      <a:pt x="190" y="0"/>
                    </a:lnTo>
                    <a:lnTo>
                      <a:pt x="172" y="9"/>
                    </a:lnTo>
                    <a:lnTo>
                      <a:pt x="155" y="9"/>
                    </a:lnTo>
                    <a:lnTo>
                      <a:pt x="146" y="17"/>
                    </a:lnTo>
                    <a:lnTo>
                      <a:pt x="129" y="26"/>
                    </a:lnTo>
                    <a:lnTo>
                      <a:pt x="121" y="26"/>
                    </a:lnTo>
                    <a:lnTo>
                      <a:pt x="103" y="35"/>
                    </a:lnTo>
                    <a:lnTo>
                      <a:pt x="95" y="43"/>
                    </a:lnTo>
                    <a:lnTo>
                      <a:pt x="78" y="52"/>
                    </a:lnTo>
                    <a:lnTo>
                      <a:pt x="69" y="60"/>
                    </a:lnTo>
                    <a:lnTo>
                      <a:pt x="60" y="69"/>
                    </a:lnTo>
                    <a:lnTo>
                      <a:pt x="43" y="78"/>
                    </a:lnTo>
                    <a:lnTo>
                      <a:pt x="35" y="86"/>
                    </a:lnTo>
                    <a:lnTo>
                      <a:pt x="26" y="95"/>
                    </a:lnTo>
                    <a:lnTo>
                      <a:pt x="9" y="103"/>
                    </a:lnTo>
                    <a:lnTo>
                      <a:pt x="0" y="112"/>
                    </a:lnTo>
                    <a:lnTo>
                      <a:pt x="9" y="103"/>
                    </a:lnTo>
                    <a:lnTo>
                      <a:pt x="26" y="95"/>
                    </a:lnTo>
                    <a:lnTo>
                      <a:pt x="35" y="86"/>
                    </a:lnTo>
                    <a:lnTo>
                      <a:pt x="52" y="78"/>
                    </a:lnTo>
                    <a:lnTo>
                      <a:pt x="60" y="69"/>
                    </a:lnTo>
                    <a:lnTo>
                      <a:pt x="69" y="60"/>
                    </a:lnTo>
                    <a:lnTo>
                      <a:pt x="86" y="52"/>
                    </a:lnTo>
                    <a:lnTo>
                      <a:pt x="95" y="43"/>
                    </a:lnTo>
                    <a:lnTo>
                      <a:pt x="103" y="43"/>
                    </a:lnTo>
                    <a:lnTo>
                      <a:pt x="121" y="35"/>
                    </a:lnTo>
                    <a:lnTo>
                      <a:pt x="129" y="26"/>
                    </a:lnTo>
                    <a:lnTo>
                      <a:pt x="146" y="17"/>
                    </a:lnTo>
                    <a:lnTo>
                      <a:pt x="155" y="17"/>
                    </a:lnTo>
                    <a:lnTo>
                      <a:pt x="172" y="9"/>
                    </a:lnTo>
                    <a:lnTo>
                      <a:pt x="190" y="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1" name="Freeform 437"/>
              <p:cNvSpPr>
                <a:spLocks/>
              </p:cNvSpPr>
              <p:nvPr/>
            </p:nvSpPr>
            <p:spPr bwMode="auto">
              <a:xfrm>
                <a:off x="10626" y="5900"/>
                <a:ext cx="129" cy="17"/>
              </a:xfrm>
              <a:custGeom>
                <a:avLst/>
                <a:gdLst>
                  <a:gd name="T0" fmla="*/ 129 w 129"/>
                  <a:gd name="T1" fmla="*/ 17 h 17"/>
                  <a:gd name="T2" fmla="*/ 112 w 129"/>
                  <a:gd name="T3" fmla="*/ 8 h 17"/>
                  <a:gd name="T4" fmla="*/ 103 w 129"/>
                  <a:gd name="T5" fmla="*/ 0 h 17"/>
                  <a:gd name="T6" fmla="*/ 86 w 129"/>
                  <a:gd name="T7" fmla="*/ 0 h 17"/>
                  <a:gd name="T8" fmla="*/ 69 w 129"/>
                  <a:gd name="T9" fmla="*/ 0 h 17"/>
                  <a:gd name="T10" fmla="*/ 52 w 129"/>
                  <a:gd name="T11" fmla="*/ 0 h 17"/>
                  <a:gd name="T12" fmla="*/ 35 w 129"/>
                  <a:gd name="T13" fmla="*/ 0 h 17"/>
                  <a:gd name="T14" fmla="*/ 17 w 129"/>
                  <a:gd name="T15" fmla="*/ 0 h 17"/>
                  <a:gd name="T16" fmla="*/ 0 w 129"/>
                  <a:gd name="T17" fmla="*/ 8 h 17"/>
                  <a:gd name="T18" fmla="*/ 0 w 129"/>
                  <a:gd name="T19" fmla="*/ 8 h 17"/>
                  <a:gd name="T20" fmla="*/ 17 w 129"/>
                  <a:gd name="T21" fmla="*/ 8 h 17"/>
                  <a:gd name="T22" fmla="*/ 35 w 129"/>
                  <a:gd name="T23" fmla="*/ 0 h 17"/>
                  <a:gd name="T24" fmla="*/ 52 w 129"/>
                  <a:gd name="T25" fmla="*/ 0 h 17"/>
                  <a:gd name="T26" fmla="*/ 69 w 129"/>
                  <a:gd name="T27" fmla="*/ 0 h 17"/>
                  <a:gd name="T28" fmla="*/ 86 w 129"/>
                  <a:gd name="T29" fmla="*/ 0 h 17"/>
                  <a:gd name="T30" fmla="*/ 103 w 129"/>
                  <a:gd name="T31" fmla="*/ 8 h 17"/>
                  <a:gd name="T32" fmla="*/ 112 w 129"/>
                  <a:gd name="T33" fmla="*/ 8 h 17"/>
                  <a:gd name="T34" fmla="*/ 129 w 129"/>
                  <a:gd name="T35" fmla="*/ 17 h 17"/>
                  <a:gd name="T36" fmla="*/ 129 w 129"/>
                  <a:gd name="T37" fmla="*/ 17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7"/>
                  <a:gd name="T59" fmla="*/ 129 w 129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7">
                    <a:moveTo>
                      <a:pt x="129" y="17"/>
                    </a:moveTo>
                    <a:lnTo>
                      <a:pt x="112" y="8"/>
                    </a:lnTo>
                    <a:lnTo>
                      <a:pt x="103" y="0"/>
                    </a:lnTo>
                    <a:lnTo>
                      <a:pt x="86" y="0"/>
                    </a:lnTo>
                    <a:lnTo>
                      <a:pt x="69" y="0"/>
                    </a:lnTo>
                    <a:lnTo>
                      <a:pt x="5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35" y="0"/>
                    </a:lnTo>
                    <a:lnTo>
                      <a:pt x="52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3" y="8"/>
                    </a:lnTo>
                    <a:lnTo>
                      <a:pt x="112" y="8"/>
                    </a:lnTo>
                    <a:lnTo>
                      <a:pt x="12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2" name="Freeform 438"/>
              <p:cNvSpPr>
                <a:spLocks/>
              </p:cNvSpPr>
              <p:nvPr/>
            </p:nvSpPr>
            <p:spPr bwMode="auto">
              <a:xfrm>
                <a:off x="10755" y="5917"/>
                <a:ext cx="26" cy="34"/>
              </a:xfrm>
              <a:custGeom>
                <a:avLst/>
                <a:gdLst>
                  <a:gd name="T0" fmla="*/ 26 w 26"/>
                  <a:gd name="T1" fmla="*/ 34 h 34"/>
                  <a:gd name="T2" fmla="*/ 26 w 26"/>
                  <a:gd name="T3" fmla="*/ 26 h 34"/>
                  <a:gd name="T4" fmla="*/ 26 w 26"/>
                  <a:gd name="T5" fmla="*/ 26 h 34"/>
                  <a:gd name="T6" fmla="*/ 18 w 26"/>
                  <a:gd name="T7" fmla="*/ 17 h 34"/>
                  <a:gd name="T8" fmla="*/ 18 w 26"/>
                  <a:gd name="T9" fmla="*/ 17 h 34"/>
                  <a:gd name="T10" fmla="*/ 9 w 26"/>
                  <a:gd name="T11" fmla="*/ 8 h 34"/>
                  <a:gd name="T12" fmla="*/ 9 w 26"/>
                  <a:gd name="T13" fmla="*/ 8 h 34"/>
                  <a:gd name="T14" fmla="*/ 0 w 26"/>
                  <a:gd name="T15" fmla="*/ 0 h 34"/>
                  <a:gd name="T16" fmla="*/ 0 w 26"/>
                  <a:gd name="T17" fmla="*/ 0 h 34"/>
                  <a:gd name="T18" fmla="*/ 0 w 26"/>
                  <a:gd name="T19" fmla="*/ 0 h 34"/>
                  <a:gd name="T20" fmla="*/ 0 w 26"/>
                  <a:gd name="T21" fmla="*/ 8 h 34"/>
                  <a:gd name="T22" fmla="*/ 9 w 26"/>
                  <a:gd name="T23" fmla="*/ 8 h 34"/>
                  <a:gd name="T24" fmla="*/ 9 w 26"/>
                  <a:gd name="T25" fmla="*/ 17 h 34"/>
                  <a:gd name="T26" fmla="*/ 9 w 26"/>
                  <a:gd name="T27" fmla="*/ 17 h 34"/>
                  <a:gd name="T28" fmla="*/ 18 w 26"/>
                  <a:gd name="T29" fmla="*/ 26 h 34"/>
                  <a:gd name="T30" fmla="*/ 18 w 26"/>
                  <a:gd name="T31" fmla="*/ 26 h 34"/>
                  <a:gd name="T32" fmla="*/ 26 w 26"/>
                  <a:gd name="T33" fmla="*/ 34 h 34"/>
                  <a:gd name="T34" fmla="*/ 26 w 26"/>
                  <a:gd name="T35" fmla="*/ 34 h 34"/>
                  <a:gd name="T36" fmla="*/ 26 w 26"/>
                  <a:gd name="T37" fmla="*/ 34 h 34"/>
                  <a:gd name="T38" fmla="*/ 26 w 26"/>
                  <a:gd name="T39" fmla="*/ 34 h 34"/>
                  <a:gd name="T40" fmla="*/ 26 w 26"/>
                  <a:gd name="T41" fmla="*/ 34 h 34"/>
                  <a:gd name="T42" fmla="*/ 26 w 26"/>
                  <a:gd name="T43" fmla="*/ 34 h 34"/>
                  <a:gd name="T44" fmla="*/ 26 w 26"/>
                  <a:gd name="T45" fmla="*/ 34 h 34"/>
                  <a:gd name="T46" fmla="*/ 26 w 26"/>
                  <a:gd name="T47" fmla="*/ 34 h 34"/>
                  <a:gd name="T48" fmla="*/ 26 w 26"/>
                  <a:gd name="T49" fmla="*/ 34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34"/>
                  <a:gd name="T77" fmla="*/ 26 w 26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34">
                    <a:moveTo>
                      <a:pt x="26" y="34"/>
                    </a:moveTo>
                    <a:lnTo>
                      <a:pt x="26" y="26"/>
                    </a:lnTo>
                    <a:lnTo>
                      <a:pt x="18" y="17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18" y="2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3" name="Freeform 439"/>
              <p:cNvSpPr>
                <a:spLocks/>
              </p:cNvSpPr>
              <p:nvPr/>
            </p:nvSpPr>
            <p:spPr bwMode="auto">
              <a:xfrm>
                <a:off x="10773" y="5951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8 w 8"/>
                  <a:gd name="T3" fmla="*/ 9 h 9"/>
                  <a:gd name="T4" fmla="*/ 8 w 8"/>
                  <a:gd name="T5" fmla="*/ 0 h 9"/>
                  <a:gd name="T6" fmla="*/ 8 w 8"/>
                  <a:gd name="T7" fmla="*/ 0 h 9"/>
                  <a:gd name="T8" fmla="*/ 0 w 8"/>
                  <a:gd name="T9" fmla="*/ 0 h 9"/>
                  <a:gd name="T10" fmla="*/ 8 w 8"/>
                  <a:gd name="T11" fmla="*/ 0 h 9"/>
                  <a:gd name="T12" fmla="*/ 0 w 8"/>
                  <a:gd name="T13" fmla="*/ 9 h 9"/>
                  <a:gd name="T14" fmla="*/ 0 w 8"/>
                  <a:gd name="T15" fmla="*/ 9 h 9"/>
                  <a:gd name="T16" fmla="*/ 0 w 8"/>
                  <a:gd name="T17" fmla="*/ 9 h 9"/>
                  <a:gd name="T18" fmla="*/ 0 w 8"/>
                  <a:gd name="T19" fmla="*/ 9 h 9"/>
                  <a:gd name="T20" fmla="*/ 8 w 8"/>
                  <a:gd name="T21" fmla="*/ 9 h 9"/>
                  <a:gd name="T22" fmla="*/ 0 w 8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9"/>
                  <a:gd name="T38" fmla="*/ 8 w 8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9">
                    <a:moveTo>
                      <a:pt x="0" y="9"/>
                    </a:moveTo>
                    <a:lnTo>
                      <a:pt x="8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4" name="Freeform 440"/>
              <p:cNvSpPr>
                <a:spLocks/>
              </p:cNvSpPr>
              <p:nvPr/>
            </p:nvSpPr>
            <p:spPr bwMode="auto">
              <a:xfrm>
                <a:off x="10747" y="5917"/>
                <a:ext cx="34" cy="43"/>
              </a:xfrm>
              <a:custGeom>
                <a:avLst/>
                <a:gdLst>
                  <a:gd name="T0" fmla="*/ 0 w 34"/>
                  <a:gd name="T1" fmla="*/ 8 h 43"/>
                  <a:gd name="T2" fmla="*/ 0 w 34"/>
                  <a:gd name="T3" fmla="*/ 8 h 43"/>
                  <a:gd name="T4" fmla="*/ 8 w 34"/>
                  <a:gd name="T5" fmla="*/ 8 h 43"/>
                  <a:gd name="T6" fmla="*/ 8 w 34"/>
                  <a:gd name="T7" fmla="*/ 17 h 43"/>
                  <a:gd name="T8" fmla="*/ 17 w 34"/>
                  <a:gd name="T9" fmla="*/ 17 h 43"/>
                  <a:gd name="T10" fmla="*/ 17 w 34"/>
                  <a:gd name="T11" fmla="*/ 26 h 43"/>
                  <a:gd name="T12" fmla="*/ 26 w 34"/>
                  <a:gd name="T13" fmla="*/ 26 h 43"/>
                  <a:gd name="T14" fmla="*/ 26 w 34"/>
                  <a:gd name="T15" fmla="*/ 34 h 43"/>
                  <a:gd name="T16" fmla="*/ 26 w 34"/>
                  <a:gd name="T17" fmla="*/ 43 h 43"/>
                  <a:gd name="T18" fmla="*/ 34 w 34"/>
                  <a:gd name="T19" fmla="*/ 34 h 43"/>
                  <a:gd name="T20" fmla="*/ 26 w 34"/>
                  <a:gd name="T21" fmla="*/ 34 h 43"/>
                  <a:gd name="T22" fmla="*/ 26 w 34"/>
                  <a:gd name="T23" fmla="*/ 26 h 43"/>
                  <a:gd name="T24" fmla="*/ 17 w 34"/>
                  <a:gd name="T25" fmla="*/ 26 h 43"/>
                  <a:gd name="T26" fmla="*/ 17 w 34"/>
                  <a:gd name="T27" fmla="*/ 17 h 43"/>
                  <a:gd name="T28" fmla="*/ 8 w 34"/>
                  <a:gd name="T29" fmla="*/ 17 h 43"/>
                  <a:gd name="T30" fmla="*/ 8 w 34"/>
                  <a:gd name="T31" fmla="*/ 8 h 43"/>
                  <a:gd name="T32" fmla="*/ 0 w 34"/>
                  <a:gd name="T33" fmla="*/ 8 h 43"/>
                  <a:gd name="T34" fmla="*/ 0 w 34"/>
                  <a:gd name="T35" fmla="*/ 0 h 43"/>
                  <a:gd name="T36" fmla="*/ 0 w 34"/>
                  <a:gd name="T37" fmla="*/ 8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43"/>
                  <a:gd name="T59" fmla="*/ 34 w 34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43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26"/>
                    </a:lnTo>
                    <a:lnTo>
                      <a:pt x="26" y="26"/>
                    </a:lnTo>
                    <a:lnTo>
                      <a:pt x="26" y="34"/>
                    </a:lnTo>
                    <a:lnTo>
                      <a:pt x="26" y="43"/>
                    </a:lnTo>
                    <a:lnTo>
                      <a:pt x="34" y="34"/>
                    </a:lnTo>
                    <a:lnTo>
                      <a:pt x="26" y="34"/>
                    </a:lnTo>
                    <a:lnTo>
                      <a:pt x="26" y="26"/>
                    </a:lnTo>
                    <a:lnTo>
                      <a:pt x="17" y="26"/>
                    </a:lnTo>
                    <a:lnTo>
                      <a:pt x="17" y="17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5" name="Freeform 441"/>
              <p:cNvSpPr>
                <a:spLocks/>
              </p:cNvSpPr>
              <p:nvPr/>
            </p:nvSpPr>
            <p:spPr bwMode="auto">
              <a:xfrm>
                <a:off x="10609" y="5908"/>
                <a:ext cx="138" cy="17"/>
              </a:xfrm>
              <a:custGeom>
                <a:avLst/>
                <a:gdLst>
                  <a:gd name="T0" fmla="*/ 9 w 138"/>
                  <a:gd name="T1" fmla="*/ 9 h 17"/>
                  <a:gd name="T2" fmla="*/ 17 w 138"/>
                  <a:gd name="T3" fmla="*/ 9 h 17"/>
                  <a:gd name="T4" fmla="*/ 34 w 138"/>
                  <a:gd name="T5" fmla="*/ 9 h 17"/>
                  <a:gd name="T6" fmla="*/ 52 w 138"/>
                  <a:gd name="T7" fmla="*/ 0 h 17"/>
                  <a:gd name="T8" fmla="*/ 69 w 138"/>
                  <a:gd name="T9" fmla="*/ 0 h 17"/>
                  <a:gd name="T10" fmla="*/ 86 w 138"/>
                  <a:gd name="T11" fmla="*/ 0 h 17"/>
                  <a:gd name="T12" fmla="*/ 103 w 138"/>
                  <a:gd name="T13" fmla="*/ 9 h 17"/>
                  <a:gd name="T14" fmla="*/ 120 w 138"/>
                  <a:gd name="T15" fmla="*/ 9 h 17"/>
                  <a:gd name="T16" fmla="*/ 138 w 138"/>
                  <a:gd name="T17" fmla="*/ 17 h 17"/>
                  <a:gd name="T18" fmla="*/ 138 w 138"/>
                  <a:gd name="T19" fmla="*/ 9 h 17"/>
                  <a:gd name="T20" fmla="*/ 129 w 138"/>
                  <a:gd name="T21" fmla="*/ 9 h 17"/>
                  <a:gd name="T22" fmla="*/ 120 w 138"/>
                  <a:gd name="T23" fmla="*/ 9 h 17"/>
                  <a:gd name="T24" fmla="*/ 112 w 138"/>
                  <a:gd name="T25" fmla="*/ 0 h 17"/>
                  <a:gd name="T26" fmla="*/ 103 w 138"/>
                  <a:gd name="T27" fmla="*/ 0 h 17"/>
                  <a:gd name="T28" fmla="*/ 95 w 138"/>
                  <a:gd name="T29" fmla="*/ 0 h 17"/>
                  <a:gd name="T30" fmla="*/ 86 w 138"/>
                  <a:gd name="T31" fmla="*/ 0 h 17"/>
                  <a:gd name="T32" fmla="*/ 77 w 138"/>
                  <a:gd name="T33" fmla="*/ 0 h 17"/>
                  <a:gd name="T34" fmla="*/ 69 w 138"/>
                  <a:gd name="T35" fmla="*/ 0 h 17"/>
                  <a:gd name="T36" fmla="*/ 60 w 138"/>
                  <a:gd name="T37" fmla="*/ 0 h 17"/>
                  <a:gd name="T38" fmla="*/ 52 w 138"/>
                  <a:gd name="T39" fmla="*/ 0 h 17"/>
                  <a:gd name="T40" fmla="*/ 43 w 138"/>
                  <a:gd name="T41" fmla="*/ 0 h 17"/>
                  <a:gd name="T42" fmla="*/ 34 w 138"/>
                  <a:gd name="T43" fmla="*/ 0 h 17"/>
                  <a:gd name="T44" fmla="*/ 26 w 138"/>
                  <a:gd name="T45" fmla="*/ 0 h 17"/>
                  <a:gd name="T46" fmla="*/ 26 w 138"/>
                  <a:gd name="T47" fmla="*/ 0 h 17"/>
                  <a:gd name="T48" fmla="*/ 9 w 138"/>
                  <a:gd name="T49" fmla="*/ 9 h 17"/>
                  <a:gd name="T50" fmla="*/ 0 w 138"/>
                  <a:gd name="T51" fmla="*/ 9 h 17"/>
                  <a:gd name="T52" fmla="*/ 9 w 138"/>
                  <a:gd name="T53" fmla="*/ 9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17"/>
                  <a:gd name="T83" fmla="*/ 138 w 13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17">
                    <a:moveTo>
                      <a:pt x="9" y="9"/>
                    </a:moveTo>
                    <a:lnTo>
                      <a:pt x="17" y="9"/>
                    </a:lnTo>
                    <a:lnTo>
                      <a:pt x="34" y="9"/>
                    </a:lnTo>
                    <a:lnTo>
                      <a:pt x="52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3" y="9"/>
                    </a:lnTo>
                    <a:lnTo>
                      <a:pt x="120" y="9"/>
                    </a:lnTo>
                    <a:lnTo>
                      <a:pt x="138" y="17"/>
                    </a:lnTo>
                    <a:lnTo>
                      <a:pt x="138" y="9"/>
                    </a:lnTo>
                    <a:lnTo>
                      <a:pt x="129" y="9"/>
                    </a:lnTo>
                    <a:lnTo>
                      <a:pt x="120" y="9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6" name="Freeform 442"/>
              <p:cNvSpPr>
                <a:spLocks/>
              </p:cNvSpPr>
              <p:nvPr/>
            </p:nvSpPr>
            <p:spPr bwMode="auto">
              <a:xfrm>
                <a:off x="10437" y="5917"/>
                <a:ext cx="181" cy="112"/>
              </a:xfrm>
              <a:custGeom>
                <a:avLst/>
                <a:gdLst>
                  <a:gd name="T0" fmla="*/ 0 w 181"/>
                  <a:gd name="T1" fmla="*/ 112 h 112"/>
                  <a:gd name="T2" fmla="*/ 8 w 181"/>
                  <a:gd name="T3" fmla="*/ 103 h 112"/>
                  <a:gd name="T4" fmla="*/ 17 w 181"/>
                  <a:gd name="T5" fmla="*/ 94 h 112"/>
                  <a:gd name="T6" fmla="*/ 26 w 181"/>
                  <a:gd name="T7" fmla="*/ 86 h 112"/>
                  <a:gd name="T8" fmla="*/ 34 w 181"/>
                  <a:gd name="T9" fmla="*/ 77 h 112"/>
                  <a:gd name="T10" fmla="*/ 51 w 181"/>
                  <a:gd name="T11" fmla="*/ 69 h 112"/>
                  <a:gd name="T12" fmla="*/ 60 w 181"/>
                  <a:gd name="T13" fmla="*/ 60 h 112"/>
                  <a:gd name="T14" fmla="*/ 69 w 181"/>
                  <a:gd name="T15" fmla="*/ 51 h 112"/>
                  <a:gd name="T16" fmla="*/ 86 w 181"/>
                  <a:gd name="T17" fmla="*/ 43 h 112"/>
                  <a:gd name="T18" fmla="*/ 94 w 181"/>
                  <a:gd name="T19" fmla="*/ 34 h 112"/>
                  <a:gd name="T20" fmla="*/ 103 w 181"/>
                  <a:gd name="T21" fmla="*/ 34 h 112"/>
                  <a:gd name="T22" fmla="*/ 120 w 181"/>
                  <a:gd name="T23" fmla="*/ 26 h 112"/>
                  <a:gd name="T24" fmla="*/ 129 w 181"/>
                  <a:gd name="T25" fmla="*/ 17 h 112"/>
                  <a:gd name="T26" fmla="*/ 146 w 181"/>
                  <a:gd name="T27" fmla="*/ 17 h 112"/>
                  <a:gd name="T28" fmla="*/ 155 w 181"/>
                  <a:gd name="T29" fmla="*/ 8 h 112"/>
                  <a:gd name="T30" fmla="*/ 163 w 181"/>
                  <a:gd name="T31" fmla="*/ 8 h 112"/>
                  <a:gd name="T32" fmla="*/ 181 w 181"/>
                  <a:gd name="T33" fmla="*/ 0 h 112"/>
                  <a:gd name="T34" fmla="*/ 172 w 181"/>
                  <a:gd name="T35" fmla="*/ 0 h 112"/>
                  <a:gd name="T36" fmla="*/ 163 w 181"/>
                  <a:gd name="T37" fmla="*/ 0 h 112"/>
                  <a:gd name="T38" fmla="*/ 155 w 181"/>
                  <a:gd name="T39" fmla="*/ 8 h 112"/>
                  <a:gd name="T40" fmla="*/ 137 w 181"/>
                  <a:gd name="T41" fmla="*/ 8 h 112"/>
                  <a:gd name="T42" fmla="*/ 129 w 181"/>
                  <a:gd name="T43" fmla="*/ 17 h 112"/>
                  <a:gd name="T44" fmla="*/ 112 w 181"/>
                  <a:gd name="T45" fmla="*/ 26 h 112"/>
                  <a:gd name="T46" fmla="*/ 103 w 181"/>
                  <a:gd name="T47" fmla="*/ 26 h 112"/>
                  <a:gd name="T48" fmla="*/ 94 w 181"/>
                  <a:gd name="T49" fmla="*/ 34 h 112"/>
                  <a:gd name="T50" fmla="*/ 77 w 181"/>
                  <a:gd name="T51" fmla="*/ 43 h 112"/>
                  <a:gd name="T52" fmla="*/ 69 w 181"/>
                  <a:gd name="T53" fmla="*/ 51 h 112"/>
                  <a:gd name="T54" fmla="*/ 60 w 181"/>
                  <a:gd name="T55" fmla="*/ 60 h 112"/>
                  <a:gd name="T56" fmla="*/ 51 w 181"/>
                  <a:gd name="T57" fmla="*/ 60 h 112"/>
                  <a:gd name="T58" fmla="*/ 34 w 181"/>
                  <a:gd name="T59" fmla="*/ 69 h 112"/>
                  <a:gd name="T60" fmla="*/ 26 w 181"/>
                  <a:gd name="T61" fmla="*/ 77 h 112"/>
                  <a:gd name="T62" fmla="*/ 17 w 181"/>
                  <a:gd name="T63" fmla="*/ 86 h 112"/>
                  <a:gd name="T64" fmla="*/ 8 w 181"/>
                  <a:gd name="T65" fmla="*/ 94 h 112"/>
                  <a:gd name="T66" fmla="*/ 0 w 181"/>
                  <a:gd name="T67" fmla="*/ 103 h 112"/>
                  <a:gd name="T68" fmla="*/ 0 w 181"/>
                  <a:gd name="T69" fmla="*/ 112 h 1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1"/>
                  <a:gd name="T106" fmla="*/ 0 h 112"/>
                  <a:gd name="T107" fmla="*/ 181 w 181"/>
                  <a:gd name="T108" fmla="*/ 112 h 1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1" h="112">
                    <a:moveTo>
                      <a:pt x="0" y="112"/>
                    </a:moveTo>
                    <a:lnTo>
                      <a:pt x="8" y="103"/>
                    </a:lnTo>
                    <a:lnTo>
                      <a:pt x="17" y="94"/>
                    </a:lnTo>
                    <a:lnTo>
                      <a:pt x="26" y="86"/>
                    </a:lnTo>
                    <a:lnTo>
                      <a:pt x="34" y="77"/>
                    </a:lnTo>
                    <a:lnTo>
                      <a:pt x="51" y="69"/>
                    </a:lnTo>
                    <a:lnTo>
                      <a:pt x="60" y="60"/>
                    </a:lnTo>
                    <a:lnTo>
                      <a:pt x="69" y="51"/>
                    </a:lnTo>
                    <a:lnTo>
                      <a:pt x="86" y="43"/>
                    </a:lnTo>
                    <a:lnTo>
                      <a:pt x="94" y="34"/>
                    </a:lnTo>
                    <a:lnTo>
                      <a:pt x="103" y="34"/>
                    </a:lnTo>
                    <a:lnTo>
                      <a:pt x="120" y="26"/>
                    </a:lnTo>
                    <a:lnTo>
                      <a:pt x="129" y="17"/>
                    </a:lnTo>
                    <a:lnTo>
                      <a:pt x="146" y="17"/>
                    </a:lnTo>
                    <a:lnTo>
                      <a:pt x="155" y="8"/>
                    </a:lnTo>
                    <a:lnTo>
                      <a:pt x="163" y="8"/>
                    </a:lnTo>
                    <a:lnTo>
                      <a:pt x="181" y="0"/>
                    </a:lnTo>
                    <a:lnTo>
                      <a:pt x="172" y="0"/>
                    </a:lnTo>
                    <a:lnTo>
                      <a:pt x="163" y="0"/>
                    </a:lnTo>
                    <a:lnTo>
                      <a:pt x="155" y="8"/>
                    </a:lnTo>
                    <a:lnTo>
                      <a:pt x="137" y="8"/>
                    </a:lnTo>
                    <a:lnTo>
                      <a:pt x="129" y="17"/>
                    </a:lnTo>
                    <a:lnTo>
                      <a:pt x="112" y="26"/>
                    </a:lnTo>
                    <a:lnTo>
                      <a:pt x="103" y="26"/>
                    </a:lnTo>
                    <a:lnTo>
                      <a:pt x="94" y="34"/>
                    </a:lnTo>
                    <a:lnTo>
                      <a:pt x="77" y="43"/>
                    </a:lnTo>
                    <a:lnTo>
                      <a:pt x="69" y="51"/>
                    </a:lnTo>
                    <a:lnTo>
                      <a:pt x="60" y="60"/>
                    </a:lnTo>
                    <a:lnTo>
                      <a:pt x="51" y="60"/>
                    </a:lnTo>
                    <a:lnTo>
                      <a:pt x="34" y="69"/>
                    </a:lnTo>
                    <a:lnTo>
                      <a:pt x="26" y="77"/>
                    </a:lnTo>
                    <a:lnTo>
                      <a:pt x="17" y="86"/>
                    </a:lnTo>
                    <a:lnTo>
                      <a:pt x="8" y="94"/>
                    </a:lnTo>
                    <a:lnTo>
                      <a:pt x="0" y="103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7" name="Freeform 443"/>
              <p:cNvSpPr>
                <a:spLocks/>
              </p:cNvSpPr>
              <p:nvPr/>
            </p:nvSpPr>
            <p:spPr bwMode="auto">
              <a:xfrm>
                <a:off x="10247" y="6020"/>
                <a:ext cx="190" cy="310"/>
              </a:xfrm>
              <a:custGeom>
                <a:avLst/>
                <a:gdLst>
                  <a:gd name="T0" fmla="*/ 0 w 190"/>
                  <a:gd name="T1" fmla="*/ 310 h 310"/>
                  <a:gd name="T2" fmla="*/ 0 w 190"/>
                  <a:gd name="T3" fmla="*/ 310 h 310"/>
                  <a:gd name="T4" fmla="*/ 9 w 190"/>
                  <a:gd name="T5" fmla="*/ 293 h 310"/>
                  <a:gd name="T6" fmla="*/ 18 w 190"/>
                  <a:gd name="T7" fmla="*/ 275 h 310"/>
                  <a:gd name="T8" fmla="*/ 35 w 190"/>
                  <a:gd name="T9" fmla="*/ 250 h 310"/>
                  <a:gd name="T10" fmla="*/ 43 w 190"/>
                  <a:gd name="T11" fmla="*/ 232 h 310"/>
                  <a:gd name="T12" fmla="*/ 52 w 190"/>
                  <a:gd name="T13" fmla="*/ 215 h 310"/>
                  <a:gd name="T14" fmla="*/ 61 w 190"/>
                  <a:gd name="T15" fmla="*/ 189 h 310"/>
                  <a:gd name="T16" fmla="*/ 78 w 190"/>
                  <a:gd name="T17" fmla="*/ 172 h 310"/>
                  <a:gd name="T18" fmla="*/ 86 w 190"/>
                  <a:gd name="T19" fmla="*/ 146 h 310"/>
                  <a:gd name="T20" fmla="*/ 104 w 190"/>
                  <a:gd name="T21" fmla="*/ 129 h 310"/>
                  <a:gd name="T22" fmla="*/ 112 w 190"/>
                  <a:gd name="T23" fmla="*/ 112 h 310"/>
                  <a:gd name="T24" fmla="*/ 129 w 190"/>
                  <a:gd name="T25" fmla="*/ 86 h 310"/>
                  <a:gd name="T26" fmla="*/ 138 w 190"/>
                  <a:gd name="T27" fmla="*/ 69 h 310"/>
                  <a:gd name="T28" fmla="*/ 155 w 190"/>
                  <a:gd name="T29" fmla="*/ 52 h 310"/>
                  <a:gd name="T30" fmla="*/ 164 w 190"/>
                  <a:gd name="T31" fmla="*/ 34 h 310"/>
                  <a:gd name="T32" fmla="*/ 181 w 190"/>
                  <a:gd name="T33" fmla="*/ 17 h 310"/>
                  <a:gd name="T34" fmla="*/ 190 w 190"/>
                  <a:gd name="T35" fmla="*/ 9 h 310"/>
                  <a:gd name="T36" fmla="*/ 190 w 190"/>
                  <a:gd name="T37" fmla="*/ 0 h 310"/>
                  <a:gd name="T38" fmla="*/ 173 w 190"/>
                  <a:gd name="T39" fmla="*/ 17 h 310"/>
                  <a:gd name="T40" fmla="*/ 155 w 190"/>
                  <a:gd name="T41" fmla="*/ 34 h 310"/>
                  <a:gd name="T42" fmla="*/ 147 w 190"/>
                  <a:gd name="T43" fmla="*/ 52 h 310"/>
                  <a:gd name="T44" fmla="*/ 129 w 190"/>
                  <a:gd name="T45" fmla="*/ 77 h 310"/>
                  <a:gd name="T46" fmla="*/ 121 w 190"/>
                  <a:gd name="T47" fmla="*/ 95 h 310"/>
                  <a:gd name="T48" fmla="*/ 104 w 190"/>
                  <a:gd name="T49" fmla="*/ 112 h 310"/>
                  <a:gd name="T50" fmla="*/ 95 w 190"/>
                  <a:gd name="T51" fmla="*/ 129 h 310"/>
                  <a:gd name="T52" fmla="*/ 86 w 190"/>
                  <a:gd name="T53" fmla="*/ 146 h 310"/>
                  <a:gd name="T54" fmla="*/ 69 w 190"/>
                  <a:gd name="T55" fmla="*/ 164 h 310"/>
                  <a:gd name="T56" fmla="*/ 61 w 190"/>
                  <a:gd name="T57" fmla="*/ 189 h 310"/>
                  <a:gd name="T58" fmla="*/ 52 w 190"/>
                  <a:gd name="T59" fmla="*/ 207 h 310"/>
                  <a:gd name="T60" fmla="*/ 43 w 190"/>
                  <a:gd name="T61" fmla="*/ 224 h 310"/>
                  <a:gd name="T62" fmla="*/ 35 w 190"/>
                  <a:gd name="T63" fmla="*/ 250 h 310"/>
                  <a:gd name="T64" fmla="*/ 18 w 190"/>
                  <a:gd name="T65" fmla="*/ 267 h 310"/>
                  <a:gd name="T66" fmla="*/ 9 w 190"/>
                  <a:gd name="T67" fmla="*/ 284 h 310"/>
                  <a:gd name="T68" fmla="*/ 0 w 190"/>
                  <a:gd name="T69" fmla="*/ 310 h 310"/>
                  <a:gd name="T70" fmla="*/ 0 w 190"/>
                  <a:gd name="T71" fmla="*/ 310 h 310"/>
                  <a:gd name="T72" fmla="*/ 0 w 190"/>
                  <a:gd name="T73" fmla="*/ 310 h 3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310"/>
                  <a:gd name="T113" fmla="*/ 190 w 190"/>
                  <a:gd name="T114" fmla="*/ 310 h 3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310">
                    <a:moveTo>
                      <a:pt x="0" y="310"/>
                    </a:moveTo>
                    <a:lnTo>
                      <a:pt x="0" y="310"/>
                    </a:lnTo>
                    <a:lnTo>
                      <a:pt x="9" y="293"/>
                    </a:lnTo>
                    <a:lnTo>
                      <a:pt x="18" y="275"/>
                    </a:lnTo>
                    <a:lnTo>
                      <a:pt x="35" y="250"/>
                    </a:lnTo>
                    <a:lnTo>
                      <a:pt x="43" y="232"/>
                    </a:lnTo>
                    <a:lnTo>
                      <a:pt x="52" y="215"/>
                    </a:lnTo>
                    <a:lnTo>
                      <a:pt x="61" y="189"/>
                    </a:lnTo>
                    <a:lnTo>
                      <a:pt x="78" y="172"/>
                    </a:lnTo>
                    <a:lnTo>
                      <a:pt x="86" y="146"/>
                    </a:lnTo>
                    <a:lnTo>
                      <a:pt x="104" y="129"/>
                    </a:lnTo>
                    <a:lnTo>
                      <a:pt x="112" y="112"/>
                    </a:lnTo>
                    <a:lnTo>
                      <a:pt x="129" y="86"/>
                    </a:lnTo>
                    <a:lnTo>
                      <a:pt x="138" y="69"/>
                    </a:lnTo>
                    <a:lnTo>
                      <a:pt x="155" y="52"/>
                    </a:lnTo>
                    <a:lnTo>
                      <a:pt x="164" y="34"/>
                    </a:lnTo>
                    <a:lnTo>
                      <a:pt x="181" y="17"/>
                    </a:lnTo>
                    <a:lnTo>
                      <a:pt x="190" y="9"/>
                    </a:lnTo>
                    <a:lnTo>
                      <a:pt x="190" y="0"/>
                    </a:lnTo>
                    <a:lnTo>
                      <a:pt x="173" y="17"/>
                    </a:lnTo>
                    <a:lnTo>
                      <a:pt x="155" y="34"/>
                    </a:lnTo>
                    <a:lnTo>
                      <a:pt x="147" y="52"/>
                    </a:lnTo>
                    <a:lnTo>
                      <a:pt x="129" y="77"/>
                    </a:lnTo>
                    <a:lnTo>
                      <a:pt x="121" y="95"/>
                    </a:lnTo>
                    <a:lnTo>
                      <a:pt x="104" y="112"/>
                    </a:lnTo>
                    <a:lnTo>
                      <a:pt x="95" y="129"/>
                    </a:lnTo>
                    <a:lnTo>
                      <a:pt x="86" y="146"/>
                    </a:lnTo>
                    <a:lnTo>
                      <a:pt x="69" y="164"/>
                    </a:lnTo>
                    <a:lnTo>
                      <a:pt x="61" y="189"/>
                    </a:lnTo>
                    <a:lnTo>
                      <a:pt x="52" y="207"/>
                    </a:lnTo>
                    <a:lnTo>
                      <a:pt x="43" y="224"/>
                    </a:lnTo>
                    <a:lnTo>
                      <a:pt x="35" y="250"/>
                    </a:lnTo>
                    <a:lnTo>
                      <a:pt x="18" y="267"/>
                    </a:lnTo>
                    <a:lnTo>
                      <a:pt x="9" y="284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8" name="Freeform 444"/>
              <p:cNvSpPr>
                <a:spLocks/>
              </p:cNvSpPr>
              <p:nvPr/>
            </p:nvSpPr>
            <p:spPr bwMode="auto">
              <a:xfrm>
                <a:off x="10445" y="5908"/>
                <a:ext cx="353" cy="577"/>
              </a:xfrm>
              <a:custGeom>
                <a:avLst/>
                <a:gdLst>
                  <a:gd name="T0" fmla="*/ 284 w 353"/>
                  <a:gd name="T1" fmla="*/ 9 h 577"/>
                  <a:gd name="T2" fmla="*/ 319 w 353"/>
                  <a:gd name="T3" fmla="*/ 35 h 577"/>
                  <a:gd name="T4" fmla="*/ 336 w 353"/>
                  <a:gd name="T5" fmla="*/ 60 h 577"/>
                  <a:gd name="T6" fmla="*/ 345 w 353"/>
                  <a:gd name="T7" fmla="*/ 103 h 577"/>
                  <a:gd name="T8" fmla="*/ 353 w 353"/>
                  <a:gd name="T9" fmla="*/ 138 h 577"/>
                  <a:gd name="T10" fmla="*/ 345 w 353"/>
                  <a:gd name="T11" fmla="*/ 189 h 577"/>
                  <a:gd name="T12" fmla="*/ 328 w 353"/>
                  <a:gd name="T13" fmla="*/ 250 h 577"/>
                  <a:gd name="T14" fmla="*/ 302 w 353"/>
                  <a:gd name="T15" fmla="*/ 301 h 577"/>
                  <a:gd name="T16" fmla="*/ 267 w 353"/>
                  <a:gd name="T17" fmla="*/ 353 h 577"/>
                  <a:gd name="T18" fmla="*/ 241 w 353"/>
                  <a:gd name="T19" fmla="*/ 379 h 577"/>
                  <a:gd name="T20" fmla="*/ 216 w 353"/>
                  <a:gd name="T21" fmla="*/ 405 h 577"/>
                  <a:gd name="T22" fmla="*/ 190 w 353"/>
                  <a:gd name="T23" fmla="*/ 430 h 577"/>
                  <a:gd name="T24" fmla="*/ 164 w 353"/>
                  <a:gd name="T25" fmla="*/ 456 h 577"/>
                  <a:gd name="T26" fmla="*/ 147 w 353"/>
                  <a:gd name="T27" fmla="*/ 465 h 577"/>
                  <a:gd name="T28" fmla="*/ 129 w 353"/>
                  <a:gd name="T29" fmla="*/ 482 h 577"/>
                  <a:gd name="T30" fmla="*/ 112 w 353"/>
                  <a:gd name="T31" fmla="*/ 491 h 577"/>
                  <a:gd name="T32" fmla="*/ 95 w 353"/>
                  <a:gd name="T33" fmla="*/ 508 h 577"/>
                  <a:gd name="T34" fmla="*/ 35 w 353"/>
                  <a:gd name="T35" fmla="*/ 551 h 577"/>
                  <a:gd name="T36" fmla="*/ 9 w 353"/>
                  <a:gd name="T37" fmla="*/ 568 h 577"/>
                  <a:gd name="T38" fmla="*/ 0 w 353"/>
                  <a:gd name="T39" fmla="*/ 568 h 577"/>
                  <a:gd name="T40" fmla="*/ 0 w 353"/>
                  <a:gd name="T41" fmla="*/ 577 h 577"/>
                  <a:gd name="T42" fmla="*/ 0 w 353"/>
                  <a:gd name="T43" fmla="*/ 577 h 577"/>
                  <a:gd name="T44" fmla="*/ 0 w 353"/>
                  <a:gd name="T45" fmla="*/ 577 h 577"/>
                  <a:gd name="T46" fmla="*/ 0 w 353"/>
                  <a:gd name="T47" fmla="*/ 568 h 577"/>
                  <a:gd name="T48" fmla="*/ 9 w 353"/>
                  <a:gd name="T49" fmla="*/ 568 h 577"/>
                  <a:gd name="T50" fmla="*/ 35 w 353"/>
                  <a:gd name="T51" fmla="*/ 551 h 577"/>
                  <a:gd name="T52" fmla="*/ 69 w 353"/>
                  <a:gd name="T53" fmla="*/ 534 h 577"/>
                  <a:gd name="T54" fmla="*/ 78 w 353"/>
                  <a:gd name="T55" fmla="*/ 525 h 577"/>
                  <a:gd name="T56" fmla="*/ 86 w 353"/>
                  <a:gd name="T57" fmla="*/ 516 h 577"/>
                  <a:gd name="T58" fmla="*/ 104 w 353"/>
                  <a:gd name="T59" fmla="*/ 508 h 577"/>
                  <a:gd name="T60" fmla="*/ 112 w 353"/>
                  <a:gd name="T61" fmla="*/ 499 h 577"/>
                  <a:gd name="T62" fmla="*/ 138 w 353"/>
                  <a:gd name="T63" fmla="*/ 491 h 577"/>
                  <a:gd name="T64" fmla="*/ 155 w 353"/>
                  <a:gd name="T65" fmla="*/ 473 h 577"/>
                  <a:gd name="T66" fmla="*/ 173 w 353"/>
                  <a:gd name="T67" fmla="*/ 456 h 577"/>
                  <a:gd name="T68" fmla="*/ 198 w 353"/>
                  <a:gd name="T69" fmla="*/ 439 h 577"/>
                  <a:gd name="T70" fmla="*/ 224 w 353"/>
                  <a:gd name="T71" fmla="*/ 413 h 577"/>
                  <a:gd name="T72" fmla="*/ 250 w 353"/>
                  <a:gd name="T73" fmla="*/ 387 h 577"/>
                  <a:gd name="T74" fmla="*/ 276 w 353"/>
                  <a:gd name="T75" fmla="*/ 353 h 577"/>
                  <a:gd name="T76" fmla="*/ 302 w 353"/>
                  <a:gd name="T77" fmla="*/ 310 h 577"/>
                  <a:gd name="T78" fmla="*/ 328 w 353"/>
                  <a:gd name="T79" fmla="*/ 258 h 577"/>
                  <a:gd name="T80" fmla="*/ 345 w 353"/>
                  <a:gd name="T81" fmla="*/ 207 h 577"/>
                  <a:gd name="T82" fmla="*/ 353 w 353"/>
                  <a:gd name="T83" fmla="*/ 146 h 577"/>
                  <a:gd name="T84" fmla="*/ 353 w 353"/>
                  <a:gd name="T85" fmla="*/ 103 h 577"/>
                  <a:gd name="T86" fmla="*/ 353 w 353"/>
                  <a:gd name="T87" fmla="*/ 69 h 577"/>
                  <a:gd name="T88" fmla="*/ 336 w 353"/>
                  <a:gd name="T89" fmla="*/ 35 h 577"/>
                  <a:gd name="T90" fmla="*/ 310 w 353"/>
                  <a:gd name="T91" fmla="*/ 9 h 5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3"/>
                  <a:gd name="T139" fmla="*/ 0 h 577"/>
                  <a:gd name="T140" fmla="*/ 353 w 353"/>
                  <a:gd name="T141" fmla="*/ 577 h 5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3" h="577">
                    <a:moveTo>
                      <a:pt x="293" y="0"/>
                    </a:moveTo>
                    <a:lnTo>
                      <a:pt x="284" y="9"/>
                    </a:lnTo>
                    <a:lnTo>
                      <a:pt x="310" y="17"/>
                    </a:lnTo>
                    <a:lnTo>
                      <a:pt x="319" y="35"/>
                    </a:lnTo>
                    <a:lnTo>
                      <a:pt x="328" y="43"/>
                    </a:lnTo>
                    <a:lnTo>
                      <a:pt x="336" y="60"/>
                    </a:lnTo>
                    <a:lnTo>
                      <a:pt x="345" y="78"/>
                    </a:lnTo>
                    <a:lnTo>
                      <a:pt x="345" y="103"/>
                    </a:lnTo>
                    <a:lnTo>
                      <a:pt x="353" y="121"/>
                    </a:lnTo>
                    <a:lnTo>
                      <a:pt x="353" y="138"/>
                    </a:lnTo>
                    <a:lnTo>
                      <a:pt x="345" y="164"/>
                    </a:lnTo>
                    <a:lnTo>
                      <a:pt x="345" y="189"/>
                    </a:lnTo>
                    <a:lnTo>
                      <a:pt x="336" y="224"/>
                    </a:lnTo>
                    <a:lnTo>
                      <a:pt x="328" y="250"/>
                    </a:lnTo>
                    <a:lnTo>
                      <a:pt x="310" y="276"/>
                    </a:lnTo>
                    <a:lnTo>
                      <a:pt x="302" y="301"/>
                    </a:lnTo>
                    <a:lnTo>
                      <a:pt x="284" y="327"/>
                    </a:lnTo>
                    <a:lnTo>
                      <a:pt x="267" y="353"/>
                    </a:lnTo>
                    <a:lnTo>
                      <a:pt x="259" y="362"/>
                    </a:lnTo>
                    <a:lnTo>
                      <a:pt x="241" y="379"/>
                    </a:lnTo>
                    <a:lnTo>
                      <a:pt x="233" y="396"/>
                    </a:lnTo>
                    <a:lnTo>
                      <a:pt x="216" y="405"/>
                    </a:lnTo>
                    <a:lnTo>
                      <a:pt x="207" y="413"/>
                    </a:lnTo>
                    <a:lnTo>
                      <a:pt x="190" y="430"/>
                    </a:lnTo>
                    <a:lnTo>
                      <a:pt x="181" y="439"/>
                    </a:lnTo>
                    <a:lnTo>
                      <a:pt x="164" y="456"/>
                    </a:lnTo>
                    <a:lnTo>
                      <a:pt x="155" y="456"/>
                    </a:lnTo>
                    <a:lnTo>
                      <a:pt x="147" y="465"/>
                    </a:lnTo>
                    <a:lnTo>
                      <a:pt x="138" y="473"/>
                    </a:lnTo>
                    <a:lnTo>
                      <a:pt x="129" y="482"/>
                    </a:lnTo>
                    <a:lnTo>
                      <a:pt x="121" y="491"/>
                    </a:lnTo>
                    <a:lnTo>
                      <a:pt x="112" y="491"/>
                    </a:lnTo>
                    <a:lnTo>
                      <a:pt x="104" y="499"/>
                    </a:lnTo>
                    <a:lnTo>
                      <a:pt x="95" y="508"/>
                    </a:lnTo>
                    <a:lnTo>
                      <a:pt x="52" y="534"/>
                    </a:lnTo>
                    <a:lnTo>
                      <a:pt x="35" y="551"/>
                    </a:lnTo>
                    <a:lnTo>
                      <a:pt x="18" y="559"/>
                    </a:lnTo>
                    <a:lnTo>
                      <a:pt x="9" y="568"/>
                    </a:lnTo>
                    <a:lnTo>
                      <a:pt x="0" y="568"/>
                    </a:lnTo>
                    <a:lnTo>
                      <a:pt x="0" y="577"/>
                    </a:lnTo>
                    <a:lnTo>
                      <a:pt x="0" y="568"/>
                    </a:lnTo>
                    <a:lnTo>
                      <a:pt x="9" y="568"/>
                    </a:lnTo>
                    <a:lnTo>
                      <a:pt x="18" y="559"/>
                    </a:lnTo>
                    <a:lnTo>
                      <a:pt x="35" y="551"/>
                    </a:lnTo>
                    <a:lnTo>
                      <a:pt x="61" y="534"/>
                    </a:lnTo>
                    <a:lnTo>
                      <a:pt x="69" y="534"/>
                    </a:lnTo>
                    <a:lnTo>
                      <a:pt x="78" y="525"/>
                    </a:lnTo>
                    <a:lnTo>
                      <a:pt x="86" y="516"/>
                    </a:lnTo>
                    <a:lnTo>
                      <a:pt x="95" y="516"/>
                    </a:lnTo>
                    <a:lnTo>
                      <a:pt x="104" y="508"/>
                    </a:lnTo>
                    <a:lnTo>
                      <a:pt x="112" y="499"/>
                    </a:lnTo>
                    <a:lnTo>
                      <a:pt x="121" y="491"/>
                    </a:lnTo>
                    <a:lnTo>
                      <a:pt x="138" y="491"/>
                    </a:lnTo>
                    <a:lnTo>
                      <a:pt x="147" y="482"/>
                    </a:lnTo>
                    <a:lnTo>
                      <a:pt x="155" y="473"/>
                    </a:lnTo>
                    <a:lnTo>
                      <a:pt x="164" y="465"/>
                    </a:lnTo>
                    <a:lnTo>
                      <a:pt x="173" y="456"/>
                    </a:lnTo>
                    <a:lnTo>
                      <a:pt x="181" y="456"/>
                    </a:lnTo>
                    <a:lnTo>
                      <a:pt x="198" y="439"/>
                    </a:lnTo>
                    <a:lnTo>
                      <a:pt x="216" y="430"/>
                    </a:lnTo>
                    <a:lnTo>
                      <a:pt x="224" y="413"/>
                    </a:lnTo>
                    <a:lnTo>
                      <a:pt x="241" y="405"/>
                    </a:lnTo>
                    <a:lnTo>
                      <a:pt x="250" y="387"/>
                    </a:lnTo>
                    <a:lnTo>
                      <a:pt x="267" y="370"/>
                    </a:lnTo>
                    <a:lnTo>
                      <a:pt x="276" y="353"/>
                    </a:lnTo>
                    <a:lnTo>
                      <a:pt x="284" y="336"/>
                    </a:lnTo>
                    <a:lnTo>
                      <a:pt x="302" y="310"/>
                    </a:lnTo>
                    <a:lnTo>
                      <a:pt x="310" y="284"/>
                    </a:lnTo>
                    <a:lnTo>
                      <a:pt x="328" y="258"/>
                    </a:lnTo>
                    <a:lnTo>
                      <a:pt x="336" y="232"/>
                    </a:lnTo>
                    <a:lnTo>
                      <a:pt x="345" y="207"/>
                    </a:lnTo>
                    <a:lnTo>
                      <a:pt x="353" y="181"/>
                    </a:lnTo>
                    <a:lnTo>
                      <a:pt x="353" y="146"/>
                    </a:lnTo>
                    <a:lnTo>
                      <a:pt x="353" y="121"/>
                    </a:lnTo>
                    <a:lnTo>
                      <a:pt x="353" y="103"/>
                    </a:lnTo>
                    <a:lnTo>
                      <a:pt x="353" y="78"/>
                    </a:lnTo>
                    <a:lnTo>
                      <a:pt x="353" y="69"/>
                    </a:lnTo>
                    <a:lnTo>
                      <a:pt x="345" y="52"/>
                    </a:lnTo>
                    <a:lnTo>
                      <a:pt x="336" y="35"/>
                    </a:lnTo>
                    <a:lnTo>
                      <a:pt x="328" y="26"/>
                    </a:lnTo>
                    <a:lnTo>
                      <a:pt x="310" y="9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89" name="Freeform 445"/>
              <p:cNvSpPr>
                <a:spLocks/>
              </p:cNvSpPr>
              <p:nvPr/>
            </p:nvSpPr>
            <p:spPr bwMode="auto">
              <a:xfrm>
                <a:off x="10445" y="6270"/>
                <a:ext cx="276" cy="215"/>
              </a:xfrm>
              <a:custGeom>
                <a:avLst/>
                <a:gdLst>
                  <a:gd name="T0" fmla="*/ 267 w 276"/>
                  <a:gd name="T1" fmla="*/ 0 h 215"/>
                  <a:gd name="T2" fmla="*/ 267 w 276"/>
                  <a:gd name="T3" fmla="*/ 8 h 215"/>
                  <a:gd name="T4" fmla="*/ 259 w 276"/>
                  <a:gd name="T5" fmla="*/ 25 h 215"/>
                  <a:gd name="T6" fmla="*/ 241 w 276"/>
                  <a:gd name="T7" fmla="*/ 34 h 215"/>
                  <a:gd name="T8" fmla="*/ 233 w 276"/>
                  <a:gd name="T9" fmla="*/ 43 h 215"/>
                  <a:gd name="T10" fmla="*/ 216 w 276"/>
                  <a:gd name="T11" fmla="*/ 60 h 215"/>
                  <a:gd name="T12" fmla="*/ 207 w 276"/>
                  <a:gd name="T13" fmla="*/ 68 h 215"/>
                  <a:gd name="T14" fmla="*/ 190 w 276"/>
                  <a:gd name="T15" fmla="*/ 86 h 215"/>
                  <a:gd name="T16" fmla="*/ 173 w 276"/>
                  <a:gd name="T17" fmla="*/ 94 h 215"/>
                  <a:gd name="T18" fmla="*/ 155 w 276"/>
                  <a:gd name="T19" fmla="*/ 111 h 215"/>
                  <a:gd name="T20" fmla="*/ 138 w 276"/>
                  <a:gd name="T21" fmla="*/ 120 h 215"/>
                  <a:gd name="T22" fmla="*/ 121 w 276"/>
                  <a:gd name="T23" fmla="*/ 129 h 215"/>
                  <a:gd name="T24" fmla="*/ 104 w 276"/>
                  <a:gd name="T25" fmla="*/ 146 h 215"/>
                  <a:gd name="T26" fmla="*/ 86 w 276"/>
                  <a:gd name="T27" fmla="*/ 154 h 215"/>
                  <a:gd name="T28" fmla="*/ 78 w 276"/>
                  <a:gd name="T29" fmla="*/ 163 h 215"/>
                  <a:gd name="T30" fmla="*/ 61 w 276"/>
                  <a:gd name="T31" fmla="*/ 172 h 215"/>
                  <a:gd name="T32" fmla="*/ 52 w 276"/>
                  <a:gd name="T33" fmla="*/ 180 h 215"/>
                  <a:gd name="T34" fmla="*/ 43 w 276"/>
                  <a:gd name="T35" fmla="*/ 180 h 215"/>
                  <a:gd name="T36" fmla="*/ 35 w 276"/>
                  <a:gd name="T37" fmla="*/ 189 h 215"/>
                  <a:gd name="T38" fmla="*/ 35 w 276"/>
                  <a:gd name="T39" fmla="*/ 189 h 215"/>
                  <a:gd name="T40" fmla="*/ 26 w 276"/>
                  <a:gd name="T41" fmla="*/ 189 h 215"/>
                  <a:gd name="T42" fmla="*/ 18 w 276"/>
                  <a:gd name="T43" fmla="*/ 197 h 215"/>
                  <a:gd name="T44" fmla="*/ 9 w 276"/>
                  <a:gd name="T45" fmla="*/ 197 h 215"/>
                  <a:gd name="T46" fmla="*/ 0 w 276"/>
                  <a:gd name="T47" fmla="*/ 206 h 215"/>
                  <a:gd name="T48" fmla="*/ 0 w 276"/>
                  <a:gd name="T49" fmla="*/ 206 h 215"/>
                  <a:gd name="T50" fmla="*/ 0 w 276"/>
                  <a:gd name="T51" fmla="*/ 215 h 215"/>
                  <a:gd name="T52" fmla="*/ 18 w 276"/>
                  <a:gd name="T53" fmla="*/ 206 h 215"/>
                  <a:gd name="T54" fmla="*/ 35 w 276"/>
                  <a:gd name="T55" fmla="*/ 189 h 215"/>
                  <a:gd name="T56" fmla="*/ 52 w 276"/>
                  <a:gd name="T57" fmla="*/ 180 h 215"/>
                  <a:gd name="T58" fmla="*/ 69 w 276"/>
                  <a:gd name="T59" fmla="*/ 172 h 215"/>
                  <a:gd name="T60" fmla="*/ 86 w 276"/>
                  <a:gd name="T61" fmla="*/ 154 h 215"/>
                  <a:gd name="T62" fmla="*/ 112 w 276"/>
                  <a:gd name="T63" fmla="*/ 146 h 215"/>
                  <a:gd name="T64" fmla="*/ 129 w 276"/>
                  <a:gd name="T65" fmla="*/ 129 h 215"/>
                  <a:gd name="T66" fmla="*/ 147 w 276"/>
                  <a:gd name="T67" fmla="*/ 120 h 215"/>
                  <a:gd name="T68" fmla="*/ 164 w 276"/>
                  <a:gd name="T69" fmla="*/ 103 h 215"/>
                  <a:gd name="T70" fmla="*/ 181 w 276"/>
                  <a:gd name="T71" fmla="*/ 94 h 215"/>
                  <a:gd name="T72" fmla="*/ 198 w 276"/>
                  <a:gd name="T73" fmla="*/ 77 h 215"/>
                  <a:gd name="T74" fmla="*/ 216 w 276"/>
                  <a:gd name="T75" fmla="*/ 60 h 215"/>
                  <a:gd name="T76" fmla="*/ 233 w 276"/>
                  <a:gd name="T77" fmla="*/ 51 h 215"/>
                  <a:gd name="T78" fmla="*/ 250 w 276"/>
                  <a:gd name="T79" fmla="*/ 34 h 215"/>
                  <a:gd name="T80" fmla="*/ 259 w 276"/>
                  <a:gd name="T81" fmla="*/ 17 h 215"/>
                  <a:gd name="T82" fmla="*/ 276 w 276"/>
                  <a:gd name="T83" fmla="*/ 0 h 215"/>
                  <a:gd name="T84" fmla="*/ 267 w 276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6"/>
                  <a:gd name="T130" fmla="*/ 0 h 215"/>
                  <a:gd name="T131" fmla="*/ 276 w 276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6" h="215">
                    <a:moveTo>
                      <a:pt x="267" y="0"/>
                    </a:moveTo>
                    <a:lnTo>
                      <a:pt x="267" y="8"/>
                    </a:lnTo>
                    <a:lnTo>
                      <a:pt x="259" y="25"/>
                    </a:lnTo>
                    <a:lnTo>
                      <a:pt x="241" y="34"/>
                    </a:lnTo>
                    <a:lnTo>
                      <a:pt x="233" y="43"/>
                    </a:lnTo>
                    <a:lnTo>
                      <a:pt x="216" y="60"/>
                    </a:lnTo>
                    <a:lnTo>
                      <a:pt x="207" y="68"/>
                    </a:lnTo>
                    <a:lnTo>
                      <a:pt x="190" y="86"/>
                    </a:lnTo>
                    <a:lnTo>
                      <a:pt x="173" y="94"/>
                    </a:lnTo>
                    <a:lnTo>
                      <a:pt x="155" y="111"/>
                    </a:lnTo>
                    <a:lnTo>
                      <a:pt x="138" y="120"/>
                    </a:lnTo>
                    <a:lnTo>
                      <a:pt x="121" y="129"/>
                    </a:lnTo>
                    <a:lnTo>
                      <a:pt x="104" y="146"/>
                    </a:lnTo>
                    <a:lnTo>
                      <a:pt x="86" y="154"/>
                    </a:lnTo>
                    <a:lnTo>
                      <a:pt x="78" y="163"/>
                    </a:lnTo>
                    <a:lnTo>
                      <a:pt x="61" y="172"/>
                    </a:lnTo>
                    <a:lnTo>
                      <a:pt x="52" y="180"/>
                    </a:lnTo>
                    <a:lnTo>
                      <a:pt x="43" y="180"/>
                    </a:lnTo>
                    <a:lnTo>
                      <a:pt x="35" y="189"/>
                    </a:lnTo>
                    <a:lnTo>
                      <a:pt x="26" y="189"/>
                    </a:lnTo>
                    <a:lnTo>
                      <a:pt x="18" y="197"/>
                    </a:lnTo>
                    <a:lnTo>
                      <a:pt x="9" y="197"/>
                    </a:lnTo>
                    <a:lnTo>
                      <a:pt x="0" y="206"/>
                    </a:lnTo>
                    <a:lnTo>
                      <a:pt x="0" y="215"/>
                    </a:lnTo>
                    <a:lnTo>
                      <a:pt x="18" y="206"/>
                    </a:lnTo>
                    <a:lnTo>
                      <a:pt x="35" y="189"/>
                    </a:lnTo>
                    <a:lnTo>
                      <a:pt x="52" y="180"/>
                    </a:lnTo>
                    <a:lnTo>
                      <a:pt x="69" y="172"/>
                    </a:lnTo>
                    <a:lnTo>
                      <a:pt x="86" y="154"/>
                    </a:lnTo>
                    <a:lnTo>
                      <a:pt x="112" y="146"/>
                    </a:lnTo>
                    <a:lnTo>
                      <a:pt x="129" y="129"/>
                    </a:lnTo>
                    <a:lnTo>
                      <a:pt x="147" y="120"/>
                    </a:lnTo>
                    <a:lnTo>
                      <a:pt x="164" y="103"/>
                    </a:lnTo>
                    <a:lnTo>
                      <a:pt x="181" y="94"/>
                    </a:lnTo>
                    <a:lnTo>
                      <a:pt x="198" y="77"/>
                    </a:lnTo>
                    <a:lnTo>
                      <a:pt x="216" y="60"/>
                    </a:lnTo>
                    <a:lnTo>
                      <a:pt x="233" y="51"/>
                    </a:lnTo>
                    <a:lnTo>
                      <a:pt x="250" y="34"/>
                    </a:lnTo>
                    <a:lnTo>
                      <a:pt x="259" y="17"/>
                    </a:lnTo>
                    <a:lnTo>
                      <a:pt x="276" y="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0" name="Freeform 446"/>
              <p:cNvSpPr>
                <a:spLocks/>
              </p:cNvSpPr>
              <p:nvPr/>
            </p:nvSpPr>
            <p:spPr bwMode="auto">
              <a:xfrm>
                <a:off x="10712" y="6054"/>
                <a:ext cx="95" cy="216"/>
              </a:xfrm>
              <a:custGeom>
                <a:avLst/>
                <a:gdLst>
                  <a:gd name="T0" fmla="*/ 86 w 95"/>
                  <a:gd name="T1" fmla="*/ 0 h 216"/>
                  <a:gd name="T2" fmla="*/ 86 w 95"/>
                  <a:gd name="T3" fmla="*/ 26 h 216"/>
                  <a:gd name="T4" fmla="*/ 78 w 95"/>
                  <a:gd name="T5" fmla="*/ 61 h 216"/>
                  <a:gd name="T6" fmla="*/ 69 w 95"/>
                  <a:gd name="T7" fmla="*/ 86 h 216"/>
                  <a:gd name="T8" fmla="*/ 61 w 95"/>
                  <a:gd name="T9" fmla="*/ 112 h 216"/>
                  <a:gd name="T10" fmla="*/ 43 w 95"/>
                  <a:gd name="T11" fmla="*/ 138 h 216"/>
                  <a:gd name="T12" fmla="*/ 35 w 95"/>
                  <a:gd name="T13" fmla="*/ 164 h 216"/>
                  <a:gd name="T14" fmla="*/ 17 w 95"/>
                  <a:gd name="T15" fmla="*/ 190 h 216"/>
                  <a:gd name="T16" fmla="*/ 0 w 95"/>
                  <a:gd name="T17" fmla="*/ 216 h 216"/>
                  <a:gd name="T18" fmla="*/ 9 w 95"/>
                  <a:gd name="T19" fmla="*/ 216 h 216"/>
                  <a:gd name="T20" fmla="*/ 26 w 95"/>
                  <a:gd name="T21" fmla="*/ 190 h 216"/>
                  <a:gd name="T22" fmla="*/ 35 w 95"/>
                  <a:gd name="T23" fmla="*/ 164 h 216"/>
                  <a:gd name="T24" fmla="*/ 52 w 95"/>
                  <a:gd name="T25" fmla="*/ 138 h 216"/>
                  <a:gd name="T26" fmla="*/ 61 w 95"/>
                  <a:gd name="T27" fmla="*/ 112 h 216"/>
                  <a:gd name="T28" fmla="*/ 69 w 95"/>
                  <a:gd name="T29" fmla="*/ 86 h 216"/>
                  <a:gd name="T30" fmla="*/ 78 w 95"/>
                  <a:gd name="T31" fmla="*/ 61 h 216"/>
                  <a:gd name="T32" fmla="*/ 86 w 95"/>
                  <a:gd name="T33" fmla="*/ 26 h 216"/>
                  <a:gd name="T34" fmla="*/ 95 w 95"/>
                  <a:gd name="T35" fmla="*/ 0 h 216"/>
                  <a:gd name="T36" fmla="*/ 86 w 95"/>
                  <a:gd name="T37" fmla="*/ 0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216"/>
                  <a:gd name="T59" fmla="*/ 95 w 9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216">
                    <a:moveTo>
                      <a:pt x="86" y="0"/>
                    </a:moveTo>
                    <a:lnTo>
                      <a:pt x="86" y="26"/>
                    </a:lnTo>
                    <a:lnTo>
                      <a:pt x="78" y="61"/>
                    </a:lnTo>
                    <a:lnTo>
                      <a:pt x="69" y="86"/>
                    </a:lnTo>
                    <a:lnTo>
                      <a:pt x="61" y="112"/>
                    </a:lnTo>
                    <a:lnTo>
                      <a:pt x="43" y="138"/>
                    </a:lnTo>
                    <a:lnTo>
                      <a:pt x="35" y="164"/>
                    </a:lnTo>
                    <a:lnTo>
                      <a:pt x="17" y="190"/>
                    </a:lnTo>
                    <a:lnTo>
                      <a:pt x="0" y="216"/>
                    </a:lnTo>
                    <a:lnTo>
                      <a:pt x="9" y="216"/>
                    </a:lnTo>
                    <a:lnTo>
                      <a:pt x="26" y="190"/>
                    </a:lnTo>
                    <a:lnTo>
                      <a:pt x="35" y="164"/>
                    </a:lnTo>
                    <a:lnTo>
                      <a:pt x="52" y="138"/>
                    </a:lnTo>
                    <a:lnTo>
                      <a:pt x="61" y="112"/>
                    </a:lnTo>
                    <a:lnTo>
                      <a:pt x="69" y="86"/>
                    </a:lnTo>
                    <a:lnTo>
                      <a:pt x="78" y="61"/>
                    </a:lnTo>
                    <a:lnTo>
                      <a:pt x="86" y="26"/>
                    </a:lnTo>
                    <a:lnTo>
                      <a:pt x="95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1" name="Freeform 447"/>
              <p:cNvSpPr>
                <a:spLocks/>
              </p:cNvSpPr>
              <p:nvPr/>
            </p:nvSpPr>
            <p:spPr bwMode="auto">
              <a:xfrm>
                <a:off x="10773" y="5934"/>
                <a:ext cx="34" cy="120"/>
              </a:xfrm>
              <a:custGeom>
                <a:avLst/>
                <a:gdLst>
                  <a:gd name="T0" fmla="*/ 0 w 34"/>
                  <a:gd name="T1" fmla="*/ 0 h 120"/>
                  <a:gd name="T2" fmla="*/ 8 w 34"/>
                  <a:gd name="T3" fmla="*/ 9 h 120"/>
                  <a:gd name="T4" fmla="*/ 17 w 34"/>
                  <a:gd name="T5" fmla="*/ 26 h 120"/>
                  <a:gd name="T6" fmla="*/ 17 w 34"/>
                  <a:gd name="T7" fmla="*/ 43 h 120"/>
                  <a:gd name="T8" fmla="*/ 25 w 34"/>
                  <a:gd name="T9" fmla="*/ 60 h 120"/>
                  <a:gd name="T10" fmla="*/ 25 w 34"/>
                  <a:gd name="T11" fmla="*/ 69 h 120"/>
                  <a:gd name="T12" fmla="*/ 25 w 34"/>
                  <a:gd name="T13" fmla="*/ 86 h 120"/>
                  <a:gd name="T14" fmla="*/ 25 w 34"/>
                  <a:gd name="T15" fmla="*/ 103 h 120"/>
                  <a:gd name="T16" fmla="*/ 25 w 34"/>
                  <a:gd name="T17" fmla="*/ 120 h 120"/>
                  <a:gd name="T18" fmla="*/ 34 w 34"/>
                  <a:gd name="T19" fmla="*/ 120 h 120"/>
                  <a:gd name="T20" fmla="*/ 34 w 34"/>
                  <a:gd name="T21" fmla="*/ 103 h 120"/>
                  <a:gd name="T22" fmla="*/ 34 w 34"/>
                  <a:gd name="T23" fmla="*/ 86 h 120"/>
                  <a:gd name="T24" fmla="*/ 25 w 34"/>
                  <a:gd name="T25" fmla="*/ 69 h 120"/>
                  <a:gd name="T26" fmla="*/ 25 w 34"/>
                  <a:gd name="T27" fmla="*/ 52 h 120"/>
                  <a:gd name="T28" fmla="*/ 25 w 34"/>
                  <a:gd name="T29" fmla="*/ 43 h 120"/>
                  <a:gd name="T30" fmla="*/ 17 w 34"/>
                  <a:gd name="T31" fmla="*/ 26 h 120"/>
                  <a:gd name="T32" fmla="*/ 8 w 34"/>
                  <a:gd name="T33" fmla="*/ 9 h 120"/>
                  <a:gd name="T34" fmla="*/ 0 w 34"/>
                  <a:gd name="T35" fmla="*/ 0 h 120"/>
                  <a:gd name="T36" fmla="*/ 0 w 34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120"/>
                  <a:gd name="T59" fmla="*/ 34 w 34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120">
                    <a:moveTo>
                      <a:pt x="0" y="0"/>
                    </a:moveTo>
                    <a:lnTo>
                      <a:pt x="8" y="9"/>
                    </a:lnTo>
                    <a:lnTo>
                      <a:pt x="17" y="26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5" y="69"/>
                    </a:lnTo>
                    <a:lnTo>
                      <a:pt x="25" y="86"/>
                    </a:lnTo>
                    <a:lnTo>
                      <a:pt x="25" y="103"/>
                    </a:lnTo>
                    <a:lnTo>
                      <a:pt x="25" y="120"/>
                    </a:lnTo>
                    <a:lnTo>
                      <a:pt x="34" y="120"/>
                    </a:lnTo>
                    <a:lnTo>
                      <a:pt x="34" y="103"/>
                    </a:lnTo>
                    <a:lnTo>
                      <a:pt x="34" y="86"/>
                    </a:lnTo>
                    <a:lnTo>
                      <a:pt x="25" y="69"/>
                    </a:lnTo>
                    <a:lnTo>
                      <a:pt x="25" y="52"/>
                    </a:lnTo>
                    <a:lnTo>
                      <a:pt x="25" y="43"/>
                    </a:lnTo>
                    <a:lnTo>
                      <a:pt x="17" y="26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2" name="Freeform 448"/>
              <p:cNvSpPr>
                <a:spLocks/>
              </p:cNvSpPr>
              <p:nvPr/>
            </p:nvSpPr>
            <p:spPr bwMode="auto">
              <a:xfrm>
                <a:off x="10738" y="5908"/>
                <a:ext cx="35" cy="26"/>
              </a:xfrm>
              <a:custGeom>
                <a:avLst/>
                <a:gdLst>
                  <a:gd name="T0" fmla="*/ 0 w 35"/>
                  <a:gd name="T1" fmla="*/ 0 h 26"/>
                  <a:gd name="T2" fmla="*/ 0 w 35"/>
                  <a:gd name="T3" fmla="*/ 0 h 26"/>
                  <a:gd name="T4" fmla="*/ 0 w 35"/>
                  <a:gd name="T5" fmla="*/ 9 h 26"/>
                  <a:gd name="T6" fmla="*/ 9 w 35"/>
                  <a:gd name="T7" fmla="*/ 9 h 26"/>
                  <a:gd name="T8" fmla="*/ 9 w 35"/>
                  <a:gd name="T9" fmla="*/ 9 h 26"/>
                  <a:gd name="T10" fmla="*/ 17 w 35"/>
                  <a:gd name="T11" fmla="*/ 9 h 26"/>
                  <a:gd name="T12" fmla="*/ 17 w 35"/>
                  <a:gd name="T13" fmla="*/ 17 h 26"/>
                  <a:gd name="T14" fmla="*/ 26 w 35"/>
                  <a:gd name="T15" fmla="*/ 17 h 26"/>
                  <a:gd name="T16" fmla="*/ 26 w 35"/>
                  <a:gd name="T17" fmla="*/ 26 h 26"/>
                  <a:gd name="T18" fmla="*/ 35 w 35"/>
                  <a:gd name="T19" fmla="*/ 26 h 26"/>
                  <a:gd name="T20" fmla="*/ 35 w 35"/>
                  <a:gd name="T21" fmla="*/ 26 h 26"/>
                  <a:gd name="T22" fmla="*/ 35 w 35"/>
                  <a:gd name="T23" fmla="*/ 17 h 26"/>
                  <a:gd name="T24" fmla="*/ 26 w 35"/>
                  <a:gd name="T25" fmla="*/ 17 h 26"/>
                  <a:gd name="T26" fmla="*/ 26 w 35"/>
                  <a:gd name="T27" fmla="*/ 9 h 26"/>
                  <a:gd name="T28" fmla="*/ 17 w 35"/>
                  <a:gd name="T29" fmla="*/ 9 h 26"/>
                  <a:gd name="T30" fmla="*/ 17 w 35"/>
                  <a:gd name="T31" fmla="*/ 9 h 26"/>
                  <a:gd name="T32" fmla="*/ 9 w 35"/>
                  <a:gd name="T33" fmla="*/ 0 h 26"/>
                  <a:gd name="T34" fmla="*/ 0 w 35"/>
                  <a:gd name="T35" fmla="*/ 0 h 26"/>
                  <a:gd name="T36" fmla="*/ 0 w 35"/>
                  <a:gd name="T37" fmla="*/ 0 h 26"/>
                  <a:gd name="T38" fmla="*/ 0 w 35"/>
                  <a:gd name="T39" fmla="*/ 0 h 26"/>
                  <a:gd name="T40" fmla="*/ 0 w 35"/>
                  <a:gd name="T41" fmla="*/ 0 h 26"/>
                  <a:gd name="T42" fmla="*/ 0 w 35"/>
                  <a:gd name="T43" fmla="*/ 0 h 26"/>
                  <a:gd name="T44" fmla="*/ 0 w 35"/>
                  <a:gd name="T45" fmla="*/ 0 h 26"/>
                  <a:gd name="T46" fmla="*/ 0 w 35"/>
                  <a:gd name="T47" fmla="*/ 0 h 26"/>
                  <a:gd name="T48" fmla="*/ 0 w 35"/>
                  <a:gd name="T49" fmla="*/ 0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"/>
                  <a:gd name="T76" fmla="*/ 0 h 26"/>
                  <a:gd name="T77" fmla="*/ 35 w 35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26"/>
                    </a:lnTo>
                    <a:lnTo>
                      <a:pt x="35" y="26"/>
                    </a:lnTo>
                    <a:lnTo>
                      <a:pt x="35" y="17"/>
                    </a:lnTo>
                    <a:lnTo>
                      <a:pt x="26" y="17"/>
                    </a:lnTo>
                    <a:lnTo>
                      <a:pt x="26" y="9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3" name="Freeform 449"/>
              <p:cNvSpPr>
                <a:spLocks/>
              </p:cNvSpPr>
              <p:nvPr/>
            </p:nvSpPr>
            <p:spPr bwMode="auto">
              <a:xfrm>
                <a:off x="10729" y="5917"/>
                <a:ext cx="44" cy="26"/>
              </a:xfrm>
              <a:custGeom>
                <a:avLst/>
                <a:gdLst>
                  <a:gd name="T0" fmla="*/ 44 w 44"/>
                  <a:gd name="T1" fmla="*/ 26 h 26"/>
                  <a:gd name="T2" fmla="*/ 44 w 44"/>
                  <a:gd name="T3" fmla="*/ 17 h 26"/>
                  <a:gd name="T4" fmla="*/ 35 w 44"/>
                  <a:gd name="T5" fmla="*/ 17 h 26"/>
                  <a:gd name="T6" fmla="*/ 26 w 44"/>
                  <a:gd name="T7" fmla="*/ 8 h 26"/>
                  <a:gd name="T8" fmla="*/ 26 w 44"/>
                  <a:gd name="T9" fmla="*/ 8 h 26"/>
                  <a:gd name="T10" fmla="*/ 18 w 44"/>
                  <a:gd name="T11" fmla="*/ 8 h 26"/>
                  <a:gd name="T12" fmla="*/ 18 w 44"/>
                  <a:gd name="T13" fmla="*/ 0 h 26"/>
                  <a:gd name="T14" fmla="*/ 9 w 44"/>
                  <a:gd name="T15" fmla="*/ 0 h 26"/>
                  <a:gd name="T16" fmla="*/ 0 w 44"/>
                  <a:gd name="T17" fmla="*/ 0 h 26"/>
                  <a:gd name="T18" fmla="*/ 0 w 44"/>
                  <a:gd name="T19" fmla="*/ 0 h 26"/>
                  <a:gd name="T20" fmla="*/ 9 w 44"/>
                  <a:gd name="T21" fmla="*/ 0 h 26"/>
                  <a:gd name="T22" fmla="*/ 18 w 44"/>
                  <a:gd name="T23" fmla="*/ 8 h 26"/>
                  <a:gd name="T24" fmla="*/ 18 w 44"/>
                  <a:gd name="T25" fmla="*/ 8 h 26"/>
                  <a:gd name="T26" fmla="*/ 26 w 44"/>
                  <a:gd name="T27" fmla="*/ 8 h 26"/>
                  <a:gd name="T28" fmla="*/ 26 w 44"/>
                  <a:gd name="T29" fmla="*/ 17 h 26"/>
                  <a:gd name="T30" fmla="*/ 35 w 44"/>
                  <a:gd name="T31" fmla="*/ 17 h 26"/>
                  <a:gd name="T32" fmla="*/ 35 w 44"/>
                  <a:gd name="T33" fmla="*/ 26 h 26"/>
                  <a:gd name="T34" fmla="*/ 44 w 44"/>
                  <a:gd name="T35" fmla="*/ 26 h 26"/>
                  <a:gd name="T36" fmla="*/ 44 w 44"/>
                  <a:gd name="T37" fmla="*/ 26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26"/>
                  <a:gd name="T59" fmla="*/ 44 w 44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26">
                    <a:moveTo>
                      <a:pt x="44" y="26"/>
                    </a:moveTo>
                    <a:lnTo>
                      <a:pt x="44" y="17"/>
                    </a:lnTo>
                    <a:lnTo>
                      <a:pt x="35" y="1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8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35" y="17"/>
                    </a:lnTo>
                    <a:lnTo>
                      <a:pt x="35" y="26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4" name="Freeform 450"/>
              <p:cNvSpPr>
                <a:spLocks/>
              </p:cNvSpPr>
              <p:nvPr/>
            </p:nvSpPr>
            <p:spPr bwMode="auto">
              <a:xfrm>
                <a:off x="10773" y="5943"/>
                <a:ext cx="25" cy="129"/>
              </a:xfrm>
              <a:custGeom>
                <a:avLst/>
                <a:gdLst>
                  <a:gd name="T0" fmla="*/ 25 w 25"/>
                  <a:gd name="T1" fmla="*/ 129 h 129"/>
                  <a:gd name="T2" fmla="*/ 25 w 25"/>
                  <a:gd name="T3" fmla="*/ 111 h 129"/>
                  <a:gd name="T4" fmla="*/ 25 w 25"/>
                  <a:gd name="T5" fmla="*/ 94 h 129"/>
                  <a:gd name="T6" fmla="*/ 25 w 25"/>
                  <a:gd name="T7" fmla="*/ 77 h 129"/>
                  <a:gd name="T8" fmla="*/ 25 w 25"/>
                  <a:gd name="T9" fmla="*/ 60 h 129"/>
                  <a:gd name="T10" fmla="*/ 17 w 25"/>
                  <a:gd name="T11" fmla="*/ 43 h 129"/>
                  <a:gd name="T12" fmla="*/ 17 w 25"/>
                  <a:gd name="T13" fmla="*/ 25 h 129"/>
                  <a:gd name="T14" fmla="*/ 8 w 25"/>
                  <a:gd name="T15" fmla="*/ 17 h 129"/>
                  <a:gd name="T16" fmla="*/ 0 w 25"/>
                  <a:gd name="T17" fmla="*/ 0 h 129"/>
                  <a:gd name="T18" fmla="*/ 0 w 25"/>
                  <a:gd name="T19" fmla="*/ 0 h 129"/>
                  <a:gd name="T20" fmla="*/ 8 w 25"/>
                  <a:gd name="T21" fmla="*/ 17 h 129"/>
                  <a:gd name="T22" fmla="*/ 8 w 25"/>
                  <a:gd name="T23" fmla="*/ 34 h 129"/>
                  <a:gd name="T24" fmla="*/ 17 w 25"/>
                  <a:gd name="T25" fmla="*/ 51 h 129"/>
                  <a:gd name="T26" fmla="*/ 17 w 25"/>
                  <a:gd name="T27" fmla="*/ 60 h 129"/>
                  <a:gd name="T28" fmla="*/ 17 w 25"/>
                  <a:gd name="T29" fmla="*/ 77 h 129"/>
                  <a:gd name="T30" fmla="*/ 17 w 25"/>
                  <a:gd name="T31" fmla="*/ 94 h 129"/>
                  <a:gd name="T32" fmla="*/ 17 w 25"/>
                  <a:gd name="T33" fmla="*/ 111 h 129"/>
                  <a:gd name="T34" fmla="*/ 17 w 25"/>
                  <a:gd name="T35" fmla="*/ 129 h 129"/>
                  <a:gd name="T36" fmla="*/ 25 w 25"/>
                  <a:gd name="T37" fmla="*/ 129 h 1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9"/>
                  <a:gd name="T59" fmla="*/ 25 w 25"/>
                  <a:gd name="T60" fmla="*/ 129 h 1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9">
                    <a:moveTo>
                      <a:pt x="25" y="129"/>
                    </a:moveTo>
                    <a:lnTo>
                      <a:pt x="25" y="111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5" y="60"/>
                    </a:lnTo>
                    <a:lnTo>
                      <a:pt x="17" y="43"/>
                    </a:lnTo>
                    <a:lnTo>
                      <a:pt x="17" y="25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17" y="51"/>
                    </a:lnTo>
                    <a:lnTo>
                      <a:pt x="17" y="60"/>
                    </a:lnTo>
                    <a:lnTo>
                      <a:pt x="17" y="77"/>
                    </a:lnTo>
                    <a:lnTo>
                      <a:pt x="17" y="94"/>
                    </a:lnTo>
                    <a:lnTo>
                      <a:pt x="17" y="111"/>
                    </a:lnTo>
                    <a:lnTo>
                      <a:pt x="17" y="129"/>
                    </a:lnTo>
                    <a:lnTo>
                      <a:pt x="25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5" name="Freeform 451"/>
              <p:cNvSpPr>
                <a:spLocks/>
              </p:cNvSpPr>
              <p:nvPr/>
            </p:nvSpPr>
            <p:spPr bwMode="auto">
              <a:xfrm>
                <a:off x="10712" y="6072"/>
                <a:ext cx="86" cy="189"/>
              </a:xfrm>
              <a:custGeom>
                <a:avLst/>
                <a:gdLst>
                  <a:gd name="T0" fmla="*/ 0 w 86"/>
                  <a:gd name="T1" fmla="*/ 189 h 189"/>
                  <a:gd name="T2" fmla="*/ 17 w 86"/>
                  <a:gd name="T3" fmla="*/ 172 h 189"/>
                  <a:gd name="T4" fmla="*/ 26 w 86"/>
                  <a:gd name="T5" fmla="*/ 146 h 189"/>
                  <a:gd name="T6" fmla="*/ 43 w 86"/>
                  <a:gd name="T7" fmla="*/ 129 h 189"/>
                  <a:gd name="T8" fmla="*/ 52 w 86"/>
                  <a:gd name="T9" fmla="*/ 103 h 189"/>
                  <a:gd name="T10" fmla="*/ 61 w 86"/>
                  <a:gd name="T11" fmla="*/ 77 h 189"/>
                  <a:gd name="T12" fmla="*/ 69 w 86"/>
                  <a:gd name="T13" fmla="*/ 51 h 189"/>
                  <a:gd name="T14" fmla="*/ 78 w 86"/>
                  <a:gd name="T15" fmla="*/ 25 h 189"/>
                  <a:gd name="T16" fmla="*/ 86 w 86"/>
                  <a:gd name="T17" fmla="*/ 0 h 189"/>
                  <a:gd name="T18" fmla="*/ 78 w 86"/>
                  <a:gd name="T19" fmla="*/ 0 h 189"/>
                  <a:gd name="T20" fmla="*/ 78 w 86"/>
                  <a:gd name="T21" fmla="*/ 25 h 189"/>
                  <a:gd name="T22" fmla="*/ 69 w 86"/>
                  <a:gd name="T23" fmla="*/ 51 h 189"/>
                  <a:gd name="T24" fmla="*/ 61 w 86"/>
                  <a:gd name="T25" fmla="*/ 77 h 189"/>
                  <a:gd name="T26" fmla="*/ 52 w 86"/>
                  <a:gd name="T27" fmla="*/ 103 h 189"/>
                  <a:gd name="T28" fmla="*/ 43 w 86"/>
                  <a:gd name="T29" fmla="*/ 120 h 189"/>
                  <a:gd name="T30" fmla="*/ 26 w 86"/>
                  <a:gd name="T31" fmla="*/ 146 h 189"/>
                  <a:gd name="T32" fmla="*/ 9 w 86"/>
                  <a:gd name="T33" fmla="*/ 172 h 189"/>
                  <a:gd name="T34" fmla="*/ 0 w 86"/>
                  <a:gd name="T35" fmla="*/ 189 h 189"/>
                  <a:gd name="T36" fmla="*/ 0 w 86"/>
                  <a:gd name="T37" fmla="*/ 189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189"/>
                  <a:gd name="T59" fmla="*/ 86 w 86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189">
                    <a:moveTo>
                      <a:pt x="0" y="189"/>
                    </a:moveTo>
                    <a:lnTo>
                      <a:pt x="17" y="172"/>
                    </a:lnTo>
                    <a:lnTo>
                      <a:pt x="26" y="146"/>
                    </a:lnTo>
                    <a:lnTo>
                      <a:pt x="43" y="129"/>
                    </a:lnTo>
                    <a:lnTo>
                      <a:pt x="52" y="103"/>
                    </a:lnTo>
                    <a:lnTo>
                      <a:pt x="61" y="77"/>
                    </a:lnTo>
                    <a:lnTo>
                      <a:pt x="69" y="51"/>
                    </a:lnTo>
                    <a:lnTo>
                      <a:pt x="78" y="25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8" y="25"/>
                    </a:lnTo>
                    <a:lnTo>
                      <a:pt x="69" y="51"/>
                    </a:lnTo>
                    <a:lnTo>
                      <a:pt x="61" y="77"/>
                    </a:lnTo>
                    <a:lnTo>
                      <a:pt x="52" y="103"/>
                    </a:lnTo>
                    <a:lnTo>
                      <a:pt x="43" y="120"/>
                    </a:lnTo>
                    <a:lnTo>
                      <a:pt x="26" y="146"/>
                    </a:lnTo>
                    <a:lnTo>
                      <a:pt x="9" y="172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6" name="Freeform 452"/>
              <p:cNvSpPr>
                <a:spLocks/>
              </p:cNvSpPr>
              <p:nvPr/>
            </p:nvSpPr>
            <p:spPr bwMode="auto">
              <a:xfrm>
                <a:off x="10445" y="6261"/>
                <a:ext cx="267" cy="224"/>
              </a:xfrm>
              <a:custGeom>
                <a:avLst/>
                <a:gdLst>
                  <a:gd name="T0" fmla="*/ 0 w 267"/>
                  <a:gd name="T1" fmla="*/ 215 h 224"/>
                  <a:gd name="T2" fmla="*/ 0 w 267"/>
                  <a:gd name="T3" fmla="*/ 224 h 224"/>
                  <a:gd name="T4" fmla="*/ 0 w 267"/>
                  <a:gd name="T5" fmla="*/ 224 h 224"/>
                  <a:gd name="T6" fmla="*/ 9 w 267"/>
                  <a:gd name="T7" fmla="*/ 215 h 224"/>
                  <a:gd name="T8" fmla="*/ 18 w 267"/>
                  <a:gd name="T9" fmla="*/ 206 h 224"/>
                  <a:gd name="T10" fmla="*/ 35 w 267"/>
                  <a:gd name="T11" fmla="*/ 198 h 224"/>
                  <a:gd name="T12" fmla="*/ 43 w 267"/>
                  <a:gd name="T13" fmla="*/ 189 h 224"/>
                  <a:gd name="T14" fmla="*/ 61 w 267"/>
                  <a:gd name="T15" fmla="*/ 181 h 224"/>
                  <a:gd name="T16" fmla="*/ 78 w 267"/>
                  <a:gd name="T17" fmla="*/ 172 h 224"/>
                  <a:gd name="T18" fmla="*/ 95 w 267"/>
                  <a:gd name="T19" fmla="*/ 155 h 224"/>
                  <a:gd name="T20" fmla="*/ 104 w 267"/>
                  <a:gd name="T21" fmla="*/ 146 h 224"/>
                  <a:gd name="T22" fmla="*/ 121 w 267"/>
                  <a:gd name="T23" fmla="*/ 138 h 224"/>
                  <a:gd name="T24" fmla="*/ 138 w 267"/>
                  <a:gd name="T25" fmla="*/ 120 h 224"/>
                  <a:gd name="T26" fmla="*/ 155 w 267"/>
                  <a:gd name="T27" fmla="*/ 112 h 224"/>
                  <a:gd name="T28" fmla="*/ 164 w 267"/>
                  <a:gd name="T29" fmla="*/ 103 h 224"/>
                  <a:gd name="T30" fmla="*/ 173 w 267"/>
                  <a:gd name="T31" fmla="*/ 95 h 224"/>
                  <a:gd name="T32" fmla="*/ 181 w 267"/>
                  <a:gd name="T33" fmla="*/ 86 h 224"/>
                  <a:gd name="T34" fmla="*/ 190 w 267"/>
                  <a:gd name="T35" fmla="*/ 77 h 224"/>
                  <a:gd name="T36" fmla="*/ 198 w 267"/>
                  <a:gd name="T37" fmla="*/ 69 h 224"/>
                  <a:gd name="T38" fmla="*/ 207 w 267"/>
                  <a:gd name="T39" fmla="*/ 60 h 224"/>
                  <a:gd name="T40" fmla="*/ 216 w 267"/>
                  <a:gd name="T41" fmla="*/ 52 h 224"/>
                  <a:gd name="T42" fmla="*/ 233 w 267"/>
                  <a:gd name="T43" fmla="*/ 43 h 224"/>
                  <a:gd name="T44" fmla="*/ 241 w 267"/>
                  <a:gd name="T45" fmla="*/ 34 h 224"/>
                  <a:gd name="T46" fmla="*/ 250 w 267"/>
                  <a:gd name="T47" fmla="*/ 26 h 224"/>
                  <a:gd name="T48" fmla="*/ 259 w 267"/>
                  <a:gd name="T49" fmla="*/ 9 h 224"/>
                  <a:gd name="T50" fmla="*/ 267 w 267"/>
                  <a:gd name="T51" fmla="*/ 0 h 224"/>
                  <a:gd name="T52" fmla="*/ 267 w 267"/>
                  <a:gd name="T53" fmla="*/ 0 h 224"/>
                  <a:gd name="T54" fmla="*/ 250 w 267"/>
                  <a:gd name="T55" fmla="*/ 17 h 224"/>
                  <a:gd name="T56" fmla="*/ 233 w 267"/>
                  <a:gd name="T57" fmla="*/ 34 h 224"/>
                  <a:gd name="T58" fmla="*/ 224 w 267"/>
                  <a:gd name="T59" fmla="*/ 52 h 224"/>
                  <a:gd name="T60" fmla="*/ 207 w 267"/>
                  <a:gd name="T61" fmla="*/ 60 h 224"/>
                  <a:gd name="T62" fmla="*/ 190 w 267"/>
                  <a:gd name="T63" fmla="*/ 77 h 224"/>
                  <a:gd name="T64" fmla="*/ 173 w 267"/>
                  <a:gd name="T65" fmla="*/ 95 h 224"/>
                  <a:gd name="T66" fmla="*/ 155 w 267"/>
                  <a:gd name="T67" fmla="*/ 103 h 224"/>
                  <a:gd name="T68" fmla="*/ 138 w 267"/>
                  <a:gd name="T69" fmla="*/ 120 h 224"/>
                  <a:gd name="T70" fmla="*/ 121 w 267"/>
                  <a:gd name="T71" fmla="*/ 129 h 224"/>
                  <a:gd name="T72" fmla="*/ 104 w 267"/>
                  <a:gd name="T73" fmla="*/ 146 h 224"/>
                  <a:gd name="T74" fmla="*/ 86 w 267"/>
                  <a:gd name="T75" fmla="*/ 155 h 224"/>
                  <a:gd name="T76" fmla="*/ 69 w 267"/>
                  <a:gd name="T77" fmla="*/ 172 h 224"/>
                  <a:gd name="T78" fmla="*/ 52 w 267"/>
                  <a:gd name="T79" fmla="*/ 181 h 224"/>
                  <a:gd name="T80" fmla="*/ 35 w 267"/>
                  <a:gd name="T81" fmla="*/ 189 h 224"/>
                  <a:gd name="T82" fmla="*/ 18 w 267"/>
                  <a:gd name="T83" fmla="*/ 206 h 224"/>
                  <a:gd name="T84" fmla="*/ 0 w 267"/>
                  <a:gd name="T85" fmla="*/ 215 h 224"/>
                  <a:gd name="T86" fmla="*/ 0 w 267"/>
                  <a:gd name="T87" fmla="*/ 224 h 224"/>
                  <a:gd name="T88" fmla="*/ 0 w 267"/>
                  <a:gd name="T89" fmla="*/ 215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7"/>
                  <a:gd name="T136" fmla="*/ 0 h 224"/>
                  <a:gd name="T137" fmla="*/ 267 w 267"/>
                  <a:gd name="T138" fmla="*/ 224 h 22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7" h="224">
                    <a:moveTo>
                      <a:pt x="0" y="215"/>
                    </a:moveTo>
                    <a:lnTo>
                      <a:pt x="0" y="224"/>
                    </a:lnTo>
                    <a:lnTo>
                      <a:pt x="9" y="215"/>
                    </a:lnTo>
                    <a:lnTo>
                      <a:pt x="18" y="206"/>
                    </a:lnTo>
                    <a:lnTo>
                      <a:pt x="35" y="198"/>
                    </a:lnTo>
                    <a:lnTo>
                      <a:pt x="43" y="189"/>
                    </a:lnTo>
                    <a:lnTo>
                      <a:pt x="61" y="181"/>
                    </a:lnTo>
                    <a:lnTo>
                      <a:pt x="78" y="172"/>
                    </a:lnTo>
                    <a:lnTo>
                      <a:pt x="95" y="155"/>
                    </a:lnTo>
                    <a:lnTo>
                      <a:pt x="104" y="146"/>
                    </a:lnTo>
                    <a:lnTo>
                      <a:pt x="121" y="138"/>
                    </a:lnTo>
                    <a:lnTo>
                      <a:pt x="138" y="120"/>
                    </a:lnTo>
                    <a:lnTo>
                      <a:pt x="155" y="112"/>
                    </a:lnTo>
                    <a:lnTo>
                      <a:pt x="164" y="103"/>
                    </a:lnTo>
                    <a:lnTo>
                      <a:pt x="173" y="95"/>
                    </a:lnTo>
                    <a:lnTo>
                      <a:pt x="181" y="86"/>
                    </a:lnTo>
                    <a:lnTo>
                      <a:pt x="190" y="77"/>
                    </a:lnTo>
                    <a:lnTo>
                      <a:pt x="198" y="69"/>
                    </a:lnTo>
                    <a:lnTo>
                      <a:pt x="207" y="60"/>
                    </a:lnTo>
                    <a:lnTo>
                      <a:pt x="216" y="52"/>
                    </a:lnTo>
                    <a:lnTo>
                      <a:pt x="233" y="43"/>
                    </a:lnTo>
                    <a:lnTo>
                      <a:pt x="241" y="34"/>
                    </a:lnTo>
                    <a:lnTo>
                      <a:pt x="250" y="26"/>
                    </a:lnTo>
                    <a:lnTo>
                      <a:pt x="259" y="9"/>
                    </a:lnTo>
                    <a:lnTo>
                      <a:pt x="267" y="0"/>
                    </a:lnTo>
                    <a:lnTo>
                      <a:pt x="250" y="17"/>
                    </a:lnTo>
                    <a:lnTo>
                      <a:pt x="233" y="34"/>
                    </a:lnTo>
                    <a:lnTo>
                      <a:pt x="224" y="52"/>
                    </a:lnTo>
                    <a:lnTo>
                      <a:pt x="207" y="60"/>
                    </a:lnTo>
                    <a:lnTo>
                      <a:pt x="190" y="77"/>
                    </a:lnTo>
                    <a:lnTo>
                      <a:pt x="173" y="95"/>
                    </a:lnTo>
                    <a:lnTo>
                      <a:pt x="155" y="103"/>
                    </a:lnTo>
                    <a:lnTo>
                      <a:pt x="138" y="120"/>
                    </a:lnTo>
                    <a:lnTo>
                      <a:pt x="121" y="129"/>
                    </a:lnTo>
                    <a:lnTo>
                      <a:pt x="104" y="146"/>
                    </a:lnTo>
                    <a:lnTo>
                      <a:pt x="86" y="155"/>
                    </a:lnTo>
                    <a:lnTo>
                      <a:pt x="69" y="172"/>
                    </a:lnTo>
                    <a:lnTo>
                      <a:pt x="52" y="181"/>
                    </a:lnTo>
                    <a:lnTo>
                      <a:pt x="35" y="189"/>
                    </a:lnTo>
                    <a:lnTo>
                      <a:pt x="18" y="206"/>
                    </a:lnTo>
                    <a:lnTo>
                      <a:pt x="0" y="215"/>
                    </a:lnTo>
                    <a:lnTo>
                      <a:pt x="0" y="224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7" name="Freeform 453"/>
              <p:cNvSpPr>
                <a:spLocks/>
              </p:cNvSpPr>
              <p:nvPr/>
            </p:nvSpPr>
            <p:spPr bwMode="auto">
              <a:xfrm>
                <a:off x="10445" y="5925"/>
                <a:ext cx="336" cy="542"/>
              </a:xfrm>
              <a:custGeom>
                <a:avLst/>
                <a:gdLst>
                  <a:gd name="T0" fmla="*/ 319 w 336"/>
                  <a:gd name="T1" fmla="*/ 43 h 542"/>
                  <a:gd name="T2" fmla="*/ 328 w 336"/>
                  <a:gd name="T3" fmla="*/ 69 h 542"/>
                  <a:gd name="T4" fmla="*/ 336 w 336"/>
                  <a:gd name="T5" fmla="*/ 86 h 542"/>
                  <a:gd name="T6" fmla="*/ 336 w 336"/>
                  <a:gd name="T7" fmla="*/ 112 h 542"/>
                  <a:gd name="T8" fmla="*/ 336 w 336"/>
                  <a:gd name="T9" fmla="*/ 155 h 542"/>
                  <a:gd name="T10" fmla="*/ 319 w 336"/>
                  <a:gd name="T11" fmla="*/ 215 h 542"/>
                  <a:gd name="T12" fmla="*/ 293 w 336"/>
                  <a:gd name="T13" fmla="*/ 267 h 542"/>
                  <a:gd name="T14" fmla="*/ 259 w 336"/>
                  <a:gd name="T15" fmla="*/ 319 h 542"/>
                  <a:gd name="T16" fmla="*/ 233 w 336"/>
                  <a:gd name="T17" fmla="*/ 353 h 542"/>
                  <a:gd name="T18" fmla="*/ 207 w 336"/>
                  <a:gd name="T19" fmla="*/ 388 h 542"/>
                  <a:gd name="T20" fmla="*/ 173 w 336"/>
                  <a:gd name="T21" fmla="*/ 413 h 542"/>
                  <a:gd name="T22" fmla="*/ 147 w 336"/>
                  <a:gd name="T23" fmla="*/ 439 h 542"/>
                  <a:gd name="T24" fmla="*/ 112 w 336"/>
                  <a:gd name="T25" fmla="*/ 456 h 542"/>
                  <a:gd name="T26" fmla="*/ 78 w 336"/>
                  <a:gd name="T27" fmla="*/ 482 h 542"/>
                  <a:gd name="T28" fmla="*/ 43 w 336"/>
                  <a:gd name="T29" fmla="*/ 508 h 542"/>
                  <a:gd name="T30" fmla="*/ 18 w 336"/>
                  <a:gd name="T31" fmla="*/ 525 h 542"/>
                  <a:gd name="T32" fmla="*/ 0 w 336"/>
                  <a:gd name="T33" fmla="*/ 534 h 542"/>
                  <a:gd name="T34" fmla="*/ 18 w 336"/>
                  <a:gd name="T35" fmla="*/ 525 h 542"/>
                  <a:gd name="T36" fmla="*/ 26 w 336"/>
                  <a:gd name="T37" fmla="*/ 508 h 542"/>
                  <a:gd name="T38" fmla="*/ 35 w 336"/>
                  <a:gd name="T39" fmla="*/ 499 h 542"/>
                  <a:gd name="T40" fmla="*/ 52 w 336"/>
                  <a:gd name="T41" fmla="*/ 474 h 542"/>
                  <a:gd name="T42" fmla="*/ 86 w 336"/>
                  <a:gd name="T43" fmla="*/ 431 h 542"/>
                  <a:gd name="T44" fmla="*/ 112 w 336"/>
                  <a:gd name="T45" fmla="*/ 388 h 542"/>
                  <a:gd name="T46" fmla="*/ 129 w 336"/>
                  <a:gd name="T47" fmla="*/ 336 h 542"/>
                  <a:gd name="T48" fmla="*/ 138 w 336"/>
                  <a:gd name="T49" fmla="*/ 345 h 542"/>
                  <a:gd name="T50" fmla="*/ 155 w 336"/>
                  <a:gd name="T51" fmla="*/ 327 h 542"/>
                  <a:gd name="T52" fmla="*/ 181 w 336"/>
                  <a:gd name="T53" fmla="*/ 310 h 542"/>
                  <a:gd name="T54" fmla="*/ 198 w 336"/>
                  <a:gd name="T55" fmla="*/ 284 h 542"/>
                  <a:gd name="T56" fmla="*/ 216 w 336"/>
                  <a:gd name="T57" fmla="*/ 259 h 542"/>
                  <a:gd name="T58" fmla="*/ 241 w 336"/>
                  <a:gd name="T59" fmla="*/ 215 h 542"/>
                  <a:gd name="T60" fmla="*/ 259 w 336"/>
                  <a:gd name="T61" fmla="*/ 172 h 542"/>
                  <a:gd name="T62" fmla="*/ 276 w 336"/>
                  <a:gd name="T63" fmla="*/ 147 h 542"/>
                  <a:gd name="T64" fmla="*/ 302 w 336"/>
                  <a:gd name="T65" fmla="*/ 121 h 542"/>
                  <a:gd name="T66" fmla="*/ 310 w 336"/>
                  <a:gd name="T67" fmla="*/ 95 h 5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6"/>
                  <a:gd name="T103" fmla="*/ 0 h 542"/>
                  <a:gd name="T104" fmla="*/ 336 w 336"/>
                  <a:gd name="T105" fmla="*/ 542 h 5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6" h="542">
                    <a:moveTo>
                      <a:pt x="310" y="35"/>
                    </a:moveTo>
                    <a:lnTo>
                      <a:pt x="319" y="43"/>
                    </a:lnTo>
                    <a:lnTo>
                      <a:pt x="328" y="52"/>
                    </a:lnTo>
                    <a:lnTo>
                      <a:pt x="328" y="69"/>
                    </a:lnTo>
                    <a:lnTo>
                      <a:pt x="336" y="78"/>
                    </a:lnTo>
                    <a:lnTo>
                      <a:pt x="336" y="86"/>
                    </a:lnTo>
                    <a:lnTo>
                      <a:pt x="336" y="95"/>
                    </a:lnTo>
                    <a:lnTo>
                      <a:pt x="336" y="112"/>
                    </a:lnTo>
                    <a:lnTo>
                      <a:pt x="336" y="129"/>
                    </a:lnTo>
                    <a:lnTo>
                      <a:pt x="336" y="155"/>
                    </a:lnTo>
                    <a:lnTo>
                      <a:pt x="328" y="181"/>
                    </a:lnTo>
                    <a:lnTo>
                      <a:pt x="319" y="215"/>
                    </a:lnTo>
                    <a:lnTo>
                      <a:pt x="310" y="241"/>
                    </a:lnTo>
                    <a:lnTo>
                      <a:pt x="293" y="267"/>
                    </a:lnTo>
                    <a:lnTo>
                      <a:pt x="276" y="302"/>
                    </a:lnTo>
                    <a:lnTo>
                      <a:pt x="259" y="319"/>
                    </a:lnTo>
                    <a:lnTo>
                      <a:pt x="241" y="345"/>
                    </a:lnTo>
                    <a:lnTo>
                      <a:pt x="233" y="353"/>
                    </a:lnTo>
                    <a:lnTo>
                      <a:pt x="216" y="370"/>
                    </a:lnTo>
                    <a:lnTo>
                      <a:pt x="207" y="388"/>
                    </a:lnTo>
                    <a:lnTo>
                      <a:pt x="190" y="396"/>
                    </a:lnTo>
                    <a:lnTo>
                      <a:pt x="173" y="413"/>
                    </a:lnTo>
                    <a:lnTo>
                      <a:pt x="155" y="422"/>
                    </a:lnTo>
                    <a:lnTo>
                      <a:pt x="147" y="439"/>
                    </a:lnTo>
                    <a:lnTo>
                      <a:pt x="129" y="448"/>
                    </a:lnTo>
                    <a:lnTo>
                      <a:pt x="112" y="456"/>
                    </a:lnTo>
                    <a:lnTo>
                      <a:pt x="95" y="474"/>
                    </a:lnTo>
                    <a:lnTo>
                      <a:pt x="78" y="482"/>
                    </a:lnTo>
                    <a:lnTo>
                      <a:pt x="61" y="491"/>
                    </a:lnTo>
                    <a:lnTo>
                      <a:pt x="43" y="508"/>
                    </a:lnTo>
                    <a:lnTo>
                      <a:pt x="26" y="517"/>
                    </a:lnTo>
                    <a:lnTo>
                      <a:pt x="18" y="525"/>
                    </a:lnTo>
                    <a:lnTo>
                      <a:pt x="0" y="542"/>
                    </a:lnTo>
                    <a:lnTo>
                      <a:pt x="0" y="534"/>
                    </a:lnTo>
                    <a:lnTo>
                      <a:pt x="9" y="525"/>
                    </a:lnTo>
                    <a:lnTo>
                      <a:pt x="18" y="525"/>
                    </a:lnTo>
                    <a:lnTo>
                      <a:pt x="18" y="517"/>
                    </a:lnTo>
                    <a:lnTo>
                      <a:pt x="26" y="508"/>
                    </a:lnTo>
                    <a:lnTo>
                      <a:pt x="35" y="499"/>
                    </a:lnTo>
                    <a:lnTo>
                      <a:pt x="35" y="491"/>
                    </a:lnTo>
                    <a:lnTo>
                      <a:pt x="52" y="474"/>
                    </a:lnTo>
                    <a:lnTo>
                      <a:pt x="69" y="448"/>
                    </a:lnTo>
                    <a:lnTo>
                      <a:pt x="86" y="431"/>
                    </a:lnTo>
                    <a:lnTo>
                      <a:pt x="104" y="405"/>
                    </a:lnTo>
                    <a:lnTo>
                      <a:pt x="112" y="388"/>
                    </a:lnTo>
                    <a:lnTo>
                      <a:pt x="121" y="362"/>
                    </a:lnTo>
                    <a:lnTo>
                      <a:pt x="129" y="336"/>
                    </a:lnTo>
                    <a:lnTo>
                      <a:pt x="129" y="302"/>
                    </a:lnTo>
                    <a:lnTo>
                      <a:pt x="138" y="345"/>
                    </a:lnTo>
                    <a:lnTo>
                      <a:pt x="129" y="241"/>
                    </a:lnTo>
                    <a:lnTo>
                      <a:pt x="155" y="327"/>
                    </a:lnTo>
                    <a:lnTo>
                      <a:pt x="138" y="172"/>
                    </a:lnTo>
                    <a:lnTo>
                      <a:pt x="181" y="310"/>
                    </a:lnTo>
                    <a:lnTo>
                      <a:pt x="155" y="112"/>
                    </a:lnTo>
                    <a:lnTo>
                      <a:pt x="198" y="284"/>
                    </a:lnTo>
                    <a:lnTo>
                      <a:pt x="181" y="69"/>
                    </a:lnTo>
                    <a:lnTo>
                      <a:pt x="216" y="259"/>
                    </a:lnTo>
                    <a:lnTo>
                      <a:pt x="207" y="35"/>
                    </a:lnTo>
                    <a:lnTo>
                      <a:pt x="241" y="215"/>
                    </a:lnTo>
                    <a:lnTo>
                      <a:pt x="224" y="0"/>
                    </a:lnTo>
                    <a:lnTo>
                      <a:pt x="259" y="172"/>
                    </a:lnTo>
                    <a:lnTo>
                      <a:pt x="250" y="9"/>
                    </a:lnTo>
                    <a:lnTo>
                      <a:pt x="276" y="147"/>
                    </a:lnTo>
                    <a:lnTo>
                      <a:pt x="276" y="9"/>
                    </a:lnTo>
                    <a:lnTo>
                      <a:pt x="302" y="121"/>
                    </a:lnTo>
                    <a:lnTo>
                      <a:pt x="302" y="26"/>
                    </a:lnTo>
                    <a:lnTo>
                      <a:pt x="310" y="95"/>
                    </a:lnTo>
                    <a:lnTo>
                      <a:pt x="31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8" name="Freeform 454"/>
              <p:cNvSpPr>
                <a:spLocks/>
              </p:cNvSpPr>
              <p:nvPr/>
            </p:nvSpPr>
            <p:spPr bwMode="auto">
              <a:xfrm>
                <a:off x="10755" y="5951"/>
                <a:ext cx="26" cy="78"/>
              </a:xfrm>
              <a:custGeom>
                <a:avLst/>
                <a:gdLst>
                  <a:gd name="T0" fmla="*/ 26 w 26"/>
                  <a:gd name="T1" fmla="*/ 78 h 78"/>
                  <a:gd name="T2" fmla="*/ 26 w 26"/>
                  <a:gd name="T3" fmla="*/ 60 h 78"/>
                  <a:gd name="T4" fmla="*/ 26 w 26"/>
                  <a:gd name="T5" fmla="*/ 52 h 78"/>
                  <a:gd name="T6" fmla="*/ 26 w 26"/>
                  <a:gd name="T7" fmla="*/ 43 h 78"/>
                  <a:gd name="T8" fmla="*/ 18 w 26"/>
                  <a:gd name="T9" fmla="*/ 35 h 78"/>
                  <a:gd name="T10" fmla="*/ 18 w 26"/>
                  <a:gd name="T11" fmla="*/ 26 h 78"/>
                  <a:gd name="T12" fmla="*/ 9 w 26"/>
                  <a:gd name="T13" fmla="*/ 17 h 78"/>
                  <a:gd name="T14" fmla="*/ 9 w 26"/>
                  <a:gd name="T15" fmla="*/ 9 h 78"/>
                  <a:gd name="T16" fmla="*/ 0 w 26"/>
                  <a:gd name="T17" fmla="*/ 0 h 78"/>
                  <a:gd name="T18" fmla="*/ 0 w 26"/>
                  <a:gd name="T19" fmla="*/ 9 h 78"/>
                  <a:gd name="T20" fmla="*/ 9 w 26"/>
                  <a:gd name="T21" fmla="*/ 17 h 78"/>
                  <a:gd name="T22" fmla="*/ 18 w 26"/>
                  <a:gd name="T23" fmla="*/ 35 h 78"/>
                  <a:gd name="T24" fmla="*/ 26 w 26"/>
                  <a:gd name="T25" fmla="*/ 60 h 78"/>
                  <a:gd name="T26" fmla="*/ 26 w 26"/>
                  <a:gd name="T27" fmla="*/ 78 h 78"/>
                  <a:gd name="T28" fmla="*/ 26 w 26"/>
                  <a:gd name="T29" fmla="*/ 78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78"/>
                  <a:gd name="T47" fmla="*/ 26 w 26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78">
                    <a:moveTo>
                      <a:pt x="26" y="78"/>
                    </a:moveTo>
                    <a:lnTo>
                      <a:pt x="26" y="60"/>
                    </a:lnTo>
                    <a:lnTo>
                      <a:pt x="26" y="52"/>
                    </a:lnTo>
                    <a:lnTo>
                      <a:pt x="26" y="43"/>
                    </a:lnTo>
                    <a:lnTo>
                      <a:pt x="18" y="35"/>
                    </a:lnTo>
                    <a:lnTo>
                      <a:pt x="18" y="26"/>
                    </a:lnTo>
                    <a:lnTo>
                      <a:pt x="9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18" y="35"/>
                    </a:lnTo>
                    <a:lnTo>
                      <a:pt x="26" y="60"/>
                    </a:lnTo>
                    <a:lnTo>
                      <a:pt x="26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99" name="Freeform 455"/>
              <p:cNvSpPr>
                <a:spLocks/>
              </p:cNvSpPr>
              <p:nvPr/>
            </p:nvSpPr>
            <p:spPr bwMode="auto">
              <a:xfrm>
                <a:off x="10764" y="6029"/>
                <a:ext cx="17" cy="103"/>
              </a:xfrm>
              <a:custGeom>
                <a:avLst/>
                <a:gdLst>
                  <a:gd name="T0" fmla="*/ 9 w 17"/>
                  <a:gd name="T1" fmla="*/ 103 h 103"/>
                  <a:gd name="T2" fmla="*/ 9 w 17"/>
                  <a:gd name="T3" fmla="*/ 77 h 103"/>
                  <a:gd name="T4" fmla="*/ 17 w 17"/>
                  <a:gd name="T5" fmla="*/ 51 h 103"/>
                  <a:gd name="T6" fmla="*/ 17 w 17"/>
                  <a:gd name="T7" fmla="*/ 25 h 103"/>
                  <a:gd name="T8" fmla="*/ 17 w 17"/>
                  <a:gd name="T9" fmla="*/ 0 h 103"/>
                  <a:gd name="T10" fmla="*/ 17 w 17"/>
                  <a:gd name="T11" fmla="*/ 0 h 103"/>
                  <a:gd name="T12" fmla="*/ 17 w 17"/>
                  <a:gd name="T13" fmla="*/ 25 h 103"/>
                  <a:gd name="T14" fmla="*/ 17 w 17"/>
                  <a:gd name="T15" fmla="*/ 51 h 103"/>
                  <a:gd name="T16" fmla="*/ 9 w 17"/>
                  <a:gd name="T17" fmla="*/ 77 h 103"/>
                  <a:gd name="T18" fmla="*/ 0 w 17"/>
                  <a:gd name="T19" fmla="*/ 103 h 103"/>
                  <a:gd name="T20" fmla="*/ 9 w 17"/>
                  <a:gd name="T21" fmla="*/ 103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03"/>
                  <a:gd name="T35" fmla="*/ 17 w 17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03">
                    <a:moveTo>
                      <a:pt x="9" y="103"/>
                    </a:moveTo>
                    <a:lnTo>
                      <a:pt x="9" y="77"/>
                    </a:lnTo>
                    <a:lnTo>
                      <a:pt x="17" y="51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7" y="25"/>
                    </a:lnTo>
                    <a:lnTo>
                      <a:pt x="17" y="51"/>
                    </a:lnTo>
                    <a:lnTo>
                      <a:pt x="9" y="77"/>
                    </a:lnTo>
                    <a:lnTo>
                      <a:pt x="0" y="103"/>
                    </a:lnTo>
                    <a:lnTo>
                      <a:pt x="9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0" name="Freeform 456"/>
              <p:cNvSpPr>
                <a:spLocks/>
              </p:cNvSpPr>
              <p:nvPr/>
            </p:nvSpPr>
            <p:spPr bwMode="auto">
              <a:xfrm>
                <a:off x="10678" y="6132"/>
                <a:ext cx="95" cy="146"/>
              </a:xfrm>
              <a:custGeom>
                <a:avLst/>
                <a:gdLst>
                  <a:gd name="T0" fmla="*/ 8 w 95"/>
                  <a:gd name="T1" fmla="*/ 146 h 146"/>
                  <a:gd name="T2" fmla="*/ 17 w 95"/>
                  <a:gd name="T3" fmla="*/ 129 h 146"/>
                  <a:gd name="T4" fmla="*/ 34 w 95"/>
                  <a:gd name="T5" fmla="*/ 112 h 146"/>
                  <a:gd name="T6" fmla="*/ 43 w 95"/>
                  <a:gd name="T7" fmla="*/ 95 h 146"/>
                  <a:gd name="T8" fmla="*/ 60 w 95"/>
                  <a:gd name="T9" fmla="*/ 77 h 146"/>
                  <a:gd name="T10" fmla="*/ 69 w 95"/>
                  <a:gd name="T11" fmla="*/ 52 h 146"/>
                  <a:gd name="T12" fmla="*/ 77 w 95"/>
                  <a:gd name="T13" fmla="*/ 34 h 146"/>
                  <a:gd name="T14" fmla="*/ 86 w 95"/>
                  <a:gd name="T15" fmla="*/ 17 h 146"/>
                  <a:gd name="T16" fmla="*/ 95 w 95"/>
                  <a:gd name="T17" fmla="*/ 0 h 146"/>
                  <a:gd name="T18" fmla="*/ 86 w 95"/>
                  <a:gd name="T19" fmla="*/ 0 h 146"/>
                  <a:gd name="T20" fmla="*/ 77 w 95"/>
                  <a:gd name="T21" fmla="*/ 17 h 146"/>
                  <a:gd name="T22" fmla="*/ 77 w 95"/>
                  <a:gd name="T23" fmla="*/ 34 h 146"/>
                  <a:gd name="T24" fmla="*/ 60 w 95"/>
                  <a:gd name="T25" fmla="*/ 52 h 146"/>
                  <a:gd name="T26" fmla="*/ 51 w 95"/>
                  <a:gd name="T27" fmla="*/ 77 h 146"/>
                  <a:gd name="T28" fmla="*/ 43 w 95"/>
                  <a:gd name="T29" fmla="*/ 95 h 146"/>
                  <a:gd name="T30" fmla="*/ 26 w 95"/>
                  <a:gd name="T31" fmla="*/ 112 h 146"/>
                  <a:gd name="T32" fmla="*/ 17 w 95"/>
                  <a:gd name="T33" fmla="*/ 129 h 146"/>
                  <a:gd name="T34" fmla="*/ 0 w 95"/>
                  <a:gd name="T35" fmla="*/ 138 h 146"/>
                  <a:gd name="T36" fmla="*/ 8 w 95"/>
                  <a:gd name="T37" fmla="*/ 146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146"/>
                  <a:gd name="T59" fmla="*/ 95 w 95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146">
                    <a:moveTo>
                      <a:pt x="8" y="146"/>
                    </a:moveTo>
                    <a:lnTo>
                      <a:pt x="17" y="129"/>
                    </a:lnTo>
                    <a:lnTo>
                      <a:pt x="34" y="112"/>
                    </a:lnTo>
                    <a:lnTo>
                      <a:pt x="43" y="95"/>
                    </a:lnTo>
                    <a:lnTo>
                      <a:pt x="60" y="77"/>
                    </a:lnTo>
                    <a:lnTo>
                      <a:pt x="69" y="52"/>
                    </a:lnTo>
                    <a:lnTo>
                      <a:pt x="77" y="34"/>
                    </a:lnTo>
                    <a:lnTo>
                      <a:pt x="86" y="17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77" y="17"/>
                    </a:lnTo>
                    <a:lnTo>
                      <a:pt x="77" y="34"/>
                    </a:lnTo>
                    <a:lnTo>
                      <a:pt x="60" y="52"/>
                    </a:lnTo>
                    <a:lnTo>
                      <a:pt x="51" y="77"/>
                    </a:lnTo>
                    <a:lnTo>
                      <a:pt x="43" y="95"/>
                    </a:lnTo>
                    <a:lnTo>
                      <a:pt x="26" y="112"/>
                    </a:lnTo>
                    <a:lnTo>
                      <a:pt x="17" y="129"/>
                    </a:lnTo>
                    <a:lnTo>
                      <a:pt x="0" y="138"/>
                    </a:lnTo>
                    <a:lnTo>
                      <a:pt x="8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1" name="Freeform 457"/>
              <p:cNvSpPr>
                <a:spLocks/>
              </p:cNvSpPr>
              <p:nvPr/>
            </p:nvSpPr>
            <p:spPr bwMode="auto">
              <a:xfrm>
                <a:off x="10540" y="6270"/>
                <a:ext cx="146" cy="120"/>
              </a:xfrm>
              <a:custGeom>
                <a:avLst/>
                <a:gdLst>
                  <a:gd name="T0" fmla="*/ 9 w 146"/>
                  <a:gd name="T1" fmla="*/ 120 h 120"/>
                  <a:gd name="T2" fmla="*/ 17 w 146"/>
                  <a:gd name="T3" fmla="*/ 120 h 120"/>
                  <a:gd name="T4" fmla="*/ 26 w 146"/>
                  <a:gd name="T5" fmla="*/ 111 h 120"/>
                  <a:gd name="T6" fmla="*/ 34 w 146"/>
                  <a:gd name="T7" fmla="*/ 103 h 120"/>
                  <a:gd name="T8" fmla="*/ 43 w 146"/>
                  <a:gd name="T9" fmla="*/ 94 h 120"/>
                  <a:gd name="T10" fmla="*/ 52 w 146"/>
                  <a:gd name="T11" fmla="*/ 94 h 120"/>
                  <a:gd name="T12" fmla="*/ 60 w 146"/>
                  <a:gd name="T13" fmla="*/ 86 h 120"/>
                  <a:gd name="T14" fmla="*/ 69 w 146"/>
                  <a:gd name="T15" fmla="*/ 77 h 120"/>
                  <a:gd name="T16" fmla="*/ 78 w 146"/>
                  <a:gd name="T17" fmla="*/ 68 h 120"/>
                  <a:gd name="T18" fmla="*/ 86 w 146"/>
                  <a:gd name="T19" fmla="*/ 60 h 120"/>
                  <a:gd name="T20" fmla="*/ 95 w 146"/>
                  <a:gd name="T21" fmla="*/ 51 h 120"/>
                  <a:gd name="T22" fmla="*/ 103 w 146"/>
                  <a:gd name="T23" fmla="*/ 43 h 120"/>
                  <a:gd name="T24" fmla="*/ 112 w 146"/>
                  <a:gd name="T25" fmla="*/ 34 h 120"/>
                  <a:gd name="T26" fmla="*/ 121 w 146"/>
                  <a:gd name="T27" fmla="*/ 25 h 120"/>
                  <a:gd name="T28" fmla="*/ 129 w 146"/>
                  <a:gd name="T29" fmla="*/ 17 h 120"/>
                  <a:gd name="T30" fmla="*/ 138 w 146"/>
                  <a:gd name="T31" fmla="*/ 17 h 120"/>
                  <a:gd name="T32" fmla="*/ 146 w 146"/>
                  <a:gd name="T33" fmla="*/ 8 h 120"/>
                  <a:gd name="T34" fmla="*/ 138 w 146"/>
                  <a:gd name="T35" fmla="*/ 0 h 120"/>
                  <a:gd name="T36" fmla="*/ 138 w 146"/>
                  <a:gd name="T37" fmla="*/ 8 h 120"/>
                  <a:gd name="T38" fmla="*/ 129 w 146"/>
                  <a:gd name="T39" fmla="*/ 17 h 120"/>
                  <a:gd name="T40" fmla="*/ 121 w 146"/>
                  <a:gd name="T41" fmla="*/ 25 h 120"/>
                  <a:gd name="T42" fmla="*/ 112 w 146"/>
                  <a:gd name="T43" fmla="*/ 34 h 120"/>
                  <a:gd name="T44" fmla="*/ 103 w 146"/>
                  <a:gd name="T45" fmla="*/ 43 h 120"/>
                  <a:gd name="T46" fmla="*/ 95 w 146"/>
                  <a:gd name="T47" fmla="*/ 51 h 120"/>
                  <a:gd name="T48" fmla="*/ 86 w 146"/>
                  <a:gd name="T49" fmla="*/ 60 h 120"/>
                  <a:gd name="T50" fmla="*/ 78 w 146"/>
                  <a:gd name="T51" fmla="*/ 60 h 120"/>
                  <a:gd name="T52" fmla="*/ 69 w 146"/>
                  <a:gd name="T53" fmla="*/ 68 h 120"/>
                  <a:gd name="T54" fmla="*/ 60 w 146"/>
                  <a:gd name="T55" fmla="*/ 77 h 120"/>
                  <a:gd name="T56" fmla="*/ 52 w 146"/>
                  <a:gd name="T57" fmla="*/ 86 h 120"/>
                  <a:gd name="T58" fmla="*/ 34 w 146"/>
                  <a:gd name="T59" fmla="*/ 94 h 120"/>
                  <a:gd name="T60" fmla="*/ 34 w 146"/>
                  <a:gd name="T61" fmla="*/ 103 h 120"/>
                  <a:gd name="T62" fmla="*/ 17 w 146"/>
                  <a:gd name="T63" fmla="*/ 103 h 120"/>
                  <a:gd name="T64" fmla="*/ 9 w 146"/>
                  <a:gd name="T65" fmla="*/ 111 h 120"/>
                  <a:gd name="T66" fmla="*/ 0 w 146"/>
                  <a:gd name="T67" fmla="*/ 120 h 120"/>
                  <a:gd name="T68" fmla="*/ 9 w 146"/>
                  <a:gd name="T69" fmla="*/ 120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120"/>
                  <a:gd name="T107" fmla="*/ 146 w 146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120">
                    <a:moveTo>
                      <a:pt x="9" y="120"/>
                    </a:moveTo>
                    <a:lnTo>
                      <a:pt x="17" y="120"/>
                    </a:lnTo>
                    <a:lnTo>
                      <a:pt x="26" y="111"/>
                    </a:lnTo>
                    <a:lnTo>
                      <a:pt x="34" y="103"/>
                    </a:lnTo>
                    <a:lnTo>
                      <a:pt x="43" y="94"/>
                    </a:lnTo>
                    <a:lnTo>
                      <a:pt x="52" y="94"/>
                    </a:lnTo>
                    <a:lnTo>
                      <a:pt x="60" y="86"/>
                    </a:lnTo>
                    <a:lnTo>
                      <a:pt x="69" y="77"/>
                    </a:lnTo>
                    <a:lnTo>
                      <a:pt x="78" y="68"/>
                    </a:lnTo>
                    <a:lnTo>
                      <a:pt x="86" y="60"/>
                    </a:lnTo>
                    <a:lnTo>
                      <a:pt x="95" y="51"/>
                    </a:lnTo>
                    <a:lnTo>
                      <a:pt x="103" y="43"/>
                    </a:lnTo>
                    <a:lnTo>
                      <a:pt x="112" y="34"/>
                    </a:lnTo>
                    <a:lnTo>
                      <a:pt x="121" y="25"/>
                    </a:lnTo>
                    <a:lnTo>
                      <a:pt x="129" y="17"/>
                    </a:lnTo>
                    <a:lnTo>
                      <a:pt x="138" y="17"/>
                    </a:lnTo>
                    <a:lnTo>
                      <a:pt x="146" y="8"/>
                    </a:lnTo>
                    <a:lnTo>
                      <a:pt x="138" y="0"/>
                    </a:lnTo>
                    <a:lnTo>
                      <a:pt x="138" y="8"/>
                    </a:lnTo>
                    <a:lnTo>
                      <a:pt x="129" y="17"/>
                    </a:lnTo>
                    <a:lnTo>
                      <a:pt x="121" y="25"/>
                    </a:lnTo>
                    <a:lnTo>
                      <a:pt x="112" y="34"/>
                    </a:lnTo>
                    <a:lnTo>
                      <a:pt x="103" y="43"/>
                    </a:lnTo>
                    <a:lnTo>
                      <a:pt x="95" y="51"/>
                    </a:lnTo>
                    <a:lnTo>
                      <a:pt x="86" y="60"/>
                    </a:lnTo>
                    <a:lnTo>
                      <a:pt x="78" y="60"/>
                    </a:lnTo>
                    <a:lnTo>
                      <a:pt x="69" y="68"/>
                    </a:lnTo>
                    <a:lnTo>
                      <a:pt x="60" y="77"/>
                    </a:lnTo>
                    <a:lnTo>
                      <a:pt x="52" y="86"/>
                    </a:lnTo>
                    <a:lnTo>
                      <a:pt x="34" y="94"/>
                    </a:lnTo>
                    <a:lnTo>
                      <a:pt x="34" y="103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0" y="120"/>
                    </a:lnTo>
                    <a:lnTo>
                      <a:pt x="9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2" name="Freeform 458"/>
              <p:cNvSpPr>
                <a:spLocks/>
              </p:cNvSpPr>
              <p:nvPr/>
            </p:nvSpPr>
            <p:spPr bwMode="auto">
              <a:xfrm>
                <a:off x="10437" y="6390"/>
                <a:ext cx="112" cy="86"/>
              </a:xfrm>
              <a:custGeom>
                <a:avLst/>
                <a:gdLst>
                  <a:gd name="T0" fmla="*/ 8 w 112"/>
                  <a:gd name="T1" fmla="*/ 77 h 86"/>
                  <a:gd name="T2" fmla="*/ 8 w 112"/>
                  <a:gd name="T3" fmla="*/ 77 h 86"/>
                  <a:gd name="T4" fmla="*/ 112 w 112"/>
                  <a:gd name="T5" fmla="*/ 0 h 86"/>
                  <a:gd name="T6" fmla="*/ 103 w 112"/>
                  <a:gd name="T7" fmla="*/ 0 h 86"/>
                  <a:gd name="T8" fmla="*/ 8 w 112"/>
                  <a:gd name="T9" fmla="*/ 69 h 86"/>
                  <a:gd name="T10" fmla="*/ 8 w 112"/>
                  <a:gd name="T11" fmla="*/ 77 h 86"/>
                  <a:gd name="T12" fmla="*/ 8 w 112"/>
                  <a:gd name="T13" fmla="*/ 77 h 86"/>
                  <a:gd name="T14" fmla="*/ 0 w 112"/>
                  <a:gd name="T15" fmla="*/ 86 h 86"/>
                  <a:gd name="T16" fmla="*/ 8 w 112"/>
                  <a:gd name="T17" fmla="*/ 77 h 86"/>
                  <a:gd name="T18" fmla="*/ 8 w 112"/>
                  <a:gd name="T19" fmla="*/ 77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86"/>
                  <a:gd name="T32" fmla="*/ 112 w 112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86">
                    <a:moveTo>
                      <a:pt x="8" y="77"/>
                    </a:moveTo>
                    <a:lnTo>
                      <a:pt x="8" y="77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8" y="69"/>
                    </a:lnTo>
                    <a:lnTo>
                      <a:pt x="8" y="77"/>
                    </a:lnTo>
                    <a:lnTo>
                      <a:pt x="0" y="86"/>
                    </a:lnTo>
                    <a:lnTo>
                      <a:pt x="8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3" name="Freeform 459"/>
              <p:cNvSpPr>
                <a:spLocks/>
              </p:cNvSpPr>
              <p:nvPr/>
            </p:nvSpPr>
            <p:spPr bwMode="auto">
              <a:xfrm>
                <a:off x="10445" y="6321"/>
                <a:ext cx="112" cy="146"/>
              </a:xfrm>
              <a:custGeom>
                <a:avLst/>
                <a:gdLst>
                  <a:gd name="T0" fmla="*/ 112 w 112"/>
                  <a:gd name="T1" fmla="*/ 0 h 146"/>
                  <a:gd name="T2" fmla="*/ 95 w 112"/>
                  <a:gd name="T3" fmla="*/ 17 h 146"/>
                  <a:gd name="T4" fmla="*/ 86 w 112"/>
                  <a:gd name="T5" fmla="*/ 35 h 146"/>
                  <a:gd name="T6" fmla="*/ 69 w 112"/>
                  <a:gd name="T7" fmla="*/ 52 h 146"/>
                  <a:gd name="T8" fmla="*/ 52 w 112"/>
                  <a:gd name="T9" fmla="*/ 69 h 146"/>
                  <a:gd name="T10" fmla="*/ 43 w 112"/>
                  <a:gd name="T11" fmla="*/ 86 h 146"/>
                  <a:gd name="T12" fmla="*/ 26 w 112"/>
                  <a:gd name="T13" fmla="*/ 103 h 146"/>
                  <a:gd name="T14" fmla="*/ 9 w 112"/>
                  <a:gd name="T15" fmla="*/ 121 h 146"/>
                  <a:gd name="T16" fmla="*/ 0 w 112"/>
                  <a:gd name="T17" fmla="*/ 146 h 146"/>
                  <a:gd name="T18" fmla="*/ 0 w 112"/>
                  <a:gd name="T19" fmla="*/ 146 h 146"/>
                  <a:gd name="T20" fmla="*/ 9 w 112"/>
                  <a:gd name="T21" fmla="*/ 138 h 146"/>
                  <a:gd name="T22" fmla="*/ 26 w 112"/>
                  <a:gd name="T23" fmla="*/ 121 h 146"/>
                  <a:gd name="T24" fmla="*/ 43 w 112"/>
                  <a:gd name="T25" fmla="*/ 103 h 146"/>
                  <a:gd name="T26" fmla="*/ 61 w 112"/>
                  <a:gd name="T27" fmla="*/ 78 h 146"/>
                  <a:gd name="T28" fmla="*/ 78 w 112"/>
                  <a:gd name="T29" fmla="*/ 52 h 146"/>
                  <a:gd name="T30" fmla="*/ 95 w 112"/>
                  <a:gd name="T31" fmla="*/ 26 h 146"/>
                  <a:gd name="T32" fmla="*/ 104 w 112"/>
                  <a:gd name="T33" fmla="*/ 9 h 146"/>
                  <a:gd name="T34" fmla="*/ 112 w 112"/>
                  <a:gd name="T35" fmla="*/ 0 h 146"/>
                  <a:gd name="T36" fmla="*/ 112 w 112"/>
                  <a:gd name="T37" fmla="*/ 0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146"/>
                  <a:gd name="T59" fmla="*/ 112 w 112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146">
                    <a:moveTo>
                      <a:pt x="112" y="0"/>
                    </a:moveTo>
                    <a:lnTo>
                      <a:pt x="95" y="17"/>
                    </a:lnTo>
                    <a:lnTo>
                      <a:pt x="86" y="35"/>
                    </a:lnTo>
                    <a:lnTo>
                      <a:pt x="69" y="52"/>
                    </a:lnTo>
                    <a:lnTo>
                      <a:pt x="52" y="69"/>
                    </a:lnTo>
                    <a:lnTo>
                      <a:pt x="43" y="86"/>
                    </a:lnTo>
                    <a:lnTo>
                      <a:pt x="26" y="103"/>
                    </a:lnTo>
                    <a:lnTo>
                      <a:pt x="9" y="121"/>
                    </a:lnTo>
                    <a:lnTo>
                      <a:pt x="0" y="146"/>
                    </a:lnTo>
                    <a:lnTo>
                      <a:pt x="9" y="138"/>
                    </a:lnTo>
                    <a:lnTo>
                      <a:pt x="26" y="121"/>
                    </a:lnTo>
                    <a:lnTo>
                      <a:pt x="43" y="103"/>
                    </a:lnTo>
                    <a:lnTo>
                      <a:pt x="61" y="78"/>
                    </a:lnTo>
                    <a:lnTo>
                      <a:pt x="78" y="52"/>
                    </a:lnTo>
                    <a:lnTo>
                      <a:pt x="95" y="26"/>
                    </a:lnTo>
                    <a:lnTo>
                      <a:pt x="104" y="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4" name="Freeform 460"/>
              <p:cNvSpPr>
                <a:spLocks/>
              </p:cNvSpPr>
              <p:nvPr/>
            </p:nvSpPr>
            <p:spPr bwMode="auto">
              <a:xfrm>
                <a:off x="10557" y="6218"/>
                <a:ext cx="17" cy="103"/>
              </a:xfrm>
              <a:custGeom>
                <a:avLst/>
                <a:gdLst>
                  <a:gd name="T0" fmla="*/ 17 w 17"/>
                  <a:gd name="T1" fmla="*/ 9 h 103"/>
                  <a:gd name="T2" fmla="*/ 17 w 17"/>
                  <a:gd name="T3" fmla="*/ 9 h 103"/>
                  <a:gd name="T4" fmla="*/ 17 w 17"/>
                  <a:gd name="T5" fmla="*/ 34 h 103"/>
                  <a:gd name="T6" fmla="*/ 9 w 17"/>
                  <a:gd name="T7" fmla="*/ 60 h 103"/>
                  <a:gd name="T8" fmla="*/ 0 w 17"/>
                  <a:gd name="T9" fmla="*/ 77 h 103"/>
                  <a:gd name="T10" fmla="*/ 0 w 17"/>
                  <a:gd name="T11" fmla="*/ 103 h 103"/>
                  <a:gd name="T12" fmla="*/ 0 w 17"/>
                  <a:gd name="T13" fmla="*/ 103 h 103"/>
                  <a:gd name="T14" fmla="*/ 9 w 17"/>
                  <a:gd name="T15" fmla="*/ 86 h 103"/>
                  <a:gd name="T16" fmla="*/ 17 w 17"/>
                  <a:gd name="T17" fmla="*/ 60 h 103"/>
                  <a:gd name="T18" fmla="*/ 17 w 17"/>
                  <a:gd name="T19" fmla="*/ 34 h 103"/>
                  <a:gd name="T20" fmla="*/ 17 w 17"/>
                  <a:gd name="T21" fmla="*/ 9 h 103"/>
                  <a:gd name="T22" fmla="*/ 17 w 17"/>
                  <a:gd name="T23" fmla="*/ 9 h 103"/>
                  <a:gd name="T24" fmla="*/ 17 w 17"/>
                  <a:gd name="T25" fmla="*/ 9 h 103"/>
                  <a:gd name="T26" fmla="*/ 17 w 17"/>
                  <a:gd name="T27" fmla="*/ 0 h 103"/>
                  <a:gd name="T28" fmla="*/ 17 w 17"/>
                  <a:gd name="T29" fmla="*/ 9 h 103"/>
                  <a:gd name="T30" fmla="*/ 17 w 17"/>
                  <a:gd name="T31" fmla="*/ 9 h 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03"/>
                  <a:gd name="T50" fmla="*/ 17 w 17"/>
                  <a:gd name="T51" fmla="*/ 103 h 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03">
                    <a:moveTo>
                      <a:pt x="17" y="9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9" y="60"/>
                    </a:lnTo>
                    <a:lnTo>
                      <a:pt x="0" y="77"/>
                    </a:lnTo>
                    <a:lnTo>
                      <a:pt x="0" y="103"/>
                    </a:lnTo>
                    <a:lnTo>
                      <a:pt x="9" y="86"/>
                    </a:lnTo>
                    <a:lnTo>
                      <a:pt x="17" y="60"/>
                    </a:lnTo>
                    <a:lnTo>
                      <a:pt x="17" y="34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5" name="Freeform 461"/>
              <p:cNvSpPr>
                <a:spLocks/>
              </p:cNvSpPr>
              <p:nvPr/>
            </p:nvSpPr>
            <p:spPr bwMode="auto">
              <a:xfrm>
                <a:off x="10574" y="6227"/>
                <a:ext cx="9" cy="43"/>
              </a:xfrm>
              <a:custGeom>
                <a:avLst/>
                <a:gdLst>
                  <a:gd name="T0" fmla="*/ 9 w 9"/>
                  <a:gd name="T1" fmla="*/ 43 h 43"/>
                  <a:gd name="T2" fmla="*/ 9 w 9"/>
                  <a:gd name="T3" fmla="*/ 43 h 43"/>
                  <a:gd name="T4" fmla="*/ 0 w 9"/>
                  <a:gd name="T5" fmla="*/ 0 h 43"/>
                  <a:gd name="T6" fmla="*/ 0 w 9"/>
                  <a:gd name="T7" fmla="*/ 0 h 43"/>
                  <a:gd name="T8" fmla="*/ 9 w 9"/>
                  <a:gd name="T9" fmla="*/ 43 h 43"/>
                  <a:gd name="T10" fmla="*/ 9 w 9"/>
                  <a:gd name="T11" fmla="*/ 43 h 43"/>
                  <a:gd name="T12" fmla="*/ 9 w 9"/>
                  <a:gd name="T13" fmla="*/ 4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3"/>
                  <a:gd name="T23" fmla="*/ 9 w 9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3">
                    <a:moveTo>
                      <a:pt x="9" y="43"/>
                    </a:moveTo>
                    <a:lnTo>
                      <a:pt x="9" y="43"/>
                    </a:lnTo>
                    <a:lnTo>
                      <a:pt x="0" y="0"/>
                    </a:ln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6" name="Freeform 462"/>
              <p:cNvSpPr>
                <a:spLocks/>
              </p:cNvSpPr>
              <p:nvPr/>
            </p:nvSpPr>
            <p:spPr bwMode="auto">
              <a:xfrm>
                <a:off x="10574" y="6158"/>
                <a:ext cx="9" cy="112"/>
              </a:xfrm>
              <a:custGeom>
                <a:avLst/>
                <a:gdLst>
                  <a:gd name="T0" fmla="*/ 0 w 9"/>
                  <a:gd name="T1" fmla="*/ 8 h 112"/>
                  <a:gd name="T2" fmla="*/ 0 w 9"/>
                  <a:gd name="T3" fmla="*/ 8 h 112"/>
                  <a:gd name="T4" fmla="*/ 9 w 9"/>
                  <a:gd name="T5" fmla="*/ 112 h 112"/>
                  <a:gd name="T6" fmla="*/ 9 w 9"/>
                  <a:gd name="T7" fmla="*/ 112 h 112"/>
                  <a:gd name="T8" fmla="*/ 0 w 9"/>
                  <a:gd name="T9" fmla="*/ 8 h 112"/>
                  <a:gd name="T10" fmla="*/ 0 w 9"/>
                  <a:gd name="T11" fmla="*/ 8 h 112"/>
                  <a:gd name="T12" fmla="*/ 0 w 9"/>
                  <a:gd name="T13" fmla="*/ 8 h 112"/>
                  <a:gd name="T14" fmla="*/ 0 w 9"/>
                  <a:gd name="T15" fmla="*/ 0 h 112"/>
                  <a:gd name="T16" fmla="*/ 0 w 9"/>
                  <a:gd name="T17" fmla="*/ 8 h 112"/>
                  <a:gd name="T18" fmla="*/ 0 w 9"/>
                  <a:gd name="T19" fmla="*/ 8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12"/>
                  <a:gd name="T32" fmla="*/ 9 w 9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12">
                    <a:moveTo>
                      <a:pt x="0" y="8"/>
                    </a:moveTo>
                    <a:lnTo>
                      <a:pt x="0" y="8"/>
                    </a:lnTo>
                    <a:lnTo>
                      <a:pt x="9" y="11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7" name="Freeform 463"/>
              <p:cNvSpPr>
                <a:spLocks/>
              </p:cNvSpPr>
              <p:nvPr/>
            </p:nvSpPr>
            <p:spPr bwMode="auto">
              <a:xfrm>
                <a:off x="10574" y="6166"/>
                <a:ext cx="35" cy="104"/>
              </a:xfrm>
              <a:custGeom>
                <a:avLst/>
                <a:gdLst>
                  <a:gd name="T0" fmla="*/ 26 w 35"/>
                  <a:gd name="T1" fmla="*/ 86 h 104"/>
                  <a:gd name="T2" fmla="*/ 26 w 35"/>
                  <a:gd name="T3" fmla="*/ 86 h 104"/>
                  <a:gd name="T4" fmla="*/ 0 w 35"/>
                  <a:gd name="T5" fmla="*/ 0 h 104"/>
                  <a:gd name="T6" fmla="*/ 0 w 35"/>
                  <a:gd name="T7" fmla="*/ 0 h 104"/>
                  <a:gd name="T8" fmla="*/ 26 w 35"/>
                  <a:gd name="T9" fmla="*/ 86 h 104"/>
                  <a:gd name="T10" fmla="*/ 26 w 35"/>
                  <a:gd name="T11" fmla="*/ 86 h 104"/>
                  <a:gd name="T12" fmla="*/ 26 w 35"/>
                  <a:gd name="T13" fmla="*/ 86 h 104"/>
                  <a:gd name="T14" fmla="*/ 35 w 35"/>
                  <a:gd name="T15" fmla="*/ 104 h 104"/>
                  <a:gd name="T16" fmla="*/ 26 w 35"/>
                  <a:gd name="T17" fmla="*/ 86 h 104"/>
                  <a:gd name="T18" fmla="*/ 26 w 35"/>
                  <a:gd name="T19" fmla="*/ 86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104"/>
                  <a:gd name="T32" fmla="*/ 35 w 35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104">
                    <a:moveTo>
                      <a:pt x="26" y="86"/>
                    </a:moveTo>
                    <a:lnTo>
                      <a:pt x="26" y="86"/>
                    </a:lnTo>
                    <a:lnTo>
                      <a:pt x="0" y="0"/>
                    </a:lnTo>
                    <a:lnTo>
                      <a:pt x="26" y="86"/>
                    </a:lnTo>
                    <a:lnTo>
                      <a:pt x="35" y="104"/>
                    </a:lnTo>
                    <a:lnTo>
                      <a:pt x="2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8" name="Freeform 464"/>
              <p:cNvSpPr>
                <a:spLocks/>
              </p:cNvSpPr>
              <p:nvPr/>
            </p:nvSpPr>
            <p:spPr bwMode="auto">
              <a:xfrm>
                <a:off x="10574" y="6097"/>
                <a:ext cx="26" cy="155"/>
              </a:xfrm>
              <a:custGeom>
                <a:avLst/>
                <a:gdLst>
                  <a:gd name="T0" fmla="*/ 9 w 26"/>
                  <a:gd name="T1" fmla="*/ 0 h 155"/>
                  <a:gd name="T2" fmla="*/ 0 w 26"/>
                  <a:gd name="T3" fmla="*/ 0 h 155"/>
                  <a:gd name="T4" fmla="*/ 26 w 26"/>
                  <a:gd name="T5" fmla="*/ 155 h 155"/>
                  <a:gd name="T6" fmla="*/ 26 w 26"/>
                  <a:gd name="T7" fmla="*/ 155 h 155"/>
                  <a:gd name="T8" fmla="*/ 9 w 26"/>
                  <a:gd name="T9" fmla="*/ 0 h 155"/>
                  <a:gd name="T10" fmla="*/ 0 w 26"/>
                  <a:gd name="T11" fmla="*/ 0 h 155"/>
                  <a:gd name="T12" fmla="*/ 9 w 26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55"/>
                  <a:gd name="T23" fmla="*/ 26 w 26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55">
                    <a:moveTo>
                      <a:pt x="9" y="0"/>
                    </a:moveTo>
                    <a:lnTo>
                      <a:pt x="0" y="0"/>
                    </a:lnTo>
                    <a:lnTo>
                      <a:pt x="26" y="15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09" name="Freeform 465"/>
              <p:cNvSpPr>
                <a:spLocks/>
              </p:cNvSpPr>
              <p:nvPr/>
            </p:nvSpPr>
            <p:spPr bwMode="auto">
              <a:xfrm>
                <a:off x="10574" y="6097"/>
                <a:ext cx="52" cy="147"/>
              </a:xfrm>
              <a:custGeom>
                <a:avLst/>
                <a:gdLst>
                  <a:gd name="T0" fmla="*/ 44 w 52"/>
                  <a:gd name="T1" fmla="*/ 138 h 147"/>
                  <a:gd name="T2" fmla="*/ 52 w 52"/>
                  <a:gd name="T3" fmla="*/ 138 h 147"/>
                  <a:gd name="T4" fmla="*/ 9 w 52"/>
                  <a:gd name="T5" fmla="*/ 0 h 147"/>
                  <a:gd name="T6" fmla="*/ 0 w 52"/>
                  <a:gd name="T7" fmla="*/ 0 h 147"/>
                  <a:gd name="T8" fmla="*/ 44 w 52"/>
                  <a:gd name="T9" fmla="*/ 138 h 147"/>
                  <a:gd name="T10" fmla="*/ 52 w 52"/>
                  <a:gd name="T11" fmla="*/ 138 h 147"/>
                  <a:gd name="T12" fmla="*/ 44 w 52"/>
                  <a:gd name="T13" fmla="*/ 138 h 147"/>
                  <a:gd name="T14" fmla="*/ 52 w 52"/>
                  <a:gd name="T15" fmla="*/ 147 h 147"/>
                  <a:gd name="T16" fmla="*/ 52 w 52"/>
                  <a:gd name="T17" fmla="*/ 138 h 147"/>
                  <a:gd name="T18" fmla="*/ 44 w 52"/>
                  <a:gd name="T19" fmla="*/ 138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47"/>
                  <a:gd name="T32" fmla="*/ 52 w 52"/>
                  <a:gd name="T33" fmla="*/ 147 h 1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47">
                    <a:moveTo>
                      <a:pt x="44" y="138"/>
                    </a:moveTo>
                    <a:lnTo>
                      <a:pt x="52" y="13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4" y="138"/>
                    </a:lnTo>
                    <a:lnTo>
                      <a:pt x="52" y="138"/>
                    </a:lnTo>
                    <a:lnTo>
                      <a:pt x="44" y="138"/>
                    </a:lnTo>
                    <a:lnTo>
                      <a:pt x="52" y="147"/>
                    </a:lnTo>
                    <a:lnTo>
                      <a:pt x="52" y="138"/>
                    </a:lnTo>
                    <a:lnTo>
                      <a:pt x="44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0" name="Freeform 466"/>
              <p:cNvSpPr>
                <a:spLocks/>
              </p:cNvSpPr>
              <p:nvPr/>
            </p:nvSpPr>
            <p:spPr bwMode="auto">
              <a:xfrm>
                <a:off x="10600" y="6037"/>
                <a:ext cx="26" cy="198"/>
              </a:xfrm>
              <a:custGeom>
                <a:avLst/>
                <a:gdLst>
                  <a:gd name="T0" fmla="*/ 0 w 26"/>
                  <a:gd name="T1" fmla="*/ 0 h 198"/>
                  <a:gd name="T2" fmla="*/ 0 w 26"/>
                  <a:gd name="T3" fmla="*/ 0 h 198"/>
                  <a:gd name="T4" fmla="*/ 18 w 26"/>
                  <a:gd name="T5" fmla="*/ 198 h 198"/>
                  <a:gd name="T6" fmla="*/ 26 w 26"/>
                  <a:gd name="T7" fmla="*/ 198 h 198"/>
                  <a:gd name="T8" fmla="*/ 0 w 26"/>
                  <a:gd name="T9" fmla="*/ 0 h 198"/>
                  <a:gd name="T10" fmla="*/ 0 w 26"/>
                  <a:gd name="T11" fmla="*/ 0 h 198"/>
                  <a:gd name="T12" fmla="*/ 0 w 2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98"/>
                  <a:gd name="T23" fmla="*/ 26 w 2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98">
                    <a:moveTo>
                      <a:pt x="0" y="0"/>
                    </a:moveTo>
                    <a:lnTo>
                      <a:pt x="0" y="0"/>
                    </a:lnTo>
                    <a:lnTo>
                      <a:pt x="18" y="198"/>
                    </a:lnTo>
                    <a:lnTo>
                      <a:pt x="26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1" name="Freeform 467"/>
              <p:cNvSpPr>
                <a:spLocks/>
              </p:cNvSpPr>
              <p:nvPr/>
            </p:nvSpPr>
            <p:spPr bwMode="auto">
              <a:xfrm>
                <a:off x="10600" y="6037"/>
                <a:ext cx="43" cy="172"/>
              </a:xfrm>
              <a:custGeom>
                <a:avLst/>
                <a:gdLst>
                  <a:gd name="T0" fmla="*/ 35 w 43"/>
                  <a:gd name="T1" fmla="*/ 172 h 172"/>
                  <a:gd name="T2" fmla="*/ 43 w 43"/>
                  <a:gd name="T3" fmla="*/ 172 h 172"/>
                  <a:gd name="T4" fmla="*/ 0 w 43"/>
                  <a:gd name="T5" fmla="*/ 0 h 172"/>
                  <a:gd name="T6" fmla="*/ 0 w 43"/>
                  <a:gd name="T7" fmla="*/ 0 h 172"/>
                  <a:gd name="T8" fmla="*/ 35 w 43"/>
                  <a:gd name="T9" fmla="*/ 172 h 172"/>
                  <a:gd name="T10" fmla="*/ 43 w 43"/>
                  <a:gd name="T11" fmla="*/ 172 h 172"/>
                  <a:gd name="T12" fmla="*/ 35 w 43"/>
                  <a:gd name="T13" fmla="*/ 17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72"/>
                  <a:gd name="T23" fmla="*/ 43 w 43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72">
                    <a:moveTo>
                      <a:pt x="35" y="172"/>
                    </a:moveTo>
                    <a:lnTo>
                      <a:pt x="43" y="172"/>
                    </a:lnTo>
                    <a:lnTo>
                      <a:pt x="0" y="0"/>
                    </a:lnTo>
                    <a:lnTo>
                      <a:pt x="35" y="172"/>
                    </a:lnTo>
                    <a:lnTo>
                      <a:pt x="43" y="172"/>
                    </a:lnTo>
                    <a:lnTo>
                      <a:pt x="35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2" name="Freeform 468"/>
              <p:cNvSpPr>
                <a:spLocks/>
              </p:cNvSpPr>
              <p:nvPr/>
            </p:nvSpPr>
            <p:spPr bwMode="auto">
              <a:xfrm>
                <a:off x="10626" y="5994"/>
                <a:ext cx="17" cy="215"/>
              </a:xfrm>
              <a:custGeom>
                <a:avLst/>
                <a:gdLst>
                  <a:gd name="T0" fmla="*/ 0 w 17"/>
                  <a:gd name="T1" fmla="*/ 0 h 215"/>
                  <a:gd name="T2" fmla="*/ 0 w 17"/>
                  <a:gd name="T3" fmla="*/ 0 h 215"/>
                  <a:gd name="T4" fmla="*/ 9 w 17"/>
                  <a:gd name="T5" fmla="*/ 215 h 215"/>
                  <a:gd name="T6" fmla="*/ 17 w 17"/>
                  <a:gd name="T7" fmla="*/ 215 h 215"/>
                  <a:gd name="T8" fmla="*/ 0 w 17"/>
                  <a:gd name="T9" fmla="*/ 0 h 215"/>
                  <a:gd name="T10" fmla="*/ 0 w 17"/>
                  <a:gd name="T11" fmla="*/ 9 h 215"/>
                  <a:gd name="T12" fmla="*/ 0 w 17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5"/>
                  <a:gd name="T23" fmla="*/ 17 w 17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5">
                    <a:moveTo>
                      <a:pt x="0" y="0"/>
                    </a:moveTo>
                    <a:lnTo>
                      <a:pt x="0" y="0"/>
                    </a:lnTo>
                    <a:lnTo>
                      <a:pt x="9" y="215"/>
                    </a:lnTo>
                    <a:lnTo>
                      <a:pt x="17" y="215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3" name="Freeform 469"/>
              <p:cNvSpPr>
                <a:spLocks/>
              </p:cNvSpPr>
              <p:nvPr/>
            </p:nvSpPr>
            <p:spPr bwMode="auto">
              <a:xfrm>
                <a:off x="10626" y="5994"/>
                <a:ext cx="35" cy="190"/>
              </a:xfrm>
              <a:custGeom>
                <a:avLst/>
                <a:gdLst>
                  <a:gd name="T0" fmla="*/ 35 w 35"/>
                  <a:gd name="T1" fmla="*/ 190 h 190"/>
                  <a:gd name="T2" fmla="*/ 35 w 35"/>
                  <a:gd name="T3" fmla="*/ 190 h 190"/>
                  <a:gd name="T4" fmla="*/ 0 w 35"/>
                  <a:gd name="T5" fmla="*/ 0 h 190"/>
                  <a:gd name="T6" fmla="*/ 0 w 35"/>
                  <a:gd name="T7" fmla="*/ 9 h 190"/>
                  <a:gd name="T8" fmla="*/ 35 w 35"/>
                  <a:gd name="T9" fmla="*/ 190 h 190"/>
                  <a:gd name="T10" fmla="*/ 35 w 35"/>
                  <a:gd name="T11" fmla="*/ 190 h 190"/>
                  <a:gd name="T12" fmla="*/ 35 w 35"/>
                  <a:gd name="T13" fmla="*/ 19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90"/>
                  <a:gd name="T23" fmla="*/ 35 w 35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90">
                    <a:moveTo>
                      <a:pt x="35" y="190"/>
                    </a:moveTo>
                    <a:lnTo>
                      <a:pt x="35" y="19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5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4" name="Freeform 470"/>
              <p:cNvSpPr>
                <a:spLocks/>
              </p:cNvSpPr>
              <p:nvPr/>
            </p:nvSpPr>
            <p:spPr bwMode="auto">
              <a:xfrm>
                <a:off x="10643" y="5960"/>
                <a:ext cx="18" cy="224"/>
              </a:xfrm>
              <a:custGeom>
                <a:avLst/>
                <a:gdLst>
                  <a:gd name="T0" fmla="*/ 9 w 18"/>
                  <a:gd name="T1" fmla="*/ 0 h 224"/>
                  <a:gd name="T2" fmla="*/ 0 w 18"/>
                  <a:gd name="T3" fmla="*/ 0 h 224"/>
                  <a:gd name="T4" fmla="*/ 18 w 18"/>
                  <a:gd name="T5" fmla="*/ 224 h 224"/>
                  <a:gd name="T6" fmla="*/ 18 w 18"/>
                  <a:gd name="T7" fmla="*/ 224 h 224"/>
                  <a:gd name="T8" fmla="*/ 9 w 18"/>
                  <a:gd name="T9" fmla="*/ 0 h 224"/>
                  <a:gd name="T10" fmla="*/ 0 w 18"/>
                  <a:gd name="T11" fmla="*/ 0 h 224"/>
                  <a:gd name="T12" fmla="*/ 9 w 18"/>
                  <a:gd name="T13" fmla="*/ 0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24"/>
                  <a:gd name="T23" fmla="*/ 18 w 18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24">
                    <a:moveTo>
                      <a:pt x="9" y="0"/>
                    </a:moveTo>
                    <a:lnTo>
                      <a:pt x="0" y="0"/>
                    </a:lnTo>
                    <a:lnTo>
                      <a:pt x="18" y="22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5" name="Freeform 471"/>
              <p:cNvSpPr>
                <a:spLocks/>
              </p:cNvSpPr>
              <p:nvPr/>
            </p:nvSpPr>
            <p:spPr bwMode="auto">
              <a:xfrm>
                <a:off x="10643" y="5960"/>
                <a:ext cx="43" cy="180"/>
              </a:xfrm>
              <a:custGeom>
                <a:avLst/>
                <a:gdLst>
                  <a:gd name="T0" fmla="*/ 35 w 43"/>
                  <a:gd name="T1" fmla="*/ 180 h 180"/>
                  <a:gd name="T2" fmla="*/ 43 w 43"/>
                  <a:gd name="T3" fmla="*/ 180 h 180"/>
                  <a:gd name="T4" fmla="*/ 9 w 43"/>
                  <a:gd name="T5" fmla="*/ 0 h 180"/>
                  <a:gd name="T6" fmla="*/ 0 w 43"/>
                  <a:gd name="T7" fmla="*/ 0 h 180"/>
                  <a:gd name="T8" fmla="*/ 35 w 43"/>
                  <a:gd name="T9" fmla="*/ 180 h 180"/>
                  <a:gd name="T10" fmla="*/ 43 w 43"/>
                  <a:gd name="T11" fmla="*/ 180 h 180"/>
                  <a:gd name="T12" fmla="*/ 35 w 43"/>
                  <a:gd name="T13" fmla="*/ 18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80"/>
                  <a:gd name="T23" fmla="*/ 43 w 43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80">
                    <a:moveTo>
                      <a:pt x="35" y="180"/>
                    </a:moveTo>
                    <a:lnTo>
                      <a:pt x="43" y="18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35" y="180"/>
                    </a:lnTo>
                    <a:lnTo>
                      <a:pt x="43" y="180"/>
                    </a:lnTo>
                    <a:lnTo>
                      <a:pt x="35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6" name="Freeform 472"/>
              <p:cNvSpPr>
                <a:spLocks/>
              </p:cNvSpPr>
              <p:nvPr/>
            </p:nvSpPr>
            <p:spPr bwMode="auto">
              <a:xfrm>
                <a:off x="10669" y="5925"/>
                <a:ext cx="17" cy="215"/>
              </a:xfrm>
              <a:custGeom>
                <a:avLst/>
                <a:gdLst>
                  <a:gd name="T0" fmla="*/ 9 w 17"/>
                  <a:gd name="T1" fmla="*/ 0 h 215"/>
                  <a:gd name="T2" fmla="*/ 0 w 17"/>
                  <a:gd name="T3" fmla="*/ 0 h 215"/>
                  <a:gd name="T4" fmla="*/ 9 w 17"/>
                  <a:gd name="T5" fmla="*/ 215 h 215"/>
                  <a:gd name="T6" fmla="*/ 17 w 17"/>
                  <a:gd name="T7" fmla="*/ 215 h 215"/>
                  <a:gd name="T8" fmla="*/ 9 w 17"/>
                  <a:gd name="T9" fmla="*/ 0 h 215"/>
                  <a:gd name="T10" fmla="*/ 0 w 17"/>
                  <a:gd name="T11" fmla="*/ 0 h 215"/>
                  <a:gd name="T12" fmla="*/ 9 w 17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5"/>
                  <a:gd name="T23" fmla="*/ 17 w 17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5">
                    <a:moveTo>
                      <a:pt x="9" y="0"/>
                    </a:moveTo>
                    <a:lnTo>
                      <a:pt x="0" y="0"/>
                    </a:lnTo>
                    <a:lnTo>
                      <a:pt x="9" y="215"/>
                    </a:lnTo>
                    <a:lnTo>
                      <a:pt x="17" y="21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7" name="Freeform 473"/>
              <p:cNvSpPr>
                <a:spLocks/>
              </p:cNvSpPr>
              <p:nvPr/>
            </p:nvSpPr>
            <p:spPr bwMode="auto">
              <a:xfrm>
                <a:off x="10669" y="5925"/>
                <a:ext cx="35" cy="172"/>
              </a:xfrm>
              <a:custGeom>
                <a:avLst/>
                <a:gdLst>
                  <a:gd name="T0" fmla="*/ 35 w 35"/>
                  <a:gd name="T1" fmla="*/ 172 h 172"/>
                  <a:gd name="T2" fmla="*/ 35 w 35"/>
                  <a:gd name="T3" fmla="*/ 172 h 172"/>
                  <a:gd name="T4" fmla="*/ 9 w 35"/>
                  <a:gd name="T5" fmla="*/ 0 h 172"/>
                  <a:gd name="T6" fmla="*/ 0 w 35"/>
                  <a:gd name="T7" fmla="*/ 0 h 172"/>
                  <a:gd name="T8" fmla="*/ 35 w 35"/>
                  <a:gd name="T9" fmla="*/ 172 h 172"/>
                  <a:gd name="T10" fmla="*/ 35 w 35"/>
                  <a:gd name="T11" fmla="*/ 172 h 172"/>
                  <a:gd name="T12" fmla="*/ 35 w 35"/>
                  <a:gd name="T13" fmla="*/ 172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72"/>
                  <a:gd name="T23" fmla="*/ 35 w 35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72">
                    <a:moveTo>
                      <a:pt x="35" y="172"/>
                    </a:moveTo>
                    <a:lnTo>
                      <a:pt x="35" y="17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35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8" name="Freeform 474"/>
              <p:cNvSpPr>
                <a:spLocks/>
              </p:cNvSpPr>
              <p:nvPr/>
            </p:nvSpPr>
            <p:spPr bwMode="auto">
              <a:xfrm>
                <a:off x="10695" y="5934"/>
                <a:ext cx="9" cy="163"/>
              </a:xfrm>
              <a:custGeom>
                <a:avLst/>
                <a:gdLst>
                  <a:gd name="T0" fmla="*/ 0 w 9"/>
                  <a:gd name="T1" fmla="*/ 0 h 163"/>
                  <a:gd name="T2" fmla="*/ 0 w 9"/>
                  <a:gd name="T3" fmla="*/ 0 h 163"/>
                  <a:gd name="T4" fmla="*/ 9 w 9"/>
                  <a:gd name="T5" fmla="*/ 163 h 163"/>
                  <a:gd name="T6" fmla="*/ 9 w 9"/>
                  <a:gd name="T7" fmla="*/ 163 h 163"/>
                  <a:gd name="T8" fmla="*/ 0 w 9"/>
                  <a:gd name="T9" fmla="*/ 0 h 163"/>
                  <a:gd name="T10" fmla="*/ 0 w 9"/>
                  <a:gd name="T11" fmla="*/ 0 h 163"/>
                  <a:gd name="T12" fmla="*/ 0 w 9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63"/>
                  <a:gd name="T23" fmla="*/ 9 w 9"/>
                  <a:gd name="T24" fmla="*/ 163 h 1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63">
                    <a:moveTo>
                      <a:pt x="0" y="0"/>
                    </a:moveTo>
                    <a:lnTo>
                      <a:pt x="0" y="0"/>
                    </a:lnTo>
                    <a:lnTo>
                      <a:pt x="9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19" name="Freeform 475"/>
              <p:cNvSpPr>
                <a:spLocks/>
              </p:cNvSpPr>
              <p:nvPr/>
            </p:nvSpPr>
            <p:spPr bwMode="auto">
              <a:xfrm>
                <a:off x="10695" y="5934"/>
                <a:ext cx="26" cy="155"/>
              </a:xfrm>
              <a:custGeom>
                <a:avLst/>
                <a:gdLst>
                  <a:gd name="T0" fmla="*/ 26 w 26"/>
                  <a:gd name="T1" fmla="*/ 138 h 155"/>
                  <a:gd name="T2" fmla="*/ 26 w 26"/>
                  <a:gd name="T3" fmla="*/ 138 h 155"/>
                  <a:gd name="T4" fmla="*/ 0 w 26"/>
                  <a:gd name="T5" fmla="*/ 0 h 155"/>
                  <a:gd name="T6" fmla="*/ 0 w 26"/>
                  <a:gd name="T7" fmla="*/ 0 h 155"/>
                  <a:gd name="T8" fmla="*/ 26 w 26"/>
                  <a:gd name="T9" fmla="*/ 138 h 155"/>
                  <a:gd name="T10" fmla="*/ 26 w 26"/>
                  <a:gd name="T11" fmla="*/ 138 h 155"/>
                  <a:gd name="T12" fmla="*/ 26 w 26"/>
                  <a:gd name="T13" fmla="*/ 138 h 155"/>
                  <a:gd name="T14" fmla="*/ 26 w 26"/>
                  <a:gd name="T15" fmla="*/ 155 h 155"/>
                  <a:gd name="T16" fmla="*/ 26 w 26"/>
                  <a:gd name="T17" fmla="*/ 138 h 155"/>
                  <a:gd name="T18" fmla="*/ 26 w 26"/>
                  <a:gd name="T19" fmla="*/ 138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55"/>
                  <a:gd name="T32" fmla="*/ 26 w 26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55">
                    <a:moveTo>
                      <a:pt x="26" y="138"/>
                    </a:moveTo>
                    <a:lnTo>
                      <a:pt x="26" y="138"/>
                    </a:lnTo>
                    <a:lnTo>
                      <a:pt x="0" y="0"/>
                    </a:lnTo>
                    <a:lnTo>
                      <a:pt x="26" y="138"/>
                    </a:lnTo>
                    <a:lnTo>
                      <a:pt x="26" y="155"/>
                    </a:lnTo>
                    <a:lnTo>
                      <a:pt x="26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0" name="Freeform 476"/>
              <p:cNvSpPr>
                <a:spLocks/>
              </p:cNvSpPr>
              <p:nvPr/>
            </p:nvSpPr>
            <p:spPr bwMode="auto">
              <a:xfrm>
                <a:off x="10721" y="5917"/>
                <a:ext cx="8" cy="155"/>
              </a:xfrm>
              <a:custGeom>
                <a:avLst/>
                <a:gdLst>
                  <a:gd name="T0" fmla="*/ 8 w 8"/>
                  <a:gd name="T1" fmla="*/ 17 h 155"/>
                  <a:gd name="T2" fmla="*/ 0 w 8"/>
                  <a:gd name="T3" fmla="*/ 17 h 155"/>
                  <a:gd name="T4" fmla="*/ 0 w 8"/>
                  <a:gd name="T5" fmla="*/ 155 h 155"/>
                  <a:gd name="T6" fmla="*/ 0 w 8"/>
                  <a:gd name="T7" fmla="*/ 155 h 155"/>
                  <a:gd name="T8" fmla="*/ 8 w 8"/>
                  <a:gd name="T9" fmla="*/ 17 h 155"/>
                  <a:gd name="T10" fmla="*/ 0 w 8"/>
                  <a:gd name="T11" fmla="*/ 17 h 155"/>
                  <a:gd name="T12" fmla="*/ 8 w 8"/>
                  <a:gd name="T13" fmla="*/ 17 h 155"/>
                  <a:gd name="T14" fmla="*/ 0 w 8"/>
                  <a:gd name="T15" fmla="*/ 0 h 155"/>
                  <a:gd name="T16" fmla="*/ 0 w 8"/>
                  <a:gd name="T17" fmla="*/ 17 h 155"/>
                  <a:gd name="T18" fmla="*/ 8 w 8"/>
                  <a:gd name="T19" fmla="*/ 1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55"/>
                  <a:gd name="T32" fmla="*/ 8 w 8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55">
                    <a:moveTo>
                      <a:pt x="8" y="17"/>
                    </a:moveTo>
                    <a:lnTo>
                      <a:pt x="0" y="17"/>
                    </a:lnTo>
                    <a:lnTo>
                      <a:pt x="0" y="155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1" name="Freeform 477"/>
              <p:cNvSpPr>
                <a:spLocks/>
              </p:cNvSpPr>
              <p:nvPr/>
            </p:nvSpPr>
            <p:spPr bwMode="auto">
              <a:xfrm>
                <a:off x="10721" y="5934"/>
                <a:ext cx="26" cy="112"/>
              </a:xfrm>
              <a:custGeom>
                <a:avLst/>
                <a:gdLst>
                  <a:gd name="T0" fmla="*/ 17 w 26"/>
                  <a:gd name="T1" fmla="*/ 112 h 112"/>
                  <a:gd name="T2" fmla="*/ 26 w 26"/>
                  <a:gd name="T3" fmla="*/ 112 h 112"/>
                  <a:gd name="T4" fmla="*/ 8 w 26"/>
                  <a:gd name="T5" fmla="*/ 0 h 112"/>
                  <a:gd name="T6" fmla="*/ 0 w 26"/>
                  <a:gd name="T7" fmla="*/ 0 h 112"/>
                  <a:gd name="T8" fmla="*/ 17 w 26"/>
                  <a:gd name="T9" fmla="*/ 112 h 112"/>
                  <a:gd name="T10" fmla="*/ 26 w 26"/>
                  <a:gd name="T11" fmla="*/ 112 h 112"/>
                  <a:gd name="T12" fmla="*/ 17 w 26"/>
                  <a:gd name="T13" fmla="*/ 11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2"/>
                  <a:gd name="T23" fmla="*/ 26 w 26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2">
                    <a:moveTo>
                      <a:pt x="17" y="112"/>
                    </a:moveTo>
                    <a:lnTo>
                      <a:pt x="26" y="11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7" y="112"/>
                    </a:lnTo>
                    <a:lnTo>
                      <a:pt x="26" y="112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2" name="Freeform 478"/>
              <p:cNvSpPr>
                <a:spLocks/>
              </p:cNvSpPr>
              <p:nvPr/>
            </p:nvSpPr>
            <p:spPr bwMode="auto">
              <a:xfrm>
                <a:off x="10738" y="5934"/>
                <a:ext cx="9" cy="112"/>
              </a:xfrm>
              <a:custGeom>
                <a:avLst/>
                <a:gdLst>
                  <a:gd name="T0" fmla="*/ 9 w 9"/>
                  <a:gd name="T1" fmla="*/ 17 h 112"/>
                  <a:gd name="T2" fmla="*/ 0 w 9"/>
                  <a:gd name="T3" fmla="*/ 17 h 112"/>
                  <a:gd name="T4" fmla="*/ 0 w 9"/>
                  <a:gd name="T5" fmla="*/ 112 h 112"/>
                  <a:gd name="T6" fmla="*/ 9 w 9"/>
                  <a:gd name="T7" fmla="*/ 112 h 112"/>
                  <a:gd name="T8" fmla="*/ 9 w 9"/>
                  <a:gd name="T9" fmla="*/ 17 h 112"/>
                  <a:gd name="T10" fmla="*/ 0 w 9"/>
                  <a:gd name="T11" fmla="*/ 17 h 112"/>
                  <a:gd name="T12" fmla="*/ 9 w 9"/>
                  <a:gd name="T13" fmla="*/ 17 h 112"/>
                  <a:gd name="T14" fmla="*/ 0 w 9"/>
                  <a:gd name="T15" fmla="*/ 0 h 112"/>
                  <a:gd name="T16" fmla="*/ 0 w 9"/>
                  <a:gd name="T17" fmla="*/ 17 h 112"/>
                  <a:gd name="T18" fmla="*/ 9 w 9"/>
                  <a:gd name="T19" fmla="*/ 17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12"/>
                  <a:gd name="T32" fmla="*/ 9 w 9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12">
                    <a:moveTo>
                      <a:pt x="9" y="17"/>
                    </a:moveTo>
                    <a:lnTo>
                      <a:pt x="0" y="17"/>
                    </a:lnTo>
                    <a:lnTo>
                      <a:pt x="0" y="112"/>
                    </a:lnTo>
                    <a:lnTo>
                      <a:pt x="9" y="112"/>
                    </a:lnTo>
                    <a:lnTo>
                      <a:pt x="9" y="17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3" name="Freeform 479"/>
              <p:cNvSpPr>
                <a:spLocks/>
              </p:cNvSpPr>
              <p:nvPr/>
            </p:nvSpPr>
            <p:spPr bwMode="auto">
              <a:xfrm>
                <a:off x="10738" y="5951"/>
                <a:ext cx="26" cy="86"/>
              </a:xfrm>
              <a:custGeom>
                <a:avLst/>
                <a:gdLst>
                  <a:gd name="T0" fmla="*/ 17 w 26"/>
                  <a:gd name="T1" fmla="*/ 69 h 86"/>
                  <a:gd name="T2" fmla="*/ 26 w 26"/>
                  <a:gd name="T3" fmla="*/ 69 h 86"/>
                  <a:gd name="T4" fmla="*/ 9 w 26"/>
                  <a:gd name="T5" fmla="*/ 0 h 86"/>
                  <a:gd name="T6" fmla="*/ 0 w 26"/>
                  <a:gd name="T7" fmla="*/ 0 h 86"/>
                  <a:gd name="T8" fmla="*/ 17 w 26"/>
                  <a:gd name="T9" fmla="*/ 69 h 86"/>
                  <a:gd name="T10" fmla="*/ 26 w 26"/>
                  <a:gd name="T11" fmla="*/ 69 h 86"/>
                  <a:gd name="T12" fmla="*/ 17 w 26"/>
                  <a:gd name="T13" fmla="*/ 69 h 86"/>
                  <a:gd name="T14" fmla="*/ 26 w 26"/>
                  <a:gd name="T15" fmla="*/ 86 h 86"/>
                  <a:gd name="T16" fmla="*/ 26 w 26"/>
                  <a:gd name="T17" fmla="*/ 69 h 86"/>
                  <a:gd name="T18" fmla="*/ 17 w 26"/>
                  <a:gd name="T19" fmla="*/ 69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86"/>
                  <a:gd name="T32" fmla="*/ 26 w 26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86">
                    <a:moveTo>
                      <a:pt x="17" y="69"/>
                    </a:moveTo>
                    <a:lnTo>
                      <a:pt x="26" y="6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7" y="69"/>
                    </a:lnTo>
                    <a:lnTo>
                      <a:pt x="26" y="69"/>
                    </a:lnTo>
                    <a:lnTo>
                      <a:pt x="17" y="69"/>
                    </a:lnTo>
                    <a:lnTo>
                      <a:pt x="26" y="86"/>
                    </a:lnTo>
                    <a:lnTo>
                      <a:pt x="26" y="69"/>
                    </a:lnTo>
                    <a:lnTo>
                      <a:pt x="1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4" name="Freeform 480"/>
              <p:cNvSpPr>
                <a:spLocks/>
              </p:cNvSpPr>
              <p:nvPr/>
            </p:nvSpPr>
            <p:spPr bwMode="auto">
              <a:xfrm>
                <a:off x="10755" y="5951"/>
                <a:ext cx="9" cy="69"/>
              </a:xfrm>
              <a:custGeom>
                <a:avLst/>
                <a:gdLst>
                  <a:gd name="T0" fmla="*/ 0 w 9"/>
                  <a:gd name="T1" fmla="*/ 0 h 69"/>
                  <a:gd name="T2" fmla="*/ 0 w 9"/>
                  <a:gd name="T3" fmla="*/ 9 h 69"/>
                  <a:gd name="T4" fmla="*/ 0 w 9"/>
                  <a:gd name="T5" fmla="*/ 69 h 69"/>
                  <a:gd name="T6" fmla="*/ 9 w 9"/>
                  <a:gd name="T7" fmla="*/ 69 h 69"/>
                  <a:gd name="T8" fmla="*/ 0 w 9"/>
                  <a:gd name="T9" fmla="*/ 9 h 69"/>
                  <a:gd name="T10" fmla="*/ 0 w 9"/>
                  <a:gd name="T11" fmla="*/ 9 h 69"/>
                  <a:gd name="T12" fmla="*/ 0 w 9"/>
                  <a:gd name="T13" fmla="*/ 0 h 69"/>
                  <a:gd name="T14" fmla="*/ 0 w 9"/>
                  <a:gd name="T15" fmla="*/ 0 h 69"/>
                  <a:gd name="T16" fmla="*/ 0 w 9"/>
                  <a:gd name="T17" fmla="*/ 9 h 69"/>
                  <a:gd name="T18" fmla="*/ 0 w 9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9"/>
                  <a:gd name="T32" fmla="*/ 9 w 9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9">
                    <a:moveTo>
                      <a:pt x="0" y="0"/>
                    </a:moveTo>
                    <a:lnTo>
                      <a:pt x="0" y="9"/>
                    </a:lnTo>
                    <a:lnTo>
                      <a:pt x="0" y="69"/>
                    </a:lnTo>
                    <a:lnTo>
                      <a:pt x="9" y="6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5" name="Freeform 481"/>
              <p:cNvSpPr>
                <a:spLocks/>
              </p:cNvSpPr>
              <p:nvPr/>
            </p:nvSpPr>
            <p:spPr bwMode="auto">
              <a:xfrm>
                <a:off x="10265" y="6123"/>
                <a:ext cx="129" cy="241"/>
              </a:xfrm>
              <a:custGeom>
                <a:avLst/>
                <a:gdLst>
                  <a:gd name="T0" fmla="*/ 0 w 129"/>
                  <a:gd name="T1" fmla="*/ 215 h 241"/>
                  <a:gd name="T2" fmla="*/ 8 w 129"/>
                  <a:gd name="T3" fmla="*/ 198 h 241"/>
                  <a:gd name="T4" fmla="*/ 17 w 129"/>
                  <a:gd name="T5" fmla="*/ 172 h 241"/>
                  <a:gd name="T6" fmla="*/ 25 w 129"/>
                  <a:gd name="T7" fmla="*/ 155 h 241"/>
                  <a:gd name="T8" fmla="*/ 34 w 129"/>
                  <a:gd name="T9" fmla="*/ 138 h 241"/>
                  <a:gd name="T10" fmla="*/ 43 w 129"/>
                  <a:gd name="T11" fmla="*/ 121 h 241"/>
                  <a:gd name="T12" fmla="*/ 51 w 129"/>
                  <a:gd name="T13" fmla="*/ 104 h 241"/>
                  <a:gd name="T14" fmla="*/ 60 w 129"/>
                  <a:gd name="T15" fmla="*/ 86 h 241"/>
                  <a:gd name="T16" fmla="*/ 68 w 129"/>
                  <a:gd name="T17" fmla="*/ 69 h 241"/>
                  <a:gd name="T18" fmla="*/ 68 w 129"/>
                  <a:gd name="T19" fmla="*/ 61 h 241"/>
                  <a:gd name="T20" fmla="*/ 77 w 129"/>
                  <a:gd name="T21" fmla="*/ 52 h 241"/>
                  <a:gd name="T22" fmla="*/ 86 w 129"/>
                  <a:gd name="T23" fmla="*/ 43 h 241"/>
                  <a:gd name="T24" fmla="*/ 94 w 129"/>
                  <a:gd name="T25" fmla="*/ 35 h 241"/>
                  <a:gd name="T26" fmla="*/ 103 w 129"/>
                  <a:gd name="T27" fmla="*/ 26 h 241"/>
                  <a:gd name="T28" fmla="*/ 111 w 129"/>
                  <a:gd name="T29" fmla="*/ 17 h 241"/>
                  <a:gd name="T30" fmla="*/ 120 w 129"/>
                  <a:gd name="T31" fmla="*/ 9 h 241"/>
                  <a:gd name="T32" fmla="*/ 129 w 129"/>
                  <a:gd name="T33" fmla="*/ 0 h 241"/>
                  <a:gd name="T34" fmla="*/ 120 w 129"/>
                  <a:gd name="T35" fmla="*/ 17 h 241"/>
                  <a:gd name="T36" fmla="*/ 111 w 129"/>
                  <a:gd name="T37" fmla="*/ 26 h 241"/>
                  <a:gd name="T38" fmla="*/ 103 w 129"/>
                  <a:gd name="T39" fmla="*/ 43 h 241"/>
                  <a:gd name="T40" fmla="*/ 94 w 129"/>
                  <a:gd name="T41" fmla="*/ 61 h 241"/>
                  <a:gd name="T42" fmla="*/ 94 w 129"/>
                  <a:gd name="T43" fmla="*/ 78 h 241"/>
                  <a:gd name="T44" fmla="*/ 86 w 129"/>
                  <a:gd name="T45" fmla="*/ 95 h 241"/>
                  <a:gd name="T46" fmla="*/ 86 w 129"/>
                  <a:gd name="T47" fmla="*/ 112 h 241"/>
                  <a:gd name="T48" fmla="*/ 94 w 129"/>
                  <a:gd name="T49" fmla="*/ 129 h 241"/>
                  <a:gd name="T50" fmla="*/ 77 w 129"/>
                  <a:gd name="T51" fmla="*/ 104 h 241"/>
                  <a:gd name="T52" fmla="*/ 86 w 129"/>
                  <a:gd name="T53" fmla="*/ 172 h 241"/>
                  <a:gd name="T54" fmla="*/ 68 w 129"/>
                  <a:gd name="T55" fmla="*/ 112 h 241"/>
                  <a:gd name="T56" fmla="*/ 68 w 129"/>
                  <a:gd name="T57" fmla="*/ 215 h 241"/>
                  <a:gd name="T58" fmla="*/ 60 w 129"/>
                  <a:gd name="T59" fmla="*/ 129 h 241"/>
                  <a:gd name="T60" fmla="*/ 60 w 129"/>
                  <a:gd name="T61" fmla="*/ 241 h 241"/>
                  <a:gd name="T62" fmla="*/ 43 w 129"/>
                  <a:gd name="T63" fmla="*/ 155 h 241"/>
                  <a:gd name="T64" fmla="*/ 43 w 129"/>
                  <a:gd name="T65" fmla="*/ 241 h 241"/>
                  <a:gd name="T66" fmla="*/ 34 w 129"/>
                  <a:gd name="T67" fmla="*/ 190 h 241"/>
                  <a:gd name="T68" fmla="*/ 25 w 129"/>
                  <a:gd name="T69" fmla="*/ 224 h 241"/>
                  <a:gd name="T70" fmla="*/ 17 w 129"/>
                  <a:gd name="T71" fmla="*/ 207 h 241"/>
                  <a:gd name="T72" fmla="*/ 0 w 129"/>
                  <a:gd name="T73" fmla="*/ 215 h 2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"/>
                  <a:gd name="T112" fmla="*/ 0 h 241"/>
                  <a:gd name="T113" fmla="*/ 129 w 129"/>
                  <a:gd name="T114" fmla="*/ 241 h 2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" h="241">
                    <a:moveTo>
                      <a:pt x="0" y="215"/>
                    </a:moveTo>
                    <a:lnTo>
                      <a:pt x="8" y="198"/>
                    </a:lnTo>
                    <a:lnTo>
                      <a:pt x="17" y="172"/>
                    </a:lnTo>
                    <a:lnTo>
                      <a:pt x="25" y="155"/>
                    </a:lnTo>
                    <a:lnTo>
                      <a:pt x="34" y="138"/>
                    </a:lnTo>
                    <a:lnTo>
                      <a:pt x="43" y="121"/>
                    </a:lnTo>
                    <a:lnTo>
                      <a:pt x="51" y="104"/>
                    </a:lnTo>
                    <a:lnTo>
                      <a:pt x="60" y="86"/>
                    </a:lnTo>
                    <a:lnTo>
                      <a:pt x="68" y="69"/>
                    </a:lnTo>
                    <a:lnTo>
                      <a:pt x="68" y="61"/>
                    </a:lnTo>
                    <a:lnTo>
                      <a:pt x="77" y="52"/>
                    </a:lnTo>
                    <a:lnTo>
                      <a:pt x="86" y="43"/>
                    </a:lnTo>
                    <a:lnTo>
                      <a:pt x="94" y="35"/>
                    </a:lnTo>
                    <a:lnTo>
                      <a:pt x="103" y="26"/>
                    </a:lnTo>
                    <a:lnTo>
                      <a:pt x="111" y="17"/>
                    </a:lnTo>
                    <a:lnTo>
                      <a:pt x="120" y="9"/>
                    </a:lnTo>
                    <a:lnTo>
                      <a:pt x="129" y="0"/>
                    </a:lnTo>
                    <a:lnTo>
                      <a:pt x="120" y="17"/>
                    </a:lnTo>
                    <a:lnTo>
                      <a:pt x="111" y="26"/>
                    </a:lnTo>
                    <a:lnTo>
                      <a:pt x="103" y="43"/>
                    </a:lnTo>
                    <a:lnTo>
                      <a:pt x="94" y="61"/>
                    </a:lnTo>
                    <a:lnTo>
                      <a:pt x="94" y="78"/>
                    </a:lnTo>
                    <a:lnTo>
                      <a:pt x="86" y="95"/>
                    </a:lnTo>
                    <a:lnTo>
                      <a:pt x="86" y="112"/>
                    </a:lnTo>
                    <a:lnTo>
                      <a:pt x="94" y="129"/>
                    </a:lnTo>
                    <a:lnTo>
                      <a:pt x="77" y="104"/>
                    </a:lnTo>
                    <a:lnTo>
                      <a:pt x="86" y="172"/>
                    </a:lnTo>
                    <a:lnTo>
                      <a:pt x="68" y="112"/>
                    </a:lnTo>
                    <a:lnTo>
                      <a:pt x="68" y="215"/>
                    </a:lnTo>
                    <a:lnTo>
                      <a:pt x="60" y="129"/>
                    </a:lnTo>
                    <a:lnTo>
                      <a:pt x="60" y="241"/>
                    </a:lnTo>
                    <a:lnTo>
                      <a:pt x="43" y="155"/>
                    </a:lnTo>
                    <a:lnTo>
                      <a:pt x="43" y="241"/>
                    </a:lnTo>
                    <a:lnTo>
                      <a:pt x="34" y="190"/>
                    </a:lnTo>
                    <a:lnTo>
                      <a:pt x="25" y="224"/>
                    </a:lnTo>
                    <a:lnTo>
                      <a:pt x="17" y="207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6" name="Freeform 482"/>
              <p:cNvSpPr>
                <a:spLocks/>
              </p:cNvSpPr>
              <p:nvPr/>
            </p:nvSpPr>
            <p:spPr bwMode="auto">
              <a:xfrm>
                <a:off x="10265" y="6287"/>
                <a:ext cx="25" cy="51"/>
              </a:xfrm>
              <a:custGeom>
                <a:avLst/>
                <a:gdLst>
                  <a:gd name="T0" fmla="*/ 17 w 25"/>
                  <a:gd name="T1" fmla="*/ 0 h 51"/>
                  <a:gd name="T2" fmla="*/ 17 w 25"/>
                  <a:gd name="T3" fmla="*/ 8 h 51"/>
                  <a:gd name="T4" fmla="*/ 8 w 25"/>
                  <a:gd name="T5" fmla="*/ 17 h 51"/>
                  <a:gd name="T6" fmla="*/ 0 w 25"/>
                  <a:gd name="T7" fmla="*/ 34 h 51"/>
                  <a:gd name="T8" fmla="*/ 0 w 25"/>
                  <a:gd name="T9" fmla="*/ 43 h 51"/>
                  <a:gd name="T10" fmla="*/ 0 w 25"/>
                  <a:gd name="T11" fmla="*/ 51 h 51"/>
                  <a:gd name="T12" fmla="*/ 8 w 25"/>
                  <a:gd name="T13" fmla="*/ 34 h 51"/>
                  <a:gd name="T14" fmla="*/ 17 w 25"/>
                  <a:gd name="T15" fmla="*/ 26 h 51"/>
                  <a:gd name="T16" fmla="*/ 17 w 25"/>
                  <a:gd name="T17" fmla="*/ 8 h 51"/>
                  <a:gd name="T18" fmla="*/ 25 w 25"/>
                  <a:gd name="T19" fmla="*/ 0 h 51"/>
                  <a:gd name="T20" fmla="*/ 17 w 25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51"/>
                  <a:gd name="T35" fmla="*/ 25 w 25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51">
                    <a:moveTo>
                      <a:pt x="17" y="0"/>
                    </a:moveTo>
                    <a:lnTo>
                      <a:pt x="17" y="8"/>
                    </a:lnTo>
                    <a:lnTo>
                      <a:pt x="8" y="17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8" y="34"/>
                    </a:lnTo>
                    <a:lnTo>
                      <a:pt x="17" y="2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7" name="Freeform 483"/>
              <p:cNvSpPr>
                <a:spLocks/>
              </p:cNvSpPr>
              <p:nvPr/>
            </p:nvSpPr>
            <p:spPr bwMode="auto">
              <a:xfrm>
                <a:off x="10282" y="6166"/>
                <a:ext cx="69" cy="121"/>
              </a:xfrm>
              <a:custGeom>
                <a:avLst/>
                <a:gdLst>
                  <a:gd name="T0" fmla="*/ 60 w 69"/>
                  <a:gd name="T1" fmla="*/ 0 h 121"/>
                  <a:gd name="T2" fmla="*/ 51 w 69"/>
                  <a:gd name="T3" fmla="*/ 18 h 121"/>
                  <a:gd name="T4" fmla="*/ 51 w 69"/>
                  <a:gd name="T5" fmla="*/ 26 h 121"/>
                  <a:gd name="T6" fmla="*/ 43 w 69"/>
                  <a:gd name="T7" fmla="*/ 43 h 121"/>
                  <a:gd name="T8" fmla="*/ 34 w 69"/>
                  <a:gd name="T9" fmla="*/ 61 h 121"/>
                  <a:gd name="T10" fmla="*/ 26 w 69"/>
                  <a:gd name="T11" fmla="*/ 78 h 121"/>
                  <a:gd name="T12" fmla="*/ 17 w 69"/>
                  <a:gd name="T13" fmla="*/ 95 h 121"/>
                  <a:gd name="T14" fmla="*/ 8 w 69"/>
                  <a:gd name="T15" fmla="*/ 104 h 121"/>
                  <a:gd name="T16" fmla="*/ 0 w 69"/>
                  <a:gd name="T17" fmla="*/ 121 h 121"/>
                  <a:gd name="T18" fmla="*/ 8 w 69"/>
                  <a:gd name="T19" fmla="*/ 121 h 121"/>
                  <a:gd name="T20" fmla="*/ 17 w 69"/>
                  <a:gd name="T21" fmla="*/ 104 h 121"/>
                  <a:gd name="T22" fmla="*/ 17 w 69"/>
                  <a:gd name="T23" fmla="*/ 95 h 121"/>
                  <a:gd name="T24" fmla="*/ 26 w 69"/>
                  <a:gd name="T25" fmla="*/ 78 h 121"/>
                  <a:gd name="T26" fmla="*/ 34 w 69"/>
                  <a:gd name="T27" fmla="*/ 61 h 121"/>
                  <a:gd name="T28" fmla="*/ 43 w 69"/>
                  <a:gd name="T29" fmla="*/ 43 h 121"/>
                  <a:gd name="T30" fmla="*/ 51 w 69"/>
                  <a:gd name="T31" fmla="*/ 35 h 121"/>
                  <a:gd name="T32" fmla="*/ 60 w 69"/>
                  <a:gd name="T33" fmla="*/ 18 h 121"/>
                  <a:gd name="T34" fmla="*/ 69 w 69"/>
                  <a:gd name="T35" fmla="*/ 9 h 121"/>
                  <a:gd name="T36" fmla="*/ 60 w 69"/>
                  <a:gd name="T37" fmla="*/ 0 h 1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21"/>
                  <a:gd name="T59" fmla="*/ 69 w 69"/>
                  <a:gd name="T60" fmla="*/ 121 h 1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21">
                    <a:moveTo>
                      <a:pt x="60" y="0"/>
                    </a:moveTo>
                    <a:lnTo>
                      <a:pt x="51" y="18"/>
                    </a:lnTo>
                    <a:lnTo>
                      <a:pt x="51" y="26"/>
                    </a:lnTo>
                    <a:lnTo>
                      <a:pt x="43" y="43"/>
                    </a:lnTo>
                    <a:lnTo>
                      <a:pt x="34" y="61"/>
                    </a:lnTo>
                    <a:lnTo>
                      <a:pt x="26" y="78"/>
                    </a:lnTo>
                    <a:lnTo>
                      <a:pt x="17" y="95"/>
                    </a:lnTo>
                    <a:lnTo>
                      <a:pt x="8" y="104"/>
                    </a:lnTo>
                    <a:lnTo>
                      <a:pt x="0" y="121"/>
                    </a:lnTo>
                    <a:lnTo>
                      <a:pt x="8" y="121"/>
                    </a:lnTo>
                    <a:lnTo>
                      <a:pt x="17" y="104"/>
                    </a:lnTo>
                    <a:lnTo>
                      <a:pt x="17" y="95"/>
                    </a:lnTo>
                    <a:lnTo>
                      <a:pt x="26" y="78"/>
                    </a:lnTo>
                    <a:lnTo>
                      <a:pt x="34" y="61"/>
                    </a:lnTo>
                    <a:lnTo>
                      <a:pt x="43" y="43"/>
                    </a:lnTo>
                    <a:lnTo>
                      <a:pt x="51" y="35"/>
                    </a:lnTo>
                    <a:lnTo>
                      <a:pt x="60" y="18"/>
                    </a:lnTo>
                    <a:lnTo>
                      <a:pt x="69" y="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8" name="Freeform 484"/>
              <p:cNvSpPr>
                <a:spLocks/>
              </p:cNvSpPr>
              <p:nvPr/>
            </p:nvSpPr>
            <p:spPr bwMode="auto">
              <a:xfrm>
                <a:off x="10342" y="6123"/>
                <a:ext cx="52" cy="52"/>
              </a:xfrm>
              <a:custGeom>
                <a:avLst/>
                <a:gdLst>
                  <a:gd name="T0" fmla="*/ 52 w 52"/>
                  <a:gd name="T1" fmla="*/ 0 h 52"/>
                  <a:gd name="T2" fmla="*/ 52 w 52"/>
                  <a:gd name="T3" fmla="*/ 0 h 52"/>
                  <a:gd name="T4" fmla="*/ 43 w 52"/>
                  <a:gd name="T5" fmla="*/ 0 h 52"/>
                  <a:gd name="T6" fmla="*/ 43 w 52"/>
                  <a:gd name="T7" fmla="*/ 9 h 52"/>
                  <a:gd name="T8" fmla="*/ 34 w 52"/>
                  <a:gd name="T9" fmla="*/ 17 h 52"/>
                  <a:gd name="T10" fmla="*/ 26 w 52"/>
                  <a:gd name="T11" fmla="*/ 26 h 52"/>
                  <a:gd name="T12" fmla="*/ 17 w 52"/>
                  <a:gd name="T13" fmla="*/ 26 h 52"/>
                  <a:gd name="T14" fmla="*/ 17 w 52"/>
                  <a:gd name="T15" fmla="*/ 35 h 52"/>
                  <a:gd name="T16" fmla="*/ 9 w 52"/>
                  <a:gd name="T17" fmla="*/ 43 h 52"/>
                  <a:gd name="T18" fmla="*/ 0 w 52"/>
                  <a:gd name="T19" fmla="*/ 43 h 52"/>
                  <a:gd name="T20" fmla="*/ 9 w 52"/>
                  <a:gd name="T21" fmla="*/ 52 h 52"/>
                  <a:gd name="T22" fmla="*/ 9 w 52"/>
                  <a:gd name="T23" fmla="*/ 43 h 52"/>
                  <a:gd name="T24" fmla="*/ 17 w 52"/>
                  <a:gd name="T25" fmla="*/ 35 h 52"/>
                  <a:gd name="T26" fmla="*/ 26 w 52"/>
                  <a:gd name="T27" fmla="*/ 35 h 52"/>
                  <a:gd name="T28" fmla="*/ 34 w 52"/>
                  <a:gd name="T29" fmla="*/ 26 h 52"/>
                  <a:gd name="T30" fmla="*/ 34 w 52"/>
                  <a:gd name="T31" fmla="*/ 17 h 52"/>
                  <a:gd name="T32" fmla="*/ 43 w 52"/>
                  <a:gd name="T33" fmla="*/ 9 h 52"/>
                  <a:gd name="T34" fmla="*/ 43 w 52"/>
                  <a:gd name="T35" fmla="*/ 9 h 52"/>
                  <a:gd name="T36" fmla="*/ 52 w 52"/>
                  <a:gd name="T37" fmla="*/ 0 h 52"/>
                  <a:gd name="T38" fmla="*/ 52 w 52"/>
                  <a:gd name="T39" fmla="*/ 0 h 52"/>
                  <a:gd name="T40" fmla="*/ 52 w 52"/>
                  <a:gd name="T41" fmla="*/ 0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52"/>
                  <a:gd name="T65" fmla="*/ 52 w 52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52">
                    <a:moveTo>
                      <a:pt x="52" y="0"/>
                    </a:moveTo>
                    <a:lnTo>
                      <a:pt x="52" y="0"/>
                    </a:lnTo>
                    <a:lnTo>
                      <a:pt x="43" y="0"/>
                    </a:lnTo>
                    <a:lnTo>
                      <a:pt x="43" y="9"/>
                    </a:lnTo>
                    <a:lnTo>
                      <a:pt x="34" y="17"/>
                    </a:lnTo>
                    <a:lnTo>
                      <a:pt x="26" y="26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9" y="43"/>
                    </a:lnTo>
                    <a:lnTo>
                      <a:pt x="0" y="43"/>
                    </a:lnTo>
                    <a:lnTo>
                      <a:pt x="9" y="52"/>
                    </a:lnTo>
                    <a:lnTo>
                      <a:pt x="9" y="43"/>
                    </a:lnTo>
                    <a:lnTo>
                      <a:pt x="17" y="35"/>
                    </a:lnTo>
                    <a:lnTo>
                      <a:pt x="26" y="35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43" y="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29" name="Freeform 485"/>
              <p:cNvSpPr>
                <a:spLocks/>
              </p:cNvSpPr>
              <p:nvPr/>
            </p:nvSpPr>
            <p:spPr bwMode="auto">
              <a:xfrm>
                <a:off x="10351" y="6123"/>
                <a:ext cx="43" cy="69"/>
              </a:xfrm>
              <a:custGeom>
                <a:avLst/>
                <a:gdLst>
                  <a:gd name="T0" fmla="*/ 8 w 43"/>
                  <a:gd name="T1" fmla="*/ 69 h 69"/>
                  <a:gd name="T2" fmla="*/ 8 w 43"/>
                  <a:gd name="T3" fmla="*/ 61 h 69"/>
                  <a:gd name="T4" fmla="*/ 8 w 43"/>
                  <a:gd name="T5" fmla="*/ 52 h 69"/>
                  <a:gd name="T6" fmla="*/ 17 w 43"/>
                  <a:gd name="T7" fmla="*/ 43 h 69"/>
                  <a:gd name="T8" fmla="*/ 17 w 43"/>
                  <a:gd name="T9" fmla="*/ 35 h 69"/>
                  <a:gd name="T10" fmla="*/ 25 w 43"/>
                  <a:gd name="T11" fmla="*/ 26 h 69"/>
                  <a:gd name="T12" fmla="*/ 34 w 43"/>
                  <a:gd name="T13" fmla="*/ 17 h 69"/>
                  <a:gd name="T14" fmla="*/ 34 w 43"/>
                  <a:gd name="T15" fmla="*/ 9 h 69"/>
                  <a:gd name="T16" fmla="*/ 43 w 43"/>
                  <a:gd name="T17" fmla="*/ 0 h 69"/>
                  <a:gd name="T18" fmla="*/ 43 w 43"/>
                  <a:gd name="T19" fmla="*/ 0 h 69"/>
                  <a:gd name="T20" fmla="*/ 34 w 43"/>
                  <a:gd name="T21" fmla="*/ 9 h 69"/>
                  <a:gd name="T22" fmla="*/ 34 w 43"/>
                  <a:gd name="T23" fmla="*/ 17 h 69"/>
                  <a:gd name="T24" fmla="*/ 25 w 43"/>
                  <a:gd name="T25" fmla="*/ 26 h 69"/>
                  <a:gd name="T26" fmla="*/ 17 w 43"/>
                  <a:gd name="T27" fmla="*/ 35 h 69"/>
                  <a:gd name="T28" fmla="*/ 17 w 43"/>
                  <a:gd name="T29" fmla="*/ 43 h 69"/>
                  <a:gd name="T30" fmla="*/ 8 w 43"/>
                  <a:gd name="T31" fmla="*/ 52 h 69"/>
                  <a:gd name="T32" fmla="*/ 8 w 43"/>
                  <a:gd name="T33" fmla="*/ 61 h 69"/>
                  <a:gd name="T34" fmla="*/ 0 w 43"/>
                  <a:gd name="T35" fmla="*/ 69 h 69"/>
                  <a:gd name="T36" fmla="*/ 8 w 43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69"/>
                  <a:gd name="T59" fmla="*/ 43 w 43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69">
                    <a:moveTo>
                      <a:pt x="8" y="69"/>
                    </a:moveTo>
                    <a:lnTo>
                      <a:pt x="8" y="61"/>
                    </a:lnTo>
                    <a:lnTo>
                      <a:pt x="8" y="52"/>
                    </a:lnTo>
                    <a:lnTo>
                      <a:pt x="17" y="43"/>
                    </a:lnTo>
                    <a:lnTo>
                      <a:pt x="17" y="35"/>
                    </a:lnTo>
                    <a:lnTo>
                      <a:pt x="25" y="26"/>
                    </a:lnTo>
                    <a:lnTo>
                      <a:pt x="34" y="17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34" y="9"/>
                    </a:lnTo>
                    <a:lnTo>
                      <a:pt x="34" y="17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7" y="43"/>
                    </a:lnTo>
                    <a:lnTo>
                      <a:pt x="8" y="52"/>
                    </a:lnTo>
                    <a:lnTo>
                      <a:pt x="8" y="61"/>
                    </a:lnTo>
                    <a:lnTo>
                      <a:pt x="0" y="69"/>
                    </a:lnTo>
                    <a:lnTo>
                      <a:pt x="8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0" name="Freeform 486"/>
              <p:cNvSpPr>
                <a:spLocks/>
              </p:cNvSpPr>
              <p:nvPr/>
            </p:nvSpPr>
            <p:spPr bwMode="auto">
              <a:xfrm>
                <a:off x="10351" y="6192"/>
                <a:ext cx="8" cy="78"/>
              </a:xfrm>
              <a:custGeom>
                <a:avLst/>
                <a:gdLst>
                  <a:gd name="T0" fmla="*/ 8 w 8"/>
                  <a:gd name="T1" fmla="*/ 60 h 78"/>
                  <a:gd name="T2" fmla="*/ 8 w 8"/>
                  <a:gd name="T3" fmla="*/ 60 h 78"/>
                  <a:gd name="T4" fmla="*/ 8 w 8"/>
                  <a:gd name="T5" fmla="*/ 52 h 78"/>
                  <a:gd name="T6" fmla="*/ 8 w 8"/>
                  <a:gd name="T7" fmla="*/ 35 h 78"/>
                  <a:gd name="T8" fmla="*/ 8 w 8"/>
                  <a:gd name="T9" fmla="*/ 17 h 78"/>
                  <a:gd name="T10" fmla="*/ 8 w 8"/>
                  <a:gd name="T11" fmla="*/ 0 h 78"/>
                  <a:gd name="T12" fmla="*/ 0 w 8"/>
                  <a:gd name="T13" fmla="*/ 0 h 78"/>
                  <a:gd name="T14" fmla="*/ 0 w 8"/>
                  <a:gd name="T15" fmla="*/ 17 h 78"/>
                  <a:gd name="T16" fmla="*/ 0 w 8"/>
                  <a:gd name="T17" fmla="*/ 35 h 78"/>
                  <a:gd name="T18" fmla="*/ 0 w 8"/>
                  <a:gd name="T19" fmla="*/ 52 h 78"/>
                  <a:gd name="T20" fmla="*/ 8 w 8"/>
                  <a:gd name="T21" fmla="*/ 60 h 78"/>
                  <a:gd name="T22" fmla="*/ 8 w 8"/>
                  <a:gd name="T23" fmla="*/ 60 h 78"/>
                  <a:gd name="T24" fmla="*/ 8 w 8"/>
                  <a:gd name="T25" fmla="*/ 60 h 78"/>
                  <a:gd name="T26" fmla="*/ 8 w 8"/>
                  <a:gd name="T27" fmla="*/ 78 h 78"/>
                  <a:gd name="T28" fmla="*/ 8 w 8"/>
                  <a:gd name="T29" fmla="*/ 60 h 78"/>
                  <a:gd name="T30" fmla="*/ 8 w 8"/>
                  <a:gd name="T31" fmla="*/ 60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78"/>
                  <a:gd name="T50" fmla="*/ 8 w 8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78">
                    <a:moveTo>
                      <a:pt x="8" y="60"/>
                    </a:moveTo>
                    <a:lnTo>
                      <a:pt x="8" y="60"/>
                    </a:lnTo>
                    <a:lnTo>
                      <a:pt x="8" y="52"/>
                    </a:lnTo>
                    <a:lnTo>
                      <a:pt x="8" y="35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52"/>
                    </a:lnTo>
                    <a:lnTo>
                      <a:pt x="8" y="60"/>
                    </a:lnTo>
                    <a:lnTo>
                      <a:pt x="8" y="78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1" name="Freeform 487"/>
              <p:cNvSpPr>
                <a:spLocks/>
              </p:cNvSpPr>
              <p:nvPr/>
            </p:nvSpPr>
            <p:spPr bwMode="auto">
              <a:xfrm>
                <a:off x="10342" y="6218"/>
                <a:ext cx="17" cy="34"/>
              </a:xfrm>
              <a:custGeom>
                <a:avLst/>
                <a:gdLst>
                  <a:gd name="T0" fmla="*/ 0 w 17"/>
                  <a:gd name="T1" fmla="*/ 9 h 34"/>
                  <a:gd name="T2" fmla="*/ 0 w 17"/>
                  <a:gd name="T3" fmla="*/ 9 h 34"/>
                  <a:gd name="T4" fmla="*/ 17 w 17"/>
                  <a:gd name="T5" fmla="*/ 34 h 34"/>
                  <a:gd name="T6" fmla="*/ 17 w 17"/>
                  <a:gd name="T7" fmla="*/ 34 h 34"/>
                  <a:gd name="T8" fmla="*/ 0 w 17"/>
                  <a:gd name="T9" fmla="*/ 9 h 34"/>
                  <a:gd name="T10" fmla="*/ 0 w 17"/>
                  <a:gd name="T11" fmla="*/ 9 h 34"/>
                  <a:gd name="T12" fmla="*/ 0 w 17"/>
                  <a:gd name="T13" fmla="*/ 9 h 34"/>
                  <a:gd name="T14" fmla="*/ 0 w 17"/>
                  <a:gd name="T15" fmla="*/ 0 h 34"/>
                  <a:gd name="T16" fmla="*/ 0 w 17"/>
                  <a:gd name="T17" fmla="*/ 9 h 34"/>
                  <a:gd name="T18" fmla="*/ 0 w 17"/>
                  <a:gd name="T19" fmla="*/ 9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4"/>
                  <a:gd name="T32" fmla="*/ 17 w 17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4">
                    <a:moveTo>
                      <a:pt x="0" y="9"/>
                    </a:moveTo>
                    <a:lnTo>
                      <a:pt x="0" y="9"/>
                    </a:lnTo>
                    <a:lnTo>
                      <a:pt x="17" y="34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2" name="Freeform 488"/>
              <p:cNvSpPr>
                <a:spLocks/>
              </p:cNvSpPr>
              <p:nvPr/>
            </p:nvSpPr>
            <p:spPr bwMode="auto">
              <a:xfrm>
                <a:off x="10342" y="6227"/>
                <a:ext cx="9" cy="86"/>
              </a:xfrm>
              <a:custGeom>
                <a:avLst/>
                <a:gdLst>
                  <a:gd name="T0" fmla="*/ 9 w 9"/>
                  <a:gd name="T1" fmla="*/ 68 h 86"/>
                  <a:gd name="T2" fmla="*/ 9 w 9"/>
                  <a:gd name="T3" fmla="*/ 68 h 86"/>
                  <a:gd name="T4" fmla="*/ 0 w 9"/>
                  <a:gd name="T5" fmla="*/ 0 h 86"/>
                  <a:gd name="T6" fmla="*/ 0 w 9"/>
                  <a:gd name="T7" fmla="*/ 0 h 86"/>
                  <a:gd name="T8" fmla="*/ 9 w 9"/>
                  <a:gd name="T9" fmla="*/ 68 h 86"/>
                  <a:gd name="T10" fmla="*/ 9 w 9"/>
                  <a:gd name="T11" fmla="*/ 68 h 86"/>
                  <a:gd name="T12" fmla="*/ 9 w 9"/>
                  <a:gd name="T13" fmla="*/ 68 h 86"/>
                  <a:gd name="T14" fmla="*/ 9 w 9"/>
                  <a:gd name="T15" fmla="*/ 86 h 86"/>
                  <a:gd name="T16" fmla="*/ 9 w 9"/>
                  <a:gd name="T17" fmla="*/ 68 h 86"/>
                  <a:gd name="T18" fmla="*/ 9 w 9"/>
                  <a:gd name="T19" fmla="*/ 68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86"/>
                  <a:gd name="T32" fmla="*/ 9 w 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86">
                    <a:moveTo>
                      <a:pt x="9" y="68"/>
                    </a:moveTo>
                    <a:lnTo>
                      <a:pt x="9" y="68"/>
                    </a:lnTo>
                    <a:lnTo>
                      <a:pt x="0" y="0"/>
                    </a:lnTo>
                    <a:lnTo>
                      <a:pt x="9" y="68"/>
                    </a:lnTo>
                    <a:lnTo>
                      <a:pt x="9" y="86"/>
                    </a:lnTo>
                    <a:lnTo>
                      <a:pt x="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3" name="Freeform 489"/>
              <p:cNvSpPr>
                <a:spLocks/>
              </p:cNvSpPr>
              <p:nvPr/>
            </p:nvSpPr>
            <p:spPr bwMode="auto">
              <a:xfrm>
                <a:off x="10333" y="6218"/>
                <a:ext cx="18" cy="77"/>
              </a:xfrm>
              <a:custGeom>
                <a:avLst/>
                <a:gdLst>
                  <a:gd name="T0" fmla="*/ 0 w 18"/>
                  <a:gd name="T1" fmla="*/ 17 h 77"/>
                  <a:gd name="T2" fmla="*/ 0 w 18"/>
                  <a:gd name="T3" fmla="*/ 17 h 77"/>
                  <a:gd name="T4" fmla="*/ 18 w 18"/>
                  <a:gd name="T5" fmla="*/ 77 h 77"/>
                  <a:gd name="T6" fmla="*/ 18 w 18"/>
                  <a:gd name="T7" fmla="*/ 77 h 77"/>
                  <a:gd name="T8" fmla="*/ 0 w 18"/>
                  <a:gd name="T9" fmla="*/ 17 h 77"/>
                  <a:gd name="T10" fmla="*/ 0 w 18"/>
                  <a:gd name="T11" fmla="*/ 17 h 77"/>
                  <a:gd name="T12" fmla="*/ 0 w 18"/>
                  <a:gd name="T13" fmla="*/ 17 h 77"/>
                  <a:gd name="T14" fmla="*/ 0 w 18"/>
                  <a:gd name="T15" fmla="*/ 0 h 77"/>
                  <a:gd name="T16" fmla="*/ 0 w 18"/>
                  <a:gd name="T17" fmla="*/ 17 h 77"/>
                  <a:gd name="T18" fmla="*/ 0 w 18"/>
                  <a:gd name="T19" fmla="*/ 1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77"/>
                  <a:gd name="T32" fmla="*/ 18 w 18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77">
                    <a:moveTo>
                      <a:pt x="0" y="17"/>
                    </a:moveTo>
                    <a:lnTo>
                      <a:pt x="0" y="17"/>
                    </a:lnTo>
                    <a:lnTo>
                      <a:pt x="18" y="7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4" name="Freeform 490"/>
              <p:cNvSpPr>
                <a:spLocks/>
              </p:cNvSpPr>
              <p:nvPr/>
            </p:nvSpPr>
            <p:spPr bwMode="auto">
              <a:xfrm>
                <a:off x="10333" y="6235"/>
                <a:ext cx="1" cy="103"/>
              </a:xfrm>
              <a:custGeom>
                <a:avLst/>
                <a:gdLst>
                  <a:gd name="T0" fmla="*/ 0 w 1"/>
                  <a:gd name="T1" fmla="*/ 103 h 103"/>
                  <a:gd name="T2" fmla="*/ 0 w 1"/>
                  <a:gd name="T3" fmla="*/ 103 h 103"/>
                  <a:gd name="T4" fmla="*/ 0 w 1"/>
                  <a:gd name="T5" fmla="*/ 0 h 103"/>
                  <a:gd name="T6" fmla="*/ 0 w 1"/>
                  <a:gd name="T7" fmla="*/ 0 h 103"/>
                  <a:gd name="T8" fmla="*/ 0 w 1"/>
                  <a:gd name="T9" fmla="*/ 103 h 103"/>
                  <a:gd name="T10" fmla="*/ 0 w 1"/>
                  <a:gd name="T11" fmla="*/ 103 h 103"/>
                  <a:gd name="T12" fmla="*/ 0 w 1"/>
                  <a:gd name="T13" fmla="*/ 103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03"/>
                  <a:gd name="T23" fmla="*/ 1 w 1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0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5" name="Freeform 491"/>
              <p:cNvSpPr>
                <a:spLocks/>
              </p:cNvSpPr>
              <p:nvPr/>
            </p:nvSpPr>
            <p:spPr bwMode="auto">
              <a:xfrm>
                <a:off x="10325" y="6252"/>
                <a:ext cx="8" cy="86"/>
              </a:xfrm>
              <a:custGeom>
                <a:avLst/>
                <a:gdLst>
                  <a:gd name="T0" fmla="*/ 0 w 8"/>
                  <a:gd name="T1" fmla="*/ 0 h 86"/>
                  <a:gd name="T2" fmla="*/ 0 w 8"/>
                  <a:gd name="T3" fmla="*/ 0 h 86"/>
                  <a:gd name="T4" fmla="*/ 8 w 8"/>
                  <a:gd name="T5" fmla="*/ 86 h 86"/>
                  <a:gd name="T6" fmla="*/ 8 w 8"/>
                  <a:gd name="T7" fmla="*/ 86 h 86"/>
                  <a:gd name="T8" fmla="*/ 0 w 8"/>
                  <a:gd name="T9" fmla="*/ 0 h 86"/>
                  <a:gd name="T10" fmla="*/ 0 w 8"/>
                  <a:gd name="T11" fmla="*/ 0 h 86"/>
                  <a:gd name="T12" fmla="*/ 0 w 8"/>
                  <a:gd name="T13" fmla="*/ 0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6"/>
                  <a:gd name="T23" fmla="*/ 8 w 8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6">
                    <a:moveTo>
                      <a:pt x="0" y="0"/>
                    </a:moveTo>
                    <a:lnTo>
                      <a:pt x="0" y="0"/>
                    </a:lnTo>
                    <a:lnTo>
                      <a:pt x="8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6" name="Freeform 492"/>
              <p:cNvSpPr>
                <a:spLocks/>
              </p:cNvSpPr>
              <p:nvPr/>
            </p:nvSpPr>
            <p:spPr bwMode="auto">
              <a:xfrm>
                <a:off x="10325" y="6252"/>
                <a:ext cx="1" cy="112"/>
              </a:xfrm>
              <a:custGeom>
                <a:avLst/>
                <a:gdLst>
                  <a:gd name="T0" fmla="*/ 0 w 1"/>
                  <a:gd name="T1" fmla="*/ 112 h 112"/>
                  <a:gd name="T2" fmla="*/ 0 w 1"/>
                  <a:gd name="T3" fmla="*/ 112 h 112"/>
                  <a:gd name="T4" fmla="*/ 0 w 1"/>
                  <a:gd name="T5" fmla="*/ 0 h 112"/>
                  <a:gd name="T6" fmla="*/ 0 w 1"/>
                  <a:gd name="T7" fmla="*/ 0 h 112"/>
                  <a:gd name="T8" fmla="*/ 0 w 1"/>
                  <a:gd name="T9" fmla="*/ 112 h 112"/>
                  <a:gd name="T10" fmla="*/ 0 w 1"/>
                  <a:gd name="T11" fmla="*/ 112 h 112"/>
                  <a:gd name="T12" fmla="*/ 0 w 1"/>
                  <a:gd name="T13" fmla="*/ 11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12"/>
                  <a:gd name="T23" fmla="*/ 1 w 1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12">
                    <a:moveTo>
                      <a:pt x="0" y="11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7" name="Freeform 493"/>
              <p:cNvSpPr>
                <a:spLocks/>
              </p:cNvSpPr>
              <p:nvPr/>
            </p:nvSpPr>
            <p:spPr bwMode="auto">
              <a:xfrm>
                <a:off x="10308" y="6261"/>
                <a:ext cx="17" cy="103"/>
              </a:xfrm>
              <a:custGeom>
                <a:avLst/>
                <a:gdLst>
                  <a:gd name="T0" fmla="*/ 8 w 17"/>
                  <a:gd name="T1" fmla="*/ 17 h 103"/>
                  <a:gd name="T2" fmla="*/ 0 w 17"/>
                  <a:gd name="T3" fmla="*/ 17 h 103"/>
                  <a:gd name="T4" fmla="*/ 17 w 17"/>
                  <a:gd name="T5" fmla="*/ 103 h 103"/>
                  <a:gd name="T6" fmla="*/ 17 w 17"/>
                  <a:gd name="T7" fmla="*/ 103 h 103"/>
                  <a:gd name="T8" fmla="*/ 8 w 17"/>
                  <a:gd name="T9" fmla="*/ 17 h 103"/>
                  <a:gd name="T10" fmla="*/ 0 w 17"/>
                  <a:gd name="T11" fmla="*/ 17 h 103"/>
                  <a:gd name="T12" fmla="*/ 8 w 17"/>
                  <a:gd name="T13" fmla="*/ 17 h 103"/>
                  <a:gd name="T14" fmla="*/ 0 w 17"/>
                  <a:gd name="T15" fmla="*/ 0 h 103"/>
                  <a:gd name="T16" fmla="*/ 0 w 17"/>
                  <a:gd name="T17" fmla="*/ 17 h 103"/>
                  <a:gd name="T18" fmla="*/ 8 w 17"/>
                  <a:gd name="T19" fmla="*/ 17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03"/>
                  <a:gd name="T32" fmla="*/ 17 w 17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03">
                    <a:moveTo>
                      <a:pt x="8" y="17"/>
                    </a:moveTo>
                    <a:lnTo>
                      <a:pt x="0" y="17"/>
                    </a:lnTo>
                    <a:lnTo>
                      <a:pt x="17" y="103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8" name="Freeform 494"/>
              <p:cNvSpPr>
                <a:spLocks/>
              </p:cNvSpPr>
              <p:nvPr/>
            </p:nvSpPr>
            <p:spPr bwMode="auto">
              <a:xfrm>
                <a:off x="10308" y="6278"/>
                <a:ext cx="8" cy="103"/>
              </a:xfrm>
              <a:custGeom>
                <a:avLst/>
                <a:gdLst>
                  <a:gd name="T0" fmla="*/ 0 w 8"/>
                  <a:gd name="T1" fmla="*/ 86 h 103"/>
                  <a:gd name="T2" fmla="*/ 0 w 8"/>
                  <a:gd name="T3" fmla="*/ 86 h 103"/>
                  <a:gd name="T4" fmla="*/ 8 w 8"/>
                  <a:gd name="T5" fmla="*/ 0 h 103"/>
                  <a:gd name="T6" fmla="*/ 0 w 8"/>
                  <a:gd name="T7" fmla="*/ 0 h 103"/>
                  <a:gd name="T8" fmla="*/ 0 w 8"/>
                  <a:gd name="T9" fmla="*/ 86 h 103"/>
                  <a:gd name="T10" fmla="*/ 0 w 8"/>
                  <a:gd name="T11" fmla="*/ 86 h 103"/>
                  <a:gd name="T12" fmla="*/ 0 w 8"/>
                  <a:gd name="T13" fmla="*/ 86 h 103"/>
                  <a:gd name="T14" fmla="*/ 0 w 8"/>
                  <a:gd name="T15" fmla="*/ 103 h 103"/>
                  <a:gd name="T16" fmla="*/ 0 w 8"/>
                  <a:gd name="T17" fmla="*/ 86 h 103"/>
                  <a:gd name="T18" fmla="*/ 0 w 8"/>
                  <a:gd name="T19" fmla="*/ 86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03"/>
                  <a:gd name="T32" fmla="*/ 8 w 8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03">
                    <a:moveTo>
                      <a:pt x="0" y="86"/>
                    </a:moveTo>
                    <a:lnTo>
                      <a:pt x="0" y="8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10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39" name="Freeform 495"/>
              <p:cNvSpPr>
                <a:spLocks/>
              </p:cNvSpPr>
              <p:nvPr/>
            </p:nvSpPr>
            <p:spPr bwMode="auto">
              <a:xfrm>
                <a:off x="10299" y="6304"/>
                <a:ext cx="9" cy="60"/>
              </a:xfrm>
              <a:custGeom>
                <a:avLst/>
                <a:gdLst>
                  <a:gd name="T0" fmla="*/ 0 w 9"/>
                  <a:gd name="T1" fmla="*/ 9 h 60"/>
                  <a:gd name="T2" fmla="*/ 0 w 9"/>
                  <a:gd name="T3" fmla="*/ 9 h 60"/>
                  <a:gd name="T4" fmla="*/ 9 w 9"/>
                  <a:gd name="T5" fmla="*/ 60 h 60"/>
                  <a:gd name="T6" fmla="*/ 9 w 9"/>
                  <a:gd name="T7" fmla="*/ 60 h 60"/>
                  <a:gd name="T8" fmla="*/ 0 w 9"/>
                  <a:gd name="T9" fmla="*/ 9 h 60"/>
                  <a:gd name="T10" fmla="*/ 0 w 9"/>
                  <a:gd name="T11" fmla="*/ 9 h 60"/>
                  <a:gd name="T12" fmla="*/ 0 w 9"/>
                  <a:gd name="T13" fmla="*/ 9 h 60"/>
                  <a:gd name="T14" fmla="*/ 0 w 9"/>
                  <a:gd name="T15" fmla="*/ 0 h 60"/>
                  <a:gd name="T16" fmla="*/ 0 w 9"/>
                  <a:gd name="T17" fmla="*/ 9 h 60"/>
                  <a:gd name="T18" fmla="*/ 0 w 9"/>
                  <a:gd name="T19" fmla="*/ 9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0"/>
                  <a:gd name="T32" fmla="*/ 9 w 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0">
                    <a:moveTo>
                      <a:pt x="0" y="9"/>
                    </a:moveTo>
                    <a:lnTo>
                      <a:pt x="0" y="9"/>
                    </a:lnTo>
                    <a:lnTo>
                      <a:pt x="9" y="6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0" name="Freeform 496"/>
              <p:cNvSpPr>
                <a:spLocks/>
              </p:cNvSpPr>
              <p:nvPr/>
            </p:nvSpPr>
            <p:spPr bwMode="auto">
              <a:xfrm>
                <a:off x="10290" y="6313"/>
                <a:ext cx="9" cy="43"/>
              </a:xfrm>
              <a:custGeom>
                <a:avLst/>
                <a:gdLst>
                  <a:gd name="T0" fmla="*/ 0 w 9"/>
                  <a:gd name="T1" fmla="*/ 34 h 43"/>
                  <a:gd name="T2" fmla="*/ 0 w 9"/>
                  <a:gd name="T3" fmla="*/ 34 h 43"/>
                  <a:gd name="T4" fmla="*/ 9 w 9"/>
                  <a:gd name="T5" fmla="*/ 0 h 43"/>
                  <a:gd name="T6" fmla="*/ 9 w 9"/>
                  <a:gd name="T7" fmla="*/ 0 h 43"/>
                  <a:gd name="T8" fmla="*/ 0 w 9"/>
                  <a:gd name="T9" fmla="*/ 34 h 43"/>
                  <a:gd name="T10" fmla="*/ 0 w 9"/>
                  <a:gd name="T11" fmla="*/ 34 h 43"/>
                  <a:gd name="T12" fmla="*/ 0 w 9"/>
                  <a:gd name="T13" fmla="*/ 34 h 43"/>
                  <a:gd name="T14" fmla="*/ 0 w 9"/>
                  <a:gd name="T15" fmla="*/ 43 h 43"/>
                  <a:gd name="T16" fmla="*/ 0 w 9"/>
                  <a:gd name="T17" fmla="*/ 34 h 43"/>
                  <a:gd name="T18" fmla="*/ 0 w 9"/>
                  <a:gd name="T19" fmla="*/ 34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43"/>
                  <a:gd name="T32" fmla="*/ 9 w 9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43">
                    <a:moveTo>
                      <a:pt x="0" y="3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1" name="Freeform 497"/>
              <p:cNvSpPr>
                <a:spLocks/>
              </p:cNvSpPr>
              <p:nvPr/>
            </p:nvSpPr>
            <p:spPr bwMode="auto">
              <a:xfrm>
                <a:off x="10282" y="6321"/>
                <a:ext cx="8" cy="26"/>
              </a:xfrm>
              <a:custGeom>
                <a:avLst/>
                <a:gdLst>
                  <a:gd name="T0" fmla="*/ 0 w 8"/>
                  <a:gd name="T1" fmla="*/ 9 h 26"/>
                  <a:gd name="T2" fmla="*/ 0 w 8"/>
                  <a:gd name="T3" fmla="*/ 9 h 26"/>
                  <a:gd name="T4" fmla="*/ 8 w 8"/>
                  <a:gd name="T5" fmla="*/ 26 h 26"/>
                  <a:gd name="T6" fmla="*/ 8 w 8"/>
                  <a:gd name="T7" fmla="*/ 26 h 26"/>
                  <a:gd name="T8" fmla="*/ 8 w 8"/>
                  <a:gd name="T9" fmla="*/ 9 h 26"/>
                  <a:gd name="T10" fmla="*/ 0 w 8"/>
                  <a:gd name="T11" fmla="*/ 0 h 26"/>
                  <a:gd name="T12" fmla="*/ 8 w 8"/>
                  <a:gd name="T13" fmla="*/ 9 h 26"/>
                  <a:gd name="T14" fmla="*/ 0 w 8"/>
                  <a:gd name="T15" fmla="*/ 0 h 26"/>
                  <a:gd name="T16" fmla="*/ 0 w 8"/>
                  <a:gd name="T17" fmla="*/ 0 h 26"/>
                  <a:gd name="T18" fmla="*/ 0 w 8"/>
                  <a:gd name="T19" fmla="*/ 9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26"/>
                  <a:gd name="T32" fmla="*/ 8 w 8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26">
                    <a:moveTo>
                      <a:pt x="0" y="9"/>
                    </a:moveTo>
                    <a:lnTo>
                      <a:pt x="0" y="9"/>
                    </a:lnTo>
                    <a:lnTo>
                      <a:pt x="8" y="26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2" name="Freeform 498"/>
              <p:cNvSpPr>
                <a:spLocks/>
              </p:cNvSpPr>
              <p:nvPr/>
            </p:nvSpPr>
            <p:spPr bwMode="auto">
              <a:xfrm>
                <a:off x="10265" y="6321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0 w 17"/>
                  <a:gd name="T3" fmla="*/ 17 h 17"/>
                  <a:gd name="T4" fmla="*/ 17 w 17"/>
                  <a:gd name="T5" fmla="*/ 9 h 17"/>
                  <a:gd name="T6" fmla="*/ 17 w 17"/>
                  <a:gd name="T7" fmla="*/ 0 h 17"/>
                  <a:gd name="T8" fmla="*/ 0 w 17"/>
                  <a:gd name="T9" fmla="*/ 9 h 17"/>
                  <a:gd name="T10" fmla="*/ 0 w 17"/>
                  <a:gd name="T11" fmla="*/ 17 h 17"/>
                  <a:gd name="T12" fmla="*/ 0 w 17"/>
                  <a:gd name="T13" fmla="*/ 9 h 17"/>
                  <a:gd name="T14" fmla="*/ 0 w 17"/>
                  <a:gd name="T15" fmla="*/ 17 h 17"/>
                  <a:gd name="T16" fmla="*/ 0 w 17"/>
                  <a:gd name="T17" fmla="*/ 17 h 17"/>
                  <a:gd name="T18" fmla="*/ 0 w 17"/>
                  <a:gd name="T19" fmla="*/ 9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9"/>
                    </a:moveTo>
                    <a:lnTo>
                      <a:pt x="0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3" name="Freeform 499"/>
              <p:cNvSpPr>
                <a:spLocks/>
              </p:cNvSpPr>
              <p:nvPr/>
            </p:nvSpPr>
            <p:spPr bwMode="auto">
              <a:xfrm>
                <a:off x="10110" y="6399"/>
                <a:ext cx="275" cy="232"/>
              </a:xfrm>
              <a:custGeom>
                <a:avLst/>
                <a:gdLst>
                  <a:gd name="T0" fmla="*/ 275 w 275"/>
                  <a:gd name="T1" fmla="*/ 111 h 232"/>
                  <a:gd name="T2" fmla="*/ 249 w 275"/>
                  <a:gd name="T3" fmla="*/ 68 h 232"/>
                  <a:gd name="T4" fmla="*/ 258 w 275"/>
                  <a:gd name="T5" fmla="*/ 103 h 232"/>
                  <a:gd name="T6" fmla="*/ 215 w 275"/>
                  <a:gd name="T7" fmla="*/ 43 h 232"/>
                  <a:gd name="T8" fmla="*/ 249 w 275"/>
                  <a:gd name="T9" fmla="*/ 120 h 232"/>
                  <a:gd name="T10" fmla="*/ 172 w 275"/>
                  <a:gd name="T11" fmla="*/ 17 h 232"/>
                  <a:gd name="T12" fmla="*/ 223 w 275"/>
                  <a:gd name="T13" fmla="*/ 120 h 232"/>
                  <a:gd name="T14" fmla="*/ 146 w 275"/>
                  <a:gd name="T15" fmla="*/ 17 h 232"/>
                  <a:gd name="T16" fmla="*/ 189 w 275"/>
                  <a:gd name="T17" fmla="*/ 120 h 232"/>
                  <a:gd name="T18" fmla="*/ 111 w 275"/>
                  <a:gd name="T19" fmla="*/ 0 h 232"/>
                  <a:gd name="T20" fmla="*/ 163 w 275"/>
                  <a:gd name="T21" fmla="*/ 129 h 232"/>
                  <a:gd name="T22" fmla="*/ 86 w 275"/>
                  <a:gd name="T23" fmla="*/ 25 h 232"/>
                  <a:gd name="T24" fmla="*/ 137 w 275"/>
                  <a:gd name="T25" fmla="*/ 137 h 232"/>
                  <a:gd name="T26" fmla="*/ 60 w 275"/>
                  <a:gd name="T27" fmla="*/ 60 h 232"/>
                  <a:gd name="T28" fmla="*/ 120 w 275"/>
                  <a:gd name="T29" fmla="*/ 146 h 232"/>
                  <a:gd name="T30" fmla="*/ 34 w 275"/>
                  <a:gd name="T31" fmla="*/ 77 h 232"/>
                  <a:gd name="T32" fmla="*/ 94 w 275"/>
                  <a:gd name="T33" fmla="*/ 154 h 232"/>
                  <a:gd name="T34" fmla="*/ 25 w 275"/>
                  <a:gd name="T35" fmla="*/ 111 h 232"/>
                  <a:gd name="T36" fmla="*/ 77 w 275"/>
                  <a:gd name="T37" fmla="*/ 172 h 232"/>
                  <a:gd name="T38" fmla="*/ 8 w 275"/>
                  <a:gd name="T39" fmla="*/ 129 h 232"/>
                  <a:gd name="T40" fmla="*/ 51 w 275"/>
                  <a:gd name="T41" fmla="*/ 189 h 232"/>
                  <a:gd name="T42" fmla="*/ 0 w 275"/>
                  <a:gd name="T43" fmla="*/ 137 h 232"/>
                  <a:gd name="T44" fmla="*/ 43 w 275"/>
                  <a:gd name="T45" fmla="*/ 197 h 232"/>
                  <a:gd name="T46" fmla="*/ 51 w 275"/>
                  <a:gd name="T47" fmla="*/ 206 h 232"/>
                  <a:gd name="T48" fmla="*/ 60 w 275"/>
                  <a:gd name="T49" fmla="*/ 215 h 232"/>
                  <a:gd name="T50" fmla="*/ 68 w 275"/>
                  <a:gd name="T51" fmla="*/ 223 h 232"/>
                  <a:gd name="T52" fmla="*/ 86 w 275"/>
                  <a:gd name="T53" fmla="*/ 223 h 232"/>
                  <a:gd name="T54" fmla="*/ 94 w 275"/>
                  <a:gd name="T55" fmla="*/ 232 h 232"/>
                  <a:gd name="T56" fmla="*/ 111 w 275"/>
                  <a:gd name="T57" fmla="*/ 232 h 232"/>
                  <a:gd name="T58" fmla="*/ 120 w 275"/>
                  <a:gd name="T59" fmla="*/ 232 h 232"/>
                  <a:gd name="T60" fmla="*/ 137 w 275"/>
                  <a:gd name="T61" fmla="*/ 232 h 232"/>
                  <a:gd name="T62" fmla="*/ 146 w 275"/>
                  <a:gd name="T63" fmla="*/ 232 h 232"/>
                  <a:gd name="T64" fmla="*/ 163 w 275"/>
                  <a:gd name="T65" fmla="*/ 232 h 232"/>
                  <a:gd name="T66" fmla="*/ 172 w 275"/>
                  <a:gd name="T67" fmla="*/ 232 h 232"/>
                  <a:gd name="T68" fmla="*/ 189 w 275"/>
                  <a:gd name="T69" fmla="*/ 223 h 232"/>
                  <a:gd name="T70" fmla="*/ 198 w 275"/>
                  <a:gd name="T71" fmla="*/ 215 h 232"/>
                  <a:gd name="T72" fmla="*/ 206 w 275"/>
                  <a:gd name="T73" fmla="*/ 215 h 232"/>
                  <a:gd name="T74" fmla="*/ 215 w 275"/>
                  <a:gd name="T75" fmla="*/ 206 h 232"/>
                  <a:gd name="T76" fmla="*/ 223 w 275"/>
                  <a:gd name="T77" fmla="*/ 197 h 232"/>
                  <a:gd name="T78" fmla="*/ 232 w 275"/>
                  <a:gd name="T79" fmla="*/ 189 h 232"/>
                  <a:gd name="T80" fmla="*/ 241 w 275"/>
                  <a:gd name="T81" fmla="*/ 172 h 232"/>
                  <a:gd name="T82" fmla="*/ 249 w 275"/>
                  <a:gd name="T83" fmla="*/ 163 h 232"/>
                  <a:gd name="T84" fmla="*/ 258 w 275"/>
                  <a:gd name="T85" fmla="*/ 154 h 232"/>
                  <a:gd name="T86" fmla="*/ 266 w 275"/>
                  <a:gd name="T87" fmla="*/ 146 h 232"/>
                  <a:gd name="T88" fmla="*/ 266 w 275"/>
                  <a:gd name="T89" fmla="*/ 129 h 232"/>
                  <a:gd name="T90" fmla="*/ 275 w 275"/>
                  <a:gd name="T91" fmla="*/ 120 h 232"/>
                  <a:gd name="T92" fmla="*/ 275 w 275"/>
                  <a:gd name="T93" fmla="*/ 111 h 2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5"/>
                  <a:gd name="T142" fmla="*/ 0 h 232"/>
                  <a:gd name="T143" fmla="*/ 275 w 275"/>
                  <a:gd name="T144" fmla="*/ 232 h 2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5" h="232">
                    <a:moveTo>
                      <a:pt x="275" y="111"/>
                    </a:moveTo>
                    <a:lnTo>
                      <a:pt x="249" y="68"/>
                    </a:lnTo>
                    <a:lnTo>
                      <a:pt x="258" y="103"/>
                    </a:lnTo>
                    <a:lnTo>
                      <a:pt x="215" y="43"/>
                    </a:lnTo>
                    <a:lnTo>
                      <a:pt x="249" y="120"/>
                    </a:lnTo>
                    <a:lnTo>
                      <a:pt x="172" y="17"/>
                    </a:lnTo>
                    <a:lnTo>
                      <a:pt x="223" y="120"/>
                    </a:lnTo>
                    <a:lnTo>
                      <a:pt x="146" y="17"/>
                    </a:lnTo>
                    <a:lnTo>
                      <a:pt x="189" y="120"/>
                    </a:lnTo>
                    <a:lnTo>
                      <a:pt x="111" y="0"/>
                    </a:lnTo>
                    <a:lnTo>
                      <a:pt x="163" y="129"/>
                    </a:lnTo>
                    <a:lnTo>
                      <a:pt x="86" y="25"/>
                    </a:lnTo>
                    <a:lnTo>
                      <a:pt x="137" y="137"/>
                    </a:lnTo>
                    <a:lnTo>
                      <a:pt x="60" y="60"/>
                    </a:lnTo>
                    <a:lnTo>
                      <a:pt x="120" y="146"/>
                    </a:lnTo>
                    <a:lnTo>
                      <a:pt x="34" y="77"/>
                    </a:lnTo>
                    <a:lnTo>
                      <a:pt x="94" y="154"/>
                    </a:lnTo>
                    <a:lnTo>
                      <a:pt x="25" y="111"/>
                    </a:lnTo>
                    <a:lnTo>
                      <a:pt x="77" y="172"/>
                    </a:lnTo>
                    <a:lnTo>
                      <a:pt x="8" y="129"/>
                    </a:lnTo>
                    <a:lnTo>
                      <a:pt x="51" y="189"/>
                    </a:lnTo>
                    <a:lnTo>
                      <a:pt x="0" y="137"/>
                    </a:lnTo>
                    <a:lnTo>
                      <a:pt x="43" y="197"/>
                    </a:lnTo>
                    <a:lnTo>
                      <a:pt x="51" y="206"/>
                    </a:lnTo>
                    <a:lnTo>
                      <a:pt x="60" y="215"/>
                    </a:lnTo>
                    <a:lnTo>
                      <a:pt x="68" y="223"/>
                    </a:lnTo>
                    <a:lnTo>
                      <a:pt x="86" y="223"/>
                    </a:lnTo>
                    <a:lnTo>
                      <a:pt x="94" y="232"/>
                    </a:lnTo>
                    <a:lnTo>
                      <a:pt x="111" y="232"/>
                    </a:lnTo>
                    <a:lnTo>
                      <a:pt x="120" y="232"/>
                    </a:lnTo>
                    <a:lnTo>
                      <a:pt x="137" y="232"/>
                    </a:lnTo>
                    <a:lnTo>
                      <a:pt x="146" y="232"/>
                    </a:lnTo>
                    <a:lnTo>
                      <a:pt x="163" y="232"/>
                    </a:lnTo>
                    <a:lnTo>
                      <a:pt x="172" y="232"/>
                    </a:lnTo>
                    <a:lnTo>
                      <a:pt x="189" y="223"/>
                    </a:lnTo>
                    <a:lnTo>
                      <a:pt x="198" y="215"/>
                    </a:lnTo>
                    <a:lnTo>
                      <a:pt x="206" y="215"/>
                    </a:lnTo>
                    <a:lnTo>
                      <a:pt x="215" y="206"/>
                    </a:lnTo>
                    <a:lnTo>
                      <a:pt x="223" y="197"/>
                    </a:lnTo>
                    <a:lnTo>
                      <a:pt x="232" y="189"/>
                    </a:lnTo>
                    <a:lnTo>
                      <a:pt x="241" y="172"/>
                    </a:lnTo>
                    <a:lnTo>
                      <a:pt x="249" y="163"/>
                    </a:lnTo>
                    <a:lnTo>
                      <a:pt x="258" y="154"/>
                    </a:lnTo>
                    <a:lnTo>
                      <a:pt x="266" y="146"/>
                    </a:lnTo>
                    <a:lnTo>
                      <a:pt x="266" y="129"/>
                    </a:lnTo>
                    <a:lnTo>
                      <a:pt x="275" y="120"/>
                    </a:lnTo>
                    <a:lnTo>
                      <a:pt x="275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4" name="Freeform 500"/>
              <p:cNvSpPr>
                <a:spLocks/>
              </p:cNvSpPr>
              <p:nvPr/>
            </p:nvSpPr>
            <p:spPr bwMode="auto">
              <a:xfrm>
                <a:off x="10153" y="6596"/>
                <a:ext cx="103" cy="43"/>
              </a:xfrm>
              <a:custGeom>
                <a:avLst/>
                <a:gdLst>
                  <a:gd name="T0" fmla="*/ 103 w 103"/>
                  <a:gd name="T1" fmla="*/ 35 h 43"/>
                  <a:gd name="T2" fmla="*/ 86 w 103"/>
                  <a:gd name="T3" fmla="*/ 35 h 43"/>
                  <a:gd name="T4" fmla="*/ 77 w 103"/>
                  <a:gd name="T5" fmla="*/ 35 h 43"/>
                  <a:gd name="T6" fmla="*/ 60 w 103"/>
                  <a:gd name="T7" fmla="*/ 35 h 43"/>
                  <a:gd name="T8" fmla="*/ 43 w 103"/>
                  <a:gd name="T9" fmla="*/ 26 h 43"/>
                  <a:gd name="T10" fmla="*/ 34 w 103"/>
                  <a:gd name="T11" fmla="*/ 18 h 43"/>
                  <a:gd name="T12" fmla="*/ 17 w 103"/>
                  <a:gd name="T13" fmla="*/ 18 h 43"/>
                  <a:gd name="T14" fmla="*/ 8 w 103"/>
                  <a:gd name="T15" fmla="*/ 9 h 43"/>
                  <a:gd name="T16" fmla="*/ 0 w 103"/>
                  <a:gd name="T17" fmla="*/ 0 h 43"/>
                  <a:gd name="T18" fmla="*/ 0 w 103"/>
                  <a:gd name="T19" fmla="*/ 0 h 43"/>
                  <a:gd name="T20" fmla="*/ 8 w 103"/>
                  <a:gd name="T21" fmla="*/ 9 h 43"/>
                  <a:gd name="T22" fmla="*/ 17 w 103"/>
                  <a:gd name="T23" fmla="*/ 18 h 43"/>
                  <a:gd name="T24" fmla="*/ 34 w 103"/>
                  <a:gd name="T25" fmla="*/ 26 h 43"/>
                  <a:gd name="T26" fmla="*/ 43 w 103"/>
                  <a:gd name="T27" fmla="*/ 26 h 43"/>
                  <a:gd name="T28" fmla="*/ 60 w 103"/>
                  <a:gd name="T29" fmla="*/ 35 h 43"/>
                  <a:gd name="T30" fmla="*/ 68 w 103"/>
                  <a:gd name="T31" fmla="*/ 35 h 43"/>
                  <a:gd name="T32" fmla="*/ 86 w 103"/>
                  <a:gd name="T33" fmla="*/ 43 h 43"/>
                  <a:gd name="T34" fmla="*/ 103 w 103"/>
                  <a:gd name="T35" fmla="*/ 43 h 43"/>
                  <a:gd name="T36" fmla="*/ 103 w 103"/>
                  <a:gd name="T37" fmla="*/ 35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43"/>
                  <a:gd name="T59" fmla="*/ 103 w 103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43">
                    <a:moveTo>
                      <a:pt x="103" y="35"/>
                    </a:moveTo>
                    <a:lnTo>
                      <a:pt x="86" y="35"/>
                    </a:lnTo>
                    <a:lnTo>
                      <a:pt x="77" y="35"/>
                    </a:lnTo>
                    <a:lnTo>
                      <a:pt x="60" y="35"/>
                    </a:lnTo>
                    <a:lnTo>
                      <a:pt x="43" y="26"/>
                    </a:lnTo>
                    <a:lnTo>
                      <a:pt x="34" y="18"/>
                    </a:lnTo>
                    <a:lnTo>
                      <a:pt x="17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7" y="18"/>
                    </a:lnTo>
                    <a:lnTo>
                      <a:pt x="34" y="26"/>
                    </a:lnTo>
                    <a:lnTo>
                      <a:pt x="43" y="26"/>
                    </a:lnTo>
                    <a:lnTo>
                      <a:pt x="60" y="35"/>
                    </a:lnTo>
                    <a:lnTo>
                      <a:pt x="68" y="35"/>
                    </a:lnTo>
                    <a:lnTo>
                      <a:pt x="86" y="43"/>
                    </a:lnTo>
                    <a:lnTo>
                      <a:pt x="103" y="43"/>
                    </a:lnTo>
                    <a:lnTo>
                      <a:pt x="10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5" name="Freeform 501"/>
              <p:cNvSpPr>
                <a:spLocks/>
              </p:cNvSpPr>
              <p:nvPr/>
            </p:nvSpPr>
            <p:spPr bwMode="auto">
              <a:xfrm>
                <a:off x="10256" y="6579"/>
                <a:ext cx="95" cy="60"/>
              </a:xfrm>
              <a:custGeom>
                <a:avLst/>
                <a:gdLst>
                  <a:gd name="T0" fmla="*/ 95 w 95"/>
                  <a:gd name="T1" fmla="*/ 0 h 60"/>
                  <a:gd name="T2" fmla="*/ 86 w 95"/>
                  <a:gd name="T3" fmla="*/ 9 h 60"/>
                  <a:gd name="T4" fmla="*/ 77 w 95"/>
                  <a:gd name="T5" fmla="*/ 17 h 60"/>
                  <a:gd name="T6" fmla="*/ 60 w 95"/>
                  <a:gd name="T7" fmla="*/ 26 h 60"/>
                  <a:gd name="T8" fmla="*/ 52 w 95"/>
                  <a:gd name="T9" fmla="*/ 35 h 60"/>
                  <a:gd name="T10" fmla="*/ 34 w 95"/>
                  <a:gd name="T11" fmla="*/ 43 h 60"/>
                  <a:gd name="T12" fmla="*/ 26 w 95"/>
                  <a:gd name="T13" fmla="*/ 43 h 60"/>
                  <a:gd name="T14" fmla="*/ 9 w 95"/>
                  <a:gd name="T15" fmla="*/ 52 h 60"/>
                  <a:gd name="T16" fmla="*/ 0 w 95"/>
                  <a:gd name="T17" fmla="*/ 52 h 60"/>
                  <a:gd name="T18" fmla="*/ 0 w 95"/>
                  <a:gd name="T19" fmla="*/ 60 h 60"/>
                  <a:gd name="T20" fmla="*/ 9 w 95"/>
                  <a:gd name="T21" fmla="*/ 52 h 60"/>
                  <a:gd name="T22" fmla="*/ 26 w 95"/>
                  <a:gd name="T23" fmla="*/ 52 h 60"/>
                  <a:gd name="T24" fmla="*/ 43 w 95"/>
                  <a:gd name="T25" fmla="*/ 43 h 60"/>
                  <a:gd name="T26" fmla="*/ 52 w 95"/>
                  <a:gd name="T27" fmla="*/ 35 h 60"/>
                  <a:gd name="T28" fmla="*/ 60 w 95"/>
                  <a:gd name="T29" fmla="*/ 26 h 60"/>
                  <a:gd name="T30" fmla="*/ 77 w 95"/>
                  <a:gd name="T31" fmla="*/ 26 h 60"/>
                  <a:gd name="T32" fmla="*/ 86 w 95"/>
                  <a:gd name="T33" fmla="*/ 9 h 60"/>
                  <a:gd name="T34" fmla="*/ 95 w 95"/>
                  <a:gd name="T35" fmla="*/ 0 h 60"/>
                  <a:gd name="T36" fmla="*/ 95 w 95"/>
                  <a:gd name="T37" fmla="*/ 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5"/>
                  <a:gd name="T58" fmla="*/ 0 h 60"/>
                  <a:gd name="T59" fmla="*/ 95 w 9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5" h="60">
                    <a:moveTo>
                      <a:pt x="95" y="0"/>
                    </a:moveTo>
                    <a:lnTo>
                      <a:pt x="86" y="9"/>
                    </a:lnTo>
                    <a:lnTo>
                      <a:pt x="77" y="17"/>
                    </a:lnTo>
                    <a:lnTo>
                      <a:pt x="60" y="26"/>
                    </a:lnTo>
                    <a:lnTo>
                      <a:pt x="52" y="35"/>
                    </a:lnTo>
                    <a:lnTo>
                      <a:pt x="34" y="43"/>
                    </a:lnTo>
                    <a:lnTo>
                      <a:pt x="26" y="43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9" y="52"/>
                    </a:lnTo>
                    <a:lnTo>
                      <a:pt x="26" y="52"/>
                    </a:lnTo>
                    <a:lnTo>
                      <a:pt x="43" y="43"/>
                    </a:lnTo>
                    <a:lnTo>
                      <a:pt x="52" y="35"/>
                    </a:lnTo>
                    <a:lnTo>
                      <a:pt x="60" y="26"/>
                    </a:lnTo>
                    <a:lnTo>
                      <a:pt x="77" y="26"/>
                    </a:lnTo>
                    <a:lnTo>
                      <a:pt x="86" y="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6" name="Freeform 502"/>
              <p:cNvSpPr>
                <a:spLocks/>
              </p:cNvSpPr>
              <p:nvPr/>
            </p:nvSpPr>
            <p:spPr bwMode="auto">
              <a:xfrm>
                <a:off x="10351" y="6502"/>
                <a:ext cx="43" cy="77"/>
              </a:xfrm>
              <a:custGeom>
                <a:avLst/>
                <a:gdLst>
                  <a:gd name="T0" fmla="*/ 34 w 43"/>
                  <a:gd name="T1" fmla="*/ 8 h 77"/>
                  <a:gd name="T2" fmla="*/ 34 w 43"/>
                  <a:gd name="T3" fmla="*/ 8 h 77"/>
                  <a:gd name="T4" fmla="*/ 34 w 43"/>
                  <a:gd name="T5" fmla="*/ 17 h 77"/>
                  <a:gd name="T6" fmla="*/ 25 w 43"/>
                  <a:gd name="T7" fmla="*/ 26 h 77"/>
                  <a:gd name="T8" fmla="*/ 25 w 43"/>
                  <a:gd name="T9" fmla="*/ 34 h 77"/>
                  <a:gd name="T10" fmla="*/ 17 w 43"/>
                  <a:gd name="T11" fmla="*/ 43 h 77"/>
                  <a:gd name="T12" fmla="*/ 17 w 43"/>
                  <a:gd name="T13" fmla="*/ 51 h 77"/>
                  <a:gd name="T14" fmla="*/ 8 w 43"/>
                  <a:gd name="T15" fmla="*/ 60 h 77"/>
                  <a:gd name="T16" fmla="*/ 8 w 43"/>
                  <a:gd name="T17" fmla="*/ 69 h 77"/>
                  <a:gd name="T18" fmla="*/ 0 w 43"/>
                  <a:gd name="T19" fmla="*/ 77 h 77"/>
                  <a:gd name="T20" fmla="*/ 0 w 43"/>
                  <a:gd name="T21" fmla="*/ 77 h 77"/>
                  <a:gd name="T22" fmla="*/ 8 w 43"/>
                  <a:gd name="T23" fmla="*/ 69 h 77"/>
                  <a:gd name="T24" fmla="*/ 8 w 43"/>
                  <a:gd name="T25" fmla="*/ 60 h 77"/>
                  <a:gd name="T26" fmla="*/ 17 w 43"/>
                  <a:gd name="T27" fmla="*/ 51 h 77"/>
                  <a:gd name="T28" fmla="*/ 25 w 43"/>
                  <a:gd name="T29" fmla="*/ 43 h 77"/>
                  <a:gd name="T30" fmla="*/ 25 w 43"/>
                  <a:gd name="T31" fmla="*/ 26 h 77"/>
                  <a:gd name="T32" fmla="*/ 34 w 43"/>
                  <a:gd name="T33" fmla="*/ 17 h 77"/>
                  <a:gd name="T34" fmla="*/ 34 w 43"/>
                  <a:gd name="T35" fmla="*/ 8 h 77"/>
                  <a:gd name="T36" fmla="*/ 34 w 43"/>
                  <a:gd name="T37" fmla="*/ 0 h 77"/>
                  <a:gd name="T38" fmla="*/ 34 w 43"/>
                  <a:gd name="T39" fmla="*/ 8 h 77"/>
                  <a:gd name="T40" fmla="*/ 43 w 43"/>
                  <a:gd name="T41" fmla="*/ 8 h 77"/>
                  <a:gd name="T42" fmla="*/ 43 w 43"/>
                  <a:gd name="T43" fmla="*/ 8 h 77"/>
                  <a:gd name="T44" fmla="*/ 43 w 43"/>
                  <a:gd name="T45" fmla="*/ 8 h 77"/>
                  <a:gd name="T46" fmla="*/ 34 w 43"/>
                  <a:gd name="T47" fmla="*/ 0 h 77"/>
                  <a:gd name="T48" fmla="*/ 34 w 43"/>
                  <a:gd name="T49" fmla="*/ 8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77"/>
                  <a:gd name="T77" fmla="*/ 43 w 43"/>
                  <a:gd name="T78" fmla="*/ 77 h 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77">
                    <a:moveTo>
                      <a:pt x="34" y="8"/>
                    </a:moveTo>
                    <a:lnTo>
                      <a:pt x="34" y="8"/>
                    </a:lnTo>
                    <a:lnTo>
                      <a:pt x="34" y="17"/>
                    </a:lnTo>
                    <a:lnTo>
                      <a:pt x="25" y="26"/>
                    </a:lnTo>
                    <a:lnTo>
                      <a:pt x="25" y="34"/>
                    </a:lnTo>
                    <a:lnTo>
                      <a:pt x="17" y="43"/>
                    </a:lnTo>
                    <a:lnTo>
                      <a:pt x="17" y="51"/>
                    </a:lnTo>
                    <a:lnTo>
                      <a:pt x="8" y="60"/>
                    </a:lnTo>
                    <a:lnTo>
                      <a:pt x="8" y="69"/>
                    </a:lnTo>
                    <a:lnTo>
                      <a:pt x="0" y="77"/>
                    </a:lnTo>
                    <a:lnTo>
                      <a:pt x="8" y="69"/>
                    </a:lnTo>
                    <a:lnTo>
                      <a:pt x="8" y="60"/>
                    </a:lnTo>
                    <a:lnTo>
                      <a:pt x="17" y="51"/>
                    </a:lnTo>
                    <a:lnTo>
                      <a:pt x="25" y="43"/>
                    </a:lnTo>
                    <a:lnTo>
                      <a:pt x="25" y="26"/>
                    </a:lnTo>
                    <a:lnTo>
                      <a:pt x="34" y="17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43" y="8"/>
                    </a:lnTo>
                    <a:lnTo>
                      <a:pt x="34" y="0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7" name="Freeform 503"/>
              <p:cNvSpPr>
                <a:spLocks/>
              </p:cNvSpPr>
              <p:nvPr/>
            </p:nvSpPr>
            <p:spPr bwMode="auto">
              <a:xfrm>
                <a:off x="10351" y="6459"/>
                <a:ext cx="34" cy="51"/>
              </a:xfrm>
              <a:custGeom>
                <a:avLst/>
                <a:gdLst>
                  <a:gd name="T0" fmla="*/ 8 w 34"/>
                  <a:gd name="T1" fmla="*/ 8 h 51"/>
                  <a:gd name="T2" fmla="*/ 0 w 34"/>
                  <a:gd name="T3" fmla="*/ 8 h 51"/>
                  <a:gd name="T4" fmla="*/ 34 w 34"/>
                  <a:gd name="T5" fmla="*/ 51 h 51"/>
                  <a:gd name="T6" fmla="*/ 34 w 34"/>
                  <a:gd name="T7" fmla="*/ 43 h 51"/>
                  <a:gd name="T8" fmla="*/ 8 w 34"/>
                  <a:gd name="T9" fmla="*/ 8 h 51"/>
                  <a:gd name="T10" fmla="*/ 0 w 34"/>
                  <a:gd name="T11" fmla="*/ 8 h 51"/>
                  <a:gd name="T12" fmla="*/ 8 w 34"/>
                  <a:gd name="T13" fmla="*/ 8 h 51"/>
                  <a:gd name="T14" fmla="*/ 0 w 34"/>
                  <a:gd name="T15" fmla="*/ 0 h 51"/>
                  <a:gd name="T16" fmla="*/ 0 w 34"/>
                  <a:gd name="T17" fmla="*/ 8 h 51"/>
                  <a:gd name="T18" fmla="*/ 8 w 34"/>
                  <a:gd name="T19" fmla="*/ 8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51"/>
                  <a:gd name="T32" fmla="*/ 34 w 34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51">
                    <a:moveTo>
                      <a:pt x="8" y="8"/>
                    </a:moveTo>
                    <a:lnTo>
                      <a:pt x="0" y="8"/>
                    </a:lnTo>
                    <a:lnTo>
                      <a:pt x="34" y="51"/>
                    </a:lnTo>
                    <a:lnTo>
                      <a:pt x="34" y="43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8" name="Freeform 504"/>
              <p:cNvSpPr>
                <a:spLocks/>
              </p:cNvSpPr>
              <p:nvPr/>
            </p:nvSpPr>
            <p:spPr bwMode="auto">
              <a:xfrm>
                <a:off x="10351" y="6467"/>
                <a:ext cx="25" cy="52"/>
              </a:xfrm>
              <a:custGeom>
                <a:avLst/>
                <a:gdLst>
                  <a:gd name="T0" fmla="*/ 17 w 25"/>
                  <a:gd name="T1" fmla="*/ 43 h 52"/>
                  <a:gd name="T2" fmla="*/ 17 w 25"/>
                  <a:gd name="T3" fmla="*/ 35 h 52"/>
                  <a:gd name="T4" fmla="*/ 8 w 25"/>
                  <a:gd name="T5" fmla="*/ 0 h 52"/>
                  <a:gd name="T6" fmla="*/ 0 w 25"/>
                  <a:gd name="T7" fmla="*/ 0 h 52"/>
                  <a:gd name="T8" fmla="*/ 17 w 25"/>
                  <a:gd name="T9" fmla="*/ 43 h 52"/>
                  <a:gd name="T10" fmla="*/ 17 w 25"/>
                  <a:gd name="T11" fmla="*/ 35 h 52"/>
                  <a:gd name="T12" fmla="*/ 17 w 25"/>
                  <a:gd name="T13" fmla="*/ 43 h 52"/>
                  <a:gd name="T14" fmla="*/ 25 w 25"/>
                  <a:gd name="T15" fmla="*/ 52 h 52"/>
                  <a:gd name="T16" fmla="*/ 17 w 25"/>
                  <a:gd name="T17" fmla="*/ 35 h 52"/>
                  <a:gd name="T18" fmla="*/ 17 w 25"/>
                  <a:gd name="T19" fmla="*/ 43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52"/>
                  <a:gd name="T32" fmla="*/ 25 w 25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52">
                    <a:moveTo>
                      <a:pt x="17" y="43"/>
                    </a:moveTo>
                    <a:lnTo>
                      <a:pt x="17" y="3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7" y="43"/>
                    </a:lnTo>
                    <a:lnTo>
                      <a:pt x="17" y="35"/>
                    </a:lnTo>
                    <a:lnTo>
                      <a:pt x="17" y="43"/>
                    </a:lnTo>
                    <a:lnTo>
                      <a:pt x="25" y="52"/>
                    </a:lnTo>
                    <a:lnTo>
                      <a:pt x="17" y="35"/>
                    </a:lnTo>
                    <a:lnTo>
                      <a:pt x="17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49" name="Freeform 505"/>
              <p:cNvSpPr>
                <a:spLocks/>
              </p:cNvSpPr>
              <p:nvPr/>
            </p:nvSpPr>
            <p:spPr bwMode="auto">
              <a:xfrm>
                <a:off x="10316" y="6433"/>
                <a:ext cx="52" cy="77"/>
              </a:xfrm>
              <a:custGeom>
                <a:avLst/>
                <a:gdLst>
                  <a:gd name="T0" fmla="*/ 9 w 52"/>
                  <a:gd name="T1" fmla="*/ 9 h 77"/>
                  <a:gd name="T2" fmla="*/ 9 w 52"/>
                  <a:gd name="T3" fmla="*/ 17 h 77"/>
                  <a:gd name="T4" fmla="*/ 52 w 52"/>
                  <a:gd name="T5" fmla="*/ 77 h 77"/>
                  <a:gd name="T6" fmla="*/ 52 w 52"/>
                  <a:gd name="T7" fmla="*/ 69 h 77"/>
                  <a:gd name="T8" fmla="*/ 9 w 52"/>
                  <a:gd name="T9" fmla="*/ 9 h 77"/>
                  <a:gd name="T10" fmla="*/ 9 w 52"/>
                  <a:gd name="T11" fmla="*/ 9 h 77"/>
                  <a:gd name="T12" fmla="*/ 9 w 52"/>
                  <a:gd name="T13" fmla="*/ 9 h 77"/>
                  <a:gd name="T14" fmla="*/ 0 w 52"/>
                  <a:gd name="T15" fmla="*/ 0 h 77"/>
                  <a:gd name="T16" fmla="*/ 9 w 52"/>
                  <a:gd name="T17" fmla="*/ 9 h 77"/>
                  <a:gd name="T18" fmla="*/ 9 w 52"/>
                  <a:gd name="T19" fmla="*/ 9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77"/>
                  <a:gd name="T32" fmla="*/ 52 w 5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77">
                    <a:moveTo>
                      <a:pt x="9" y="9"/>
                    </a:moveTo>
                    <a:lnTo>
                      <a:pt x="9" y="17"/>
                    </a:lnTo>
                    <a:lnTo>
                      <a:pt x="52" y="77"/>
                    </a:lnTo>
                    <a:lnTo>
                      <a:pt x="52" y="6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0" name="Freeform 506"/>
              <p:cNvSpPr>
                <a:spLocks/>
              </p:cNvSpPr>
              <p:nvPr/>
            </p:nvSpPr>
            <p:spPr bwMode="auto">
              <a:xfrm>
                <a:off x="10325" y="6442"/>
                <a:ext cx="34" cy="86"/>
              </a:xfrm>
              <a:custGeom>
                <a:avLst/>
                <a:gdLst>
                  <a:gd name="T0" fmla="*/ 34 w 34"/>
                  <a:gd name="T1" fmla="*/ 86 h 86"/>
                  <a:gd name="T2" fmla="*/ 34 w 34"/>
                  <a:gd name="T3" fmla="*/ 77 h 86"/>
                  <a:gd name="T4" fmla="*/ 0 w 34"/>
                  <a:gd name="T5" fmla="*/ 0 h 86"/>
                  <a:gd name="T6" fmla="*/ 0 w 34"/>
                  <a:gd name="T7" fmla="*/ 0 h 86"/>
                  <a:gd name="T8" fmla="*/ 34 w 34"/>
                  <a:gd name="T9" fmla="*/ 77 h 86"/>
                  <a:gd name="T10" fmla="*/ 34 w 34"/>
                  <a:gd name="T11" fmla="*/ 77 h 86"/>
                  <a:gd name="T12" fmla="*/ 34 w 34"/>
                  <a:gd name="T13" fmla="*/ 86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86"/>
                  <a:gd name="T23" fmla="*/ 34 w 34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86">
                    <a:moveTo>
                      <a:pt x="34" y="86"/>
                    </a:moveTo>
                    <a:lnTo>
                      <a:pt x="34" y="77"/>
                    </a:lnTo>
                    <a:lnTo>
                      <a:pt x="0" y="0"/>
                    </a:lnTo>
                    <a:lnTo>
                      <a:pt x="34" y="77"/>
                    </a:lnTo>
                    <a:lnTo>
                      <a:pt x="34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1" name="Freeform 507"/>
              <p:cNvSpPr>
                <a:spLocks/>
              </p:cNvSpPr>
              <p:nvPr/>
            </p:nvSpPr>
            <p:spPr bwMode="auto">
              <a:xfrm>
                <a:off x="10282" y="6416"/>
                <a:ext cx="77" cy="112"/>
              </a:xfrm>
              <a:custGeom>
                <a:avLst/>
                <a:gdLst>
                  <a:gd name="T0" fmla="*/ 0 w 77"/>
                  <a:gd name="T1" fmla="*/ 0 h 112"/>
                  <a:gd name="T2" fmla="*/ 0 w 77"/>
                  <a:gd name="T3" fmla="*/ 0 h 112"/>
                  <a:gd name="T4" fmla="*/ 77 w 77"/>
                  <a:gd name="T5" fmla="*/ 112 h 112"/>
                  <a:gd name="T6" fmla="*/ 77 w 77"/>
                  <a:gd name="T7" fmla="*/ 103 h 112"/>
                  <a:gd name="T8" fmla="*/ 0 w 77"/>
                  <a:gd name="T9" fmla="*/ 0 h 112"/>
                  <a:gd name="T10" fmla="*/ 0 w 77"/>
                  <a:gd name="T11" fmla="*/ 0 h 112"/>
                  <a:gd name="T12" fmla="*/ 0 w 77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112"/>
                  <a:gd name="T23" fmla="*/ 77 w 77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112">
                    <a:moveTo>
                      <a:pt x="0" y="0"/>
                    </a:moveTo>
                    <a:lnTo>
                      <a:pt x="0" y="0"/>
                    </a:lnTo>
                    <a:lnTo>
                      <a:pt x="77" y="112"/>
                    </a:lnTo>
                    <a:lnTo>
                      <a:pt x="77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2" name="Freeform 508"/>
              <p:cNvSpPr>
                <a:spLocks/>
              </p:cNvSpPr>
              <p:nvPr/>
            </p:nvSpPr>
            <p:spPr bwMode="auto">
              <a:xfrm>
                <a:off x="10282" y="6416"/>
                <a:ext cx="60" cy="120"/>
              </a:xfrm>
              <a:custGeom>
                <a:avLst/>
                <a:gdLst>
                  <a:gd name="T0" fmla="*/ 51 w 60"/>
                  <a:gd name="T1" fmla="*/ 103 h 120"/>
                  <a:gd name="T2" fmla="*/ 51 w 60"/>
                  <a:gd name="T3" fmla="*/ 103 h 120"/>
                  <a:gd name="T4" fmla="*/ 0 w 60"/>
                  <a:gd name="T5" fmla="*/ 0 h 120"/>
                  <a:gd name="T6" fmla="*/ 0 w 60"/>
                  <a:gd name="T7" fmla="*/ 0 h 120"/>
                  <a:gd name="T8" fmla="*/ 51 w 60"/>
                  <a:gd name="T9" fmla="*/ 103 h 120"/>
                  <a:gd name="T10" fmla="*/ 51 w 60"/>
                  <a:gd name="T11" fmla="*/ 103 h 120"/>
                  <a:gd name="T12" fmla="*/ 51 w 60"/>
                  <a:gd name="T13" fmla="*/ 103 h 120"/>
                  <a:gd name="T14" fmla="*/ 60 w 60"/>
                  <a:gd name="T15" fmla="*/ 120 h 120"/>
                  <a:gd name="T16" fmla="*/ 51 w 60"/>
                  <a:gd name="T17" fmla="*/ 103 h 120"/>
                  <a:gd name="T18" fmla="*/ 51 w 60"/>
                  <a:gd name="T19" fmla="*/ 103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20"/>
                  <a:gd name="T32" fmla="*/ 60 w 60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20">
                    <a:moveTo>
                      <a:pt x="51" y="103"/>
                    </a:moveTo>
                    <a:lnTo>
                      <a:pt x="51" y="103"/>
                    </a:lnTo>
                    <a:lnTo>
                      <a:pt x="0" y="0"/>
                    </a:lnTo>
                    <a:lnTo>
                      <a:pt x="51" y="103"/>
                    </a:lnTo>
                    <a:lnTo>
                      <a:pt x="60" y="120"/>
                    </a:lnTo>
                    <a:lnTo>
                      <a:pt x="51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3" name="Freeform 509"/>
              <p:cNvSpPr>
                <a:spLocks/>
              </p:cNvSpPr>
              <p:nvPr/>
            </p:nvSpPr>
            <p:spPr bwMode="auto">
              <a:xfrm>
                <a:off x="10247" y="6407"/>
                <a:ext cx="86" cy="112"/>
              </a:xfrm>
              <a:custGeom>
                <a:avLst/>
                <a:gdLst>
                  <a:gd name="T0" fmla="*/ 9 w 86"/>
                  <a:gd name="T1" fmla="*/ 9 h 112"/>
                  <a:gd name="T2" fmla="*/ 9 w 86"/>
                  <a:gd name="T3" fmla="*/ 17 h 112"/>
                  <a:gd name="T4" fmla="*/ 86 w 86"/>
                  <a:gd name="T5" fmla="*/ 112 h 112"/>
                  <a:gd name="T6" fmla="*/ 86 w 86"/>
                  <a:gd name="T7" fmla="*/ 112 h 112"/>
                  <a:gd name="T8" fmla="*/ 9 w 86"/>
                  <a:gd name="T9" fmla="*/ 9 h 112"/>
                  <a:gd name="T10" fmla="*/ 9 w 86"/>
                  <a:gd name="T11" fmla="*/ 9 h 112"/>
                  <a:gd name="T12" fmla="*/ 9 w 86"/>
                  <a:gd name="T13" fmla="*/ 9 h 112"/>
                  <a:gd name="T14" fmla="*/ 0 w 86"/>
                  <a:gd name="T15" fmla="*/ 0 h 112"/>
                  <a:gd name="T16" fmla="*/ 9 w 86"/>
                  <a:gd name="T17" fmla="*/ 9 h 112"/>
                  <a:gd name="T18" fmla="*/ 9 w 86"/>
                  <a:gd name="T19" fmla="*/ 9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112"/>
                  <a:gd name="T32" fmla="*/ 86 w 86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112">
                    <a:moveTo>
                      <a:pt x="9" y="9"/>
                    </a:moveTo>
                    <a:lnTo>
                      <a:pt x="9" y="17"/>
                    </a:lnTo>
                    <a:lnTo>
                      <a:pt x="86" y="112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4" name="Freeform 510"/>
              <p:cNvSpPr>
                <a:spLocks/>
              </p:cNvSpPr>
              <p:nvPr/>
            </p:nvSpPr>
            <p:spPr bwMode="auto">
              <a:xfrm>
                <a:off x="10256" y="6416"/>
                <a:ext cx="43" cy="103"/>
              </a:xfrm>
              <a:custGeom>
                <a:avLst/>
                <a:gdLst>
                  <a:gd name="T0" fmla="*/ 43 w 43"/>
                  <a:gd name="T1" fmla="*/ 103 h 103"/>
                  <a:gd name="T2" fmla="*/ 43 w 43"/>
                  <a:gd name="T3" fmla="*/ 103 h 103"/>
                  <a:gd name="T4" fmla="*/ 0 w 43"/>
                  <a:gd name="T5" fmla="*/ 0 h 103"/>
                  <a:gd name="T6" fmla="*/ 0 w 43"/>
                  <a:gd name="T7" fmla="*/ 0 h 103"/>
                  <a:gd name="T8" fmla="*/ 43 w 43"/>
                  <a:gd name="T9" fmla="*/ 103 h 103"/>
                  <a:gd name="T10" fmla="*/ 43 w 43"/>
                  <a:gd name="T11" fmla="*/ 103 h 103"/>
                  <a:gd name="T12" fmla="*/ 43 w 43"/>
                  <a:gd name="T13" fmla="*/ 103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03"/>
                  <a:gd name="T23" fmla="*/ 43 w 43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03">
                    <a:moveTo>
                      <a:pt x="43" y="103"/>
                    </a:moveTo>
                    <a:lnTo>
                      <a:pt x="43" y="103"/>
                    </a:lnTo>
                    <a:lnTo>
                      <a:pt x="0" y="0"/>
                    </a:lnTo>
                    <a:lnTo>
                      <a:pt x="43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5" name="Freeform 511"/>
              <p:cNvSpPr>
                <a:spLocks/>
              </p:cNvSpPr>
              <p:nvPr/>
            </p:nvSpPr>
            <p:spPr bwMode="auto">
              <a:xfrm>
                <a:off x="10213" y="6390"/>
                <a:ext cx="86" cy="129"/>
              </a:xfrm>
              <a:custGeom>
                <a:avLst/>
                <a:gdLst>
                  <a:gd name="T0" fmla="*/ 8 w 86"/>
                  <a:gd name="T1" fmla="*/ 9 h 129"/>
                  <a:gd name="T2" fmla="*/ 0 w 86"/>
                  <a:gd name="T3" fmla="*/ 9 h 129"/>
                  <a:gd name="T4" fmla="*/ 86 w 86"/>
                  <a:gd name="T5" fmla="*/ 129 h 129"/>
                  <a:gd name="T6" fmla="*/ 86 w 86"/>
                  <a:gd name="T7" fmla="*/ 129 h 129"/>
                  <a:gd name="T8" fmla="*/ 8 w 86"/>
                  <a:gd name="T9" fmla="*/ 0 h 129"/>
                  <a:gd name="T10" fmla="*/ 0 w 86"/>
                  <a:gd name="T11" fmla="*/ 9 h 129"/>
                  <a:gd name="T12" fmla="*/ 8 w 86"/>
                  <a:gd name="T13" fmla="*/ 9 h 1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29"/>
                  <a:gd name="T23" fmla="*/ 86 w 86"/>
                  <a:gd name="T24" fmla="*/ 129 h 1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29">
                    <a:moveTo>
                      <a:pt x="8" y="9"/>
                    </a:moveTo>
                    <a:lnTo>
                      <a:pt x="0" y="9"/>
                    </a:lnTo>
                    <a:lnTo>
                      <a:pt x="86" y="129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6" name="Freeform 512"/>
              <p:cNvSpPr>
                <a:spLocks/>
              </p:cNvSpPr>
              <p:nvPr/>
            </p:nvSpPr>
            <p:spPr bwMode="auto">
              <a:xfrm>
                <a:off x="10213" y="6399"/>
                <a:ext cx="69" cy="137"/>
              </a:xfrm>
              <a:custGeom>
                <a:avLst/>
                <a:gdLst>
                  <a:gd name="T0" fmla="*/ 60 w 69"/>
                  <a:gd name="T1" fmla="*/ 129 h 137"/>
                  <a:gd name="T2" fmla="*/ 69 w 69"/>
                  <a:gd name="T3" fmla="*/ 129 h 137"/>
                  <a:gd name="T4" fmla="*/ 8 w 69"/>
                  <a:gd name="T5" fmla="*/ 0 h 137"/>
                  <a:gd name="T6" fmla="*/ 0 w 69"/>
                  <a:gd name="T7" fmla="*/ 0 h 137"/>
                  <a:gd name="T8" fmla="*/ 60 w 69"/>
                  <a:gd name="T9" fmla="*/ 129 h 137"/>
                  <a:gd name="T10" fmla="*/ 69 w 69"/>
                  <a:gd name="T11" fmla="*/ 129 h 137"/>
                  <a:gd name="T12" fmla="*/ 60 w 69"/>
                  <a:gd name="T13" fmla="*/ 129 h 137"/>
                  <a:gd name="T14" fmla="*/ 69 w 69"/>
                  <a:gd name="T15" fmla="*/ 137 h 137"/>
                  <a:gd name="T16" fmla="*/ 69 w 69"/>
                  <a:gd name="T17" fmla="*/ 129 h 137"/>
                  <a:gd name="T18" fmla="*/ 60 w 69"/>
                  <a:gd name="T19" fmla="*/ 129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37"/>
                  <a:gd name="T32" fmla="*/ 69 w 69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37">
                    <a:moveTo>
                      <a:pt x="60" y="129"/>
                    </a:moveTo>
                    <a:lnTo>
                      <a:pt x="69" y="12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60" y="129"/>
                    </a:lnTo>
                    <a:lnTo>
                      <a:pt x="69" y="129"/>
                    </a:lnTo>
                    <a:lnTo>
                      <a:pt x="60" y="129"/>
                    </a:lnTo>
                    <a:lnTo>
                      <a:pt x="69" y="137"/>
                    </a:lnTo>
                    <a:lnTo>
                      <a:pt x="69" y="129"/>
                    </a:lnTo>
                    <a:lnTo>
                      <a:pt x="6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7" name="Freeform 513"/>
              <p:cNvSpPr>
                <a:spLocks/>
              </p:cNvSpPr>
              <p:nvPr/>
            </p:nvSpPr>
            <p:spPr bwMode="auto">
              <a:xfrm>
                <a:off x="10187" y="6416"/>
                <a:ext cx="95" cy="112"/>
              </a:xfrm>
              <a:custGeom>
                <a:avLst/>
                <a:gdLst>
                  <a:gd name="T0" fmla="*/ 9 w 95"/>
                  <a:gd name="T1" fmla="*/ 8 h 112"/>
                  <a:gd name="T2" fmla="*/ 0 w 95"/>
                  <a:gd name="T3" fmla="*/ 8 h 112"/>
                  <a:gd name="T4" fmla="*/ 86 w 95"/>
                  <a:gd name="T5" fmla="*/ 112 h 112"/>
                  <a:gd name="T6" fmla="*/ 95 w 95"/>
                  <a:gd name="T7" fmla="*/ 112 h 112"/>
                  <a:gd name="T8" fmla="*/ 9 w 95"/>
                  <a:gd name="T9" fmla="*/ 8 h 112"/>
                  <a:gd name="T10" fmla="*/ 0 w 95"/>
                  <a:gd name="T11" fmla="*/ 8 h 112"/>
                  <a:gd name="T12" fmla="*/ 9 w 95"/>
                  <a:gd name="T13" fmla="*/ 8 h 112"/>
                  <a:gd name="T14" fmla="*/ 0 w 95"/>
                  <a:gd name="T15" fmla="*/ 0 h 112"/>
                  <a:gd name="T16" fmla="*/ 0 w 95"/>
                  <a:gd name="T17" fmla="*/ 8 h 112"/>
                  <a:gd name="T18" fmla="*/ 9 w 95"/>
                  <a:gd name="T19" fmla="*/ 8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112"/>
                  <a:gd name="T32" fmla="*/ 95 w 95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112">
                    <a:moveTo>
                      <a:pt x="9" y="8"/>
                    </a:moveTo>
                    <a:lnTo>
                      <a:pt x="0" y="8"/>
                    </a:lnTo>
                    <a:lnTo>
                      <a:pt x="86" y="112"/>
                    </a:lnTo>
                    <a:lnTo>
                      <a:pt x="95" y="112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8" name="Freeform 514"/>
              <p:cNvSpPr>
                <a:spLocks/>
              </p:cNvSpPr>
              <p:nvPr/>
            </p:nvSpPr>
            <p:spPr bwMode="auto">
              <a:xfrm>
                <a:off x="10187" y="6424"/>
                <a:ext cx="69" cy="121"/>
              </a:xfrm>
              <a:custGeom>
                <a:avLst/>
                <a:gdLst>
                  <a:gd name="T0" fmla="*/ 60 w 69"/>
                  <a:gd name="T1" fmla="*/ 112 h 121"/>
                  <a:gd name="T2" fmla="*/ 60 w 69"/>
                  <a:gd name="T3" fmla="*/ 112 h 121"/>
                  <a:gd name="T4" fmla="*/ 9 w 69"/>
                  <a:gd name="T5" fmla="*/ 0 h 121"/>
                  <a:gd name="T6" fmla="*/ 0 w 69"/>
                  <a:gd name="T7" fmla="*/ 0 h 121"/>
                  <a:gd name="T8" fmla="*/ 60 w 69"/>
                  <a:gd name="T9" fmla="*/ 112 h 121"/>
                  <a:gd name="T10" fmla="*/ 60 w 69"/>
                  <a:gd name="T11" fmla="*/ 112 h 121"/>
                  <a:gd name="T12" fmla="*/ 60 w 69"/>
                  <a:gd name="T13" fmla="*/ 112 h 121"/>
                  <a:gd name="T14" fmla="*/ 69 w 69"/>
                  <a:gd name="T15" fmla="*/ 121 h 121"/>
                  <a:gd name="T16" fmla="*/ 60 w 69"/>
                  <a:gd name="T17" fmla="*/ 112 h 121"/>
                  <a:gd name="T18" fmla="*/ 60 w 69"/>
                  <a:gd name="T19" fmla="*/ 11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121"/>
                  <a:gd name="T32" fmla="*/ 69 w 69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121">
                    <a:moveTo>
                      <a:pt x="60" y="112"/>
                    </a:moveTo>
                    <a:lnTo>
                      <a:pt x="60" y="11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60" y="112"/>
                    </a:lnTo>
                    <a:lnTo>
                      <a:pt x="69" y="121"/>
                    </a:lnTo>
                    <a:lnTo>
                      <a:pt x="6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59" name="Freeform 515"/>
              <p:cNvSpPr>
                <a:spLocks/>
              </p:cNvSpPr>
              <p:nvPr/>
            </p:nvSpPr>
            <p:spPr bwMode="auto">
              <a:xfrm>
                <a:off x="10161" y="6450"/>
                <a:ext cx="86" cy="86"/>
              </a:xfrm>
              <a:custGeom>
                <a:avLst/>
                <a:gdLst>
                  <a:gd name="T0" fmla="*/ 9 w 86"/>
                  <a:gd name="T1" fmla="*/ 9 h 86"/>
                  <a:gd name="T2" fmla="*/ 9 w 86"/>
                  <a:gd name="T3" fmla="*/ 9 h 86"/>
                  <a:gd name="T4" fmla="*/ 86 w 86"/>
                  <a:gd name="T5" fmla="*/ 86 h 86"/>
                  <a:gd name="T6" fmla="*/ 86 w 86"/>
                  <a:gd name="T7" fmla="*/ 86 h 86"/>
                  <a:gd name="T8" fmla="*/ 9 w 86"/>
                  <a:gd name="T9" fmla="*/ 9 h 86"/>
                  <a:gd name="T10" fmla="*/ 9 w 86"/>
                  <a:gd name="T11" fmla="*/ 9 h 86"/>
                  <a:gd name="T12" fmla="*/ 9 w 86"/>
                  <a:gd name="T13" fmla="*/ 9 h 86"/>
                  <a:gd name="T14" fmla="*/ 0 w 86"/>
                  <a:gd name="T15" fmla="*/ 0 h 86"/>
                  <a:gd name="T16" fmla="*/ 9 w 86"/>
                  <a:gd name="T17" fmla="*/ 9 h 86"/>
                  <a:gd name="T18" fmla="*/ 9 w 86"/>
                  <a:gd name="T19" fmla="*/ 9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6"/>
                  <a:gd name="T32" fmla="*/ 86 w 86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6">
                    <a:moveTo>
                      <a:pt x="9" y="9"/>
                    </a:moveTo>
                    <a:lnTo>
                      <a:pt x="9" y="9"/>
                    </a:lnTo>
                    <a:lnTo>
                      <a:pt x="86" y="8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0" name="Freeform 516"/>
              <p:cNvSpPr>
                <a:spLocks/>
              </p:cNvSpPr>
              <p:nvPr/>
            </p:nvSpPr>
            <p:spPr bwMode="auto">
              <a:xfrm>
                <a:off x="10170" y="6459"/>
                <a:ext cx="69" cy="94"/>
              </a:xfrm>
              <a:custGeom>
                <a:avLst/>
                <a:gdLst>
                  <a:gd name="T0" fmla="*/ 60 w 69"/>
                  <a:gd name="T1" fmla="*/ 94 h 94"/>
                  <a:gd name="T2" fmla="*/ 60 w 69"/>
                  <a:gd name="T3" fmla="*/ 86 h 94"/>
                  <a:gd name="T4" fmla="*/ 0 w 69"/>
                  <a:gd name="T5" fmla="*/ 0 h 94"/>
                  <a:gd name="T6" fmla="*/ 0 w 69"/>
                  <a:gd name="T7" fmla="*/ 0 h 94"/>
                  <a:gd name="T8" fmla="*/ 60 w 69"/>
                  <a:gd name="T9" fmla="*/ 86 h 94"/>
                  <a:gd name="T10" fmla="*/ 60 w 69"/>
                  <a:gd name="T11" fmla="*/ 86 h 94"/>
                  <a:gd name="T12" fmla="*/ 60 w 69"/>
                  <a:gd name="T13" fmla="*/ 94 h 94"/>
                  <a:gd name="T14" fmla="*/ 69 w 69"/>
                  <a:gd name="T15" fmla="*/ 94 h 94"/>
                  <a:gd name="T16" fmla="*/ 60 w 69"/>
                  <a:gd name="T17" fmla="*/ 86 h 94"/>
                  <a:gd name="T18" fmla="*/ 60 w 69"/>
                  <a:gd name="T19" fmla="*/ 94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4"/>
                  <a:gd name="T32" fmla="*/ 69 w 69"/>
                  <a:gd name="T33" fmla="*/ 94 h 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4">
                    <a:moveTo>
                      <a:pt x="60" y="94"/>
                    </a:moveTo>
                    <a:lnTo>
                      <a:pt x="60" y="86"/>
                    </a:lnTo>
                    <a:lnTo>
                      <a:pt x="0" y="0"/>
                    </a:lnTo>
                    <a:lnTo>
                      <a:pt x="60" y="86"/>
                    </a:lnTo>
                    <a:lnTo>
                      <a:pt x="60" y="94"/>
                    </a:lnTo>
                    <a:lnTo>
                      <a:pt x="69" y="94"/>
                    </a:lnTo>
                    <a:lnTo>
                      <a:pt x="60" y="86"/>
                    </a:lnTo>
                    <a:lnTo>
                      <a:pt x="6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1" name="Freeform 517"/>
              <p:cNvSpPr>
                <a:spLocks/>
              </p:cNvSpPr>
              <p:nvPr/>
            </p:nvSpPr>
            <p:spPr bwMode="auto">
              <a:xfrm>
                <a:off x="10135" y="6467"/>
                <a:ext cx="95" cy="86"/>
              </a:xfrm>
              <a:custGeom>
                <a:avLst/>
                <a:gdLst>
                  <a:gd name="T0" fmla="*/ 9 w 95"/>
                  <a:gd name="T1" fmla="*/ 9 h 86"/>
                  <a:gd name="T2" fmla="*/ 9 w 95"/>
                  <a:gd name="T3" fmla="*/ 9 h 86"/>
                  <a:gd name="T4" fmla="*/ 95 w 95"/>
                  <a:gd name="T5" fmla="*/ 86 h 86"/>
                  <a:gd name="T6" fmla="*/ 95 w 95"/>
                  <a:gd name="T7" fmla="*/ 78 h 86"/>
                  <a:gd name="T8" fmla="*/ 9 w 95"/>
                  <a:gd name="T9" fmla="*/ 9 h 86"/>
                  <a:gd name="T10" fmla="*/ 9 w 95"/>
                  <a:gd name="T11" fmla="*/ 9 h 86"/>
                  <a:gd name="T12" fmla="*/ 9 w 95"/>
                  <a:gd name="T13" fmla="*/ 9 h 86"/>
                  <a:gd name="T14" fmla="*/ 0 w 95"/>
                  <a:gd name="T15" fmla="*/ 0 h 86"/>
                  <a:gd name="T16" fmla="*/ 9 w 95"/>
                  <a:gd name="T17" fmla="*/ 9 h 86"/>
                  <a:gd name="T18" fmla="*/ 9 w 95"/>
                  <a:gd name="T19" fmla="*/ 9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86"/>
                  <a:gd name="T32" fmla="*/ 95 w 95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86">
                    <a:moveTo>
                      <a:pt x="9" y="9"/>
                    </a:moveTo>
                    <a:lnTo>
                      <a:pt x="9" y="9"/>
                    </a:lnTo>
                    <a:lnTo>
                      <a:pt x="95" y="86"/>
                    </a:lnTo>
                    <a:lnTo>
                      <a:pt x="95" y="78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2" name="Freeform 518"/>
              <p:cNvSpPr>
                <a:spLocks/>
              </p:cNvSpPr>
              <p:nvPr/>
            </p:nvSpPr>
            <p:spPr bwMode="auto">
              <a:xfrm>
                <a:off x="10144" y="6476"/>
                <a:ext cx="69" cy="86"/>
              </a:xfrm>
              <a:custGeom>
                <a:avLst/>
                <a:gdLst>
                  <a:gd name="T0" fmla="*/ 60 w 69"/>
                  <a:gd name="T1" fmla="*/ 86 h 86"/>
                  <a:gd name="T2" fmla="*/ 60 w 69"/>
                  <a:gd name="T3" fmla="*/ 77 h 86"/>
                  <a:gd name="T4" fmla="*/ 0 w 69"/>
                  <a:gd name="T5" fmla="*/ 0 h 86"/>
                  <a:gd name="T6" fmla="*/ 0 w 69"/>
                  <a:gd name="T7" fmla="*/ 0 h 86"/>
                  <a:gd name="T8" fmla="*/ 60 w 69"/>
                  <a:gd name="T9" fmla="*/ 86 h 86"/>
                  <a:gd name="T10" fmla="*/ 60 w 69"/>
                  <a:gd name="T11" fmla="*/ 77 h 86"/>
                  <a:gd name="T12" fmla="*/ 60 w 69"/>
                  <a:gd name="T13" fmla="*/ 86 h 86"/>
                  <a:gd name="T14" fmla="*/ 69 w 69"/>
                  <a:gd name="T15" fmla="*/ 86 h 86"/>
                  <a:gd name="T16" fmla="*/ 60 w 69"/>
                  <a:gd name="T17" fmla="*/ 77 h 86"/>
                  <a:gd name="T18" fmla="*/ 60 w 69"/>
                  <a:gd name="T19" fmla="*/ 86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86"/>
                  <a:gd name="T32" fmla="*/ 69 w 69"/>
                  <a:gd name="T33" fmla="*/ 86 h 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86">
                    <a:moveTo>
                      <a:pt x="60" y="86"/>
                    </a:moveTo>
                    <a:lnTo>
                      <a:pt x="60" y="77"/>
                    </a:lnTo>
                    <a:lnTo>
                      <a:pt x="0" y="0"/>
                    </a:lnTo>
                    <a:lnTo>
                      <a:pt x="60" y="86"/>
                    </a:lnTo>
                    <a:lnTo>
                      <a:pt x="60" y="77"/>
                    </a:lnTo>
                    <a:lnTo>
                      <a:pt x="60" y="86"/>
                    </a:lnTo>
                    <a:lnTo>
                      <a:pt x="69" y="86"/>
                    </a:lnTo>
                    <a:lnTo>
                      <a:pt x="60" y="77"/>
                    </a:lnTo>
                    <a:lnTo>
                      <a:pt x="60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3" name="Freeform 519"/>
              <p:cNvSpPr>
                <a:spLocks/>
              </p:cNvSpPr>
              <p:nvPr/>
            </p:nvSpPr>
            <p:spPr bwMode="auto">
              <a:xfrm>
                <a:off x="10127" y="6502"/>
                <a:ext cx="77" cy="60"/>
              </a:xfrm>
              <a:custGeom>
                <a:avLst/>
                <a:gdLst>
                  <a:gd name="T0" fmla="*/ 8 w 77"/>
                  <a:gd name="T1" fmla="*/ 8 h 60"/>
                  <a:gd name="T2" fmla="*/ 8 w 77"/>
                  <a:gd name="T3" fmla="*/ 8 h 60"/>
                  <a:gd name="T4" fmla="*/ 77 w 77"/>
                  <a:gd name="T5" fmla="*/ 60 h 60"/>
                  <a:gd name="T6" fmla="*/ 77 w 77"/>
                  <a:gd name="T7" fmla="*/ 51 h 60"/>
                  <a:gd name="T8" fmla="*/ 8 w 77"/>
                  <a:gd name="T9" fmla="*/ 8 h 60"/>
                  <a:gd name="T10" fmla="*/ 8 w 77"/>
                  <a:gd name="T11" fmla="*/ 8 h 60"/>
                  <a:gd name="T12" fmla="*/ 8 w 77"/>
                  <a:gd name="T13" fmla="*/ 8 h 60"/>
                  <a:gd name="T14" fmla="*/ 0 w 77"/>
                  <a:gd name="T15" fmla="*/ 0 h 60"/>
                  <a:gd name="T16" fmla="*/ 8 w 77"/>
                  <a:gd name="T17" fmla="*/ 8 h 60"/>
                  <a:gd name="T18" fmla="*/ 8 w 77"/>
                  <a:gd name="T19" fmla="*/ 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60"/>
                  <a:gd name="T32" fmla="*/ 77 w 7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60">
                    <a:moveTo>
                      <a:pt x="8" y="8"/>
                    </a:moveTo>
                    <a:lnTo>
                      <a:pt x="8" y="8"/>
                    </a:lnTo>
                    <a:lnTo>
                      <a:pt x="77" y="60"/>
                    </a:lnTo>
                    <a:lnTo>
                      <a:pt x="77" y="51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4" name="Freeform 520"/>
              <p:cNvSpPr>
                <a:spLocks/>
              </p:cNvSpPr>
              <p:nvPr/>
            </p:nvSpPr>
            <p:spPr bwMode="auto">
              <a:xfrm>
                <a:off x="10135" y="6510"/>
                <a:ext cx="61" cy="69"/>
              </a:xfrm>
              <a:custGeom>
                <a:avLst/>
                <a:gdLst>
                  <a:gd name="T0" fmla="*/ 52 w 61"/>
                  <a:gd name="T1" fmla="*/ 69 h 69"/>
                  <a:gd name="T2" fmla="*/ 52 w 61"/>
                  <a:gd name="T3" fmla="*/ 61 h 69"/>
                  <a:gd name="T4" fmla="*/ 0 w 61"/>
                  <a:gd name="T5" fmla="*/ 0 h 69"/>
                  <a:gd name="T6" fmla="*/ 0 w 61"/>
                  <a:gd name="T7" fmla="*/ 0 h 69"/>
                  <a:gd name="T8" fmla="*/ 52 w 61"/>
                  <a:gd name="T9" fmla="*/ 69 h 69"/>
                  <a:gd name="T10" fmla="*/ 52 w 61"/>
                  <a:gd name="T11" fmla="*/ 61 h 69"/>
                  <a:gd name="T12" fmla="*/ 52 w 61"/>
                  <a:gd name="T13" fmla="*/ 69 h 69"/>
                  <a:gd name="T14" fmla="*/ 61 w 61"/>
                  <a:gd name="T15" fmla="*/ 69 h 69"/>
                  <a:gd name="T16" fmla="*/ 52 w 61"/>
                  <a:gd name="T17" fmla="*/ 61 h 69"/>
                  <a:gd name="T18" fmla="*/ 52 w 61"/>
                  <a:gd name="T19" fmla="*/ 69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69"/>
                  <a:gd name="T32" fmla="*/ 61 w 6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69">
                    <a:moveTo>
                      <a:pt x="52" y="69"/>
                    </a:moveTo>
                    <a:lnTo>
                      <a:pt x="52" y="61"/>
                    </a:lnTo>
                    <a:lnTo>
                      <a:pt x="0" y="0"/>
                    </a:lnTo>
                    <a:lnTo>
                      <a:pt x="52" y="69"/>
                    </a:lnTo>
                    <a:lnTo>
                      <a:pt x="52" y="61"/>
                    </a:lnTo>
                    <a:lnTo>
                      <a:pt x="52" y="69"/>
                    </a:lnTo>
                    <a:lnTo>
                      <a:pt x="61" y="69"/>
                    </a:lnTo>
                    <a:lnTo>
                      <a:pt x="52" y="61"/>
                    </a:lnTo>
                    <a:lnTo>
                      <a:pt x="52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5" name="Freeform 521"/>
              <p:cNvSpPr>
                <a:spLocks/>
              </p:cNvSpPr>
              <p:nvPr/>
            </p:nvSpPr>
            <p:spPr bwMode="auto">
              <a:xfrm>
                <a:off x="10110" y="6519"/>
                <a:ext cx="77" cy="60"/>
              </a:xfrm>
              <a:custGeom>
                <a:avLst/>
                <a:gdLst>
                  <a:gd name="T0" fmla="*/ 8 w 77"/>
                  <a:gd name="T1" fmla="*/ 0 h 60"/>
                  <a:gd name="T2" fmla="*/ 8 w 77"/>
                  <a:gd name="T3" fmla="*/ 9 h 60"/>
                  <a:gd name="T4" fmla="*/ 77 w 77"/>
                  <a:gd name="T5" fmla="*/ 60 h 60"/>
                  <a:gd name="T6" fmla="*/ 77 w 77"/>
                  <a:gd name="T7" fmla="*/ 52 h 60"/>
                  <a:gd name="T8" fmla="*/ 8 w 77"/>
                  <a:gd name="T9" fmla="*/ 0 h 60"/>
                  <a:gd name="T10" fmla="*/ 8 w 77"/>
                  <a:gd name="T11" fmla="*/ 9 h 60"/>
                  <a:gd name="T12" fmla="*/ 8 w 77"/>
                  <a:gd name="T13" fmla="*/ 0 h 60"/>
                  <a:gd name="T14" fmla="*/ 0 w 77"/>
                  <a:gd name="T15" fmla="*/ 0 h 60"/>
                  <a:gd name="T16" fmla="*/ 8 w 77"/>
                  <a:gd name="T17" fmla="*/ 9 h 60"/>
                  <a:gd name="T18" fmla="*/ 8 w 77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60"/>
                  <a:gd name="T32" fmla="*/ 77 w 77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60">
                    <a:moveTo>
                      <a:pt x="8" y="0"/>
                    </a:moveTo>
                    <a:lnTo>
                      <a:pt x="8" y="9"/>
                    </a:lnTo>
                    <a:lnTo>
                      <a:pt x="77" y="60"/>
                    </a:lnTo>
                    <a:lnTo>
                      <a:pt x="77" y="52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6" name="Freeform 522"/>
              <p:cNvSpPr>
                <a:spLocks/>
              </p:cNvSpPr>
              <p:nvPr/>
            </p:nvSpPr>
            <p:spPr bwMode="auto">
              <a:xfrm>
                <a:off x="10118" y="6519"/>
                <a:ext cx="60" cy="77"/>
              </a:xfrm>
              <a:custGeom>
                <a:avLst/>
                <a:gdLst>
                  <a:gd name="T0" fmla="*/ 43 w 60"/>
                  <a:gd name="T1" fmla="*/ 69 h 77"/>
                  <a:gd name="T2" fmla="*/ 52 w 60"/>
                  <a:gd name="T3" fmla="*/ 69 h 77"/>
                  <a:gd name="T4" fmla="*/ 0 w 60"/>
                  <a:gd name="T5" fmla="*/ 0 h 77"/>
                  <a:gd name="T6" fmla="*/ 0 w 60"/>
                  <a:gd name="T7" fmla="*/ 9 h 77"/>
                  <a:gd name="T8" fmla="*/ 43 w 60"/>
                  <a:gd name="T9" fmla="*/ 69 h 77"/>
                  <a:gd name="T10" fmla="*/ 52 w 60"/>
                  <a:gd name="T11" fmla="*/ 69 h 77"/>
                  <a:gd name="T12" fmla="*/ 43 w 60"/>
                  <a:gd name="T13" fmla="*/ 69 h 77"/>
                  <a:gd name="T14" fmla="*/ 60 w 60"/>
                  <a:gd name="T15" fmla="*/ 77 h 77"/>
                  <a:gd name="T16" fmla="*/ 52 w 60"/>
                  <a:gd name="T17" fmla="*/ 69 h 77"/>
                  <a:gd name="T18" fmla="*/ 43 w 60"/>
                  <a:gd name="T19" fmla="*/ 69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77"/>
                  <a:gd name="T32" fmla="*/ 60 w 60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77">
                    <a:moveTo>
                      <a:pt x="43" y="69"/>
                    </a:moveTo>
                    <a:lnTo>
                      <a:pt x="52" y="6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3" y="69"/>
                    </a:lnTo>
                    <a:lnTo>
                      <a:pt x="52" y="69"/>
                    </a:lnTo>
                    <a:lnTo>
                      <a:pt x="43" y="69"/>
                    </a:lnTo>
                    <a:lnTo>
                      <a:pt x="60" y="77"/>
                    </a:lnTo>
                    <a:lnTo>
                      <a:pt x="52" y="69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7" name="Freeform 523"/>
              <p:cNvSpPr>
                <a:spLocks/>
              </p:cNvSpPr>
              <p:nvPr/>
            </p:nvSpPr>
            <p:spPr bwMode="auto">
              <a:xfrm>
                <a:off x="10101" y="6528"/>
                <a:ext cx="69" cy="60"/>
              </a:xfrm>
              <a:custGeom>
                <a:avLst/>
                <a:gdLst>
                  <a:gd name="T0" fmla="*/ 9 w 69"/>
                  <a:gd name="T1" fmla="*/ 8 h 60"/>
                  <a:gd name="T2" fmla="*/ 9 w 69"/>
                  <a:gd name="T3" fmla="*/ 8 h 60"/>
                  <a:gd name="T4" fmla="*/ 60 w 69"/>
                  <a:gd name="T5" fmla="*/ 60 h 60"/>
                  <a:gd name="T6" fmla="*/ 69 w 69"/>
                  <a:gd name="T7" fmla="*/ 60 h 60"/>
                  <a:gd name="T8" fmla="*/ 9 w 69"/>
                  <a:gd name="T9" fmla="*/ 8 h 60"/>
                  <a:gd name="T10" fmla="*/ 9 w 69"/>
                  <a:gd name="T11" fmla="*/ 8 h 60"/>
                  <a:gd name="T12" fmla="*/ 9 w 69"/>
                  <a:gd name="T13" fmla="*/ 8 h 60"/>
                  <a:gd name="T14" fmla="*/ 0 w 69"/>
                  <a:gd name="T15" fmla="*/ 0 h 60"/>
                  <a:gd name="T16" fmla="*/ 9 w 69"/>
                  <a:gd name="T17" fmla="*/ 8 h 60"/>
                  <a:gd name="T18" fmla="*/ 9 w 69"/>
                  <a:gd name="T19" fmla="*/ 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60"/>
                  <a:gd name="T32" fmla="*/ 69 w 6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60">
                    <a:moveTo>
                      <a:pt x="9" y="8"/>
                    </a:moveTo>
                    <a:lnTo>
                      <a:pt x="9" y="8"/>
                    </a:lnTo>
                    <a:lnTo>
                      <a:pt x="60" y="60"/>
                    </a:lnTo>
                    <a:lnTo>
                      <a:pt x="69" y="60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8" name="Freeform 524"/>
              <p:cNvSpPr>
                <a:spLocks/>
              </p:cNvSpPr>
              <p:nvPr/>
            </p:nvSpPr>
            <p:spPr bwMode="auto">
              <a:xfrm>
                <a:off x="10110" y="6536"/>
                <a:ext cx="43" cy="60"/>
              </a:xfrm>
              <a:custGeom>
                <a:avLst/>
                <a:gdLst>
                  <a:gd name="T0" fmla="*/ 43 w 43"/>
                  <a:gd name="T1" fmla="*/ 60 h 60"/>
                  <a:gd name="T2" fmla="*/ 0 w 43"/>
                  <a:gd name="T3" fmla="*/ 0 h 60"/>
                  <a:gd name="T4" fmla="*/ 0 w 43"/>
                  <a:gd name="T5" fmla="*/ 0 h 60"/>
                  <a:gd name="T6" fmla="*/ 34 w 43"/>
                  <a:gd name="T7" fmla="*/ 60 h 60"/>
                  <a:gd name="T8" fmla="*/ 43 w 43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0"/>
                  <a:gd name="T17" fmla="*/ 43 w 4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0">
                    <a:moveTo>
                      <a:pt x="43" y="60"/>
                    </a:moveTo>
                    <a:lnTo>
                      <a:pt x="0" y="0"/>
                    </a:lnTo>
                    <a:lnTo>
                      <a:pt x="34" y="60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69" name="Freeform 525"/>
              <p:cNvSpPr>
                <a:spLocks/>
              </p:cNvSpPr>
              <p:nvPr/>
            </p:nvSpPr>
            <p:spPr bwMode="auto">
              <a:xfrm>
                <a:off x="10239" y="6011"/>
                <a:ext cx="172" cy="259"/>
              </a:xfrm>
              <a:custGeom>
                <a:avLst/>
                <a:gdLst>
                  <a:gd name="T0" fmla="*/ 17 w 172"/>
                  <a:gd name="T1" fmla="*/ 250 h 259"/>
                  <a:gd name="T2" fmla="*/ 26 w 172"/>
                  <a:gd name="T3" fmla="*/ 224 h 259"/>
                  <a:gd name="T4" fmla="*/ 34 w 172"/>
                  <a:gd name="T5" fmla="*/ 198 h 259"/>
                  <a:gd name="T6" fmla="*/ 43 w 172"/>
                  <a:gd name="T7" fmla="*/ 181 h 259"/>
                  <a:gd name="T8" fmla="*/ 51 w 172"/>
                  <a:gd name="T9" fmla="*/ 164 h 259"/>
                  <a:gd name="T10" fmla="*/ 60 w 172"/>
                  <a:gd name="T11" fmla="*/ 147 h 259"/>
                  <a:gd name="T12" fmla="*/ 69 w 172"/>
                  <a:gd name="T13" fmla="*/ 138 h 259"/>
                  <a:gd name="T14" fmla="*/ 69 w 172"/>
                  <a:gd name="T15" fmla="*/ 129 h 259"/>
                  <a:gd name="T16" fmla="*/ 77 w 172"/>
                  <a:gd name="T17" fmla="*/ 112 h 259"/>
                  <a:gd name="T18" fmla="*/ 86 w 172"/>
                  <a:gd name="T19" fmla="*/ 104 h 259"/>
                  <a:gd name="T20" fmla="*/ 94 w 172"/>
                  <a:gd name="T21" fmla="*/ 86 h 259"/>
                  <a:gd name="T22" fmla="*/ 103 w 172"/>
                  <a:gd name="T23" fmla="*/ 78 h 259"/>
                  <a:gd name="T24" fmla="*/ 112 w 172"/>
                  <a:gd name="T25" fmla="*/ 69 h 259"/>
                  <a:gd name="T26" fmla="*/ 129 w 172"/>
                  <a:gd name="T27" fmla="*/ 52 h 259"/>
                  <a:gd name="T28" fmla="*/ 137 w 172"/>
                  <a:gd name="T29" fmla="*/ 35 h 259"/>
                  <a:gd name="T30" fmla="*/ 155 w 172"/>
                  <a:gd name="T31" fmla="*/ 18 h 259"/>
                  <a:gd name="T32" fmla="*/ 172 w 172"/>
                  <a:gd name="T33" fmla="*/ 0 h 259"/>
                  <a:gd name="T34" fmla="*/ 172 w 172"/>
                  <a:gd name="T35" fmla="*/ 0 h 259"/>
                  <a:gd name="T36" fmla="*/ 172 w 172"/>
                  <a:gd name="T37" fmla="*/ 0 h 259"/>
                  <a:gd name="T38" fmla="*/ 163 w 172"/>
                  <a:gd name="T39" fmla="*/ 9 h 259"/>
                  <a:gd name="T40" fmla="*/ 146 w 172"/>
                  <a:gd name="T41" fmla="*/ 18 h 259"/>
                  <a:gd name="T42" fmla="*/ 137 w 172"/>
                  <a:gd name="T43" fmla="*/ 26 h 259"/>
                  <a:gd name="T44" fmla="*/ 137 w 172"/>
                  <a:gd name="T45" fmla="*/ 35 h 259"/>
                  <a:gd name="T46" fmla="*/ 129 w 172"/>
                  <a:gd name="T47" fmla="*/ 43 h 259"/>
                  <a:gd name="T48" fmla="*/ 120 w 172"/>
                  <a:gd name="T49" fmla="*/ 52 h 259"/>
                  <a:gd name="T50" fmla="*/ 112 w 172"/>
                  <a:gd name="T51" fmla="*/ 52 h 259"/>
                  <a:gd name="T52" fmla="*/ 112 w 172"/>
                  <a:gd name="T53" fmla="*/ 61 h 259"/>
                  <a:gd name="T54" fmla="*/ 103 w 172"/>
                  <a:gd name="T55" fmla="*/ 69 h 259"/>
                  <a:gd name="T56" fmla="*/ 94 w 172"/>
                  <a:gd name="T57" fmla="*/ 78 h 259"/>
                  <a:gd name="T58" fmla="*/ 86 w 172"/>
                  <a:gd name="T59" fmla="*/ 95 h 259"/>
                  <a:gd name="T60" fmla="*/ 69 w 172"/>
                  <a:gd name="T61" fmla="*/ 121 h 259"/>
                  <a:gd name="T62" fmla="*/ 60 w 172"/>
                  <a:gd name="T63" fmla="*/ 138 h 259"/>
                  <a:gd name="T64" fmla="*/ 43 w 172"/>
                  <a:gd name="T65" fmla="*/ 164 h 259"/>
                  <a:gd name="T66" fmla="*/ 34 w 172"/>
                  <a:gd name="T67" fmla="*/ 190 h 259"/>
                  <a:gd name="T68" fmla="*/ 26 w 172"/>
                  <a:gd name="T69" fmla="*/ 207 h 259"/>
                  <a:gd name="T70" fmla="*/ 8 w 172"/>
                  <a:gd name="T71" fmla="*/ 233 h 259"/>
                  <a:gd name="T72" fmla="*/ 0 w 172"/>
                  <a:gd name="T73" fmla="*/ 259 h 259"/>
                  <a:gd name="T74" fmla="*/ 17 w 172"/>
                  <a:gd name="T75" fmla="*/ 250 h 2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2"/>
                  <a:gd name="T115" fmla="*/ 0 h 259"/>
                  <a:gd name="T116" fmla="*/ 172 w 172"/>
                  <a:gd name="T117" fmla="*/ 259 h 2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2" h="259">
                    <a:moveTo>
                      <a:pt x="17" y="250"/>
                    </a:moveTo>
                    <a:lnTo>
                      <a:pt x="26" y="224"/>
                    </a:lnTo>
                    <a:lnTo>
                      <a:pt x="34" y="198"/>
                    </a:lnTo>
                    <a:lnTo>
                      <a:pt x="43" y="181"/>
                    </a:lnTo>
                    <a:lnTo>
                      <a:pt x="51" y="164"/>
                    </a:lnTo>
                    <a:lnTo>
                      <a:pt x="60" y="147"/>
                    </a:lnTo>
                    <a:lnTo>
                      <a:pt x="69" y="138"/>
                    </a:lnTo>
                    <a:lnTo>
                      <a:pt x="69" y="129"/>
                    </a:lnTo>
                    <a:lnTo>
                      <a:pt x="77" y="112"/>
                    </a:lnTo>
                    <a:lnTo>
                      <a:pt x="86" y="104"/>
                    </a:lnTo>
                    <a:lnTo>
                      <a:pt x="94" y="86"/>
                    </a:lnTo>
                    <a:lnTo>
                      <a:pt x="103" y="78"/>
                    </a:lnTo>
                    <a:lnTo>
                      <a:pt x="112" y="69"/>
                    </a:lnTo>
                    <a:lnTo>
                      <a:pt x="129" y="52"/>
                    </a:lnTo>
                    <a:lnTo>
                      <a:pt x="137" y="35"/>
                    </a:lnTo>
                    <a:lnTo>
                      <a:pt x="155" y="18"/>
                    </a:lnTo>
                    <a:lnTo>
                      <a:pt x="172" y="0"/>
                    </a:lnTo>
                    <a:lnTo>
                      <a:pt x="163" y="9"/>
                    </a:lnTo>
                    <a:lnTo>
                      <a:pt x="146" y="18"/>
                    </a:lnTo>
                    <a:lnTo>
                      <a:pt x="137" y="26"/>
                    </a:lnTo>
                    <a:lnTo>
                      <a:pt x="137" y="35"/>
                    </a:lnTo>
                    <a:lnTo>
                      <a:pt x="129" y="43"/>
                    </a:lnTo>
                    <a:lnTo>
                      <a:pt x="120" y="52"/>
                    </a:lnTo>
                    <a:lnTo>
                      <a:pt x="112" y="52"/>
                    </a:lnTo>
                    <a:lnTo>
                      <a:pt x="112" y="61"/>
                    </a:lnTo>
                    <a:lnTo>
                      <a:pt x="103" y="69"/>
                    </a:lnTo>
                    <a:lnTo>
                      <a:pt x="94" y="78"/>
                    </a:lnTo>
                    <a:lnTo>
                      <a:pt x="86" y="95"/>
                    </a:lnTo>
                    <a:lnTo>
                      <a:pt x="69" y="121"/>
                    </a:lnTo>
                    <a:lnTo>
                      <a:pt x="60" y="138"/>
                    </a:lnTo>
                    <a:lnTo>
                      <a:pt x="43" y="164"/>
                    </a:lnTo>
                    <a:lnTo>
                      <a:pt x="34" y="190"/>
                    </a:lnTo>
                    <a:lnTo>
                      <a:pt x="26" y="207"/>
                    </a:lnTo>
                    <a:lnTo>
                      <a:pt x="8" y="233"/>
                    </a:lnTo>
                    <a:lnTo>
                      <a:pt x="0" y="259"/>
                    </a:lnTo>
                    <a:lnTo>
                      <a:pt x="17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0" name="Freeform 526"/>
              <p:cNvSpPr>
                <a:spLocks/>
              </p:cNvSpPr>
              <p:nvPr/>
            </p:nvSpPr>
            <p:spPr bwMode="auto">
              <a:xfrm>
                <a:off x="10256" y="6097"/>
                <a:ext cx="77" cy="164"/>
              </a:xfrm>
              <a:custGeom>
                <a:avLst/>
                <a:gdLst>
                  <a:gd name="T0" fmla="*/ 77 w 77"/>
                  <a:gd name="T1" fmla="*/ 0 h 164"/>
                  <a:gd name="T2" fmla="*/ 60 w 77"/>
                  <a:gd name="T3" fmla="*/ 18 h 164"/>
                  <a:gd name="T4" fmla="*/ 52 w 77"/>
                  <a:gd name="T5" fmla="*/ 43 h 164"/>
                  <a:gd name="T6" fmla="*/ 43 w 77"/>
                  <a:gd name="T7" fmla="*/ 61 h 164"/>
                  <a:gd name="T8" fmla="*/ 34 w 77"/>
                  <a:gd name="T9" fmla="*/ 78 h 164"/>
                  <a:gd name="T10" fmla="*/ 26 w 77"/>
                  <a:gd name="T11" fmla="*/ 95 h 164"/>
                  <a:gd name="T12" fmla="*/ 17 w 77"/>
                  <a:gd name="T13" fmla="*/ 121 h 164"/>
                  <a:gd name="T14" fmla="*/ 9 w 77"/>
                  <a:gd name="T15" fmla="*/ 138 h 164"/>
                  <a:gd name="T16" fmla="*/ 0 w 77"/>
                  <a:gd name="T17" fmla="*/ 164 h 164"/>
                  <a:gd name="T18" fmla="*/ 0 w 77"/>
                  <a:gd name="T19" fmla="*/ 164 h 164"/>
                  <a:gd name="T20" fmla="*/ 9 w 77"/>
                  <a:gd name="T21" fmla="*/ 147 h 164"/>
                  <a:gd name="T22" fmla="*/ 17 w 77"/>
                  <a:gd name="T23" fmla="*/ 121 h 164"/>
                  <a:gd name="T24" fmla="*/ 26 w 77"/>
                  <a:gd name="T25" fmla="*/ 104 h 164"/>
                  <a:gd name="T26" fmla="*/ 34 w 77"/>
                  <a:gd name="T27" fmla="*/ 78 h 164"/>
                  <a:gd name="T28" fmla="*/ 43 w 77"/>
                  <a:gd name="T29" fmla="*/ 61 h 164"/>
                  <a:gd name="T30" fmla="*/ 52 w 77"/>
                  <a:gd name="T31" fmla="*/ 35 h 164"/>
                  <a:gd name="T32" fmla="*/ 69 w 77"/>
                  <a:gd name="T33" fmla="*/ 18 h 164"/>
                  <a:gd name="T34" fmla="*/ 77 w 77"/>
                  <a:gd name="T35" fmla="*/ 0 h 164"/>
                  <a:gd name="T36" fmla="*/ 77 w 77"/>
                  <a:gd name="T37" fmla="*/ 0 h 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"/>
                  <a:gd name="T58" fmla="*/ 0 h 164"/>
                  <a:gd name="T59" fmla="*/ 77 w 77"/>
                  <a:gd name="T60" fmla="*/ 164 h 1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" h="164">
                    <a:moveTo>
                      <a:pt x="77" y="0"/>
                    </a:moveTo>
                    <a:lnTo>
                      <a:pt x="60" y="18"/>
                    </a:lnTo>
                    <a:lnTo>
                      <a:pt x="52" y="43"/>
                    </a:lnTo>
                    <a:lnTo>
                      <a:pt x="43" y="61"/>
                    </a:lnTo>
                    <a:lnTo>
                      <a:pt x="34" y="78"/>
                    </a:lnTo>
                    <a:lnTo>
                      <a:pt x="26" y="95"/>
                    </a:lnTo>
                    <a:lnTo>
                      <a:pt x="17" y="121"/>
                    </a:lnTo>
                    <a:lnTo>
                      <a:pt x="9" y="138"/>
                    </a:lnTo>
                    <a:lnTo>
                      <a:pt x="0" y="164"/>
                    </a:lnTo>
                    <a:lnTo>
                      <a:pt x="9" y="147"/>
                    </a:lnTo>
                    <a:lnTo>
                      <a:pt x="17" y="121"/>
                    </a:lnTo>
                    <a:lnTo>
                      <a:pt x="26" y="104"/>
                    </a:lnTo>
                    <a:lnTo>
                      <a:pt x="34" y="78"/>
                    </a:lnTo>
                    <a:lnTo>
                      <a:pt x="43" y="61"/>
                    </a:lnTo>
                    <a:lnTo>
                      <a:pt x="52" y="35"/>
                    </a:lnTo>
                    <a:lnTo>
                      <a:pt x="69" y="1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1" name="Freeform 527"/>
              <p:cNvSpPr>
                <a:spLocks/>
              </p:cNvSpPr>
              <p:nvPr/>
            </p:nvSpPr>
            <p:spPr bwMode="auto">
              <a:xfrm>
                <a:off x="10333" y="6011"/>
                <a:ext cx="78" cy="86"/>
              </a:xfrm>
              <a:custGeom>
                <a:avLst/>
                <a:gdLst>
                  <a:gd name="T0" fmla="*/ 69 w 78"/>
                  <a:gd name="T1" fmla="*/ 0 h 86"/>
                  <a:gd name="T2" fmla="*/ 61 w 78"/>
                  <a:gd name="T3" fmla="*/ 9 h 86"/>
                  <a:gd name="T4" fmla="*/ 52 w 78"/>
                  <a:gd name="T5" fmla="*/ 18 h 86"/>
                  <a:gd name="T6" fmla="*/ 43 w 78"/>
                  <a:gd name="T7" fmla="*/ 35 h 86"/>
                  <a:gd name="T8" fmla="*/ 35 w 78"/>
                  <a:gd name="T9" fmla="*/ 43 h 86"/>
                  <a:gd name="T10" fmla="*/ 26 w 78"/>
                  <a:gd name="T11" fmla="*/ 52 h 86"/>
                  <a:gd name="T12" fmla="*/ 18 w 78"/>
                  <a:gd name="T13" fmla="*/ 61 h 86"/>
                  <a:gd name="T14" fmla="*/ 9 w 78"/>
                  <a:gd name="T15" fmla="*/ 78 h 86"/>
                  <a:gd name="T16" fmla="*/ 0 w 78"/>
                  <a:gd name="T17" fmla="*/ 86 h 86"/>
                  <a:gd name="T18" fmla="*/ 0 w 78"/>
                  <a:gd name="T19" fmla="*/ 86 h 86"/>
                  <a:gd name="T20" fmla="*/ 9 w 78"/>
                  <a:gd name="T21" fmla="*/ 78 h 86"/>
                  <a:gd name="T22" fmla="*/ 18 w 78"/>
                  <a:gd name="T23" fmla="*/ 69 h 86"/>
                  <a:gd name="T24" fmla="*/ 26 w 78"/>
                  <a:gd name="T25" fmla="*/ 52 h 86"/>
                  <a:gd name="T26" fmla="*/ 35 w 78"/>
                  <a:gd name="T27" fmla="*/ 43 h 86"/>
                  <a:gd name="T28" fmla="*/ 43 w 78"/>
                  <a:gd name="T29" fmla="*/ 35 h 86"/>
                  <a:gd name="T30" fmla="*/ 52 w 78"/>
                  <a:gd name="T31" fmla="*/ 26 h 86"/>
                  <a:gd name="T32" fmla="*/ 61 w 78"/>
                  <a:gd name="T33" fmla="*/ 9 h 86"/>
                  <a:gd name="T34" fmla="*/ 78 w 78"/>
                  <a:gd name="T35" fmla="*/ 0 h 86"/>
                  <a:gd name="T36" fmla="*/ 69 w 78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86"/>
                  <a:gd name="T59" fmla="*/ 78 w 78"/>
                  <a:gd name="T60" fmla="*/ 86 h 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86">
                    <a:moveTo>
                      <a:pt x="69" y="0"/>
                    </a:moveTo>
                    <a:lnTo>
                      <a:pt x="61" y="9"/>
                    </a:lnTo>
                    <a:lnTo>
                      <a:pt x="52" y="18"/>
                    </a:lnTo>
                    <a:lnTo>
                      <a:pt x="43" y="35"/>
                    </a:lnTo>
                    <a:lnTo>
                      <a:pt x="35" y="43"/>
                    </a:lnTo>
                    <a:lnTo>
                      <a:pt x="26" y="52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9" y="78"/>
                    </a:lnTo>
                    <a:lnTo>
                      <a:pt x="18" y="69"/>
                    </a:lnTo>
                    <a:lnTo>
                      <a:pt x="26" y="52"/>
                    </a:lnTo>
                    <a:lnTo>
                      <a:pt x="35" y="43"/>
                    </a:lnTo>
                    <a:lnTo>
                      <a:pt x="43" y="35"/>
                    </a:lnTo>
                    <a:lnTo>
                      <a:pt x="52" y="26"/>
                    </a:lnTo>
                    <a:lnTo>
                      <a:pt x="61" y="9"/>
                    </a:lnTo>
                    <a:lnTo>
                      <a:pt x="78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2" name="Freeform 528"/>
              <p:cNvSpPr>
                <a:spLocks/>
              </p:cNvSpPr>
              <p:nvPr/>
            </p:nvSpPr>
            <p:spPr bwMode="auto">
              <a:xfrm>
                <a:off x="10333" y="6011"/>
                <a:ext cx="78" cy="78"/>
              </a:xfrm>
              <a:custGeom>
                <a:avLst/>
                <a:gdLst>
                  <a:gd name="T0" fmla="*/ 9 w 78"/>
                  <a:gd name="T1" fmla="*/ 78 h 78"/>
                  <a:gd name="T2" fmla="*/ 18 w 78"/>
                  <a:gd name="T3" fmla="*/ 69 h 78"/>
                  <a:gd name="T4" fmla="*/ 26 w 78"/>
                  <a:gd name="T5" fmla="*/ 52 h 78"/>
                  <a:gd name="T6" fmla="*/ 35 w 78"/>
                  <a:gd name="T7" fmla="*/ 43 h 78"/>
                  <a:gd name="T8" fmla="*/ 43 w 78"/>
                  <a:gd name="T9" fmla="*/ 35 h 78"/>
                  <a:gd name="T10" fmla="*/ 52 w 78"/>
                  <a:gd name="T11" fmla="*/ 26 h 78"/>
                  <a:gd name="T12" fmla="*/ 61 w 78"/>
                  <a:gd name="T13" fmla="*/ 18 h 78"/>
                  <a:gd name="T14" fmla="*/ 69 w 78"/>
                  <a:gd name="T15" fmla="*/ 9 h 78"/>
                  <a:gd name="T16" fmla="*/ 78 w 78"/>
                  <a:gd name="T17" fmla="*/ 0 h 78"/>
                  <a:gd name="T18" fmla="*/ 78 w 78"/>
                  <a:gd name="T19" fmla="*/ 0 h 78"/>
                  <a:gd name="T20" fmla="*/ 69 w 78"/>
                  <a:gd name="T21" fmla="*/ 0 h 78"/>
                  <a:gd name="T22" fmla="*/ 78 w 78"/>
                  <a:gd name="T23" fmla="*/ 0 h 78"/>
                  <a:gd name="T24" fmla="*/ 78 w 78"/>
                  <a:gd name="T25" fmla="*/ 0 h 78"/>
                  <a:gd name="T26" fmla="*/ 78 w 78"/>
                  <a:gd name="T27" fmla="*/ 0 h 78"/>
                  <a:gd name="T28" fmla="*/ 69 w 78"/>
                  <a:gd name="T29" fmla="*/ 9 h 78"/>
                  <a:gd name="T30" fmla="*/ 61 w 78"/>
                  <a:gd name="T31" fmla="*/ 18 h 78"/>
                  <a:gd name="T32" fmla="*/ 43 w 78"/>
                  <a:gd name="T33" fmla="*/ 26 h 78"/>
                  <a:gd name="T34" fmla="*/ 35 w 78"/>
                  <a:gd name="T35" fmla="*/ 35 h 78"/>
                  <a:gd name="T36" fmla="*/ 26 w 78"/>
                  <a:gd name="T37" fmla="*/ 43 h 78"/>
                  <a:gd name="T38" fmla="*/ 18 w 78"/>
                  <a:gd name="T39" fmla="*/ 52 h 78"/>
                  <a:gd name="T40" fmla="*/ 9 w 78"/>
                  <a:gd name="T41" fmla="*/ 61 h 78"/>
                  <a:gd name="T42" fmla="*/ 0 w 78"/>
                  <a:gd name="T43" fmla="*/ 69 h 78"/>
                  <a:gd name="T44" fmla="*/ 9 w 78"/>
                  <a:gd name="T45" fmla="*/ 78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78"/>
                  <a:gd name="T71" fmla="*/ 78 w 78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78">
                    <a:moveTo>
                      <a:pt x="9" y="78"/>
                    </a:moveTo>
                    <a:lnTo>
                      <a:pt x="18" y="69"/>
                    </a:lnTo>
                    <a:lnTo>
                      <a:pt x="26" y="52"/>
                    </a:lnTo>
                    <a:lnTo>
                      <a:pt x="35" y="43"/>
                    </a:lnTo>
                    <a:lnTo>
                      <a:pt x="43" y="35"/>
                    </a:lnTo>
                    <a:lnTo>
                      <a:pt x="52" y="26"/>
                    </a:lnTo>
                    <a:lnTo>
                      <a:pt x="61" y="18"/>
                    </a:lnTo>
                    <a:lnTo>
                      <a:pt x="69" y="9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69" y="9"/>
                    </a:lnTo>
                    <a:lnTo>
                      <a:pt x="61" y="18"/>
                    </a:lnTo>
                    <a:lnTo>
                      <a:pt x="43" y="26"/>
                    </a:lnTo>
                    <a:lnTo>
                      <a:pt x="35" y="35"/>
                    </a:lnTo>
                    <a:lnTo>
                      <a:pt x="26" y="43"/>
                    </a:lnTo>
                    <a:lnTo>
                      <a:pt x="18" y="52"/>
                    </a:lnTo>
                    <a:lnTo>
                      <a:pt x="9" y="61"/>
                    </a:lnTo>
                    <a:lnTo>
                      <a:pt x="0" y="69"/>
                    </a:lnTo>
                    <a:lnTo>
                      <a:pt x="9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3" name="Freeform 529"/>
              <p:cNvSpPr>
                <a:spLocks/>
              </p:cNvSpPr>
              <p:nvPr/>
            </p:nvSpPr>
            <p:spPr bwMode="auto">
              <a:xfrm>
                <a:off x="10230" y="6080"/>
                <a:ext cx="112" cy="190"/>
              </a:xfrm>
              <a:custGeom>
                <a:avLst/>
                <a:gdLst>
                  <a:gd name="T0" fmla="*/ 9 w 112"/>
                  <a:gd name="T1" fmla="*/ 190 h 190"/>
                  <a:gd name="T2" fmla="*/ 9 w 112"/>
                  <a:gd name="T3" fmla="*/ 190 h 190"/>
                  <a:gd name="T4" fmla="*/ 17 w 112"/>
                  <a:gd name="T5" fmla="*/ 172 h 190"/>
                  <a:gd name="T6" fmla="*/ 35 w 112"/>
                  <a:gd name="T7" fmla="*/ 147 h 190"/>
                  <a:gd name="T8" fmla="*/ 43 w 112"/>
                  <a:gd name="T9" fmla="*/ 121 h 190"/>
                  <a:gd name="T10" fmla="*/ 60 w 112"/>
                  <a:gd name="T11" fmla="*/ 95 h 190"/>
                  <a:gd name="T12" fmla="*/ 69 w 112"/>
                  <a:gd name="T13" fmla="*/ 69 h 190"/>
                  <a:gd name="T14" fmla="*/ 86 w 112"/>
                  <a:gd name="T15" fmla="*/ 43 h 190"/>
                  <a:gd name="T16" fmla="*/ 95 w 112"/>
                  <a:gd name="T17" fmla="*/ 26 h 190"/>
                  <a:gd name="T18" fmla="*/ 112 w 112"/>
                  <a:gd name="T19" fmla="*/ 9 h 190"/>
                  <a:gd name="T20" fmla="*/ 103 w 112"/>
                  <a:gd name="T21" fmla="*/ 0 h 190"/>
                  <a:gd name="T22" fmla="*/ 95 w 112"/>
                  <a:gd name="T23" fmla="*/ 17 h 190"/>
                  <a:gd name="T24" fmla="*/ 86 w 112"/>
                  <a:gd name="T25" fmla="*/ 43 h 190"/>
                  <a:gd name="T26" fmla="*/ 69 w 112"/>
                  <a:gd name="T27" fmla="*/ 69 h 190"/>
                  <a:gd name="T28" fmla="*/ 52 w 112"/>
                  <a:gd name="T29" fmla="*/ 95 h 190"/>
                  <a:gd name="T30" fmla="*/ 35 w 112"/>
                  <a:gd name="T31" fmla="*/ 121 h 190"/>
                  <a:gd name="T32" fmla="*/ 26 w 112"/>
                  <a:gd name="T33" fmla="*/ 147 h 190"/>
                  <a:gd name="T34" fmla="*/ 17 w 112"/>
                  <a:gd name="T35" fmla="*/ 172 h 190"/>
                  <a:gd name="T36" fmla="*/ 9 w 112"/>
                  <a:gd name="T37" fmla="*/ 190 h 190"/>
                  <a:gd name="T38" fmla="*/ 9 w 112"/>
                  <a:gd name="T39" fmla="*/ 190 h 190"/>
                  <a:gd name="T40" fmla="*/ 9 w 112"/>
                  <a:gd name="T41" fmla="*/ 190 h 190"/>
                  <a:gd name="T42" fmla="*/ 0 w 112"/>
                  <a:gd name="T43" fmla="*/ 190 h 190"/>
                  <a:gd name="T44" fmla="*/ 9 w 112"/>
                  <a:gd name="T45" fmla="*/ 190 h 190"/>
                  <a:gd name="T46" fmla="*/ 9 w 112"/>
                  <a:gd name="T47" fmla="*/ 190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90"/>
                  <a:gd name="T74" fmla="*/ 112 w 112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90">
                    <a:moveTo>
                      <a:pt x="9" y="190"/>
                    </a:moveTo>
                    <a:lnTo>
                      <a:pt x="9" y="190"/>
                    </a:lnTo>
                    <a:lnTo>
                      <a:pt x="17" y="172"/>
                    </a:lnTo>
                    <a:lnTo>
                      <a:pt x="35" y="147"/>
                    </a:lnTo>
                    <a:lnTo>
                      <a:pt x="43" y="121"/>
                    </a:lnTo>
                    <a:lnTo>
                      <a:pt x="60" y="95"/>
                    </a:lnTo>
                    <a:lnTo>
                      <a:pt x="69" y="69"/>
                    </a:lnTo>
                    <a:lnTo>
                      <a:pt x="86" y="43"/>
                    </a:lnTo>
                    <a:lnTo>
                      <a:pt x="95" y="26"/>
                    </a:lnTo>
                    <a:lnTo>
                      <a:pt x="112" y="9"/>
                    </a:lnTo>
                    <a:lnTo>
                      <a:pt x="103" y="0"/>
                    </a:lnTo>
                    <a:lnTo>
                      <a:pt x="95" y="17"/>
                    </a:lnTo>
                    <a:lnTo>
                      <a:pt x="86" y="43"/>
                    </a:lnTo>
                    <a:lnTo>
                      <a:pt x="69" y="69"/>
                    </a:lnTo>
                    <a:lnTo>
                      <a:pt x="52" y="95"/>
                    </a:lnTo>
                    <a:lnTo>
                      <a:pt x="35" y="121"/>
                    </a:lnTo>
                    <a:lnTo>
                      <a:pt x="26" y="147"/>
                    </a:lnTo>
                    <a:lnTo>
                      <a:pt x="17" y="172"/>
                    </a:lnTo>
                    <a:lnTo>
                      <a:pt x="9" y="190"/>
                    </a:lnTo>
                    <a:lnTo>
                      <a:pt x="0" y="190"/>
                    </a:lnTo>
                    <a:lnTo>
                      <a:pt x="9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4" name="Freeform 530"/>
              <p:cNvSpPr>
                <a:spLocks/>
              </p:cNvSpPr>
              <p:nvPr/>
            </p:nvSpPr>
            <p:spPr bwMode="auto">
              <a:xfrm>
                <a:off x="10239" y="6252"/>
                <a:ext cx="17" cy="18"/>
              </a:xfrm>
              <a:custGeom>
                <a:avLst/>
                <a:gdLst>
                  <a:gd name="T0" fmla="*/ 17 w 17"/>
                  <a:gd name="T1" fmla="*/ 9 h 18"/>
                  <a:gd name="T2" fmla="*/ 17 w 17"/>
                  <a:gd name="T3" fmla="*/ 0 h 18"/>
                  <a:gd name="T4" fmla="*/ 0 w 17"/>
                  <a:gd name="T5" fmla="*/ 18 h 18"/>
                  <a:gd name="T6" fmla="*/ 0 w 17"/>
                  <a:gd name="T7" fmla="*/ 18 h 18"/>
                  <a:gd name="T8" fmla="*/ 17 w 17"/>
                  <a:gd name="T9" fmla="*/ 9 h 18"/>
                  <a:gd name="T10" fmla="*/ 17 w 17"/>
                  <a:gd name="T11" fmla="*/ 9 h 18"/>
                  <a:gd name="T12" fmla="*/ 17 w 17"/>
                  <a:gd name="T13" fmla="*/ 9 h 18"/>
                  <a:gd name="T14" fmla="*/ 17 w 17"/>
                  <a:gd name="T15" fmla="*/ 9 h 18"/>
                  <a:gd name="T16" fmla="*/ 17 w 17"/>
                  <a:gd name="T17" fmla="*/ 9 h 18"/>
                  <a:gd name="T18" fmla="*/ 17 w 17"/>
                  <a:gd name="T19" fmla="*/ 9 h 18"/>
                  <a:gd name="T20" fmla="*/ 17 w 17"/>
                  <a:gd name="T21" fmla="*/ 9 h 18"/>
                  <a:gd name="T22" fmla="*/ 17 w 17"/>
                  <a:gd name="T23" fmla="*/ 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8"/>
                  <a:gd name="T38" fmla="*/ 17 w 17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8">
                    <a:moveTo>
                      <a:pt x="17" y="9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5" name="Freeform 531"/>
              <p:cNvSpPr>
                <a:spLocks/>
              </p:cNvSpPr>
              <p:nvPr/>
            </p:nvSpPr>
            <p:spPr bwMode="auto">
              <a:xfrm>
                <a:off x="10368" y="6399"/>
                <a:ext cx="232" cy="223"/>
              </a:xfrm>
              <a:custGeom>
                <a:avLst/>
                <a:gdLst>
                  <a:gd name="T0" fmla="*/ 86 w 232"/>
                  <a:gd name="T1" fmla="*/ 103 h 223"/>
                  <a:gd name="T2" fmla="*/ 232 w 232"/>
                  <a:gd name="T3" fmla="*/ 0 h 223"/>
                  <a:gd name="T4" fmla="*/ 95 w 232"/>
                  <a:gd name="T5" fmla="*/ 103 h 223"/>
                  <a:gd name="T6" fmla="*/ 95 w 232"/>
                  <a:gd name="T7" fmla="*/ 103 h 223"/>
                  <a:gd name="T8" fmla="*/ 95 w 232"/>
                  <a:gd name="T9" fmla="*/ 111 h 223"/>
                  <a:gd name="T10" fmla="*/ 95 w 232"/>
                  <a:gd name="T11" fmla="*/ 111 h 223"/>
                  <a:gd name="T12" fmla="*/ 95 w 232"/>
                  <a:gd name="T13" fmla="*/ 111 h 223"/>
                  <a:gd name="T14" fmla="*/ 86 w 232"/>
                  <a:gd name="T15" fmla="*/ 120 h 223"/>
                  <a:gd name="T16" fmla="*/ 86 w 232"/>
                  <a:gd name="T17" fmla="*/ 120 h 223"/>
                  <a:gd name="T18" fmla="*/ 86 w 232"/>
                  <a:gd name="T19" fmla="*/ 129 h 223"/>
                  <a:gd name="T20" fmla="*/ 77 w 232"/>
                  <a:gd name="T21" fmla="*/ 137 h 223"/>
                  <a:gd name="T22" fmla="*/ 77 w 232"/>
                  <a:gd name="T23" fmla="*/ 146 h 223"/>
                  <a:gd name="T24" fmla="*/ 69 w 232"/>
                  <a:gd name="T25" fmla="*/ 146 h 223"/>
                  <a:gd name="T26" fmla="*/ 69 w 232"/>
                  <a:gd name="T27" fmla="*/ 154 h 223"/>
                  <a:gd name="T28" fmla="*/ 69 w 232"/>
                  <a:gd name="T29" fmla="*/ 163 h 223"/>
                  <a:gd name="T30" fmla="*/ 60 w 232"/>
                  <a:gd name="T31" fmla="*/ 163 h 223"/>
                  <a:gd name="T32" fmla="*/ 60 w 232"/>
                  <a:gd name="T33" fmla="*/ 172 h 223"/>
                  <a:gd name="T34" fmla="*/ 52 w 232"/>
                  <a:gd name="T35" fmla="*/ 180 h 223"/>
                  <a:gd name="T36" fmla="*/ 43 w 232"/>
                  <a:gd name="T37" fmla="*/ 180 h 223"/>
                  <a:gd name="T38" fmla="*/ 43 w 232"/>
                  <a:gd name="T39" fmla="*/ 189 h 223"/>
                  <a:gd name="T40" fmla="*/ 34 w 232"/>
                  <a:gd name="T41" fmla="*/ 197 h 223"/>
                  <a:gd name="T42" fmla="*/ 34 w 232"/>
                  <a:gd name="T43" fmla="*/ 206 h 223"/>
                  <a:gd name="T44" fmla="*/ 26 w 232"/>
                  <a:gd name="T45" fmla="*/ 206 h 223"/>
                  <a:gd name="T46" fmla="*/ 17 w 232"/>
                  <a:gd name="T47" fmla="*/ 215 h 223"/>
                  <a:gd name="T48" fmla="*/ 8 w 232"/>
                  <a:gd name="T49" fmla="*/ 223 h 223"/>
                  <a:gd name="T50" fmla="*/ 8 w 232"/>
                  <a:gd name="T51" fmla="*/ 223 h 223"/>
                  <a:gd name="T52" fmla="*/ 8 w 232"/>
                  <a:gd name="T53" fmla="*/ 223 h 223"/>
                  <a:gd name="T54" fmla="*/ 0 w 232"/>
                  <a:gd name="T55" fmla="*/ 223 h 223"/>
                  <a:gd name="T56" fmla="*/ 0 w 232"/>
                  <a:gd name="T57" fmla="*/ 223 h 223"/>
                  <a:gd name="T58" fmla="*/ 0 w 232"/>
                  <a:gd name="T59" fmla="*/ 223 h 223"/>
                  <a:gd name="T60" fmla="*/ 0 w 232"/>
                  <a:gd name="T61" fmla="*/ 223 h 223"/>
                  <a:gd name="T62" fmla="*/ 0 w 232"/>
                  <a:gd name="T63" fmla="*/ 223 h 223"/>
                  <a:gd name="T64" fmla="*/ 0 w 232"/>
                  <a:gd name="T65" fmla="*/ 223 h 223"/>
                  <a:gd name="T66" fmla="*/ 8 w 232"/>
                  <a:gd name="T67" fmla="*/ 223 h 223"/>
                  <a:gd name="T68" fmla="*/ 8 w 232"/>
                  <a:gd name="T69" fmla="*/ 223 h 223"/>
                  <a:gd name="T70" fmla="*/ 8 w 232"/>
                  <a:gd name="T71" fmla="*/ 223 h 223"/>
                  <a:gd name="T72" fmla="*/ 26 w 232"/>
                  <a:gd name="T73" fmla="*/ 206 h 223"/>
                  <a:gd name="T74" fmla="*/ 34 w 232"/>
                  <a:gd name="T75" fmla="*/ 189 h 223"/>
                  <a:gd name="T76" fmla="*/ 43 w 232"/>
                  <a:gd name="T77" fmla="*/ 180 h 223"/>
                  <a:gd name="T78" fmla="*/ 52 w 232"/>
                  <a:gd name="T79" fmla="*/ 172 h 223"/>
                  <a:gd name="T80" fmla="*/ 60 w 232"/>
                  <a:gd name="T81" fmla="*/ 154 h 223"/>
                  <a:gd name="T82" fmla="*/ 69 w 232"/>
                  <a:gd name="T83" fmla="*/ 146 h 223"/>
                  <a:gd name="T84" fmla="*/ 69 w 232"/>
                  <a:gd name="T85" fmla="*/ 137 h 223"/>
                  <a:gd name="T86" fmla="*/ 77 w 232"/>
                  <a:gd name="T87" fmla="*/ 120 h 223"/>
                  <a:gd name="T88" fmla="*/ 77 w 232"/>
                  <a:gd name="T89" fmla="*/ 111 h 223"/>
                  <a:gd name="T90" fmla="*/ 86 w 232"/>
                  <a:gd name="T91" fmla="*/ 103 h 22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2"/>
                  <a:gd name="T139" fmla="*/ 0 h 223"/>
                  <a:gd name="T140" fmla="*/ 232 w 232"/>
                  <a:gd name="T141" fmla="*/ 223 h 22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2" h="223">
                    <a:moveTo>
                      <a:pt x="86" y="103"/>
                    </a:moveTo>
                    <a:lnTo>
                      <a:pt x="232" y="0"/>
                    </a:lnTo>
                    <a:lnTo>
                      <a:pt x="95" y="103"/>
                    </a:lnTo>
                    <a:lnTo>
                      <a:pt x="95" y="111"/>
                    </a:lnTo>
                    <a:lnTo>
                      <a:pt x="86" y="120"/>
                    </a:lnTo>
                    <a:lnTo>
                      <a:pt x="86" y="129"/>
                    </a:lnTo>
                    <a:lnTo>
                      <a:pt x="77" y="137"/>
                    </a:lnTo>
                    <a:lnTo>
                      <a:pt x="77" y="146"/>
                    </a:lnTo>
                    <a:lnTo>
                      <a:pt x="69" y="146"/>
                    </a:lnTo>
                    <a:lnTo>
                      <a:pt x="69" y="154"/>
                    </a:lnTo>
                    <a:lnTo>
                      <a:pt x="69" y="163"/>
                    </a:lnTo>
                    <a:lnTo>
                      <a:pt x="60" y="163"/>
                    </a:lnTo>
                    <a:lnTo>
                      <a:pt x="60" y="172"/>
                    </a:lnTo>
                    <a:lnTo>
                      <a:pt x="52" y="180"/>
                    </a:lnTo>
                    <a:lnTo>
                      <a:pt x="43" y="180"/>
                    </a:lnTo>
                    <a:lnTo>
                      <a:pt x="43" y="189"/>
                    </a:lnTo>
                    <a:lnTo>
                      <a:pt x="34" y="197"/>
                    </a:lnTo>
                    <a:lnTo>
                      <a:pt x="34" y="206"/>
                    </a:lnTo>
                    <a:lnTo>
                      <a:pt x="26" y="206"/>
                    </a:lnTo>
                    <a:lnTo>
                      <a:pt x="17" y="215"/>
                    </a:lnTo>
                    <a:lnTo>
                      <a:pt x="8" y="223"/>
                    </a:lnTo>
                    <a:lnTo>
                      <a:pt x="0" y="223"/>
                    </a:lnTo>
                    <a:lnTo>
                      <a:pt x="8" y="223"/>
                    </a:lnTo>
                    <a:lnTo>
                      <a:pt x="26" y="206"/>
                    </a:lnTo>
                    <a:lnTo>
                      <a:pt x="34" y="189"/>
                    </a:lnTo>
                    <a:lnTo>
                      <a:pt x="43" y="180"/>
                    </a:lnTo>
                    <a:lnTo>
                      <a:pt x="52" y="172"/>
                    </a:lnTo>
                    <a:lnTo>
                      <a:pt x="60" y="154"/>
                    </a:lnTo>
                    <a:lnTo>
                      <a:pt x="69" y="146"/>
                    </a:lnTo>
                    <a:lnTo>
                      <a:pt x="69" y="137"/>
                    </a:lnTo>
                    <a:lnTo>
                      <a:pt x="77" y="120"/>
                    </a:lnTo>
                    <a:lnTo>
                      <a:pt x="77" y="111"/>
                    </a:lnTo>
                    <a:lnTo>
                      <a:pt x="86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6" name="Freeform 532"/>
              <p:cNvSpPr>
                <a:spLocks/>
              </p:cNvSpPr>
              <p:nvPr/>
            </p:nvSpPr>
            <p:spPr bwMode="auto">
              <a:xfrm>
                <a:off x="10368" y="6545"/>
                <a:ext cx="60" cy="77"/>
              </a:xfrm>
              <a:custGeom>
                <a:avLst/>
                <a:gdLst>
                  <a:gd name="T0" fmla="*/ 60 w 60"/>
                  <a:gd name="T1" fmla="*/ 0 h 77"/>
                  <a:gd name="T2" fmla="*/ 52 w 60"/>
                  <a:gd name="T3" fmla="*/ 17 h 77"/>
                  <a:gd name="T4" fmla="*/ 52 w 60"/>
                  <a:gd name="T5" fmla="*/ 26 h 77"/>
                  <a:gd name="T6" fmla="*/ 43 w 60"/>
                  <a:gd name="T7" fmla="*/ 34 h 77"/>
                  <a:gd name="T8" fmla="*/ 34 w 60"/>
                  <a:gd name="T9" fmla="*/ 43 h 77"/>
                  <a:gd name="T10" fmla="*/ 26 w 60"/>
                  <a:gd name="T11" fmla="*/ 51 h 77"/>
                  <a:gd name="T12" fmla="*/ 17 w 60"/>
                  <a:gd name="T13" fmla="*/ 60 h 77"/>
                  <a:gd name="T14" fmla="*/ 8 w 60"/>
                  <a:gd name="T15" fmla="*/ 69 h 77"/>
                  <a:gd name="T16" fmla="*/ 0 w 60"/>
                  <a:gd name="T17" fmla="*/ 77 h 77"/>
                  <a:gd name="T18" fmla="*/ 0 w 60"/>
                  <a:gd name="T19" fmla="*/ 77 h 77"/>
                  <a:gd name="T20" fmla="*/ 8 w 60"/>
                  <a:gd name="T21" fmla="*/ 77 h 77"/>
                  <a:gd name="T22" fmla="*/ 17 w 60"/>
                  <a:gd name="T23" fmla="*/ 69 h 77"/>
                  <a:gd name="T24" fmla="*/ 26 w 60"/>
                  <a:gd name="T25" fmla="*/ 60 h 77"/>
                  <a:gd name="T26" fmla="*/ 34 w 60"/>
                  <a:gd name="T27" fmla="*/ 43 h 77"/>
                  <a:gd name="T28" fmla="*/ 43 w 60"/>
                  <a:gd name="T29" fmla="*/ 34 h 77"/>
                  <a:gd name="T30" fmla="*/ 52 w 60"/>
                  <a:gd name="T31" fmla="*/ 26 h 77"/>
                  <a:gd name="T32" fmla="*/ 60 w 60"/>
                  <a:gd name="T33" fmla="*/ 17 h 77"/>
                  <a:gd name="T34" fmla="*/ 60 w 60"/>
                  <a:gd name="T35" fmla="*/ 8 h 77"/>
                  <a:gd name="T36" fmla="*/ 60 w 60"/>
                  <a:gd name="T37" fmla="*/ 0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"/>
                  <a:gd name="T58" fmla="*/ 0 h 77"/>
                  <a:gd name="T59" fmla="*/ 60 w 60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" h="77">
                    <a:moveTo>
                      <a:pt x="60" y="0"/>
                    </a:moveTo>
                    <a:lnTo>
                      <a:pt x="52" y="17"/>
                    </a:lnTo>
                    <a:lnTo>
                      <a:pt x="52" y="26"/>
                    </a:lnTo>
                    <a:lnTo>
                      <a:pt x="43" y="34"/>
                    </a:lnTo>
                    <a:lnTo>
                      <a:pt x="34" y="43"/>
                    </a:lnTo>
                    <a:lnTo>
                      <a:pt x="26" y="51"/>
                    </a:lnTo>
                    <a:lnTo>
                      <a:pt x="17" y="60"/>
                    </a:lnTo>
                    <a:lnTo>
                      <a:pt x="8" y="69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7" y="69"/>
                    </a:lnTo>
                    <a:lnTo>
                      <a:pt x="26" y="60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2" y="26"/>
                    </a:lnTo>
                    <a:lnTo>
                      <a:pt x="60" y="17"/>
                    </a:lnTo>
                    <a:lnTo>
                      <a:pt x="60" y="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7" name="Freeform 533"/>
              <p:cNvSpPr>
                <a:spLocks/>
              </p:cNvSpPr>
              <p:nvPr/>
            </p:nvSpPr>
            <p:spPr bwMode="auto">
              <a:xfrm>
                <a:off x="10428" y="6502"/>
                <a:ext cx="26" cy="51"/>
              </a:xfrm>
              <a:custGeom>
                <a:avLst/>
                <a:gdLst>
                  <a:gd name="T0" fmla="*/ 26 w 26"/>
                  <a:gd name="T1" fmla="*/ 0 h 51"/>
                  <a:gd name="T2" fmla="*/ 26 w 26"/>
                  <a:gd name="T3" fmla="*/ 0 h 51"/>
                  <a:gd name="T4" fmla="*/ 26 w 26"/>
                  <a:gd name="T5" fmla="*/ 0 h 51"/>
                  <a:gd name="T6" fmla="*/ 17 w 26"/>
                  <a:gd name="T7" fmla="*/ 0 h 51"/>
                  <a:gd name="T8" fmla="*/ 17 w 26"/>
                  <a:gd name="T9" fmla="*/ 0 h 51"/>
                  <a:gd name="T10" fmla="*/ 17 w 26"/>
                  <a:gd name="T11" fmla="*/ 0 h 51"/>
                  <a:gd name="T12" fmla="*/ 17 w 26"/>
                  <a:gd name="T13" fmla="*/ 17 h 51"/>
                  <a:gd name="T14" fmla="*/ 9 w 26"/>
                  <a:gd name="T15" fmla="*/ 26 h 51"/>
                  <a:gd name="T16" fmla="*/ 9 w 26"/>
                  <a:gd name="T17" fmla="*/ 34 h 51"/>
                  <a:gd name="T18" fmla="*/ 0 w 26"/>
                  <a:gd name="T19" fmla="*/ 43 h 51"/>
                  <a:gd name="T20" fmla="*/ 0 w 26"/>
                  <a:gd name="T21" fmla="*/ 51 h 51"/>
                  <a:gd name="T22" fmla="*/ 9 w 26"/>
                  <a:gd name="T23" fmla="*/ 43 h 51"/>
                  <a:gd name="T24" fmla="*/ 9 w 26"/>
                  <a:gd name="T25" fmla="*/ 34 h 51"/>
                  <a:gd name="T26" fmla="*/ 9 w 26"/>
                  <a:gd name="T27" fmla="*/ 26 h 51"/>
                  <a:gd name="T28" fmla="*/ 17 w 26"/>
                  <a:gd name="T29" fmla="*/ 17 h 51"/>
                  <a:gd name="T30" fmla="*/ 17 w 26"/>
                  <a:gd name="T31" fmla="*/ 17 h 51"/>
                  <a:gd name="T32" fmla="*/ 17 w 26"/>
                  <a:gd name="T33" fmla="*/ 8 h 51"/>
                  <a:gd name="T34" fmla="*/ 26 w 26"/>
                  <a:gd name="T35" fmla="*/ 0 h 51"/>
                  <a:gd name="T36" fmla="*/ 26 w 26"/>
                  <a:gd name="T37" fmla="*/ 0 h 51"/>
                  <a:gd name="T38" fmla="*/ 26 w 26"/>
                  <a:gd name="T39" fmla="*/ 0 h 51"/>
                  <a:gd name="T40" fmla="*/ 26 w 26"/>
                  <a:gd name="T41" fmla="*/ 0 h 51"/>
                  <a:gd name="T42" fmla="*/ 26 w 26"/>
                  <a:gd name="T43" fmla="*/ 0 h 51"/>
                  <a:gd name="T44" fmla="*/ 26 w 26"/>
                  <a:gd name="T45" fmla="*/ 0 h 51"/>
                  <a:gd name="T46" fmla="*/ 26 w 26"/>
                  <a:gd name="T47" fmla="*/ 0 h 51"/>
                  <a:gd name="T48" fmla="*/ 26 w 26"/>
                  <a:gd name="T49" fmla="*/ 0 h 51"/>
                  <a:gd name="T50" fmla="*/ 26 w 26"/>
                  <a:gd name="T51" fmla="*/ 0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"/>
                  <a:gd name="T79" fmla="*/ 0 h 51"/>
                  <a:gd name="T80" fmla="*/ 26 w 26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" h="51">
                    <a:moveTo>
                      <a:pt x="26" y="0"/>
                    </a:moveTo>
                    <a:lnTo>
                      <a:pt x="26" y="0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9" y="26"/>
                    </a:lnTo>
                    <a:lnTo>
                      <a:pt x="9" y="34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9" y="43"/>
                    </a:lnTo>
                    <a:lnTo>
                      <a:pt x="9" y="34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8" name="Freeform 534"/>
              <p:cNvSpPr>
                <a:spLocks/>
              </p:cNvSpPr>
              <p:nvPr/>
            </p:nvSpPr>
            <p:spPr bwMode="auto">
              <a:xfrm>
                <a:off x="10454" y="6399"/>
                <a:ext cx="146" cy="103"/>
              </a:xfrm>
              <a:custGeom>
                <a:avLst/>
                <a:gdLst>
                  <a:gd name="T0" fmla="*/ 146 w 146"/>
                  <a:gd name="T1" fmla="*/ 0 h 103"/>
                  <a:gd name="T2" fmla="*/ 146 w 146"/>
                  <a:gd name="T3" fmla="*/ 0 h 103"/>
                  <a:gd name="T4" fmla="*/ 0 w 146"/>
                  <a:gd name="T5" fmla="*/ 103 h 103"/>
                  <a:gd name="T6" fmla="*/ 0 w 146"/>
                  <a:gd name="T7" fmla="*/ 103 h 103"/>
                  <a:gd name="T8" fmla="*/ 146 w 146"/>
                  <a:gd name="T9" fmla="*/ 0 h 103"/>
                  <a:gd name="T10" fmla="*/ 146 w 146"/>
                  <a:gd name="T11" fmla="*/ 0 h 103"/>
                  <a:gd name="T12" fmla="*/ 146 w 146"/>
                  <a:gd name="T13" fmla="*/ 0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03"/>
                  <a:gd name="T23" fmla="*/ 146 w 146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03">
                    <a:moveTo>
                      <a:pt x="146" y="0"/>
                    </a:moveTo>
                    <a:lnTo>
                      <a:pt x="146" y="0"/>
                    </a:lnTo>
                    <a:lnTo>
                      <a:pt x="0" y="10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79" name="Freeform 535"/>
              <p:cNvSpPr>
                <a:spLocks/>
              </p:cNvSpPr>
              <p:nvPr/>
            </p:nvSpPr>
            <p:spPr bwMode="auto">
              <a:xfrm>
                <a:off x="10463" y="6399"/>
                <a:ext cx="137" cy="103"/>
              </a:xfrm>
              <a:custGeom>
                <a:avLst/>
                <a:gdLst>
                  <a:gd name="T0" fmla="*/ 0 w 137"/>
                  <a:gd name="T1" fmla="*/ 103 h 103"/>
                  <a:gd name="T2" fmla="*/ 0 w 137"/>
                  <a:gd name="T3" fmla="*/ 103 h 103"/>
                  <a:gd name="T4" fmla="*/ 137 w 137"/>
                  <a:gd name="T5" fmla="*/ 0 h 103"/>
                  <a:gd name="T6" fmla="*/ 137 w 137"/>
                  <a:gd name="T7" fmla="*/ 0 h 103"/>
                  <a:gd name="T8" fmla="*/ 0 w 137"/>
                  <a:gd name="T9" fmla="*/ 103 h 103"/>
                  <a:gd name="T10" fmla="*/ 0 w 137"/>
                  <a:gd name="T11" fmla="*/ 103 h 103"/>
                  <a:gd name="T12" fmla="*/ 0 w 137"/>
                  <a:gd name="T13" fmla="*/ 103 h 103"/>
                  <a:gd name="T14" fmla="*/ 0 w 137"/>
                  <a:gd name="T15" fmla="*/ 103 h 103"/>
                  <a:gd name="T16" fmla="*/ 0 w 137"/>
                  <a:gd name="T17" fmla="*/ 103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03"/>
                  <a:gd name="T29" fmla="*/ 137 w 137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137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0" name="Freeform 536"/>
              <p:cNvSpPr>
                <a:spLocks/>
              </p:cNvSpPr>
              <p:nvPr/>
            </p:nvSpPr>
            <p:spPr bwMode="auto">
              <a:xfrm>
                <a:off x="10428" y="6502"/>
                <a:ext cx="35" cy="69"/>
              </a:xfrm>
              <a:custGeom>
                <a:avLst/>
                <a:gdLst>
                  <a:gd name="T0" fmla="*/ 0 w 35"/>
                  <a:gd name="T1" fmla="*/ 69 h 69"/>
                  <a:gd name="T2" fmla="*/ 9 w 35"/>
                  <a:gd name="T3" fmla="*/ 60 h 69"/>
                  <a:gd name="T4" fmla="*/ 9 w 35"/>
                  <a:gd name="T5" fmla="*/ 51 h 69"/>
                  <a:gd name="T6" fmla="*/ 17 w 35"/>
                  <a:gd name="T7" fmla="*/ 43 h 69"/>
                  <a:gd name="T8" fmla="*/ 17 w 35"/>
                  <a:gd name="T9" fmla="*/ 34 h 69"/>
                  <a:gd name="T10" fmla="*/ 26 w 35"/>
                  <a:gd name="T11" fmla="*/ 26 h 69"/>
                  <a:gd name="T12" fmla="*/ 26 w 35"/>
                  <a:gd name="T13" fmla="*/ 17 h 69"/>
                  <a:gd name="T14" fmla="*/ 35 w 35"/>
                  <a:gd name="T15" fmla="*/ 8 h 69"/>
                  <a:gd name="T16" fmla="*/ 35 w 35"/>
                  <a:gd name="T17" fmla="*/ 0 h 69"/>
                  <a:gd name="T18" fmla="*/ 35 w 35"/>
                  <a:gd name="T19" fmla="*/ 0 h 69"/>
                  <a:gd name="T20" fmla="*/ 26 w 35"/>
                  <a:gd name="T21" fmla="*/ 8 h 69"/>
                  <a:gd name="T22" fmla="*/ 26 w 35"/>
                  <a:gd name="T23" fmla="*/ 17 h 69"/>
                  <a:gd name="T24" fmla="*/ 17 w 35"/>
                  <a:gd name="T25" fmla="*/ 26 h 69"/>
                  <a:gd name="T26" fmla="*/ 17 w 35"/>
                  <a:gd name="T27" fmla="*/ 34 h 69"/>
                  <a:gd name="T28" fmla="*/ 9 w 35"/>
                  <a:gd name="T29" fmla="*/ 43 h 69"/>
                  <a:gd name="T30" fmla="*/ 9 w 35"/>
                  <a:gd name="T31" fmla="*/ 51 h 69"/>
                  <a:gd name="T32" fmla="*/ 0 w 35"/>
                  <a:gd name="T33" fmla="*/ 60 h 69"/>
                  <a:gd name="T34" fmla="*/ 0 w 35"/>
                  <a:gd name="T35" fmla="*/ 69 h 69"/>
                  <a:gd name="T36" fmla="*/ 0 w 35"/>
                  <a:gd name="T37" fmla="*/ 69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69"/>
                  <a:gd name="T59" fmla="*/ 35 w 35"/>
                  <a:gd name="T60" fmla="*/ 69 h 6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69">
                    <a:moveTo>
                      <a:pt x="0" y="69"/>
                    </a:moveTo>
                    <a:lnTo>
                      <a:pt x="9" y="60"/>
                    </a:lnTo>
                    <a:lnTo>
                      <a:pt x="9" y="51"/>
                    </a:lnTo>
                    <a:lnTo>
                      <a:pt x="17" y="43"/>
                    </a:lnTo>
                    <a:lnTo>
                      <a:pt x="17" y="34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35" y="8"/>
                    </a:lnTo>
                    <a:lnTo>
                      <a:pt x="35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17" y="34"/>
                    </a:lnTo>
                    <a:lnTo>
                      <a:pt x="9" y="43"/>
                    </a:lnTo>
                    <a:lnTo>
                      <a:pt x="9" y="51"/>
                    </a:lnTo>
                    <a:lnTo>
                      <a:pt x="0" y="6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1" name="Freeform 537"/>
              <p:cNvSpPr>
                <a:spLocks/>
              </p:cNvSpPr>
              <p:nvPr/>
            </p:nvSpPr>
            <p:spPr bwMode="auto">
              <a:xfrm>
                <a:off x="10368" y="6571"/>
                <a:ext cx="60" cy="51"/>
              </a:xfrm>
              <a:custGeom>
                <a:avLst/>
                <a:gdLst>
                  <a:gd name="T0" fmla="*/ 0 w 60"/>
                  <a:gd name="T1" fmla="*/ 51 h 51"/>
                  <a:gd name="T2" fmla="*/ 0 w 60"/>
                  <a:gd name="T3" fmla="*/ 51 h 51"/>
                  <a:gd name="T4" fmla="*/ 8 w 60"/>
                  <a:gd name="T5" fmla="*/ 51 h 51"/>
                  <a:gd name="T6" fmla="*/ 17 w 60"/>
                  <a:gd name="T7" fmla="*/ 43 h 51"/>
                  <a:gd name="T8" fmla="*/ 26 w 60"/>
                  <a:gd name="T9" fmla="*/ 34 h 51"/>
                  <a:gd name="T10" fmla="*/ 34 w 60"/>
                  <a:gd name="T11" fmla="*/ 25 h 51"/>
                  <a:gd name="T12" fmla="*/ 43 w 60"/>
                  <a:gd name="T13" fmla="*/ 25 h 51"/>
                  <a:gd name="T14" fmla="*/ 52 w 60"/>
                  <a:gd name="T15" fmla="*/ 17 h 51"/>
                  <a:gd name="T16" fmla="*/ 52 w 60"/>
                  <a:gd name="T17" fmla="*/ 8 h 51"/>
                  <a:gd name="T18" fmla="*/ 60 w 60"/>
                  <a:gd name="T19" fmla="*/ 0 h 51"/>
                  <a:gd name="T20" fmla="*/ 60 w 60"/>
                  <a:gd name="T21" fmla="*/ 0 h 51"/>
                  <a:gd name="T22" fmla="*/ 52 w 60"/>
                  <a:gd name="T23" fmla="*/ 8 h 51"/>
                  <a:gd name="T24" fmla="*/ 43 w 60"/>
                  <a:gd name="T25" fmla="*/ 8 h 51"/>
                  <a:gd name="T26" fmla="*/ 34 w 60"/>
                  <a:gd name="T27" fmla="*/ 17 h 51"/>
                  <a:gd name="T28" fmla="*/ 34 w 60"/>
                  <a:gd name="T29" fmla="*/ 25 h 51"/>
                  <a:gd name="T30" fmla="*/ 26 w 60"/>
                  <a:gd name="T31" fmla="*/ 34 h 51"/>
                  <a:gd name="T32" fmla="*/ 17 w 60"/>
                  <a:gd name="T33" fmla="*/ 43 h 51"/>
                  <a:gd name="T34" fmla="*/ 8 w 60"/>
                  <a:gd name="T35" fmla="*/ 43 h 51"/>
                  <a:gd name="T36" fmla="*/ 0 w 60"/>
                  <a:gd name="T37" fmla="*/ 51 h 51"/>
                  <a:gd name="T38" fmla="*/ 0 w 60"/>
                  <a:gd name="T39" fmla="*/ 51 h 51"/>
                  <a:gd name="T40" fmla="*/ 0 w 60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1"/>
                  <a:gd name="T65" fmla="*/ 60 w 60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1">
                    <a:moveTo>
                      <a:pt x="0" y="51"/>
                    </a:moveTo>
                    <a:lnTo>
                      <a:pt x="0" y="51"/>
                    </a:lnTo>
                    <a:lnTo>
                      <a:pt x="8" y="51"/>
                    </a:lnTo>
                    <a:lnTo>
                      <a:pt x="17" y="43"/>
                    </a:lnTo>
                    <a:lnTo>
                      <a:pt x="26" y="34"/>
                    </a:lnTo>
                    <a:lnTo>
                      <a:pt x="34" y="25"/>
                    </a:lnTo>
                    <a:lnTo>
                      <a:pt x="43" y="25"/>
                    </a:lnTo>
                    <a:lnTo>
                      <a:pt x="52" y="17"/>
                    </a:lnTo>
                    <a:lnTo>
                      <a:pt x="52" y="8"/>
                    </a:lnTo>
                    <a:lnTo>
                      <a:pt x="60" y="0"/>
                    </a:lnTo>
                    <a:lnTo>
                      <a:pt x="52" y="8"/>
                    </a:lnTo>
                    <a:lnTo>
                      <a:pt x="43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4"/>
                    </a:lnTo>
                    <a:lnTo>
                      <a:pt x="17" y="43"/>
                    </a:lnTo>
                    <a:lnTo>
                      <a:pt x="8" y="43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2" name="Freeform 538"/>
              <p:cNvSpPr>
                <a:spLocks/>
              </p:cNvSpPr>
              <p:nvPr/>
            </p:nvSpPr>
            <p:spPr bwMode="auto">
              <a:xfrm>
                <a:off x="10790" y="5917"/>
                <a:ext cx="43" cy="180"/>
              </a:xfrm>
              <a:custGeom>
                <a:avLst/>
                <a:gdLst>
                  <a:gd name="T0" fmla="*/ 26 w 43"/>
                  <a:gd name="T1" fmla="*/ 180 h 180"/>
                  <a:gd name="T2" fmla="*/ 26 w 43"/>
                  <a:gd name="T3" fmla="*/ 146 h 180"/>
                  <a:gd name="T4" fmla="*/ 34 w 43"/>
                  <a:gd name="T5" fmla="*/ 120 h 180"/>
                  <a:gd name="T6" fmla="*/ 43 w 43"/>
                  <a:gd name="T7" fmla="*/ 103 h 180"/>
                  <a:gd name="T8" fmla="*/ 43 w 43"/>
                  <a:gd name="T9" fmla="*/ 77 h 180"/>
                  <a:gd name="T10" fmla="*/ 34 w 43"/>
                  <a:gd name="T11" fmla="*/ 60 h 180"/>
                  <a:gd name="T12" fmla="*/ 26 w 43"/>
                  <a:gd name="T13" fmla="*/ 43 h 180"/>
                  <a:gd name="T14" fmla="*/ 17 w 43"/>
                  <a:gd name="T15" fmla="*/ 17 h 180"/>
                  <a:gd name="T16" fmla="*/ 0 w 43"/>
                  <a:gd name="T17" fmla="*/ 0 h 180"/>
                  <a:gd name="T18" fmla="*/ 0 w 43"/>
                  <a:gd name="T19" fmla="*/ 0 h 180"/>
                  <a:gd name="T20" fmla="*/ 0 w 43"/>
                  <a:gd name="T21" fmla="*/ 0 h 180"/>
                  <a:gd name="T22" fmla="*/ 0 w 43"/>
                  <a:gd name="T23" fmla="*/ 0 h 180"/>
                  <a:gd name="T24" fmla="*/ 0 w 43"/>
                  <a:gd name="T25" fmla="*/ 8 h 180"/>
                  <a:gd name="T26" fmla="*/ 8 w 43"/>
                  <a:gd name="T27" fmla="*/ 8 h 180"/>
                  <a:gd name="T28" fmla="*/ 8 w 43"/>
                  <a:gd name="T29" fmla="*/ 8 h 180"/>
                  <a:gd name="T30" fmla="*/ 8 w 43"/>
                  <a:gd name="T31" fmla="*/ 17 h 180"/>
                  <a:gd name="T32" fmla="*/ 17 w 43"/>
                  <a:gd name="T33" fmla="*/ 26 h 180"/>
                  <a:gd name="T34" fmla="*/ 17 w 43"/>
                  <a:gd name="T35" fmla="*/ 34 h 180"/>
                  <a:gd name="T36" fmla="*/ 26 w 43"/>
                  <a:gd name="T37" fmla="*/ 43 h 180"/>
                  <a:gd name="T38" fmla="*/ 26 w 43"/>
                  <a:gd name="T39" fmla="*/ 60 h 180"/>
                  <a:gd name="T40" fmla="*/ 34 w 43"/>
                  <a:gd name="T41" fmla="*/ 86 h 180"/>
                  <a:gd name="T42" fmla="*/ 34 w 43"/>
                  <a:gd name="T43" fmla="*/ 120 h 180"/>
                  <a:gd name="T44" fmla="*/ 26 w 43"/>
                  <a:gd name="T45" fmla="*/ 146 h 180"/>
                  <a:gd name="T46" fmla="*/ 26 w 43"/>
                  <a:gd name="T47" fmla="*/ 180 h 1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180"/>
                  <a:gd name="T74" fmla="*/ 43 w 43"/>
                  <a:gd name="T75" fmla="*/ 180 h 1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180">
                    <a:moveTo>
                      <a:pt x="26" y="180"/>
                    </a:moveTo>
                    <a:lnTo>
                      <a:pt x="26" y="146"/>
                    </a:lnTo>
                    <a:lnTo>
                      <a:pt x="34" y="120"/>
                    </a:lnTo>
                    <a:lnTo>
                      <a:pt x="43" y="103"/>
                    </a:lnTo>
                    <a:lnTo>
                      <a:pt x="43" y="77"/>
                    </a:lnTo>
                    <a:lnTo>
                      <a:pt x="34" y="60"/>
                    </a:lnTo>
                    <a:lnTo>
                      <a:pt x="26" y="43"/>
                    </a:lnTo>
                    <a:lnTo>
                      <a:pt x="17" y="17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17" y="26"/>
                    </a:lnTo>
                    <a:lnTo>
                      <a:pt x="17" y="34"/>
                    </a:lnTo>
                    <a:lnTo>
                      <a:pt x="26" y="43"/>
                    </a:lnTo>
                    <a:lnTo>
                      <a:pt x="26" y="60"/>
                    </a:lnTo>
                    <a:lnTo>
                      <a:pt x="34" y="86"/>
                    </a:lnTo>
                    <a:lnTo>
                      <a:pt x="34" y="120"/>
                    </a:lnTo>
                    <a:lnTo>
                      <a:pt x="26" y="146"/>
                    </a:lnTo>
                    <a:lnTo>
                      <a:pt x="26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3" name="Freeform 539"/>
              <p:cNvSpPr>
                <a:spLocks/>
              </p:cNvSpPr>
              <p:nvPr/>
            </p:nvSpPr>
            <p:spPr bwMode="auto">
              <a:xfrm>
                <a:off x="10781" y="5908"/>
                <a:ext cx="26" cy="43"/>
              </a:xfrm>
              <a:custGeom>
                <a:avLst/>
                <a:gdLst>
                  <a:gd name="T0" fmla="*/ 26 w 26"/>
                  <a:gd name="T1" fmla="*/ 43 h 43"/>
                  <a:gd name="T2" fmla="*/ 26 w 26"/>
                  <a:gd name="T3" fmla="*/ 35 h 43"/>
                  <a:gd name="T4" fmla="*/ 17 w 26"/>
                  <a:gd name="T5" fmla="*/ 17 h 43"/>
                  <a:gd name="T6" fmla="*/ 9 w 26"/>
                  <a:gd name="T7" fmla="*/ 9 h 43"/>
                  <a:gd name="T8" fmla="*/ 9 w 26"/>
                  <a:gd name="T9" fmla="*/ 0 h 43"/>
                  <a:gd name="T10" fmla="*/ 0 w 26"/>
                  <a:gd name="T11" fmla="*/ 9 h 43"/>
                  <a:gd name="T12" fmla="*/ 0 w 26"/>
                  <a:gd name="T13" fmla="*/ 9 h 43"/>
                  <a:gd name="T14" fmla="*/ 9 w 26"/>
                  <a:gd name="T15" fmla="*/ 17 h 43"/>
                  <a:gd name="T16" fmla="*/ 17 w 26"/>
                  <a:gd name="T17" fmla="*/ 26 h 43"/>
                  <a:gd name="T18" fmla="*/ 17 w 26"/>
                  <a:gd name="T19" fmla="*/ 35 h 43"/>
                  <a:gd name="T20" fmla="*/ 26 w 26"/>
                  <a:gd name="T21" fmla="*/ 43 h 43"/>
                  <a:gd name="T22" fmla="*/ 26 w 26"/>
                  <a:gd name="T23" fmla="*/ 43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43"/>
                  <a:gd name="T38" fmla="*/ 26 w 26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43">
                    <a:moveTo>
                      <a:pt x="26" y="43"/>
                    </a:moveTo>
                    <a:lnTo>
                      <a:pt x="26" y="35"/>
                    </a:lnTo>
                    <a:lnTo>
                      <a:pt x="17" y="17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4" name="Freeform 540"/>
              <p:cNvSpPr>
                <a:spLocks/>
              </p:cNvSpPr>
              <p:nvPr/>
            </p:nvSpPr>
            <p:spPr bwMode="auto">
              <a:xfrm>
                <a:off x="10807" y="5951"/>
                <a:ext cx="17" cy="69"/>
              </a:xfrm>
              <a:custGeom>
                <a:avLst/>
                <a:gdLst>
                  <a:gd name="T0" fmla="*/ 17 w 17"/>
                  <a:gd name="T1" fmla="*/ 69 h 69"/>
                  <a:gd name="T2" fmla="*/ 17 w 17"/>
                  <a:gd name="T3" fmla="*/ 52 h 69"/>
                  <a:gd name="T4" fmla="*/ 17 w 17"/>
                  <a:gd name="T5" fmla="*/ 35 h 69"/>
                  <a:gd name="T6" fmla="*/ 9 w 17"/>
                  <a:gd name="T7" fmla="*/ 17 h 69"/>
                  <a:gd name="T8" fmla="*/ 0 w 17"/>
                  <a:gd name="T9" fmla="*/ 0 h 69"/>
                  <a:gd name="T10" fmla="*/ 0 w 17"/>
                  <a:gd name="T11" fmla="*/ 0 h 69"/>
                  <a:gd name="T12" fmla="*/ 0 w 17"/>
                  <a:gd name="T13" fmla="*/ 17 h 69"/>
                  <a:gd name="T14" fmla="*/ 9 w 17"/>
                  <a:gd name="T15" fmla="*/ 35 h 69"/>
                  <a:gd name="T16" fmla="*/ 17 w 17"/>
                  <a:gd name="T17" fmla="*/ 43 h 69"/>
                  <a:gd name="T18" fmla="*/ 17 w 17"/>
                  <a:gd name="T19" fmla="*/ 69 h 69"/>
                  <a:gd name="T20" fmla="*/ 17 w 17"/>
                  <a:gd name="T21" fmla="*/ 69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69"/>
                  <a:gd name="T35" fmla="*/ 17 w 17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69">
                    <a:moveTo>
                      <a:pt x="17" y="69"/>
                    </a:moveTo>
                    <a:lnTo>
                      <a:pt x="17" y="52"/>
                    </a:lnTo>
                    <a:lnTo>
                      <a:pt x="17" y="35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35"/>
                    </a:lnTo>
                    <a:lnTo>
                      <a:pt x="17" y="43"/>
                    </a:lnTo>
                    <a:lnTo>
                      <a:pt x="1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5" name="Freeform 541"/>
              <p:cNvSpPr>
                <a:spLocks/>
              </p:cNvSpPr>
              <p:nvPr/>
            </p:nvSpPr>
            <p:spPr bwMode="auto">
              <a:xfrm>
                <a:off x="10807" y="6020"/>
                <a:ext cx="17" cy="77"/>
              </a:xfrm>
              <a:custGeom>
                <a:avLst/>
                <a:gdLst>
                  <a:gd name="T0" fmla="*/ 0 w 17"/>
                  <a:gd name="T1" fmla="*/ 77 h 77"/>
                  <a:gd name="T2" fmla="*/ 9 w 17"/>
                  <a:gd name="T3" fmla="*/ 77 h 77"/>
                  <a:gd name="T4" fmla="*/ 9 w 17"/>
                  <a:gd name="T5" fmla="*/ 60 h 77"/>
                  <a:gd name="T6" fmla="*/ 17 w 17"/>
                  <a:gd name="T7" fmla="*/ 34 h 77"/>
                  <a:gd name="T8" fmla="*/ 17 w 17"/>
                  <a:gd name="T9" fmla="*/ 17 h 77"/>
                  <a:gd name="T10" fmla="*/ 17 w 17"/>
                  <a:gd name="T11" fmla="*/ 0 h 77"/>
                  <a:gd name="T12" fmla="*/ 17 w 17"/>
                  <a:gd name="T13" fmla="*/ 0 h 77"/>
                  <a:gd name="T14" fmla="*/ 17 w 17"/>
                  <a:gd name="T15" fmla="*/ 17 h 77"/>
                  <a:gd name="T16" fmla="*/ 9 w 17"/>
                  <a:gd name="T17" fmla="*/ 34 h 77"/>
                  <a:gd name="T18" fmla="*/ 9 w 17"/>
                  <a:gd name="T19" fmla="*/ 60 h 77"/>
                  <a:gd name="T20" fmla="*/ 0 w 17"/>
                  <a:gd name="T21" fmla="*/ 77 h 77"/>
                  <a:gd name="T22" fmla="*/ 9 w 17"/>
                  <a:gd name="T23" fmla="*/ 77 h 77"/>
                  <a:gd name="T24" fmla="*/ 0 w 17"/>
                  <a:gd name="T25" fmla="*/ 77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77"/>
                  <a:gd name="T41" fmla="*/ 17 w 17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77">
                    <a:moveTo>
                      <a:pt x="0" y="77"/>
                    </a:moveTo>
                    <a:lnTo>
                      <a:pt x="9" y="77"/>
                    </a:lnTo>
                    <a:lnTo>
                      <a:pt x="9" y="60"/>
                    </a:lnTo>
                    <a:lnTo>
                      <a:pt x="17" y="34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9" y="60"/>
                    </a:lnTo>
                    <a:lnTo>
                      <a:pt x="0" y="77"/>
                    </a:lnTo>
                    <a:lnTo>
                      <a:pt x="9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6" name="Freeform 542"/>
              <p:cNvSpPr>
                <a:spLocks/>
              </p:cNvSpPr>
              <p:nvPr/>
            </p:nvSpPr>
            <p:spPr bwMode="auto">
              <a:xfrm>
                <a:off x="10807" y="5986"/>
                <a:ext cx="26" cy="111"/>
              </a:xfrm>
              <a:custGeom>
                <a:avLst/>
                <a:gdLst>
                  <a:gd name="T0" fmla="*/ 26 w 26"/>
                  <a:gd name="T1" fmla="*/ 0 h 111"/>
                  <a:gd name="T2" fmla="*/ 17 w 26"/>
                  <a:gd name="T3" fmla="*/ 25 h 111"/>
                  <a:gd name="T4" fmla="*/ 17 w 26"/>
                  <a:gd name="T5" fmla="*/ 51 h 111"/>
                  <a:gd name="T6" fmla="*/ 9 w 26"/>
                  <a:gd name="T7" fmla="*/ 86 h 111"/>
                  <a:gd name="T8" fmla="*/ 0 w 26"/>
                  <a:gd name="T9" fmla="*/ 111 h 111"/>
                  <a:gd name="T10" fmla="*/ 9 w 26"/>
                  <a:gd name="T11" fmla="*/ 111 h 111"/>
                  <a:gd name="T12" fmla="*/ 9 w 26"/>
                  <a:gd name="T13" fmla="*/ 86 h 111"/>
                  <a:gd name="T14" fmla="*/ 17 w 26"/>
                  <a:gd name="T15" fmla="*/ 51 h 111"/>
                  <a:gd name="T16" fmla="*/ 17 w 26"/>
                  <a:gd name="T17" fmla="*/ 25 h 111"/>
                  <a:gd name="T18" fmla="*/ 26 w 26"/>
                  <a:gd name="T19" fmla="*/ 0 h 111"/>
                  <a:gd name="T20" fmla="*/ 26 w 26"/>
                  <a:gd name="T21" fmla="*/ 0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11"/>
                  <a:gd name="T35" fmla="*/ 26 w 26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11">
                    <a:moveTo>
                      <a:pt x="26" y="0"/>
                    </a:moveTo>
                    <a:lnTo>
                      <a:pt x="17" y="25"/>
                    </a:lnTo>
                    <a:lnTo>
                      <a:pt x="17" y="51"/>
                    </a:lnTo>
                    <a:lnTo>
                      <a:pt x="9" y="86"/>
                    </a:lnTo>
                    <a:lnTo>
                      <a:pt x="0" y="111"/>
                    </a:lnTo>
                    <a:lnTo>
                      <a:pt x="9" y="111"/>
                    </a:lnTo>
                    <a:lnTo>
                      <a:pt x="9" y="86"/>
                    </a:lnTo>
                    <a:lnTo>
                      <a:pt x="17" y="51"/>
                    </a:lnTo>
                    <a:lnTo>
                      <a:pt x="17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  <p:sp>
            <p:nvSpPr>
              <p:cNvPr id="187" name="Freeform 543"/>
              <p:cNvSpPr>
                <a:spLocks/>
              </p:cNvSpPr>
              <p:nvPr/>
            </p:nvSpPr>
            <p:spPr bwMode="auto">
              <a:xfrm>
                <a:off x="10781" y="5908"/>
                <a:ext cx="52" cy="78"/>
              </a:xfrm>
              <a:custGeom>
                <a:avLst/>
                <a:gdLst>
                  <a:gd name="T0" fmla="*/ 9 w 52"/>
                  <a:gd name="T1" fmla="*/ 0 h 78"/>
                  <a:gd name="T2" fmla="*/ 0 w 52"/>
                  <a:gd name="T3" fmla="*/ 9 h 78"/>
                  <a:gd name="T4" fmla="*/ 9 w 52"/>
                  <a:gd name="T5" fmla="*/ 9 h 78"/>
                  <a:gd name="T6" fmla="*/ 17 w 52"/>
                  <a:gd name="T7" fmla="*/ 17 h 78"/>
                  <a:gd name="T8" fmla="*/ 26 w 52"/>
                  <a:gd name="T9" fmla="*/ 26 h 78"/>
                  <a:gd name="T10" fmla="*/ 35 w 52"/>
                  <a:gd name="T11" fmla="*/ 43 h 78"/>
                  <a:gd name="T12" fmla="*/ 35 w 52"/>
                  <a:gd name="T13" fmla="*/ 52 h 78"/>
                  <a:gd name="T14" fmla="*/ 43 w 52"/>
                  <a:gd name="T15" fmla="*/ 60 h 78"/>
                  <a:gd name="T16" fmla="*/ 52 w 52"/>
                  <a:gd name="T17" fmla="*/ 69 h 78"/>
                  <a:gd name="T18" fmla="*/ 52 w 52"/>
                  <a:gd name="T19" fmla="*/ 78 h 78"/>
                  <a:gd name="T20" fmla="*/ 52 w 52"/>
                  <a:gd name="T21" fmla="*/ 78 h 78"/>
                  <a:gd name="T22" fmla="*/ 52 w 52"/>
                  <a:gd name="T23" fmla="*/ 69 h 78"/>
                  <a:gd name="T24" fmla="*/ 43 w 52"/>
                  <a:gd name="T25" fmla="*/ 60 h 78"/>
                  <a:gd name="T26" fmla="*/ 43 w 52"/>
                  <a:gd name="T27" fmla="*/ 52 h 78"/>
                  <a:gd name="T28" fmla="*/ 35 w 52"/>
                  <a:gd name="T29" fmla="*/ 35 h 78"/>
                  <a:gd name="T30" fmla="*/ 26 w 52"/>
                  <a:gd name="T31" fmla="*/ 26 h 78"/>
                  <a:gd name="T32" fmla="*/ 17 w 52"/>
                  <a:gd name="T33" fmla="*/ 17 h 78"/>
                  <a:gd name="T34" fmla="*/ 9 w 52"/>
                  <a:gd name="T35" fmla="*/ 9 h 78"/>
                  <a:gd name="T36" fmla="*/ 9 w 52"/>
                  <a:gd name="T37" fmla="*/ 0 h 78"/>
                  <a:gd name="T38" fmla="*/ 0 w 52"/>
                  <a:gd name="T39" fmla="*/ 9 h 78"/>
                  <a:gd name="T40" fmla="*/ 9 w 52"/>
                  <a:gd name="T41" fmla="*/ 0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78"/>
                  <a:gd name="T65" fmla="*/ 52 w 52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78">
                    <a:moveTo>
                      <a:pt x="9" y="0"/>
                    </a:moveTo>
                    <a:lnTo>
                      <a:pt x="0" y="9"/>
                    </a:lnTo>
                    <a:lnTo>
                      <a:pt x="9" y="9"/>
                    </a:lnTo>
                    <a:lnTo>
                      <a:pt x="17" y="17"/>
                    </a:lnTo>
                    <a:lnTo>
                      <a:pt x="26" y="26"/>
                    </a:lnTo>
                    <a:lnTo>
                      <a:pt x="35" y="43"/>
                    </a:lnTo>
                    <a:lnTo>
                      <a:pt x="35" y="52"/>
                    </a:lnTo>
                    <a:lnTo>
                      <a:pt x="43" y="60"/>
                    </a:lnTo>
                    <a:lnTo>
                      <a:pt x="52" y="69"/>
                    </a:lnTo>
                    <a:lnTo>
                      <a:pt x="52" y="78"/>
                    </a:lnTo>
                    <a:lnTo>
                      <a:pt x="52" y="69"/>
                    </a:lnTo>
                    <a:lnTo>
                      <a:pt x="43" y="60"/>
                    </a:lnTo>
                    <a:lnTo>
                      <a:pt x="43" y="52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7" y="17"/>
                    </a:lnTo>
                    <a:lnTo>
                      <a:pt x="9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2400"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98" name="Прямоугольник 597"/>
          <p:cNvSpPr/>
          <p:nvPr/>
        </p:nvSpPr>
        <p:spPr>
          <a:xfrm>
            <a:off x="179512" y="42561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тепер перевіримо </a:t>
            </a:r>
            <a:endParaRPr lang="en-US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скільки добре ви </a:t>
            </a:r>
            <a:r>
              <a:rPr lang="uk-UA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навчилися розв'язувати рівняння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95735" y="332656"/>
            <a:ext cx="4752975" cy="503238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Естафета рівнянь</a:t>
            </a:r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варіант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+ 16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9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5х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(х + 3)(</a:t>
            </a:r>
            <a:r>
              <a:rPr lang="uk-UA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4)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4х + 4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- 6х + 5=0.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- 3х – 10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2х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- 3х + 3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(х-5)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=3х+25.</a:t>
            </a:r>
            <a:endParaRPr lang="uk-UA" sz="2800" b="1" i="1" baseline="30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7719" y="1259139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варіант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25 +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0.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4 -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- 3х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(х – 2)(</a:t>
            </a:r>
            <a:r>
              <a:rPr lang="uk-UA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+ 5)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+ 6х + 9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- 3х + 2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х – 6 = 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2х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- 5х + 4=0.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(х+4)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=3х</a:t>
            </a:r>
            <a:r>
              <a:rPr lang="uk-UA" sz="2800" b="1" i="1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+ 16.</a:t>
            </a:r>
          </a:p>
        </p:txBody>
      </p:sp>
    </p:spTree>
    <p:extLst>
      <p:ext uri="{BB962C8B-B14F-4D97-AF65-F5344CB8AC3E}">
        <p14:creationId xmlns:p14="http://schemas.microsoft.com/office/powerpoint/2010/main" val="29321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5"/>
            <a:ext cx="2421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 себе</a:t>
            </a:r>
            <a:endParaRPr lang="uk-UA" sz="32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570" y="1196752"/>
            <a:ext cx="38109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варіант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Коренів не має.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=-3,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=0,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=-3,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х=2.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=-2.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D&lt;0,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коренів не має.</a:t>
            </a:r>
          </a:p>
          <a:p>
            <a:pPr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=0,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=13.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196752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варіант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Коренів не має.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=-2,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=0,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=-5,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х=-3.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=-2,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=3.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D&lt;0,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коренів не має.</a:t>
            </a:r>
          </a:p>
          <a:p>
            <a:pPr marL="533400" indent="-533400">
              <a:buFont typeface="Wingdings" pitchFamily="2" charset="2"/>
              <a:buNone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=0, х</a:t>
            </a:r>
            <a:r>
              <a:rPr lang="uk-UA" sz="2800" b="1" i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=4.</a:t>
            </a:r>
          </a:p>
        </p:txBody>
      </p:sp>
    </p:spTree>
    <p:extLst>
      <p:ext uri="{BB962C8B-B14F-4D97-AF65-F5344CB8AC3E}">
        <p14:creationId xmlns:p14="http://schemas.microsoft.com/office/powerpoint/2010/main" val="32738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Квадратні рівняння найпростіших видів вавилонські математики вміли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тисячі років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тому. Згодом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язували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їх також у Китаї і Греції. Особливу увагу квадратним рівнянням приділив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Мухаммед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аль-Хорезмі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Алгебраїчні задачі на складання рівнянь індійські вчені записували у віршованій формі й розглядали їх як окремий вид мистецтва. Формули коренів квадратного рівняння вивів Франсуа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Вієт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(1540-1603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Сучасні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способи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квадратних рівнянь поширились завдяки працям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Рене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Декарта (1596-1650) та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Ісаака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Ньютона (1643-1727).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400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Історичні відомості</a:t>
            </a:r>
            <a:r>
              <a:rPr lang="uk-UA" dirty="0">
                <a:solidFill>
                  <a:srgbClr val="002060"/>
                </a:solidFill>
                <a:effectLst/>
              </a:rPr>
              <a:t/>
            </a:r>
            <a:br>
              <a:rPr lang="uk-UA" dirty="0">
                <a:solidFill>
                  <a:srgbClr val="002060"/>
                </a:solidFill>
                <a:effectLst/>
              </a:rPr>
            </a:b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2" y="764704"/>
            <a:ext cx="72612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772816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співпрацю </a:t>
            </a:r>
            <a:r>
              <a:rPr lang="uk-U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565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AutoNum type="arabicParenR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О.С. Алгебра: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Підручн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8 кл.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К.: Освіта, 2008</a:t>
            </a:r>
          </a:p>
          <a:p>
            <a:pPr marL="914400" lvl="1" indent="-457200">
              <a:buAutoNum type="arabicParenR" startAt="2"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Бабенко С.П. Усі уроки алгебри. 8 клас. – Х.: «Основа», 2008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  Гусев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А., Мордкович А. Г. Математика: Справочные материалы: Книга для учащихся. – М.: Просвещение, 1988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Глейзер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И., История математики в школе. – М.: просвещение, 1982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Окунев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К. , Квадратичные функции, уравнения и неравенства. Пособие для учителя. – М.: Просвещение, 1972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6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) </a:t>
            </a:r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www.textreferat.com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7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)  </a:t>
            </a:r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www.portfolio.ru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0963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4720789"/>
            <a:ext cx="2528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Бхаскар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70" y="692696"/>
            <a:ext cx="3276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80112" y="4774765"/>
            <a:ext cx="2799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Мухаммед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ал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Хорезмі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895238" cy="35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693" y="4666029"/>
            <a:ext cx="31645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Рене Декарт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29523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78693" y="4613493"/>
            <a:ext cx="32784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І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саак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Ньютон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uk-UA" sz="24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uk-UA" sz="2800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Рівняння </a:t>
                </a:r>
                <a:r>
                  <a:rPr lang="uk-UA" sz="28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виду </a:t>
                </a:r>
                <a:r>
                  <a:rPr lang="uk-UA" sz="2800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36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3600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3600" b="1" i="1" baseline="300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3600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36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+ </a:t>
                </a:r>
                <a:r>
                  <a:rPr lang="uk-UA" sz="36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0</a:t>
                </a:r>
              </a:p>
              <a:p>
                <a:pPr marL="109728" indent="0">
                  <a:buNone/>
                </a:pPr>
                <a:r>
                  <a:rPr lang="uk-UA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де  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– змінна, </a:t>
                </a:r>
                <a:r>
                  <a:rPr lang="uk-UA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6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3600" b="1" i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36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36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uk-UA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деякі числа, причому </a:t>
                </a:r>
                <a:r>
                  <a:rPr lang="uk-UA" sz="36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≠ </a:t>
                </a:r>
                <a:r>
                  <a:rPr lang="uk-UA" sz="32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32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uk-UA" sz="2400" b="1" u="sng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називають </a:t>
                </a:r>
                <a:r>
                  <a:rPr lang="uk-UA" sz="2800" b="1" i="1" u="sng" dirty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uk-UA" sz="2800" b="1" i="1" u="sng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вадратними рівняннями.</a:t>
                </a:r>
              </a:p>
              <a:p>
                <a:pPr marL="109728" indent="0" algn="ctr">
                  <a:buNone/>
                </a:pPr>
                <a:r>
                  <a:rPr lang="uk-UA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Формула коренів квадратного рівняння</a:t>
                </a:r>
                <a:r>
                  <a:rPr lang="uk-UA" sz="28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uk-UA" sz="2800" b="1" i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109728" indent="0">
                  <a:buNone/>
                </a:pPr>
                <a:r>
                  <a:rPr lang="en-US" sz="32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uk-UA" sz="32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i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sz="2800" i="1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660066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660066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rgbClr val="660066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- 4ac</a:t>
                </a:r>
                <a:r>
                  <a:rPr lang="uk-UA" sz="2800" i="1" dirty="0" smtClean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– дискримінант </a:t>
                </a:r>
                <a:endParaRPr lang="en-US" sz="2800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D&lt;0</a:t>
                </a: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рівняння дійсних коренів не має.</a:t>
                </a:r>
                <a:endPara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uk-UA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рівняння має один корінь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3200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uk-UA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uk-UA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D&gt;0</a:t>
                </a: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рівняння має два корені</a:t>
                </a:r>
                <a:endPara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−4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)</a:t>
                </a:r>
                <a:endParaRPr lang="uk-UA" sz="3200" dirty="0">
                  <a:solidFill>
                    <a:srgbClr val="002060"/>
                  </a:solidFill>
                </a:endParaRPr>
              </a:p>
              <a:p>
                <a:pPr marL="109728" indent="0">
                  <a:buNone/>
                </a:pPr>
                <a:r>
                  <a:rPr lang="uk-UA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uk-UA" sz="3200" i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uk-UA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uk-UA" sz="32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  <a:blipFill rotWithShape="1">
                <a:blip r:embed="rId2"/>
                <a:stretch>
                  <a:fillRect l="-490" t="-24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59" y="2420888"/>
                <a:ext cx="1800201" cy="73988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 prstMaterial="powder"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6600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660066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 smtClean="0">
                              <a:solidFill>
                                <a:srgbClr val="660066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uk-UA" sz="20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2420888"/>
                <a:ext cx="1800201" cy="739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2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9137" y="1628800"/>
            <a:ext cx="3384550" cy="7889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10722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ПОВНІ</a:t>
            </a:r>
          </a:p>
          <a:p>
            <a:pPr algn="ctr">
              <a:spcBef>
                <a:spcPct val="50000"/>
              </a:spcBef>
            </a:pPr>
            <a:r>
              <a:rPr lang="uk-UA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КВАДРАТНІ РІВНЯННЯ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51388" y="1632986"/>
            <a:ext cx="3384550" cy="7889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10722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НЕПОВНІ</a:t>
            </a:r>
          </a:p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КВАДРАТНІ РІВНЯННЯ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45468" y="476672"/>
            <a:ext cx="4032250" cy="3762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10722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КВАДРАТНІ РІВНЯННЯ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329692" y="852910"/>
            <a:ext cx="1882268" cy="775890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456661" y="852911"/>
            <a:ext cx="1987002" cy="775890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2924175"/>
            <a:ext cx="2879725" cy="75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10722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≠ 0,  в ≠ 0,   с ≠ 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751389" y="2909449"/>
            <a:ext cx="3384550" cy="7232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10722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≠ 0,  в = 0,  с =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  </a:t>
            </a:r>
          </a:p>
          <a:p>
            <a:pPr algn="ctr">
              <a:spcBef>
                <a:spcPts val="600"/>
              </a:spcBef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 ах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с = 0,  ах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267742" y="2421974"/>
            <a:ext cx="0" cy="502202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449581" y="2421973"/>
            <a:ext cx="0" cy="490800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465298" y="4239782"/>
            <a:ext cx="1728787" cy="1615827"/>
          </a:xfrm>
          <a:prstGeom prst="rect">
            <a:avLst/>
          </a:prstGeom>
          <a:solidFill>
            <a:schemeClr val="bg1"/>
          </a:solidFill>
          <a:ln w="38100">
            <a:solidFill>
              <a:srgbClr val="1072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+5х-2=0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-3х+2=0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16-8х+х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pPr algn="ctr">
              <a:spcBef>
                <a:spcPct val="50000"/>
              </a:spcBef>
            </a:pPr>
            <a:r>
              <a:rPr lang="uk-UA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uk-UA" b="1" i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+4х </a:t>
            </a:r>
            <a:r>
              <a:rPr lang="uk-UA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1=0 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508625" y="4221163"/>
            <a:ext cx="1800225" cy="1614487"/>
          </a:xfrm>
          <a:prstGeom prst="rect">
            <a:avLst/>
          </a:prstGeom>
          <a:solidFill>
            <a:schemeClr val="bg1"/>
          </a:solidFill>
          <a:ln w="38100">
            <a:solidFill>
              <a:srgbClr val="1072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6х</a:t>
            </a:r>
            <a:r>
              <a:rPr lang="ru-RU" b="1" i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-5х=0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12х+6х</a:t>
            </a:r>
            <a:r>
              <a:rPr lang="ru-RU" b="1" i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-25+5х</a:t>
            </a:r>
            <a:r>
              <a:rPr lang="ru-RU" b="1" i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16х</a:t>
            </a:r>
            <a:r>
              <a:rPr lang="ru-RU" b="1" i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-25=0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2258217" y="3686563"/>
            <a:ext cx="0" cy="545641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443663" y="3697604"/>
            <a:ext cx="5918" cy="523560"/>
          </a:xfrm>
          <a:prstGeom prst="line">
            <a:avLst/>
          </a:prstGeom>
          <a:noFill/>
          <a:ln w="9525">
            <a:solidFill>
              <a:srgbClr val="1072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5" y="3212976"/>
            <a:ext cx="2322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63688" y="287338"/>
            <a:ext cx="5005412" cy="9366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Усні вправи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23963"/>
            <a:ext cx="8280920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 даних рівнянь назвати ті, які є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квадратними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Назвати </a:t>
            </a:r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коефіцієнти квадратного рівняння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uk-UA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92896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–27 = 0,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2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,5х + 6 = 8, </a:t>
            </a:r>
          </a:p>
          <a:p>
            <a:pPr>
              <a:lnSpc>
                <a:spcPct val="90000"/>
              </a:lnSpc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2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3х + 2 = 0, </a:t>
            </a:r>
            <a:endParaRPr lang="en-US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20х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- 5х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0.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550680"/>
            <a:ext cx="385073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3, в = 0, с = - 27.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3672185"/>
            <a:ext cx="333777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= 1, в = -3, с = 2.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4186331"/>
            <a:ext cx="354295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=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=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1883"/>
            <a:ext cx="1296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Скільки коренів має квадратне рівняння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64 = 0, </a:t>
            </a:r>
            <a:endParaRPr lang="uk-UA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у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+ 49 = 0, </a:t>
            </a:r>
            <a:endParaRPr lang="uk-UA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2р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- 7р = 0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г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а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0,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+ 3х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е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2х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+ 4х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97522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Усні вправи</a:t>
            </a: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116632"/>
            <a:ext cx="1656309" cy="126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8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45" y="4581128"/>
            <a:ext cx="13573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5417504" y="3814373"/>
            <a:ext cx="1296815" cy="1152128"/>
          </a:xfrm>
          <a:prstGeom prst="cloudCallout">
            <a:avLst>
              <a:gd name="adj1" fmla="val 52341"/>
              <a:gd name="adj2" fmla="val 65907"/>
            </a:avLst>
          </a:prstGeom>
          <a:solidFill>
            <a:srgbClr val="E3FBA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uk-U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uk-UA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0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16456"/>
              </p:ext>
            </p:extLst>
          </p:nvPr>
        </p:nvGraphicFramePr>
        <p:xfrm>
          <a:off x="2119976" y="1948982"/>
          <a:ext cx="6096000" cy="192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А</a:t>
                      </a:r>
                      <a:endParaRPr lang="ru-RU" sz="3600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В</a:t>
                      </a:r>
                      <a:endParaRPr lang="ru-RU" sz="3600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С</a:t>
                      </a:r>
                      <a:endParaRPr lang="ru-RU" sz="3600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- 13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6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4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- 1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3399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3399"/>
                        </a:solidFill>
                        <a:latin typeface="Bookman Old Style" pitchFamily="18" charset="0"/>
                      </a:endParaRPr>
                    </a:p>
                  </a:txBody>
                  <a:tcPr marT="45735" marB="45735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0099" y="62068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3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3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ru-RU" sz="3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квадратн</a:t>
            </a:r>
            <a:r>
              <a:rPr lang="uk-UA" sz="3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рівняння</a:t>
            </a:r>
            <a:endParaRPr lang="uk-UA" sz="36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8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7"/>
            <a:ext cx="135731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970929" y="3068960"/>
            <a:ext cx="1296815" cy="1152128"/>
          </a:xfrm>
          <a:prstGeom prst="cloudCallout">
            <a:avLst>
              <a:gd name="adj1" fmla="val -52866"/>
              <a:gd name="adj2" fmla="val 68426"/>
            </a:avLst>
          </a:prstGeom>
          <a:solidFill>
            <a:srgbClr val="E3FBA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uk-UA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uk-UA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1355</Words>
  <Application>Microsoft Office PowerPoint</Application>
  <PresentationFormat>Экран (4:3)</PresentationFormat>
  <Paragraphs>181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Розв'язування квадратних рівнянь</vt:lpstr>
      <vt:lpstr> Історичні відомості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Знайти пропущений вираз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розвязування квадратних рівнянь</dc:title>
  <dc:creator>Ткаченко Надія Миколаївна</dc:creator>
  <cp:keywords>квадратні рівняння</cp:keywords>
  <cp:lastModifiedBy>Ира</cp:lastModifiedBy>
  <cp:revision>52</cp:revision>
  <dcterms:created xsi:type="dcterms:W3CDTF">2013-02-08T20:03:31Z</dcterms:created>
  <dcterms:modified xsi:type="dcterms:W3CDTF">2014-11-19T22:38:22Z</dcterms:modified>
</cp:coreProperties>
</file>