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5002ED-CA0C-40F9-9163-F7742753A765}" type="datetimeFigureOut">
              <a:rPr lang="uk-UA" smtClean="0"/>
              <a:pPr/>
              <a:t>09.12.2013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heops-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5364088" cy="329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5p2QpzUu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46844" cy="303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5974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3703663" cy="268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3082354"/>
          </a:xfrm>
        </p:spPr>
        <p:txBody>
          <a:bodyPr>
            <a:normAutofit/>
          </a:bodyPr>
          <a:lstStyle/>
          <a:p>
            <a:pPr algn="ctr"/>
            <a:r>
              <a:rPr lang="uk-UA" sz="8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uk-UA" sz="8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4f649de584bfaca54e2d174b58fdc0b_resize_keep_680_Non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17032"/>
            <a:ext cx="3021856" cy="226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91264" cy="4594522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Пірамідою називається многогранник , який складається із плоского многокутника - основи піраміди, точки, яка не лежить в площині основи , - вершини піраміди і всіх відрізків , що сполучають вершини </a:t>
            </a:r>
            <a:r>
              <a:rPr lang="uk-UA" sz="3200" i="1" dirty="0" err="1" smtClean="0"/>
              <a:t>піраміли</a:t>
            </a:r>
            <a:r>
              <a:rPr lang="uk-UA" sz="3200" i="1" dirty="0" smtClean="0"/>
              <a:t> з точками основи.</a:t>
            </a:r>
            <a:endParaRPr lang="uk-UA" sz="3200" i="1" dirty="0"/>
          </a:p>
        </p:txBody>
      </p:sp>
      <p:pic>
        <p:nvPicPr>
          <p:cNvPr id="3" name="Рисунок 2" descr="T-Gzlu6Xl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098" y="3429000"/>
            <a:ext cx="4098134" cy="31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Види пірамід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Idq2GMmn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68449"/>
            <a:ext cx="7421248" cy="453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qHOrz_vQ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453671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424847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Елементи піраміди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ABCD – </a:t>
            </a:r>
            <a:r>
              <a:rPr lang="uk-UA" sz="2800" dirty="0" smtClean="0">
                <a:solidFill>
                  <a:schemeClr val="bg1"/>
                </a:solidFill>
              </a:rPr>
              <a:t>основа піраміди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 – </a:t>
            </a:r>
            <a:r>
              <a:rPr lang="uk-UA" sz="2800" dirty="0" smtClean="0">
                <a:solidFill>
                  <a:schemeClr val="bg1"/>
                </a:solidFill>
              </a:rPr>
              <a:t>вершина піраміди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AB, BC, CD, DA - </a:t>
            </a:r>
            <a:r>
              <a:rPr lang="uk-UA" sz="2800" dirty="0" smtClean="0">
                <a:solidFill>
                  <a:schemeClr val="bg1"/>
                </a:solidFill>
              </a:rPr>
              <a:t>ребра основи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SA, SB, SC, SD - </a:t>
            </a:r>
            <a:r>
              <a:rPr lang="uk-UA" sz="2800" dirty="0" smtClean="0">
                <a:solidFill>
                  <a:schemeClr val="bg1"/>
                </a:solidFill>
              </a:rPr>
              <a:t>бічні ребра піраміди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SO - </a:t>
            </a:r>
            <a:r>
              <a:rPr lang="uk-UA" sz="2800" dirty="0" smtClean="0">
                <a:solidFill>
                  <a:schemeClr val="bg1"/>
                </a:solidFill>
              </a:rPr>
              <a:t>висота піраміди. Висота піраміди – перпендикуляр, опущений з вершини піраміди на площину основи. 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Трикутники </a:t>
            </a:r>
            <a:r>
              <a:rPr lang="en-US" sz="2800" dirty="0" smtClean="0">
                <a:solidFill>
                  <a:schemeClr val="bg1"/>
                </a:solidFill>
              </a:rPr>
              <a:t>ASB, BSC, CSD, DSA - </a:t>
            </a:r>
            <a:r>
              <a:rPr lang="uk-UA" sz="2800" dirty="0" smtClean="0">
                <a:solidFill>
                  <a:schemeClr val="bg1"/>
                </a:solidFill>
              </a:rPr>
              <a:t>бічні грані піраміди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Тетраедр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WyC92RAn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52736"/>
            <a:ext cx="6199336" cy="51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ByyEyUo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467100" cy="50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4221088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Правильна піраміда. Піраміда називається правильною,якщо її основою є правильний многокутник, а основа висоти збігається з центром цього многокутника Віссю правильної піраміди називається пряма, яка містить її висоту У правильній піраміді всі бічні ребра рівні, бічні грані – рівнобедрені трикутники. Висота бічної грані правильної піраміди, проведена з її вершини, називається апофемою. Бічною поверхнею піраміди називається сума площ її бічних граней. Бічна поверхня правильної піраміди дорівнює добутку півпериметра основи на апофему.</a:t>
            </a:r>
            <a:endParaRPr lang="uk-UA" sz="2000" dirty="0"/>
          </a:p>
        </p:txBody>
      </p:sp>
      <p:pic>
        <p:nvPicPr>
          <p:cNvPr id="4" name="Рисунок 3" descr="RPBkZ_IYC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17032"/>
            <a:ext cx="2666279" cy="287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mf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38026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0_d868_1df8d2e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2340" y="2132856"/>
            <a:ext cx="3601660" cy="4509120"/>
          </a:xfrm>
          <a:prstGeom prst="rect">
            <a:avLst/>
          </a:prstGeom>
        </p:spPr>
      </p:pic>
      <p:pic>
        <p:nvPicPr>
          <p:cNvPr id="8" name="Рисунок 7" descr="98819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817488"/>
            <a:ext cx="4477846" cy="304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Піраміда</vt:lpstr>
      <vt:lpstr>Пірамідою називається многогранник , який складається із плоского многокутника - основи піраміди, точки, яка не лежить в площині основи , - вершини піраміди і всіх відрізків , що сполучають вершини піраміли з точками основи.</vt:lpstr>
      <vt:lpstr>Види пірамід</vt:lpstr>
      <vt:lpstr>Елементи піраміди ABCD – основа піраміди S – вершина піраміди AB, BC, CD, DA - ребра основи SA, SB, SC, SD - бічні ребра піраміди SO - висота піраміди. Висота піраміди – перпендикуляр, опущений з вершини піраміди на площину основи.  Трикутники ASB, BSC, CSD, DSA - бічні грані піраміди</vt:lpstr>
      <vt:lpstr>Тетраедр</vt:lpstr>
      <vt:lpstr>Правильна піраміда. Піраміда називається правильною,якщо її основою є правильний многокутник, а основа висоти збігається з центром цього многокутника Віссю правильної піраміди називається пряма, яка містить її висоту У правильній піраміді всі бічні ребра рівні, бічні грані – рівнобедрені трикутники. Висота бічної грані правильної піраміди, проведена з її вершини, називається апофемою. Бічною поверхнею піраміди називається сума площ її бічних граней. Бічна поверхня правильної піраміди дорівнює добутку півпериметра основи на апофему.</vt:lpstr>
      <vt:lpstr>Слайд 7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 презентацією працювали учні 10-М класу Вознесенського ліцею «Інсайт»</dc:title>
  <dc:creator>Ольга</dc:creator>
  <cp:lastModifiedBy>Grigoriy</cp:lastModifiedBy>
  <cp:revision>5</cp:revision>
  <dcterms:created xsi:type="dcterms:W3CDTF">2013-11-11T18:36:45Z</dcterms:created>
  <dcterms:modified xsi:type="dcterms:W3CDTF">2013-12-09T17:52:55Z</dcterms:modified>
</cp:coreProperties>
</file>