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28" r:id="rId3"/>
    <p:sldId id="330" r:id="rId4"/>
    <p:sldId id="329" r:id="rId5"/>
    <p:sldId id="309" r:id="rId6"/>
    <p:sldId id="311" r:id="rId7"/>
    <p:sldId id="325" r:id="rId8"/>
    <p:sldId id="331" r:id="rId9"/>
    <p:sldId id="326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32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7556D-DCCB-4145-BDB2-833BAA57BB95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D634DE8-2CEF-4154-8A01-2CB548D9F3E9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Заливка </a:t>
          </a:r>
          <a:r>
            <a:rPr lang="uk-UA" dirty="0" smtClean="0">
              <a:solidFill>
                <a:schemeClr val="tx1"/>
              </a:solidFill>
            </a:rPr>
            <a:t>– для перефарбування суміжних </a:t>
          </a:r>
          <a:r>
            <a:rPr lang="uk-UA" dirty="0" err="1" smtClean="0">
              <a:solidFill>
                <a:schemeClr val="tx1"/>
              </a:solidFill>
            </a:rPr>
            <a:t>пікселів</a:t>
          </a:r>
          <a:r>
            <a:rPr lang="uk-UA" dirty="0" smtClean="0">
              <a:solidFill>
                <a:schemeClr val="tx1"/>
              </a:solidFill>
            </a:rPr>
            <a:t> однакового кольору в інший</a:t>
          </a:r>
          <a:endParaRPr lang="ru-RU" dirty="0"/>
        </a:p>
      </dgm:t>
    </dgm:pt>
    <dgm:pt modelId="{0ADC1A37-ED3B-402E-8D62-F7FAFFB04C3D}" type="parTrans" cxnId="{225B2E47-ECAC-462A-BD0C-F770BCB74194}">
      <dgm:prSet/>
      <dgm:spPr/>
      <dgm:t>
        <a:bodyPr/>
        <a:lstStyle/>
        <a:p>
          <a:endParaRPr lang="ru-RU"/>
        </a:p>
      </dgm:t>
    </dgm:pt>
    <dgm:pt modelId="{DCA2527B-37F1-4EDF-B975-98768E03406D}" type="sibTrans" cxnId="{225B2E47-ECAC-462A-BD0C-F770BCB74194}">
      <dgm:prSet/>
      <dgm:spPr/>
      <dgm:t>
        <a:bodyPr/>
        <a:lstStyle/>
        <a:p>
          <a:endParaRPr lang="ru-RU"/>
        </a:p>
      </dgm:t>
    </dgm:pt>
    <dgm:pt modelId="{F62F80CD-E727-437D-BCF7-B989C0EF147C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Текст </a:t>
          </a:r>
          <a:r>
            <a:rPr lang="uk-UA" dirty="0" smtClean="0">
              <a:solidFill>
                <a:schemeClr val="tx1"/>
              </a:solidFill>
            </a:rPr>
            <a:t> - дає змогу додавати на зображені текстові написи</a:t>
          </a:r>
          <a:endParaRPr lang="ru-RU" dirty="0"/>
        </a:p>
      </dgm:t>
    </dgm:pt>
    <dgm:pt modelId="{5B228A3F-4943-4395-8D30-A9CC9277FDA5}" type="parTrans" cxnId="{6BCC730F-9E0E-4AD1-950C-FB126CBC0E64}">
      <dgm:prSet/>
      <dgm:spPr/>
      <dgm:t>
        <a:bodyPr/>
        <a:lstStyle/>
        <a:p>
          <a:endParaRPr lang="ru-RU"/>
        </a:p>
      </dgm:t>
    </dgm:pt>
    <dgm:pt modelId="{6337744B-1717-4269-ADCF-F1AEC6B5FDE0}" type="sibTrans" cxnId="{6BCC730F-9E0E-4AD1-950C-FB126CBC0E64}">
      <dgm:prSet/>
      <dgm:spPr/>
      <dgm:t>
        <a:bodyPr/>
        <a:lstStyle/>
        <a:p>
          <a:endParaRPr lang="ru-RU"/>
        </a:p>
      </dgm:t>
    </dgm:pt>
    <dgm:pt modelId="{28CE57EF-8C16-4574-AA81-1B4CD29EB955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Встановлення прозорого фону тестової рамки </a:t>
          </a:r>
          <a:endParaRPr lang="ru-RU" dirty="0"/>
        </a:p>
      </dgm:t>
    </dgm:pt>
    <dgm:pt modelId="{FCADBCD2-1710-40EF-8FE3-24438557AF10}" type="parTrans" cxnId="{1E4B2BDF-C254-410A-BA75-7E2D08E3D627}">
      <dgm:prSet/>
      <dgm:spPr/>
      <dgm:t>
        <a:bodyPr/>
        <a:lstStyle/>
        <a:p>
          <a:endParaRPr lang="ru-RU"/>
        </a:p>
      </dgm:t>
    </dgm:pt>
    <dgm:pt modelId="{B33A68D5-D398-46A8-A0BC-E8D3C89D4135}" type="sibTrans" cxnId="{1E4B2BDF-C254-410A-BA75-7E2D08E3D627}">
      <dgm:prSet/>
      <dgm:spPr/>
      <dgm:t>
        <a:bodyPr/>
        <a:lstStyle/>
        <a:p>
          <a:endParaRPr lang="ru-RU"/>
        </a:p>
      </dgm:t>
    </dgm:pt>
    <dgm:pt modelId="{ED72833C-9A71-4F5F-AFFE-CB9EC06755D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Фон тестової рамки збігатиметься з кольором фону</a:t>
          </a:r>
          <a:endParaRPr lang="ru-RU" dirty="0"/>
        </a:p>
      </dgm:t>
    </dgm:pt>
    <dgm:pt modelId="{290B001E-8F1F-4F26-AAFE-D905BA879A12}" type="parTrans" cxnId="{B1E9BF8B-F30F-4CEC-A9E5-4C2229285561}">
      <dgm:prSet/>
      <dgm:spPr/>
      <dgm:t>
        <a:bodyPr/>
        <a:lstStyle/>
        <a:p>
          <a:endParaRPr lang="ru-RU"/>
        </a:p>
      </dgm:t>
    </dgm:pt>
    <dgm:pt modelId="{3B3E0B1A-80E0-4ADA-880A-47473E33758B}" type="sibTrans" cxnId="{B1E9BF8B-F30F-4CEC-A9E5-4C2229285561}">
      <dgm:prSet/>
      <dgm:spPr/>
      <dgm:t>
        <a:bodyPr/>
        <a:lstStyle/>
        <a:p>
          <a:endParaRPr lang="ru-RU"/>
        </a:p>
      </dgm:t>
    </dgm:pt>
    <dgm:pt modelId="{0EDBAFD9-8581-486F-B798-EAE376A2285B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Масштаб </a:t>
          </a:r>
          <a:r>
            <a:rPr lang="uk-UA" dirty="0" smtClean="0">
              <a:solidFill>
                <a:schemeClr val="tx1"/>
              </a:solidFill>
            </a:rPr>
            <a:t>- для зміни масштабу перегляду зображення.</a:t>
          </a:r>
          <a:endParaRPr lang="ru-RU" dirty="0"/>
        </a:p>
      </dgm:t>
    </dgm:pt>
    <dgm:pt modelId="{1A528017-FC3D-4A69-B19B-F03836D9929E}" type="parTrans" cxnId="{C0FE57F2-D312-43D3-A95C-21E423C69EC8}">
      <dgm:prSet/>
      <dgm:spPr/>
      <dgm:t>
        <a:bodyPr/>
        <a:lstStyle/>
        <a:p>
          <a:endParaRPr lang="ru-RU"/>
        </a:p>
      </dgm:t>
    </dgm:pt>
    <dgm:pt modelId="{0E1ED8B5-EA7C-4681-BD6E-2D357E5AD33A}" type="sibTrans" cxnId="{C0FE57F2-D312-43D3-A95C-21E423C69EC8}">
      <dgm:prSet/>
      <dgm:spPr/>
      <dgm:t>
        <a:bodyPr/>
        <a:lstStyle/>
        <a:p>
          <a:endParaRPr lang="ru-RU"/>
        </a:p>
      </dgm:t>
    </dgm:pt>
    <dgm:pt modelId="{FC06E8B6-35CB-4E20-A0BA-8A830AE014AC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Піпетка </a:t>
          </a:r>
          <a:r>
            <a:rPr lang="uk-UA" dirty="0" smtClean="0">
              <a:solidFill>
                <a:schemeClr val="tx1"/>
              </a:solidFill>
            </a:rPr>
            <a:t>- для копіювання кольору</a:t>
          </a:r>
          <a:endParaRPr lang="ru-RU" dirty="0"/>
        </a:p>
      </dgm:t>
    </dgm:pt>
    <dgm:pt modelId="{941FD1C5-60DA-4463-BA2A-C461E0429509}" type="parTrans" cxnId="{51F2CF7E-02C5-4223-9791-4920F11955A8}">
      <dgm:prSet/>
      <dgm:spPr/>
      <dgm:t>
        <a:bodyPr/>
        <a:lstStyle/>
        <a:p>
          <a:endParaRPr lang="ru-RU"/>
        </a:p>
      </dgm:t>
    </dgm:pt>
    <dgm:pt modelId="{33E3CBFF-A433-4BFE-8CDE-14EB77BBCA2B}" type="sibTrans" cxnId="{51F2CF7E-02C5-4223-9791-4920F11955A8}">
      <dgm:prSet/>
      <dgm:spPr/>
      <dgm:t>
        <a:bodyPr/>
        <a:lstStyle/>
        <a:p>
          <a:endParaRPr lang="ru-RU"/>
        </a:p>
      </dgm:t>
    </dgm:pt>
    <dgm:pt modelId="{EF64198F-7D8A-4321-A351-7839D922C344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Виділення довільної області </a:t>
          </a:r>
          <a:r>
            <a:rPr lang="uk-UA" dirty="0" smtClean="0">
              <a:solidFill>
                <a:schemeClr val="tx1"/>
              </a:solidFill>
            </a:rPr>
            <a:t>– для виділення довільної геометричної форми</a:t>
          </a:r>
          <a:endParaRPr lang="ru-RU" dirty="0"/>
        </a:p>
      </dgm:t>
    </dgm:pt>
    <dgm:pt modelId="{F54A8CFF-65B0-4202-9B48-3590102BF9ED}" type="parTrans" cxnId="{B4D17020-CF14-40BF-995E-E289525819DA}">
      <dgm:prSet/>
      <dgm:spPr/>
      <dgm:t>
        <a:bodyPr/>
        <a:lstStyle/>
        <a:p>
          <a:endParaRPr lang="ru-RU"/>
        </a:p>
      </dgm:t>
    </dgm:pt>
    <dgm:pt modelId="{6421FF9A-75AB-460B-9E2C-171EB144B7E1}" type="sibTrans" cxnId="{B4D17020-CF14-40BF-995E-E289525819DA}">
      <dgm:prSet/>
      <dgm:spPr/>
      <dgm:t>
        <a:bodyPr/>
        <a:lstStyle/>
        <a:p>
          <a:endParaRPr lang="ru-RU"/>
        </a:p>
      </dgm:t>
    </dgm:pt>
    <dgm:pt modelId="{AAE75A25-646C-4A8C-AFE4-03C44730AFBA}">
      <dgm:prSet phldrT="[Текст]"/>
      <dgm:spPr/>
      <dgm:t>
        <a:bodyPr/>
        <a:lstStyle/>
        <a:p>
          <a:r>
            <a:rPr lang="uk-UA" i="1" dirty="0" smtClean="0">
              <a:solidFill>
                <a:schemeClr val="accent1">
                  <a:lumMod val="75000"/>
                </a:schemeClr>
              </a:solidFill>
            </a:rPr>
            <a:t>Виділення прямокутної області </a:t>
          </a:r>
          <a:r>
            <a:rPr lang="uk-UA" dirty="0" smtClean="0">
              <a:solidFill>
                <a:schemeClr val="tx1"/>
              </a:solidFill>
            </a:rPr>
            <a:t>– для виділення малюнка прямокутної форми</a:t>
          </a:r>
          <a:endParaRPr lang="ru-RU" dirty="0"/>
        </a:p>
      </dgm:t>
    </dgm:pt>
    <dgm:pt modelId="{DA9B0094-9223-4DFD-9C51-6D152E257246}" type="parTrans" cxnId="{6B061957-E63B-4BDF-ABB3-D742547A9680}">
      <dgm:prSet/>
      <dgm:spPr/>
      <dgm:t>
        <a:bodyPr/>
        <a:lstStyle/>
        <a:p>
          <a:endParaRPr lang="ru-RU"/>
        </a:p>
      </dgm:t>
    </dgm:pt>
    <dgm:pt modelId="{2E5F41C0-9CD0-4B8B-BB74-4DD149571913}" type="sibTrans" cxnId="{6B061957-E63B-4BDF-ABB3-D742547A9680}">
      <dgm:prSet/>
      <dgm:spPr/>
      <dgm:t>
        <a:bodyPr/>
        <a:lstStyle/>
        <a:p>
          <a:endParaRPr lang="ru-RU"/>
        </a:p>
      </dgm:t>
    </dgm:pt>
    <dgm:pt modelId="{A02DFF68-1D74-4104-B9AC-77EFC9F4BA33}" type="pres">
      <dgm:prSet presAssocID="{ADB7556D-DCCB-4145-BDB2-833BAA57BB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33FEC3-77FB-4B28-B2AA-4F357A3D2B75}" type="pres">
      <dgm:prSet presAssocID="{BD634DE8-2CEF-4154-8A01-2CB548D9F3E9}" presName="comp" presStyleCnt="0"/>
      <dgm:spPr/>
    </dgm:pt>
    <dgm:pt modelId="{43DB9B26-A1F4-4F64-9934-54F0F35603C7}" type="pres">
      <dgm:prSet presAssocID="{BD634DE8-2CEF-4154-8A01-2CB548D9F3E9}" presName="box" presStyleLbl="node1" presStyleIdx="0" presStyleCnt="8"/>
      <dgm:spPr/>
      <dgm:t>
        <a:bodyPr/>
        <a:lstStyle/>
        <a:p>
          <a:endParaRPr lang="ru-RU"/>
        </a:p>
      </dgm:t>
    </dgm:pt>
    <dgm:pt modelId="{79FA08A5-39F1-4973-904F-AE49A226E648}" type="pres">
      <dgm:prSet presAssocID="{BD634DE8-2CEF-4154-8A01-2CB548D9F3E9}" presName="img" presStyleLbl="fgImgPlace1" presStyleIdx="0" presStyleCnt="8" custScaleX="618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8E1248-7A80-4D9E-B8F9-DBFAC0181BF3}" type="pres">
      <dgm:prSet presAssocID="{BD634DE8-2CEF-4154-8A01-2CB548D9F3E9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48FC5-A400-44A7-9CC4-365618E83F34}" type="pres">
      <dgm:prSet presAssocID="{DCA2527B-37F1-4EDF-B975-98768E03406D}" presName="spacer" presStyleCnt="0"/>
      <dgm:spPr/>
    </dgm:pt>
    <dgm:pt modelId="{6502B4CB-0BB7-410C-B050-99F466EBD135}" type="pres">
      <dgm:prSet presAssocID="{F62F80CD-E727-437D-BCF7-B989C0EF147C}" presName="comp" presStyleCnt="0"/>
      <dgm:spPr/>
    </dgm:pt>
    <dgm:pt modelId="{148A102A-2E9F-4AE4-8040-3D878ECD407B}" type="pres">
      <dgm:prSet presAssocID="{F62F80CD-E727-437D-BCF7-B989C0EF147C}" presName="box" presStyleLbl="node1" presStyleIdx="1" presStyleCnt="8"/>
      <dgm:spPr/>
      <dgm:t>
        <a:bodyPr/>
        <a:lstStyle/>
        <a:p>
          <a:endParaRPr lang="ru-RU"/>
        </a:p>
      </dgm:t>
    </dgm:pt>
    <dgm:pt modelId="{550DB977-D740-44B2-8FFC-7021B0DC1376}" type="pres">
      <dgm:prSet presAssocID="{F62F80CD-E727-437D-BCF7-B989C0EF147C}" presName="img" presStyleLbl="fgImgPlace1" presStyleIdx="1" presStyleCnt="8" custScaleX="618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30B514D-12B7-4E62-98F3-67E8DCF5A546}" type="pres">
      <dgm:prSet presAssocID="{F62F80CD-E727-437D-BCF7-B989C0EF147C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F20B7-F358-4EBA-93B7-3B199819AF17}" type="pres">
      <dgm:prSet presAssocID="{6337744B-1717-4269-ADCF-F1AEC6B5FDE0}" presName="spacer" presStyleCnt="0"/>
      <dgm:spPr/>
    </dgm:pt>
    <dgm:pt modelId="{C392CE02-DAEC-4BF5-BBE8-DE56A248008A}" type="pres">
      <dgm:prSet presAssocID="{28CE57EF-8C16-4574-AA81-1B4CD29EB955}" presName="comp" presStyleCnt="0"/>
      <dgm:spPr/>
    </dgm:pt>
    <dgm:pt modelId="{C1E8865B-5EA6-4268-8183-FDCACBD6C702}" type="pres">
      <dgm:prSet presAssocID="{28CE57EF-8C16-4574-AA81-1B4CD29EB955}" presName="box" presStyleLbl="node1" presStyleIdx="2" presStyleCnt="8"/>
      <dgm:spPr/>
      <dgm:t>
        <a:bodyPr/>
        <a:lstStyle/>
        <a:p>
          <a:endParaRPr lang="ru-RU"/>
        </a:p>
      </dgm:t>
    </dgm:pt>
    <dgm:pt modelId="{AC32EDCC-7570-499C-A68B-4ECCF02F8A09}" type="pres">
      <dgm:prSet presAssocID="{28CE57EF-8C16-4574-AA81-1B4CD29EB955}" presName="img" presStyleLbl="fgImgPlace1" presStyleIdx="2" presStyleCnt="8" custScaleX="618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B083ED-18A3-4BB0-B1F0-ED889898F413}" type="pres">
      <dgm:prSet presAssocID="{28CE57EF-8C16-4574-AA81-1B4CD29EB955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9730A-CF25-49FA-ACD4-E4454FE00A6F}" type="pres">
      <dgm:prSet presAssocID="{B33A68D5-D398-46A8-A0BC-E8D3C89D4135}" presName="spacer" presStyleCnt="0"/>
      <dgm:spPr/>
    </dgm:pt>
    <dgm:pt modelId="{25723293-D512-44AC-A8A1-1A81532DABCA}" type="pres">
      <dgm:prSet presAssocID="{ED72833C-9A71-4F5F-AFFE-CB9EC06755DE}" presName="comp" presStyleCnt="0"/>
      <dgm:spPr/>
    </dgm:pt>
    <dgm:pt modelId="{40EA22FD-2DFB-40A0-B78A-0ADEE0D8E0FA}" type="pres">
      <dgm:prSet presAssocID="{ED72833C-9A71-4F5F-AFFE-CB9EC06755DE}" presName="box" presStyleLbl="node1" presStyleIdx="3" presStyleCnt="8"/>
      <dgm:spPr/>
      <dgm:t>
        <a:bodyPr/>
        <a:lstStyle/>
        <a:p>
          <a:endParaRPr lang="ru-RU"/>
        </a:p>
      </dgm:t>
    </dgm:pt>
    <dgm:pt modelId="{A9A04147-30E2-4BF1-91E8-84AD4DB08E22}" type="pres">
      <dgm:prSet presAssocID="{ED72833C-9A71-4F5F-AFFE-CB9EC06755DE}" presName="img" presStyleLbl="fgImgPlace1" presStyleIdx="3" presStyleCnt="8" custScaleX="618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32155C0-7250-4E63-A6CD-68D8240E3EDB}" type="pres">
      <dgm:prSet presAssocID="{ED72833C-9A71-4F5F-AFFE-CB9EC06755DE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1DAF-0D72-44B1-BAE6-961CF6921003}" type="pres">
      <dgm:prSet presAssocID="{3B3E0B1A-80E0-4ADA-880A-47473E33758B}" presName="spacer" presStyleCnt="0"/>
      <dgm:spPr/>
    </dgm:pt>
    <dgm:pt modelId="{04A0D431-9241-4DE2-A9BA-D692037EDFA5}" type="pres">
      <dgm:prSet presAssocID="{0EDBAFD9-8581-486F-B798-EAE376A2285B}" presName="comp" presStyleCnt="0"/>
      <dgm:spPr/>
    </dgm:pt>
    <dgm:pt modelId="{1F0D6B4E-4043-45C8-B037-1CB793CC4ADB}" type="pres">
      <dgm:prSet presAssocID="{0EDBAFD9-8581-486F-B798-EAE376A2285B}" presName="box" presStyleLbl="node1" presStyleIdx="4" presStyleCnt="8"/>
      <dgm:spPr/>
      <dgm:t>
        <a:bodyPr/>
        <a:lstStyle/>
        <a:p>
          <a:endParaRPr lang="ru-RU"/>
        </a:p>
      </dgm:t>
    </dgm:pt>
    <dgm:pt modelId="{3D3832F0-D3B3-47E8-9247-337CD9CC3008}" type="pres">
      <dgm:prSet presAssocID="{0EDBAFD9-8581-486F-B798-EAE376A2285B}" presName="img" presStyleLbl="fgImgPlace1" presStyleIdx="4" presStyleCnt="8" custScaleX="6185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54FBC1F-5AE7-414C-B809-E0A1060EC4C6}" type="pres">
      <dgm:prSet presAssocID="{0EDBAFD9-8581-486F-B798-EAE376A2285B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3F398-5322-4FE4-B021-282B43D4A455}" type="pres">
      <dgm:prSet presAssocID="{0E1ED8B5-EA7C-4681-BD6E-2D357E5AD33A}" presName="spacer" presStyleCnt="0"/>
      <dgm:spPr/>
    </dgm:pt>
    <dgm:pt modelId="{772845E4-E63B-4FA4-A502-CD0DA43CA96F}" type="pres">
      <dgm:prSet presAssocID="{FC06E8B6-35CB-4E20-A0BA-8A830AE014AC}" presName="comp" presStyleCnt="0"/>
      <dgm:spPr/>
    </dgm:pt>
    <dgm:pt modelId="{4977D5C2-FC1A-4E35-9D99-BC3786B324F9}" type="pres">
      <dgm:prSet presAssocID="{FC06E8B6-35CB-4E20-A0BA-8A830AE014AC}" presName="box" presStyleLbl="node1" presStyleIdx="5" presStyleCnt="8"/>
      <dgm:spPr/>
      <dgm:t>
        <a:bodyPr/>
        <a:lstStyle/>
        <a:p>
          <a:endParaRPr lang="ru-RU"/>
        </a:p>
      </dgm:t>
    </dgm:pt>
    <dgm:pt modelId="{5CF5157A-7E99-48AA-8688-1032D9C4E4BC}" type="pres">
      <dgm:prSet presAssocID="{FC06E8B6-35CB-4E20-A0BA-8A830AE014AC}" presName="img" presStyleLbl="fgImgPlace1" presStyleIdx="5" presStyleCnt="8" custScaleX="6185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9BE5024-B0BF-4D71-BB6A-F23D44F33F4D}" type="pres">
      <dgm:prSet presAssocID="{FC06E8B6-35CB-4E20-A0BA-8A830AE014AC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D127F-8DA5-426D-9960-72EB1E1CA7C6}" type="pres">
      <dgm:prSet presAssocID="{33E3CBFF-A433-4BFE-8CDE-14EB77BBCA2B}" presName="spacer" presStyleCnt="0"/>
      <dgm:spPr/>
    </dgm:pt>
    <dgm:pt modelId="{5EE53706-9A88-420D-8C88-C9E445FD9A34}" type="pres">
      <dgm:prSet presAssocID="{EF64198F-7D8A-4321-A351-7839D922C344}" presName="comp" presStyleCnt="0"/>
      <dgm:spPr/>
    </dgm:pt>
    <dgm:pt modelId="{FEDD9FD4-B359-47F3-84A9-238F916D0CAB}" type="pres">
      <dgm:prSet presAssocID="{EF64198F-7D8A-4321-A351-7839D922C344}" presName="box" presStyleLbl="node1" presStyleIdx="6" presStyleCnt="8"/>
      <dgm:spPr/>
      <dgm:t>
        <a:bodyPr/>
        <a:lstStyle/>
        <a:p>
          <a:endParaRPr lang="ru-RU"/>
        </a:p>
      </dgm:t>
    </dgm:pt>
    <dgm:pt modelId="{9F964CBD-329A-42BA-9DC6-C0B96A161199}" type="pres">
      <dgm:prSet presAssocID="{EF64198F-7D8A-4321-A351-7839D922C344}" presName="img" presStyleLbl="fgImgPlace1" presStyleIdx="6" presStyleCnt="8" custScaleX="6185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FBB640E1-407E-4F84-8B2C-9C58E08A2F38}" type="pres">
      <dgm:prSet presAssocID="{EF64198F-7D8A-4321-A351-7839D922C344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0EEE-6D3F-4F05-80B9-5729DEE3E65B}" type="pres">
      <dgm:prSet presAssocID="{6421FF9A-75AB-460B-9E2C-171EB144B7E1}" presName="spacer" presStyleCnt="0"/>
      <dgm:spPr/>
    </dgm:pt>
    <dgm:pt modelId="{7A0C318A-B0A0-4618-B180-49B0A3E933B5}" type="pres">
      <dgm:prSet presAssocID="{AAE75A25-646C-4A8C-AFE4-03C44730AFBA}" presName="comp" presStyleCnt="0"/>
      <dgm:spPr/>
    </dgm:pt>
    <dgm:pt modelId="{3E04496C-4F55-4840-9EF5-CA1BD909FB7F}" type="pres">
      <dgm:prSet presAssocID="{AAE75A25-646C-4A8C-AFE4-03C44730AFBA}" presName="box" presStyleLbl="node1" presStyleIdx="7" presStyleCnt="8"/>
      <dgm:spPr/>
      <dgm:t>
        <a:bodyPr/>
        <a:lstStyle/>
        <a:p>
          <a:endParaRPr lang="ru-RU"/>
        </a:p>
      </dgm:t>
    </dgm:pt>
    <dgm:pt modelId="{DC62F28B-B8D7-4F67-9DA1-8801CEA62BA1}" type="pres">
      <dgm:prSet presAssocID="{AAE75A25-646C-4A8C-AFE4-03C44730AFBA}" presName="img" presStyleLbl="fgImgPlace1" presStyleIdx="7" presStyleCnt="8" custScaleX="6185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13661AD8-712A-4736-B37C-BAFA805B193D}" type="pres">
      <dgm:prSet presAssocID="{AAE75A25-646C-4A8C-AFE4-03C44730AFBA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97721-E9E7-4ECB-AFDB-5A2D2FB78914}" type="presOf" srcId="{EF64198F-7D8A-4321-A351-7839D922C344}" destId="{FBB640E1-407E-4F84-8B2C-9C58E08A2F38}" srcOrd="1" destOrd="0" presId="urn:microsoft.com/office/officeart/2005/8/layout/vList4"/>
    <dgm:cxn modelId="{FD5F9C39-9D93-4E6B-AFAB-577B98998161}" type="presOf" srcId="{0EDBAFD9-8581-486F-B798-EAE376A2285B}" destId="{1F0D6B4E-4043-45C8-B037-1CB793CC4ADB}" srcOrd="0" destOrd="0" presId="urn:microsoft.com/office/officeart/2005/8/layout/vList4"/>
    <dgm:cxn modelId="{51F2CF7E-02C5-4223-9791-4920F11955A8}" srcId="{ADB7556D-DCCB-4145-BDB2-833BAA57BB95}" destId="{FC06E8B6-35CB-4E20-A0BA-8A830AE014AC}" srcOrd="5" destOrd="0" parTransId="{941FD1C5-60DA-4463-BA2A-C461E0429509}" sibTransId="{33E3CBFF-A433-4BFE-8CDE-14EB77BBCA2B}"/>
    <dgm:cxn modelId="{6B061957-E63B-4BDF-ABB3-D742547A9680}" srcId="{ADB7556D-DCCB-4145-BDB2-833BAA57BB95}" destId="{AAE75A25-646C-4A8C-AFE4-03C44730AFBA}" srcOrd="7" destOrd="0" parTransId="{DA9B0094-9223-4DFD-9C51-6D152E257246}" sibTransId="{2E5F41C0-9CD0-4B8B-BB74-4DD149571913}"/>
    <dgm:cxn modelId="{D3A0DE38-9981-44E5-BF16-5BE0069A8546}" type="presOf" srcId="{28CE57EF-8C16-4574-AA81-1B4CD29EB955}" destId="{BCB083ED-18A3-4BB0-B1F0-ED889898F413}" srcOrd="1" destOrd="0" presId="urn:microsoft.com/office/officeart/2005/8/layout/vList4"/>
    <dgm:cxn modelId="{F4E27E91-C090-4A16-BCA3-54B217D5FA20}" type="presOf" srcId="{ADB7556D-DCCB-4145-BDB2-833BAA57BB95}" destId="{A02DFF68-1D74-4104-B9AC-77EFC9F4BA33}" srcOrd="0" destOrd="0" presId="urn:microsoft.com/office/officeart/2005/8/layout/vList4"/>
    <dgm:cxn modelId="{FA572C7D-21FE-4AE6-BD55-05BE2D53DADA}" type="presOf" srcId="{F62F80CD-E727-437D-BCF7-B989C0EF147C}" destId="{148A102A-2E9F-4AE4-8040-3D878ECD407B}" srcOrd="0" destOrd="0" presId="urn:microsoft.com/office/officeart/2005/8/layout/vList4"/>
    <dgm:cxn modelId="{B4D17020-CF14-40BF-995E-E289525819DA}" srcId="{ADB7556D-DCCB-4145-BDB2-833BAA57BB95}" destId="{EF64198F-7D8A-4321-A351-7839D922C344}" srcOrd="6" destOrd="0" parTransId="{F54A8CFF-65B0-4202-9B48-3590102BF9ED}" sibTransId="{6421FF9A-75AB-460B-9E2C-171EB144B7E1}"/>
    <dgm:cxn modelId="{30F73636-A5F7-4422-9226-F53FD30BA2D4}" type="presOf" srcId="{FC06E8B6-35CB-4E20-A0BA-8A830AE014AC}" destId="{69BE5024-B0BF-4D71-BB6A-F23D44F33F4D}" srcOrd="1" destOrd="0" presId="urn:microsoft.com/office/officeart/2005/8/layout/vList4"/>
    <dgm:cxn modelId="{F51DD41D-3685-42E7-B40F-E717B0EF2DE3}" type="presOf" srcId="{FC06E8B6-35CB-4E20-A0BA-8A830AE014AC}" destId="{4977D5C2-FC1A-4E35-9D99-BC3786B324F9}" srcOrd="0" destOrd="0" presId="urn:microsoft.com/office/officeart/2005/8/layout/vList4"/>
    <dgm:cxn modelId="{30EBEDFF-E64A-48BC-BFC6-1DD7C238521B}" type="presOf" srcId="{28CE57EF-8C16-4574-AA81-1B4CD29EB955}" destId="{C1E8865B-5EA6-4268-8183-FDCACBD6C702}" srcOrd="0" destOrd="0" presId="urn:microsoft.com/office/officeart/2005/8/layout/vList4"/>
    <dgm:cxn modelId="{70AD5848-5021-4B4A-8190-D5246D27CEEF}" type="presOf" srcId="{BD634DE8-2CEF-4154-8A01-2CB548D9F3E9}" destId="{43DB9B26-A1F4-4F64-9934-54F0F35603C7}" srcOrd="0" destOrd="0" presId="urn:microsoft.com/office/officeart/2005/8/layout/vList4"/>
    <dgm:cxn modelId="{806D978C-486A-469D-9010-745C7BE5CCF7}" type="presOf" srcId="{F62F80CD-E727-437D-BCF7-B989C0EF147C}" destId="{C30B514D-12B7-4E62-98F3-67E8DCF5A546}" srcOrd="1" destOrd="0" presId="urn:microsoft.com/office/officeart/2005/8/layout/vList4"/>
    <dgm:cxn modelId="{76DDB4F7-AECA-4B82-98D0-371636AE8887}" type="presOf" srcId="{AAE75A25-646C-4A8C-AFE4-03C44730AFBA}" destId="{3E04496C-4F55-4840-9EF5-CA1BD909FB7F}" srcOrd="0" destOrd="0" presId="urn:microsoft.com/office/officeart/2005/8/layout/vList4"/>
    <dgm:cxn modelId="{C0FE57F2-D312-43D3-A95C-21E423C69EC8}" srcId="{ADB7556D-DCCB-4145-BDB2-833BAA57BB95}" destId="{0EDBAFD9-8581-486F-B798-EAE376A2285B}" srcOrd="4" destOrd="0" parTransId="{1A528017-FC3D-4A69-B19B-F03836D9929E}" sibTransId="{0E1ED8B5-EA7C-4681-BD6E-2D357E5AD33A}"/>
    <dgm:cxn modelId="{1E4B2BDF-C254-410A-BA75-7E2D08E3D627}" srcId="{ADB7556D-DCCB-4145-BDB2-833BAA57BB95}" destId="{28CE57EF-8C16-4574-AA81-1B4CD29EB955}" srcOrd="2" destOrd="0" parTransId="{FCADBCD2-1710-40EF-8FE3-24438557AF10}" sibTransId="{B33A68D5-D398-46A8-A0BC-E8D3C89D4135}"/>
    <dgm:cxn modelId="{6AFA87F2-769C-4A5E-9895-82EDDEE90DEB}" type="presOf" srcId="{EF64198F-7D8A-4321-A351-7839D922C344}" destId="{FEDD9FD4-B359-47F3-84A9-238F916D0CAB}" srcOrd="0" destOrd="0" presId="urn:microsoft.com/office/officeart/2005/8/layout/vList4"/>
    <dgm:cxn modelId="{DAAB7D9D-625D-4388-905E-A6DF5E6EBE5F}" type="presOf" srcId="{0EDBAFD9-8581-486F-B798-EAE376A2285B}" destId="{054FBC1F-5AE7-414C-B809-E0A1060EC4C6}" srcOrd="1" destOrd="0" presId="urn:microsoft.com/office/officeart/2005/8/layout/vList4"/>
    <dgm:cxn modelId="{0F615EC6-B800-45EC-8BFF-9F631CB41DCB}" type="presOf" srcId="{AAE75A25-646C-4A8C-AFE4-03C44730AFBA}" destId="{13661AD8-712A-4736-B37C-BAFA805B193D}" srcOrd="1" destOrd="0" presId="urn:microsoft.com/office/officeart/2005/8/layout/vList4"/>
    <dgm:cxn modelId="{B1E9BF8B-F30F-4CEC-A9E5-4C2229285561}" srcId="{ADB7556D-DCCB-4145-BDB2-833BAA57BB95}" destId="{ED72833C-9A71-4F5F-AFFE-CB9EC06755DE}" srcOrd="3" destOrd="0" parTransId="{290B001E-8F1F-4F26-AAFE-D905BA879A12}" sibTransId="{3B3E0B1A-80E0-4ADA-880A-47473E33758B}"/>
    <dgm:cxn modelId="{6BCC730F-9E0E-4AD1-950C-FB126CBC0E64}" srcId="{ADB7556D-DCCB-4145-BDB2-833BAA57BB95}" destId="{F62F80CD-E727-437D-BCF7-B989C0EF147C}" srcOrd="1" destOrd="0" parTransId="{5B228A3F-4943-4395-8D30-A9CC9277FDA5}" sibTransId="{6337744B-1717-4269-ADCF-F1AEC6B5FDE0}"/>
    <dgm:cxn modelId="{225B2E47-ECAC-462A-BD0C-F770BCB74194}" srcId="{ADB7556D-DCCB-4145-BDB2-833BAA57BB95}" destId="{BD634DE8-2CEF-4154-8A01-2CB548D9F3E9}" srcOrd="0" destOrd="0" parTransId="{0ADC1A37-ED3B-402E-8D62-F7FAFFB04C3D}" sibTransId="{DCA2527B-37F1-4EDF-B975-98768E03406D}"/>
    <dgm:cxn modelId="{614A54BE-C011-4D05-8488-8B17388B81BA}" type="presOf" srcId="{ED72833C-9A71-4F5F-AFFE-CB9EC06755DE}" destId="{532155C0-7250-4E63-A6CD-68D8240E3EDB}" srcOrd="1" destOrd="0" presId="urn:microsoft.com/office/officeart/2005/8/layout/vList4"/>
    <dgm:cxn modelId="{959D7644-AAF0-45E6-B2CD-8E98826BAB47}" type="presOf" srcId="{ED72833C-9A71-4F5F-AFFE-CB9EC06755DE}" destId="{40EA22FD-2DFB-40A0-B78A-0ADEE0D8E0FA}" srcOrd="0" destOrd="0" presId="urn:microsoft.com/office/officeart/2005/8/layout/vList4"/>
    <dgm:cxn modelId="{1384F318-E325-44BF-BC2E-CBA3B4DC0250}" type="presOf" srcId="{BD634DE8-2CEF-4154-8A01-2CB548D9F3E9}" destId="{FB8E1248-7A80-4D9E-B8F9-DBFAC0181BF3}" srcOrd="1" destOrd="0" presId="urn:microsoft.com/office/officeart/2005/8/layout/vList4"/>
    <dgm:cxn modelId="{1CE21CE5-8824-407B-BFEA-5BD6FE4222F1}" type="presParOf" srcId="{A02DFF68-1D74-4104-B9AC-77EFC9F4BA33}" destId="{C133FEC3-77FB-4B28-B2AA-4F357A3D2B75}" srcOrd="0" destOrd="0" presId="urn:microsoft.com/office/officeart/2005/8/layout/vList4"/>
    <dgm:cxn modelId="{C1425514-768A-44DB-8360-A40F14825F20}" type="presParOf" srcId="{C133FEC3-77FB-4B28-B2AA-4F357A3D2B75}" destId="{43DB9B26-A1F4-4F64-9934-54F0F35603C7}" srcOrd="0" destOrd="0" presId="urn:microsoft.com/office/officeart/2005/8/layout/vList4"/>
    <dgm:cxn modelId="{252E34E6-2F78-4307-903F-84680668CA87}" type="presParOf" srcId="{C133FEC3-77FB-4B28-B2AA-4F357A3D2B75}" destId="{79FA08A5-39F1-4973-904F-AE49A226E648}" srcOrd="1" destOrd="0" presId="urn:microsoft.com/office/officeart/2005/8/layout/vList4"/>
    <dgm:cxn modelId="{B8D2D4B8-E161-4753-A63B-3FBC051838EE}" type="presParOf" srcId="{C133FEC3-77FB-4B28-B2AA-4F357A3D2B75}" destId="{FB8E1248-7A80-4D9E-B8F9-DBFAC0181BF3}" srcOrd="2" destOrd="0" presId="urn:microsoft.com/office/officeart/2005/8/layout/vList4"/>
    <dgm:cxn modelId="{FF52E6C6-CDB3-40F2-86E5-459E6FB4D7F6}" type="presParOf" srcId="{A02DFF68-1D74-4104-B9AC-77EFC9F4BA33}" destId="{A2B48FC5-A400-44A7-9CC4-365618E83F34}" srcOrd="1" destOrd="0" presId="urn:microsoft.com/office/officeart/2005/8/layout/vList4"/>
    <dgm:cxn modelId="{51F5BB4B-DEC3-4479-A1DD-3782156086A1}" type="presParOf" srcId="{A02DFF68-1D74-4104-B9AC-77EFC9F4BA33}" destId="{6502B4CB-0BB7-410C-B050-99F466EBD135}" srcOrd="2" destOrd="0" presId="urn:microsoft.com/office/officeart/2005/8/layout/vList4"/>
    <dgm:cxn modelId="{0E304FE4-DD7C-4A6E-8F6B-AF7228CF1AF4}" type="presParOf" srcId="{6502B4CB-0BB7-410C-B050-99F466EBD135}" destId="{148A102A-2E9F-4AE4-8040-3D878ECD407B}" srcOrd="0" destOrd="0" presId="urn:microsoft.com/office/officeart/2005/8/layout/vList4"/>
    <dgm:cxn modelId="{F04AD3FD-3DA6-465C-BCD8-8887EBF6765B}" type="presParOf" srcId="{6502B4CB-0BB7-410C-B050-99F466EBD135}" destId="{550DB977-D740-44B2-8FFC-7021B0DC1376}" srcOrd="1" destOrd="0" presId="urn:microsoft.com/office/officeart/2005/8/layout/vList4"/>
    <dgm:cxn modelId="{FA49A9B4-EEDA-48B5-9081-8BF28CDF3567}" type="presParOf" srcId="{6502B4CB-0BB7-410C-B050-99F466EBD135}" destId="{C30B514D-12B7-4E62-98F3-67E8DCF5A546}" srcOrd="2" destOrd="0" presId="urn:microsoft.com/office/officeart/2005/8/layout/vList4"/>
    <dgm:cxn modelId="{2FE67BC3-07BD-4B4B-B95A-83821990153A}" type="presParOf" srcId="{A02DFF68-1D74-4104-B9AC-77EFC9F4BA33}" destId="{8B9F20B7-F358-4EBA-93B7-3B199819AF17}" srcOrd="3" destOrd="0" presId="urn:microsoft.com/office/officeart/2005/8/layout/vList4"/>
    <dgm:cxn modelId="{7661D78B-C06A-4C21-B418-69D26D042DA3}" type="presParOf" srcId="{A02DFF68-1D74-4104-B9AC-77EFC9F4BA33}" destId="{C392CE02-DAEC-4BF5-BBE8-DE56A248008A}" srcOrd="4" destOrd="0" presId="urn:microsoft.com/office/officeart/2005/8/layout/vList4"/>
    <dgm:cxn modelId="{0AFCA07A-2ADC-48EC-A108-ACF5622BB655}" type="presParOf" srcId="{C392CE02-DAEC-4BF5-BBE8-DE56A248008A}" destId="{C1E8865B-5EA6-4268-8183-FDCACBD6C702}" srcOrd="0" destOrd="0" presId="urn:microsoft.com/office/officeart/2005/8/layout/vList4"/>
    <dgm:cxn modelId="{BC7C1FE0-D549-420C-9A8E-E9510DA710D5}" type="presParOf" srcId="{C392CE02-DAEC-4BF5-BBE8-DE56A248008A}" destId="{AC32EDCC-7570-499C-A68B-4ECCF02F8A09}" srcOrd="1" destOrd="0" presId="urn:microsoft.com/office/officeart/2005/8/layout/vList4"/>
    <dgm:cxn modelId="{0912A397-FD16-44B7-9B18-4BBA8B064EBC}" type="presParOf" srcId="{C392CE02-DAEC-4BF5-BBE8-DE56A248008A}" destId="{BCB083ED-18A3-4BB0-B1F0-ED889898F413}" srcOrd="2" destOrd="0" presId="urn:microsoft.com/office/officeart/2005/8/layout/vList4"/>
    <dgm:cxn modelId="{61C5611E-2414-47D5-9D06-47E31EB4EB64}" type="presParOf" srcId="{A02DFF68-1D74-4104-B9AC-77EFC9F4BA33}" destId="{56F9730A-CF25-49FA-ACD4-E4454FE00A6F}" srcOrd="5" destOrd="0" presId="urn:microsoft.com/office/officeart/2005/8/layout/vList4"/>
    <dgm:cxn modelId="{BB7B9022-AEFE-48FE-A84E-AED4C4A4840C}" type="presParOf" srcId="{A02DFF68-1D74-4104-B9AC-77EFC9F4BA33}" destId="{25723293-D512-44AC-A8A1-1A81532DABCA}" srcOrd="6" destOrd="0" presId="urn:microsoft.com/office/officeart/2005/8/layout/vList4"/>
    <dgm:cxn modelId="{B19082C3-F916-4A06-9490-93B529B2AF80}" type="presParOf" srcId="{25723293-D512-44AC-A8A1-1A81532DABCA}" destId="{40EA22FD-2DFB-40A0-B78A-0ADEE0D8E0FA}" srcOrd="0" destOrd="0" presId="urn:microsoft.com/office/officeart/2005/8/layout/vList4"/>
    <dgm:cxn modelId="{983A316A-AA3A-4F9A-A3EC-D121992D095A}" type="presParOf" srcId="{25723293-D512-44AC-A8A1-1A81532DABCA}" destId="{A9A04147-30E2-4BF1-91E8-84AD4DB08E22}" srcOrd="1" destOrd="0" presId="urn:microsoft.com/office/officeart/2005/8/layout/vList4"/>
    <dgm:cxn modelId="{E2C98DB1-988A-4515-916A-B7D9BF610D52}" type="presParOf" srcId="{25723293-D512-44AC-A8A1-1A81532DABCA}" destId="{532155C0-7250-4E63-A6CD-68D8240E3EDB}" srcOrd="2" destOrd="0" presId="urn:microsoft.com/office/officeart/2005/8/layout/vList4"/>
    <dgm:cxn modelId="{F2CED81B-13A6-44C4-95B2-E74C6F8900E6}" type="presParOf" srcId="{A02DFF68-1D74-4104-B9AC-77EFC9F4BA33}" destId="{AA441DAF-0D72-44B1-BAE6-961CF6921003}" srcOrd="7" destOrd="0" presId="urn:microsoft.com/office/officeart/2005/8/layout/vList4"/>
    <dgm:cxn modelId="{B2BD2C3C-7D4E-4459-8F95-625ADA4F754B}" type="presParOf" srcId="{A02DFF68-1D74-4104-B9AC-77EFC9F4BA33}" destId="{04A0D431-9241-4DE2-A9BA-D692037EDFA5}" srcOrd="8" destOrd="0" presId="urn:microsoft.com/office/officeart/2005/8/layout/vList4"/>
    <dgm:cxn modelId="{47890D85-AE48-4CF6-AEEB-A5CF5758FCC1}" type="presParOf" srcId="{04A0D431-9241-4DE2-A9BA-D692037EDFA5}" destId="{1F0D6B4E-4043-45C8-B037-1CB793CC4ADB}" srcOrd="0" destOrd="0" presId="urn:microsoft.com/office/officeart/2005/8/layout/vList4"/>
    <dgm:cxn modelId="{430A533B-7B1B-47D0-906B-1830C1139938}" type="presParOf" srcId="{04A0D431-9241-4DE2-A9BA-D692037EDFA5}" destId="{3D3832F0-D3B3-47E8-9247-337CD9CC3008}" srcOrd="1" destOrd="0" presId="urn:microsoft.com/office/officeart/2005/8/layout/vList4"/>
    <dgm:cxn modelId="{DC36E637-7F38-4C1B-8108-3DA9FAA2453C}" type="presParOf" srcId="{04A0D431-9241-4DE2-A9BA-D692037EDFA5}" destId="{054FBC1F-5AE7-414C-B809-E0A1060EC4C6}" srcOrd="2" destOrd="0" presId="urn:microsoft.com/office/officeart/2005/8/layout/vList4"/>
    <dgm:cxn modelId="{337AA135-E695-4E4D-9D24-908E1D0EA0F9}" type="presParOf" srcId="{A02DFF68-1D74-4104-B9AC-77EFC9F4BA33}" destId="{69C3F398-5322-4FE4-B021-282B43D4A455}" srcOrd="9" destOrd="0" presId="urn:microsoft.com/office/officeart/2005/8/layout/vList4"/>
    <dgm:cxn modelId="{33A74F3E-E647-4916-A5F2-6A6F7A79D816}" type="presParOf" srcId="{A02DFF68-1D74-4104-B9AC-77EFC9F4BA33}" destId="{772845E4-E63B-4FA4-A502-CD0DA43CA96F}" srcOrd="10" destOrd="0" presId="urn:microsoft.com/office/officeart/2005/8/layout/vList4"/>
    <dgm:cxn modelId="{AFC7C41C-9E25-4FFA-AEAA-96E2E57A32CD}" type="presParOf" srcId="{772845E4-E63B-4FA4-A502-CD0DA43CA96F}" destId="{4977D5C2-FC1A-4E35-9D99-BC3786B324F9}" srcOrd="0" destOrd="0" presId="urn:microsoft.com/office/officeart/2005/8/layout/vList4"/>
    <dgm:cxn modelId="{4F5744C0-5CC0-4AD4-8B6C-DA8004F6DC48}" type="presParOf" srcId="{772845E4-E63B-4FA4-A502-CD0DA43CA96F}" destId="{5CF5157A-7E99-48AA-8688-1032D9C4E4BC}" srcOrd="1" destOrd="0" presId="urn:microsoft.com/office/officeart/2005/8/layout/vList4"/>
    <dgm:cxn modelId="{91C1CE11-B645-4D05-97C8-24F0093EF4AF}" type="presParOf" srcId="{772845E4-E63B-4FA4-A502-CD0DA43CA96F}" destId="{69BE5024-B0BF-4D71-BB6A-F23D44F33F4D}" srcOrd="2" destOrd="0" presId="urn:microsoft.com/office/officeart/2005/8/layout/vList4"/>
    <dgm:cxn modelId="{27D4286C-EABB-4AC1-8774-DC1BF93527FC}" type="presParOf" srcId="{A02DFF68-1D74-4104-B9AC-77EFC9F4BA33}" destId="{89DD127F-8DA5-426D-9960-72EB1E1CA7C6}" srcOrd="11" destOrd="0" presId="urn:microsoft.com/office/officeart/2005/8/layout/vList4"/>
    <dgm:cxn modelId="{9F23557E-E707-48C4-8CDA-8917D0FF5A1D}" type="presParOf" srcId="{A02DFF68-1D74-4104-B9AC-77EFC9F4BA33}" destId="{5EE53706-9A88-420D-8C88-C9E445FD9A34}" srcOrd="12" destOrd="0" presId="urn:microsoft.com/office/officeart/2005/8/layout/vList4"/>
    <dgm:cxn modelId="{2FDD1A7C-5A16-49ED-B0C4-363AACC6D83D}" type="presParOf" srcId="{5EE53706-9A88-420D-8C88-C9E445FD9A34}" destId="{FEDD9FD4-B359-47F3-84A9-238F916D0CAB}" srcOrd="0" destOrd="0" presId="urn:microsoft.com/office/officeart/2005/8/layout/vList4"/>
    <dgm:cxn modelId="{00A62B0A-75ED-4BFD-99AD-3BC76A06FA6C}" type="presParOf" srcId="{5EE53706-9A88-420D-8C88-C9E445FD9A34}" destId="{9F964CBD-329A-42BA-9DC6-C0B96A161199}" srcOrd="1" destOrd="0" presId="urn:microsoft.com/office/officeart/2005/8/layout/vList4"/>
    <dgm:cxn modelId="{20D21420-27D0-4CEC-80CA-15F6702ED9F5}" type="presParOf" srcId="{5EE53706-9A88-420D-8C88-C9E445FD9A34}" destId="{FBB640E1-407E-4F84-8B2C-9C58E08A2F38}" srcOrd="2" destOrd="0" presId="urn:microsoft.com/office/officeart/2005/8/layout/vList4"/>
    <dgm:cxn modelId="{CD0EF597-A820-4F3D-AB72-72F4C4E6060B}" type="presParOf" srcId="{A02DFF68-1D74-4104-B9AC-77EFC9F4BA33}" destId="{652F0EEE-6D3F-4F05-80B9-5729DEE3E65B}" srcOrd="13" destOrd="0" presId="urn:microsoft.com/office/officeart/2005/8/layout/vList4"/>
    <dgm:cxn modelId="{14B52CAD-B114-4BF6-8B5E-7BA6138983E4}" type="presParOf" srcId="{A02DFF68-1D74-4104-B9AC-77EFC9F4BA33}" destId="{7A0C318A-B0A0-4618-B180-49B0A3E933B5}" srcOrd="14" destOrd="0" presId="urn:microsoft.com/office/officeart/2005/8/layout/vList4"/>
    <dgm:cxn modelId="{605465BA-9D64-45FF-886F-7712546B5FF1}" type="presParOf" srcId="{7A0C318A-B0A0-4618-B180-49B0A3E933B5}" destId="{3E04496C-4F55-4840-9EF5-CA1BD909FB7F}" srcOrd="0" destOrd="0" presId="urn:microsoft.com/office/officeart/2005/8/layout/vList4"/>
    <dgm:cxn modelId="{1510BBA0-48DA-4D73-86A7-393485746DFE}" type="presParOf" srcId="{7A0C318A-B0A0-4618-B180-49B0A3E933B5}" destId="{DC62F28B-B8D7-4F67-9DA1-8801CEA62BA1}" srcOrd="1" destOrd="0" presId="urn:microsoft.com/office/officeart/2005/8/layout/vList4"/>
    <dgm:cxn modelId="{25FF17A5-98B3-4DE2-BCA2-F2311040119E}" type="presParOf" srcId="{7A0C318A-B0A0-4618-B180-49B0A3E933B5}" destId="{13661AD8-712A-4736-B37C-BAFA805B19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DB9B26-A1F4-4F64-9934-54F0F35603C7}">
      <dsp:nvSpPr>
        <dsp:cNvPr id="0" name=""/>
        <dsp:cNvSpPr/>
      </dsp:nvSpPr>
      <dsp:spPr>
        <a:xfrm>
          <a:off x="0" y="0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Заливка </a:t>
          </a:r>
          <a:r>
            <a:rPr lang="uk-UA" sz="1900" kern="1200" dirty="0" smtClean="0">
              <a:solidFill>
                <a:schemeClr val="tx1"/>
              </a:solidFill>
            </a:rPr>
            <a:t>– для перефарбування суміжних </a:t>
          </a:r>
          <a:r>
            <a:rPr lang="uk-UA" sz="1900" kern="1200" dirty="0" err="1" smtClean="0">
              <a:solidFill>
                <a:schemeClr val="tx1"/>
              </a:solidFill>
            </a:rPr>
            <a:t>пікселів</a:t>
          </a:r>
          <a:r>
            <a:rPr lang="uk-UA" sz="1900" kern="1200" dirty="0" smtClean="0">
              <a:solidFill>
                <a:schemeClr val="tx1"/>
              </a:solidFill>
            </a:rPr>
            <a:t> однакового кольору в інший</a:t>
          </a:r>
          <a:endParaRPr lang="ru-RU" sz="1900" kern="1200" dirty="0"/>
        </a:p>
      </dsp:txBody>
      <dsp:txXfrm>
        <a:off x="1484222" y="0"/>
        <a:ext cx="5588139" cy="697505"/>
      </dsp:txXfrm>
    </dsp:sp>
    <dsp:sp modelId="{79FA08A5-39F1-4973-904F-AE49A226E648}">
      <dsp:nvSpPr>
        <dsp:cNvPr id="0" name=""/>
        <dsp:cNvSpPr/>
      </dsp:nvSpPr>
      <dsp:spPr>
        <a:xfrm>
          <a:off x="339525" y="69750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A102A-2E9F-4AE4-8040-3D878ECD407B}">
      <dsp:nvSpPr>
        <dsp:cNvPr id="0" name=""/>
        <dsp:cNvSpPr/>
      </dsp:nvSpPr>
      <dsp:spPr>
        <a:xfrm>
          <a:off x="0" y="767256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Текст </a:t>
          </a:r>
          <a:r>
            <a:rPr lang="uk-UA" sz="1900" kern="1200" dirty="0" smtClean="0">
              <a:solidFill>
                <a:schemeClr val="tx1"/>
              </a:solidFill>
            </a:rPr>
            <a:t> - дає змогу додавати на зображені текстові написи</a:t>
          </a:r>
          <a:endParaRPr lang="ru-RU" sz="1900" kern="1200" dirty="0"/>
        </a:p>
      </dsp:txBody>
      <dsp:txXfrm>
        <a:off x="1484222" y="767256"/>
        <a:ext cx="5588139" cy="697505"/>
      </dsp:txXfrm>
    </dsp:sp>
    <dsp:sp modelId="{550DB977-D740-44B2-8FFC-7021B0DC1376}">
      <dsp:nvSpPr>
        <dsp:cNvPr id="0" name=""/>
        <dsp:cNvSpPr/>
      </dsp:nvSpPr>
      <dsp:spPr>
        <a:xfrm>
          <a:off x="339525" y="837007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8865B-5EA6-4268-8183-FDCACBD6C702}">
      <dsp:nvSpPr>
        <dsp:cNvPr id="0" name=""/>
        <dsp:cNvSpPr/>
      </dsp:nvSpPr>
      <dsp:spPr>
        <a:xfrm>
          <a:off x="0" y="1534513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Встановлення прозорого фону тестової рамки </a:t>
          </a:r>
          <a:endParaRPr lang="ru-RU" sz="1900" kern="1200" dirty="0"/>
        </a:p>
      </dsp:txBody>
      <dsp:txXfrm>
        <a:off x="1484222" y="1534513"/>
        <a:ext cx="5588139" cy="697505"/>
      </dsp:txXfrm>
    </dsp:sp>
    <dsp:sp modelId="{AC32EDCC-7570-499C-A68B-4ECCF02F8A09}">
      <dsp:nvSpPr>
        <dsp:cNvPr id="0" name=""/>
        <dsp:cNvSpPr/>
      </dsp:nvSpPr>
      <dsp:spPr>
        <a:xfrm>
          <a:off x="339525" y="1604263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A22FD-2DFB-40A0-B78A-0ADEE0D8E0FA}">
      <dsp:nvSpPr>
        <dsp:cNvPr id="0" name=""/>
        <dsp:cNvSpPr/>
      </dsp:nvSpPr>
      <dsp:spPr>
        <a:xfrm>
          <a:off x="0" y="2301769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tx1"/>
              </a:solidFill>
            </a:rPr>
            <a:t>Фон тестової рамки збігатиметься з кольором фону</a:t>
          </a:r>
          <a:endParaRPr lang="ru-RU" sz="1900" kern="1200" dirty="0"/>
        </a:p>
      </dsp:txBody>
      <dsp:txXfrm>
        <a:off x="1484222" y="2301769"/>
        <a:ext cx="5588139" cy="697505"/>
      </dsp:txXfrm>
    </dsp:sp>
    <dsp:sp modelId="{A9A04147-30E2-4BF1-91E8-84AD4DB08E22}">
      <dsp:nvSpPr>
        <dsp:cNvPr id="0" name=""/>
        <dsp:cNvSpPr/>
      </dsp:nvSpPr>
      <dsp:spPr>
        <a:xfrm>
          <a:off x="339525" y="2371520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D6B4E-4043-45C8-B037-1CB793CC4ADB}">
      <dsp:nvSpPr>
        <dsp:cNvPr id="0" name=""/>
        <dsp:cNvSpPr/>
      </dsp:nvSpPr>
      <dsp:spPr>
        <a:xfrm>
          <a:off x="0" y="3069026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Масштаб </a:t>
          </a:r>
          <a:r>
            <a:rPr lang="uk-UA" sz="1900" kern="1200" dirty="0" smtClean="0">
              <a:solidFill>
                <a:schemeClr val="tx1"/>
              </a:solidFill>
            </a:rPr>
            <a:t>- для зміни масштабу перегляду зображення.</a:t>
          </a:r>
          <a:endParaRPr lang="ru-RU" sz="1900" kern="1200" dirty="0"/>
        </a:p>
      </dsp:txBody>
      <dsp:txXfrm>
        <a:off x="1484222" y="3069026"/>
        <a:ext cx="5588139" cy="697505"/>
      </dsp:txXfrm>
    </dsp:sp>
    <dsp:sp modelId="{3D3832F0-D3B3-47E8-9247-337CD9CC3008}">
      <dsp:nvSpPr>
        <dsp:cNvPr id="0" name=""/>
        <dsp:cNvSpPr/>
      </dsp:nvSpPr>
      <dsp:spPr>
        <a:xfrm>
          <a:off x="339525" y="3138776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D5C2-FC1A-4E35-9D99-BC3786B324F9}">
      <dsp:nvSpPr>
        <dsp:cNvPr id="0" name=""/>
        <dsp:cNvSpPr/>
      </dsp:nvSpPr>
      <dsp:spPr>
        <a:xfrm>
          <a:off x="0" y="3836282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Піпетка </a:t>
          </a:r>
          <a:r>
            <a:rPr lang="uk-UA" sz="1900" kern="1200" dirty="0" smtClean="0">
              <a:solidFill>
                <a:schemeClr val="tx1"/>
              </a:solidFill>
            </a:rPr>
            <a:t>- для копіювання кольору</a:t>
          </a:r>
          <a:endParaRPr lang="ru-RU" sz="1900" kern="1200" dirty="0"/>
        </a:p>
      </dsp:txBody>
      <dsp:txXfrm>
        <a:off x="1484222" y="3836282"/>
        <a:ext cx="5588139" cy="697505"/>
      </dsp:txXfrm>
    </dsp:sp>
    <dsp:sp modelId="{5CF5157A-7E99-48AA-8688-1032D9C4E4BC}">
      <dsp:nvSpPr>
        <dsp:cNvPr id="0" name=""/>
        <dsp:cNvSpPr/>
      </dsp:nvSpPr>
      <dsp:spPr>
        <a:xfrm>
          <a:off x="339525" y="3906033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D9FD4-B359-47F3-84A9-238F916D0CAB}">
      <dsp:nvSpPr>
        <dsp:cNvPr id="0" name=""/>
        <dsp:cNvSpPr/>
      </dsp:nvSpPr>
      <dsp:spPr>
        <a:xfrm>
          <a:off x="0" y="4603539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Виділення довільної області </a:t>
          </a:r>
          <a:r>
            <a:rPr lang="uk-UA" sz="1900" kern="1200" dirty="0" smtClean="0">
              <a:solidFill>
                <a:schemeClr val="tx1"/>
              </a:solidFill>
            </a:rPr>
            <a:t>– для виділення довільної геометричної форми</a:t>
          </a:r>
          <a:endParaRPr lang="ru-RU" sz="1900" kern="1200" dirty="0"/>
        </a:p>
      </dsp:txBody>
      <dsp:txXfrm>
        <a:off x="1484222" y="4603539"/>
        <a:ext cx="5588139" cy="697505"/>
      </dsp:txXfrm>
    </dsp:sp>
    <dsp:sp modelId="{9F964CBD-329A-42BA-9DC6-C0B96A161199}">
      <dsp:nvSpPr>
        <dsp:cNvPr id="0" name=""/>
        <dsp:cNvSpPr/>
      </dsp:nvSpPr>
      <dsp:spPr>
        <a:xfrm>
          <a:off x="339525" y="4673289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4496C-4F55-4840-9EF5-CA1BD909FB7F}">
      <dsp:nvSpPr>
        <dsp:cNvPr id="0" name=""/>
        <dsp:cNvSpPr/>
      </dsp:nvSpPr>
      <dsp:spPr>
        <a:xfrm>
          <a:off x="0" y="5370795"/>
          <a:ext cx="7072362" cy="6975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i="1" kern="1200" dirty="0" smtClean="0">
              <a:solidFill>
                <a:schemeClr val="accent1">
                  <a:lumMod val="75000"/>
                </a:schemeClr>
              </a:solidFill>
            </a:rPr>
            <a:t>Виділення прямокутної області </a:t>
          </a:r>
          <a:r>
            <a:rPr lang="uk-UA" sz="1900" kern="1200" dirty="0" smtClean="0">
              <a:solidFill>
                <a:schemeClr val="tx1"/>
              </a:solidFill>
            </a:rPr>
            <a:t>– для виділення малюнка прямокутної форми</a:t>
          </a:r>
          <a:endParaRPr lang="ru-RU" sz="1900" kern="1200" dirty="0"/>
        </a:p>
      </dsp:txBody>
      <dsp:txXfrm>
        <a:off x="1484222" y="5370795"/>
        <a:ext cx="5588139" cy="697505"/>
      </dsp:txXfrm>
    </dsp:sp>
    <dsp:sp modelId="{DC62F28B-B8D7-4F67-9DA1-8801CEA62BA1}">
      <dsp:nvSpPr>
        <dsp:cNvPr id="0" name=""/>
        <dsp:cNvSpPr/>
      </dsp:nvSpPr>
      <dsp:spPr>
        <a:xfrm>
          <a:off x="339525" y="5440546"/>
          <a:ext cx="874921" cy="5580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406F-C969-45AE-9154-39454E217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81000"/>
            <a:ext cx="80772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Графічний</a:t>
            </a:r>
            <a:r>
              <a:rPr lang="en-US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редактор</a:t>
            </a:r>
            <a:endParaRPr lang="en-US" sz="69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Paint</a:t>
            </a:r>
            <a:endParaRPr lang="ru-RU" sz="69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par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057400"/>
            <a:ext cx="5896798" cy="401904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2000240"/>
            <a:ext cx="571504" cy="638175"/>
          </a:xfrm>
          <a:prstGeom prst="rect">
            <a:avLst/>
          </a:prstGeom>
        </p:spPr>
      </p:pic>
      <p:pic>
        <p:nvPicPr>
          <p:cNvPr id="11" name="Рисунок 10" descr="0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285860"/>
            <a:ext cx="571504" cy="6477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2918"/>
            <a:ext cx="57150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643182"/>
            <a:ext cx="5715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714884"/>
            <a:ext cx="57150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7"/>
          <p:cNvGrpSpPr/>
          <p:nvPr/>
        </p:nvGrpSpPr>
        <p:grpSpPr>
          <a:xfrm>
            <a:off x="1928794" y="0"/>
            <a:ext cx="5491705" cy="528849"/>
            <a:chOff x="1515461" y="2930"/>
            <a:chExt cx="5491705" cy="528849"/>
          </a:xfrm>
        </p:grpSpPr>
        <p:sp>
          <p:nvSpPr>
            <p:cNvPr id="20" name="Пятиугольник 19"/>
            <p:cNvSpPr/>
            <p:nvPr/>
          </p:nvSpPr>
          <p:spPr>
            <a:xfrm rot="10800000">
              <a:off x="1515461" y="2930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ятиугольник 4"/>
            <p:cNvSpPr/>
            <p:nvPr/>
          </p:nvSpPr>
          <p:spPr>
            <a:xfrm rot="21600000">
              <a:off x="1647676" y="2930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Олівець</a:t>
              </a:r>
              <a:r>
                <a:rPr lang="uk-UA" sz="1500" b="0" kern="1200" dirty="0" smtClean="0"/>
                <a:t> – для проведення лінії товщиною в один </a:t>
              </a:r>
              <a:r>
                <a:rPr lang="uk-UA" sz="1500" b="0" kern="1200" dirty="0" err="1" smtClean="0"/>
                <a:t>піксель</a:t>
              </a:r>
              <a:endParaRPr lang="ru-RU" sz="1500" kern="1200" dirty="0"/>
            </a:p>
          </p:txBody>
        </p:sp>
      </p:grpSp>
      <p:sp>
        <p:nvSpPr>
          <p:cNvPr id="19" name="Овал 18"/>
          <p:cNvSpPr/>
          <p:nvPr/>
        </p:nvSpPr>
        <p:spPr>
          <a:xfrm>
            <a:off x="1664369" y="0"/>
            <a:ext cx="528849" cy="52884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1"/>
          <p:cNvGrpSpPr/>
          <p:nvPr/>
        </p:nvGrpSpPr>
        <p:grpSpPr>
          <a:xfrm>
            <a:off x="1928794" y="714356"/>
            <a:ext cx="5491705" cy="528849"/>
            <a:chOff x="1515461" y="689645"/>
            <a:chExt cx="5491705" cy="528849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515461" y="689645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ятиугольник 4"/>
            <p:cNvSpPr/>
            <p:nvPr/>
          </p:nvSpPr>
          <p:spPr>
            <a:xfrm rot="21600000">
              <a:off x="1647676" y="689645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Пензель</a:t>
              </a:r>
              <a:r>
                <a:rPr lang="uk-UA" sz="1500" b="0" kern="1200" dirty="0" smtClean="0"/>
                <a:t> – для проведення лінії, товщина і форма якої вибирається на додатковій панелі</a:t>
              </a:r>
              <a:endParaRPr lang="ru-RU" sz="1500" kern="1200" dirty="0"/>
            </a:p>
          </p:txBody>
        </p:sp>
      </p:grpSp>
      <p:sp>
        <p:nvSpPr>
          <p:cNvPr id="23" name="Овал 22"/>
          <p:cNvSpPr/>
          <p:nvPr/>
        </p:nvSpPr>
        <p:spPr>
          <a:xfrm>
            <a:off x="1664369" y="714356"/>
            <a:ext cx="528849" cy="528849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25"/>
          <p:cNvGrpSpPr/>
          <p:nvPr/>
        </p:nvGrpSpPr>
        <p:grpSpPr>
          <a:xfrm>
            <a:off x="1928794" y="1357298"/>
            <a:ext cx="5491705" cy="528849"/>
            <a:chOff x="1515461" y="1376361"/>
            <a:chExt cx="5491705" cy="528849"/>
          </a:xfrm>
        </p:grpSpPr>
        <p:sp>
          <p:nvSpPr>
            <p:cNvPr id="56" name="Пятиугольник 55"/>
            <p:cNvSpPr/>
            <p:nvPr/>
          </p:nvSpPr>
          <p:spPr>
            <a:xfrm rot="10800000">
              <a:off x="1515461" y="1376361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Пятиугольник 4"/>
            <p:cNvSpPr/>
            <p:nvPr/>
          </p:nvSpPr>
          <p:spPr>
            <a:xfrm rot="21600000">
              <a:off x="1647676" y="1376361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Розпилювач </a:t>
              </a:r>
              <a:r>
                <a:rPr lang="uk-UA" sz="1500" b="0" kern="1200" dirty="0" smtClean="0"/>
                <a:t>– для малювання лінії з ефектом розпилення</a:t>
              </a:r>
              <a:endParaRPr lang="ru-RU" sz="1500" kern="1200" dirty="0"/>
            </a:p>
          </p:txBody>
        </p:sp>
      </p:grpSp>
      <p:sp>
        <p:nvSpPr>
          <p:cNvPr id="27" name="Овал 26"/>
          <p:cNvSpPr/>
          <p:nvPr/>
        </p:nvSpPr>
        <p:spPr>
          <a:xfrm>
            <a:off x="1664369" y="1357298"/>
            <a:ext cx="528849" cy="528849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27"/>
          <p:cNvGrpSpPr/>
          <p:nvPr/>
        </p:nvGrpSpPr>
        <p:grpSpPr>
          <a:xfrm>
            <a:off x="1928794" y="2044013"/>
            <a:ext cx="5491705" cy="528849"/>
            <a:chOff x="1515461" y="2063076"/>
            <a:chExt cx="5491705" cy="528849"/>
          </a:xfrm>
        </p:grpSpPr>
        <p:sp>
          <p:nvSpPr>
            <p:cNvPr id="54" name="Пятиугольник 53"/>
            <p:cNvSpPr/>
            <p:nvPr/>
          </p:nvSpPr>
          <p:spPr>
            <a:xfrm rot="10800000">
              <a:off x="1515461" y="2063076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Пятиугольник 7"/>
            <p:cNvSpPr/>
            <p:nvPr/>
          </p:nvSpPr>
          <p:spPr>
            <a:xfrm rot="21600000">
              <a:off x="1647676" y="2063076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Ластик – </a:t>
              </a:r>
              <a:r>
                <a:rPr lang="uk-UA" sz="1500" b="0" kern="1200" dirty="0" smtClean="0"/>
                <a:t>для стирання зображень шляхом перефарбування </a:t>
              </a:r>
              <a:r>
                <a:rPr lang="uk-UA" sz="1500" b="0" kern="1200" dirty="0" err="1" smtClean="0"/>
                <a:t>пікселів</a:t>
              </a:r>
              <a:r>
                <a:rPr lang="uk-UA" sz="1500" b="0" kern="1200" dirty="0" smtClean="0"/>
                <a:t> у колір фону. </a:t>
              </a:r>
              <a:endParaRPr lang="ru-RU" sz="1500" kern="1200" dirty="0"/>
            </a:p>
          </p:txBody>
        </p:sp>
      </p:grpSp>
      <p:sp>
        <p:nvSpPr>
          <p:cNvPr id="29" name="Овал 28"/>
          <p:cNvSpPr/>
          <p:nvPr/>
        </p:nvSpPr>
        <p:spPr>
          <a:xfrm>
            <a:off x="1664369" y="2044013"/>
            <a:ext cx="528849" cy="528849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9"/>
          <p:cNvGrpSpPr/>
          <p:nvPr/>
        </p:nvGrpSpPr>
        <p:grpSpPr>
          <a:xfrm>
            <a:off x="1928794" y="2730728"/>
            <a:ext cx="5491705" cy="528849"/>
            <a:chOff x="1515461" y="2749791"/>
            <a:chExt cx="5491705" cy="528849"/>
          </a:xfrm>
        </p:grpSpPr>
        <p:sp>
          <p:nvSpPr>
            <p:cNvPr id="52" name="Пятиугольник 51"/>
            <p:cNvSpPr/>
            <p:nvPr/>
          </p:nvSpPr>
          <p:spPr>
            <a:xfrm rot="10800000">
              <a:off x="1515461" y="2749791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ятиугольник 10"/>
            <p:cNvSpPr/>
            <p:nvPr/>
          </p:nvSpPr>
          <p:spPr>
            <a:xfrm rot="21600000">
              <a:off x="1647676" y="2749791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Лінія </a:t>
              </a:r>
              <a:r>
                <a:rPr lang="uk-UA" sz="1500" b="0" kern="1200" dirty="0" smtClean="0"/>
                <a:t>– для проведення прямої лінії</a:t>
              </a:r>
              <a:endParaRPr lang="ru-RU" sz="1500" kern="1200" dirty="0"/>
            </a:p>
          </p:txBody>
        </p:sp>
      </p:grpSp>
      <p:sp>
        <p:nvSpPr>
          <p:cNvPr id="31" name="Овал 30"/>
          <p:cNvSpPr/>
          <p:nvPr/>
        </p:nvSpPr>
        <p:spPr>
          <a:xfrm>
            <a:off x="1664369" y="2730728"/>
            <a:ext cx="528849" cy="528849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31"/>
          <p:cNvGrpSpPr/>
          <p:nvPr/>
        </p:nvGrpSpPr>
        <p:grpSpPr>
          <a:xfrm>
            <a:off x="1928794" y="3417443"/>
            <a:ext cx="5491705" cy="528849"/>
            <a:chOff x="1515461" y="3436506"/>
            <a:chExt cx="5491705" cy="528849"/>
          </a:xfrm>
        </p:grpSpPr>
        <p:sp>
          <p:nvSpPr>
            <p:cNvPr id="50" name="Пятиугольник 49"/>
            <p:cNvSpPr/>
            <p:nvPr/>
          </p:nvSpPr>
          <p:spPr>
            <a:xfrm rot="10800000">
              <a:off x="1515461" y="3436506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Пятиугольник 13"/>
            <p:cNvSpPr/>
            <p:nvPr/>
          </p:nvSpPr>
          <p:spPr>
            <a:xfrm rot="21600000">
              <a:off x="1647676" y="3436506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Крива </a:t>
              </a:r>
              <a:r>
                <a:rPr lang="uk-UA" sz="1500" b="0" kern="1200" dirty="0" smtClean="0"/>
                <a:t>– для малювання кривої </a:t>
              </a:r>
              <a:endParaRPr lang="ru-RU" sz="1500" kern="1200" dirty="0"/>
            </a:p>
          </p:txBody>
        </p:sp>
      </p:grpSp>
      <p:sp>
        <p:nvSpPr>
          <p:cNvPr id="33" name="Овал 32"/>
          <p:cNvSpPr/>
          <p:nvPr/>
        </p:nvSpPr>
        <p:spPr>
          <a:xfrm>
            <a:off x="1664369" y="3417443"/>
            <a:ext cx="528849" cy="52884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33"/>
          <p:cNvGrpSpPr/>
          <p:nvPr/>
        </p:nvGrpSpPr>
        <p:grpSpPr>
          <a:xfrm>
            <a:off x="1928794" y="4104159"/>
            <a:ext cx="5491705" cy="528849"/>
            <a:chOff x="1515461" y="4123222"/>
            <a:chExt cx="5491705" cy="528849"/>
          </a:xfrm>
        </p:grpSpPr>
        <p:sp>
          <p:nvSpPr>
            <p:cNvPr id="48" name="Пятиугольник 47"/>
            <p:cNvSpPr/>
            <p:nvPr/>
          </p:nvSpPr>
          <p:spPr>
            <a:xfrm rot="10800000">
              <a:off x="1515461" y="4123222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ятиугольник 16"/>
            <p:cNvSpPr/>
            <p:nvPr/>
          </p:nvSpPr>
          <p:spPr>
            <a:xfrm rot="21600000">
              <a:off x="1647676" y="4123222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Еліпс </a:t>
              </a:r>
              <a:r>
                <a:rPr lang="uk-UA" sz="1500" b="0" kern="1200" dirty="0" smtClean="0"/>
                <a:t>– для малювання овалу</a:t>
              </a:r>
              <a:endParaRPr lang="ru-RU" sz="1500" kern="1200" dirty="0"/>
            </a:p>
          </p:txBody>
        </p:sp>
      </p:grpSp>
      <p:sp>
        <p:nvSpPr>
          <p:cNvPr id="35" name="Овал 34"/>
          <p:cNvSpPr/>
          <p:nvPr/>
        </p:nvSpPr>
        <p:spPr>
          <a:xfrm>
            <a:off x="1664369" y="4104159"/>
            <a:ext cx="528849" cy="528849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35"/>
          <p:cNvGrpSpPr/>
          <p:nvPr/>
        </p:nvGrpSpPr>
        <p:grpSpPr>
          <a:xfrm>
            <a:off x="1928794" y="4790874"/>
            <a:ext cx="5491705" cy="528849"/>
            <a:chOff x="1515461" y="4809937"/>
            <a:chExt cx="5491705" cy="528849"/>
          </a:xfrm>
        </p:grpSpPr>
        <p:sp>
          <p:nvSpPr>
            <p:cNvPr id="46" name="Пятиугольник 45"/>
            <p:cNvSpPr/>
            <p:nvPr/>
          </p:nvSpPr>
          <p:spPr>
            <a:xfrm rot="10800000">
              <a:off x="1515461" y="4809937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Пятиугольник 19"/>
            <p:cNvSpPr/>
            <p:nvPr/>
          </p:nvSpPr>
          <p:spPr>
            <a:xfrm rot="21600000">
              <a:off x="1647676" y="4809937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Прямокутник </a:t>
              </a:r>
              <a:r>
                <a:rPr lang="uk-UA" sz="1500" b="0" kern="1200" dirty="0" smtClean="0"/>
                <a:t>– для малювання прямокутника</a:t>
              </a:r>
              <a:endParaRPr lang="ru-RU" sz="1500" kern="1200" dirty="0"/>
            </a:p>
          </p:txBody>
        </p:sp>
      </p:grpSp>
      <p:sp>
        <p:nvSpPr>
          <p:cNvPr id="37" name="Овал 36"/>
          <p:cNvSpPr/>
          <p:nvPr/>
        </p:nvSpPr>
        <p:spPr>
          <a:xfrm>
            <a:off x="1664369" y="4790874"/>
            <a:ext cx="528849" cy="528849"/>
          </a:xfrm>
          <a:prstGeom prst="ellipse">
            <a:avLst/>
          </a:prstGeom>
          <a:blipFill rotWithShape="0"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37"/>
          <p:cNvGrpSpPr/>
          <p:nvPr/>
        </p:nvGrpSpPr>
        <p:grpSpPr>
          <a:xfrm>
            <a:off x="1928794" y="5477589"/>
            <a:ext cx="5491705" cy="528849"/>
            <a:chOff x="1515461" y="5496652"/>
            <a:chExt cx="5491705" cy="528849"/>
          </a:xfrm>
        </p:grpSpPr>
        <p:sp>
          <p:nvSpPr>
            <p:cNvPr id="44" name="Пятиугольник 43"/>
            <p:cNvSpPr/>
            <p:nvPr/>
          </p:nvSpPr>
          <p:spPr>
            <a:xfrm rot="10800000">
              <a:off x="1515461" y="5496652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Пятиугольник 22"/>
            <p:cNvSpPr/>
            <p:nvPr/>
          </p:nvSpPr>
          <p:spPr>
            <a:xfrm rot="21600000">
              <a:off x="1647676" y="5496652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Округлий прямокутник </a:t>
              </a:r>
              <a:r>
                <a:rPr lang="uk-UA" sz="1500" b="0" kern="1200" dirty="0" smtClean="0"/>
                <a:t>– для малювання прямокутника з округленими краями</a:t>
              </a:r>
              <a:endParaRPr lang="ru-RU" sz="1500" kern="1200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1664369" y="5477589"/>
            <a:ext cx="528849" cy="528849"/>
          </a:xfrm>
          <a:prstGeom prst="ellipse">
            <a:avLst/>
          </a:prstGeom>
          <a:blipFill rotWithShape="0"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Группа 39"/>
          <p:cNvGrpSpPr/>
          <p:nvPr/>
        </p:nvGrpSpPr>
        <p:grpSpPr>
          <a:xfrm>
            <a:off x="1928794" y="6164304"/>
            <a:ext cx="5491705" cy="528849"/>
            <a:chOff x="1515461" y="6183367"/>
            <a:chExt cx="5491705" cy="528849"/>
          </a:xfrm>
        </p:grpSpPr>
        <p:sp>
          <p:nvSpPr>
            <p:cNvPr id="42" name="Пятиугольник 41"/>
            <p:cNvSpPr/>
            <p:nvPr/>
          </p:nvSpPr>
          <p:spPr>
            <a:xfrm rot="10800000">
              <a:off x="1515461" y="6183367"/>
              <a:ext cx="5491705" cy="528849"/>
            </a:xfrm>
            <a:prstGeom prst="homePlate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ятиугольник 25"/>
            <p:cNvSpPr/>
            <p:nvPr/>
          </p:nvSpPr>
          <p:spPr>
            <a:xfrm rot="21600000">
              <a:off x="1647676" y="6183367"/>
              <a:ext cx="5359490" cy="528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3208" tIns="57150" rIns="106680" bIns="57150" numCol="1" spcCol="1270" anchor="ctr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500" b="0" i="1" kern="1200" dirty="0" smtClean="0"/>
                <a:t>Багатокутник </a:t>
              </a:r>
              <a:r>
                <a:rPr lang="uk-UA" sz="1500" b="0" kern="1200" dirty="0" smtClean="0"/>
                <a:t>– для малювання довільного багатокутника</a:t>
              </a:r>
              <a:endParaRPr lang="ru-RU" sz="1500" kern="1200" dirty="0"/>
            </a:p>
          </p:txBody>
        </p:sp>
      </p:grpSp>
      <p:sp>
        <p:nvSpPr>
          <p:cNvPr id="41" name="Овал 40"/>
          <p:cNvSpPr/>
          <p:nvPr/>
        </p:nvSpPr>
        <p:spPr>
          <a:xfrm>
            <a:off x="1664369" y="6164304"/>
            <a:ext cx="528849" cy="528849"/>
          </a:xfrm>
          <a:prstGeom prst="ellipse">
            <a:avLst/>
          </a:prstGeom>
          <a:blipFill rotWithShape="0">
            <a:blip r:embed="rId16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643182"/>
            <a:ext cx="57150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4714884"/>
            <a:ext cx="57150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0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2000240"/>
            <a:ext cx="571504" cy="638175"/>
          </a:xfrm>
          <a:prstGeom prst="rect">
            <a:avLst/>
          </a:prstGeom>
        </p:spPr>
      </p:pic>
      <p:pic>
        <p:nvPicPr>
          <p:cNvPr id="9" name="Рисунок 8" descr="0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1285860"/>
            <a:ext cx="571504" cy="647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642918"/>
            <a:ext cx="57150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714752"/>
            <a:ext cx="50006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uk-UA" sz="4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8501063" cy="6072187"/>
          </a:xfrm>
        </p:spPr>
        <p:txBody>
          <a:bodyPr>
            <a:normAutofit/>
          </a:bodyPr>
          <a:lstStyle/>
          <a:p>
            <a:endParaRPr lang="uk-UA" b="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b="0" dirty="0" smtClean="0">
              <a:solidFill>
                <a:schemeClr val="tx1"/>
              </a:solidFill>
            </a:endParaRPr>
          </a:p>
          <a:p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Для роботи з фрагментами малюнка:</a:t>
            </a:r>
            <a:endParaRPr lang="ru-RU" sz="2800" b="1" dirty="0"/>
          </a:p>
        </p:txBody>
      </p:sp>
      <p:graphicFrame>
        <p:nvGraphicFramePr>
          <p:cNvPr id="23" name="Схема 22"/>
          <p:cNvGraphicFramePr/>
          <p:nvPr/>
        </p:nvGraphicFramePr>
        <p:xfrm>
          <a:off x="1000100" y="642918"/>
          <a:ext cx="7072362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714752"/>
            <a:ext cx="50006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0"/>
            <a:ext cx="2628900" cy="2628900"/>
          </a:xfrm>
          <a:prstGeom prst="rect">
            <a:avLst/>
          </a:prstGeom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Олівець</a:t>
            </a:r>
            <a:endParaRPr lang="ru-RU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928813"/>
            <a:ext cx="3429000" cy="3919537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dirty="0" smtClean="0"/>
          </a:p>
          <a:p>
            <a:pPr eaLnBrk="1" hangingPunct="1">
              <a:buFontTx/>
              <a:buNone/>
            </a:pPr>
            <a:r>
              <a:rPr lang="ru-RU" sz="2800" b="1" dirty="0" err="1" smtClean="0"/>
              <a:t>Олівець</a:t>
            </a:r>
            <a:r>
              <a:rPr lang="ru-RU" sz="2800" dirty="0" smtClean="0"/>
              <a:t> служить для</a:t>
            </a:r>
            <a:br>
              <a:rPr lang="ru-RU" sz="2800" dirty="0" smtClean="0"/>
            </a:br>
            <a:r>
              <a:rPr lang="ru-RU" sz="2800" dirty="0" err="1" smtClean="0"/>
              <a:t>малювання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довільної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лінії</a:t>
            </a:r>
            <a:r>
              <a:rPr lang="ru-RU" sz="2400" dirty="0" smtClean="0"/>
              <a:t>.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57813" y="2000250"/>
          <a:ext cx="1784350" cy="1149350"/>
        </p:xfrm>
        <a:graphic>
          <a:graphicData uri="http://schemas.openxmlformats.org/presentationml/2006/ole">
            <p:oleObj spid="_x0000_s3074" name="Точечный рисунок" r:id="rId4" imgW="2514286" imgH="1619476" progId="PBrush">
              <p:embed/>
            </p:oleObj>
          </a:graphicData>
        </a:graphic>
      </p:graphicFrame>
      <p:pic>
        <p:nvPicPr>
          <p:cNvPr id="2053" name="Рисунок 5" descr="карандаш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3357563"/>
            <a:ext cx="2571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 descr="домик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3357563"/>
            <a:ext cx="21431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Пензлик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571625"/>
            <a:ext cx="3857625" cy="492918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err="1" smtClean="0"/>
              <a:t>Пензлик</a:t>
            </a:r>
            <a:endParaRPr lang="ru-RU" sz="2400" b="1" dirty="0" smtClean="0"/>
          </a:p>
          <a:p>
            <a:pPr eaLnBrk="1" hangingPunct="1">
              <a:buFontTx/>
              <a:buNone/>
            </a:pPr>
            <a:r>
              <a:rPr lang="ru-RU" sz="2400" dirty="0" err="1" smtClean="0"/>
              <a:t>призначен</a:t>
            </a:r>
            <a:r>
              <a:rPr lang="uk-UA" dirty="0" err="1" smtClean="0"/>
              <a:t>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 err="1" smtClean="0"/>
              <a:t>малювання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довільних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ліній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вибрати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відповідну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форму </a:t>
            </a:r>
            <a:r>
              <a:rPr lang="ru-RU" sz="2400" dirty="0" err="1" smtClean="0"/>
              <a:t>пензля</a:t>
            </a:r>
            <a:r>
              <a:rPr lang="ru-RU" sz="2400" dirty="0" smtClean="0"/>
              <a:t>.</a:t>
            </a:r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429125" y="1716088"/>
          <a:ext cx="2314575" cy="1357312"/>
        </p:xfrm>
        <a:graphic>
          <a:graphicData uri="http://schemas.openxmlformats.org/presentationml/2006/ole">
            <p:oleObj spid="_x0000_s4098" name="Точечный рисунок" r:id="rId3" imgW="828791" imgH="485586" progId="PBrush">
              <p:embed/>
            </p:oleObj>
          </a:graphicData>
        </a:graphic>
      </p:graphicFrame>
      <p:pic>
        <p:nvPicPr>
          <p:cNvPr id="3077" name="Рисунок 5" descr="звездочка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786188"/>
            <a:ext cx="2038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2000240"/>
            <a:ext cx="571504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143000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 </a:t>
            </a:r>
            <a:r>
              <a:rPr lang="ru-RU" dirty="0" err="1" smtClean="0"/>
              <a:t>Розпилювач</a:t>
            </a:r>
            <a:r>
              <a:rPr lang="ru-RU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357313"/>
            <a:ext cx="6143625" cy="12144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Розпилювач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дозволяє домагатися</a:t>
            </a:r>
            <a:br>
              <a:rPr lang="ru-RU" sz="2000" smtClean="0"/>
            </a:br>
            <a:r>
              <a:rPr lang="ru-RU" sz="2000" smtClean="0"/>
              <a:t>ефекту пульверизатора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6929438" y="1562100"/>
          <a:ext cx="1522412" cy="954088"/>
        </p:xfrm>
        <a:graphic>
          <a:graphicData uri="http://schemas.openxmlformats.org/presentationml/2006/ole">
            <p:oleObj spid="_x0000_s5122" name="Точечный рисунок" r:id="rId3" imgW="866896" imgH="542857" progId="PBrush">
              <p:embed/>
            </p:oleObj>
          </a:graphicData>
        </a:graphic>
      </p:graphicFrame>
      <p:pic>
        <p:nvPicPr>
          <p:cNvPr id="4101" name="Рисунок 5" descr="расп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2857500"/>
            <a:ext cx="4500562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2714620"/>
            <a:ext cx="1285884" cy="1914538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Рисунок 5" descr="линия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00108"/>
            <a:ext cx="317106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Лінія</a:t>
            </a:r>
            <a:endParaRPr lang="ru-RU" b="1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12858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err="1" smtClean="0"/>
              <a:t>Лінія</a:t>
            </a:r>
            <a:r>
              <a:rPr lang="ru-RU" sz="2800" b="1" dirty="0" smtClean="0"/>
              <a:t> </a:t>
            </a:r>
            <a:r>
              <a:rPr lang="ru-RU" sz="2800" dirty="0" smtClean="0"/>
              <a:t>служить для </a:t>
            </a:r>
            <a:r>
              <a:rPr lang="ru-RU" sz="2800" dirty="0" err="1" smtClean="0"/>
              <a:t>малювання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прямих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ліній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1 до 5 </a:t>
            </a:r>
            <a:r>
              <a:rPr lang="ru-RU" sz="2800" dirty="0" err="1" smtClean="0"/>
              <a:t>точок</a:t>
            </a:r>
            <a:r>
              <a:rPr lang="ru-RU" sz="2800" dirty="0" smtClean="0"/>
              <a:t> </a:t>
            </a:r>
            <a:r>
              <a:rPr lang="ru-RU" sz="2800" dirty="0" err="1" smtClean="0"/>
              <a:t>товщиною</a:t>
            </a:r>
            <a:r>
              <a:rPr lang="ru-RU" sz="2800" dirty="0" smtClean="0"/>
              <a:t>.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285750" y="2571750"/>
          <a:ext cx="1452563" cy="862013"/>
        </p:xfrm>
        <a:graphic>
          <a:graphicData uri="http://schemas.openxmlformats.org/presentationml/2006/ole">
            <p:oleObj spid="_x0000_s6146" name="Точечный рисунок" r:id="rId4" imgW="866896" imgH="514422" progId="PBrush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3108" y="2500306"/>
            <a:ext cx="424815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sz="2400" u="sng" dirty="0"/>
              <a:t>Щоб </a:t>
            </a:r>
            <a:r>
              <a:rPr lang="uk-UA" sz="2800" u="sng" dirty="0"/>
              <a:t>намалювати</a:t>
            </a:r>
            <a:r>
              <a:rPr lang="uk-UA" sz="2400" u="sng" dirty="0"/>
              <a:t> пряму лінію необхідно: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00496" y="3380125"/>
            <a:ext cx="421484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/>
              <a:t>Виберіть в наборі інструментів.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/>
              <a:t>Виберіть ширину майбутньої лінії під набором інструментів.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/>
              <a:t>Виберіть колір майбутньої лінії на палітрі.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ü"/>
            </a:pPr>
            <a:r>
              <a:rPr lang="uk-UA" sz="2000" dirty="0"/>
              <a:t>Перетягніть вказівник миші (не відпускаючи лівої кнопки) від початкової точки лінії до її кінцевої точки.</a:t>
            </a:r>
          </a:p>
        </p:txBody>
      </p:sp>
      <p:pic>
        <p:nvPicPr>
          <p:cNvPr id="9" name="Picture 2" descr="pa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11" y="3495681"/>
            <a:ext cx="36471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928662" y="4286256"/>
            <a:ext cx="2347249" cy="72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1003274" y="4214817"/>
            <a:ext cx="1639248" cy="78804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362700" y="914400"/>
            <a:ext cx="2781300" cy="27813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Крива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9144000" cy="85725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/>
              <a:t>Крива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згладжені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криві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357188" y="2143125"/>
          <a:ext cx="1854200" cy="1146175"/>
        </p:xfrm>
        <a:graphic>
          <a:graphicData uri="http://schemas.openxmlformats.org/presentationml/2006/ole">
            <p:oleObj spid="_x0000_s7170" name="Точечный рисунок" r:id="rId4" imgW="847843" imgH="523810" progId="PBrush">
              <p:embed/>
            </p:oleObj>
          </a:graphicData>
        </a:graphic>
      </p:graphicFrame>
      <p:pic>
        <p:nvPicPr>
          <p:cNvPr id="5125" name="Рисунок 6" descr="кривая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429000"/>
            <a:ext cx="1862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7" descr="кривая1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5" y="2571750"/>
            <a:ext cx="45005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92867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dirty="0" err="1" smtClean="0"/>
              <a:t>Прямокутник</a:t>
            </a:r>
            <a:endParaRPr lang="ru-RU" b="1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25"/>
            <a:ext cx="8929688" cy="16430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400" smtClean="0"/>
              <a:t>Прямокутник служить для малювання</a:t>
            </a:r>
            <a:br>
              <a:rPr lang="ru-RU" sz="2400" smtClean="0"/>
            </a:br>
            <a:r>
              <a:rPr lang="ru-RU" sz="2400" smtClean="0"/>
              <a:t>прямокутників і квадратів.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0" y="2965450"/>
          <a:ext cx="1590675" cy="927100"/>
        </p:xfrm>
        <a:graphic>
          <a:graphicData uri="http://schemas.openxmlformats.org/presentationml/2006/ole">
            <p:oleObj spid="_x0000_s8194" name="Точечный рисунок" r:id="rId3" imgW="866896" imgH="504762" progId="PBrush">
              <p:embed/>
            </p:oleObj>
          </a:graphicData>
        </a:graphic>
      </p:graphicFrame>
      <p:pic>
        <p:nvPicPr>
          <p:cNvPr id="6149" name="Рисунок 5" descr="прям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2857500"/>
            <a:ext cx="2643188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прям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2857500"/>
            <a:ext cx="3127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smtClean="0"/>
              <a:t>Округлений прямокутник</a:t>
            </a:r>
            <a:endParaRPr lang="ru-RU" sz="4000" b="1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285875"/>
            <a:ext cx="8572500" cy="135731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Округлений прямокутник </a:t>
            </a:r>
            <a:r>
              <a:rPr lang="ru-RU" sz="2400" smtClean="0"/>
              <a:t>дозволяє малювати прямокутники і квадрати із закругленими краями.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285750" y="2857500"/>
          <a:ext cx="1533525" cy="876300"/>
        </p:xfrm>
        <a:graphic>
          <a:graphicData uri="http://schemas.openxmlformats.org/presentationml/2006/ole">
            <p:oleObj spid="_x0000_s9218" name="Точечный рисунок" r:id="rId3" imgW="866896" imgH="495369" progId="PBrush">
              <p:embed/>
            </p:oleObj>
          </a:graphicData>
        </a:graphic>
      </p:graphicFrame>
      <p:pic>
        <p:nvPicPr>
          <p:cNvPr id="7173" name="Рисунок 5" descr="прям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2857500"/>
            <a:ext cx="392906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4000" smtClean="0"/>
              <a:t>Багатокутник</a:t>
            </a:r>
            <a:endParaRPr lang="ru-RU" sz="4000" b="1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143000"/>
            <a:ext cx="8715375" cy="12858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Багатокутник</a:t>
            </a:r>
            <a:r>
              <a:rPr lang="ru-RU" sz="2400" smtClean="0"/>
              <a:t> малює замкнуті</a:t>
            </a:r>
            <a:br>
              <a:rPr lang="ru-RU" sz="2400" smtClean="0"/>
            </a:br>
            <a:r>
              <a:rPr lang="ru-RU" sz="2400" smtClean="0"/>
              <a:t>Багатокутники довільної форми.</a:t>
            </a: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00063" y="2643188"/>
          <a:ext cx="1563687" cy="938212"/>
        </p:xfrm>
        <a:graphic>
          <a:graphicData uri="http://schemas.openxmlformats.org/presentationml/2006/ole">
            <p:oleObj spid="_x0000_s10242" name="Точечный рисунок" r:id="rId3" imgW="857143" imgH="514422" progId="PBrush">
              <p:embed/>
            </p:oleObj>
          </a:graphicData>
        </a:graphic>
      </p:graphicFrame>
      <p:pic>
        <p:nvPicPr>
          <p:cNvPr id="8197" name="Рисунок 5" descr="многоугольник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571750"/>
            <a:ext cx="242887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мног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38" y="3000375"/>
            <a:ext cx="2771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risovanie_cve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6934200" cy="5215096"/>
          </a:xfrm>
          <a:prstGeom prst="rect">
            <a:avLst/>
          </a:prstGeom>
        </p:spPr>
      </p:pic>
      <p:pic>
        <p:nvPicPr>
          <p:cNvPr id="4" name="Рисунок 3" descr="235146-2010-11-12-487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914400"/>
            <a:ext cx="2779776" cy="33040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714356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Еліпс</a:t>
            </a:r>
            <a:r>
              <a:rPr lang="ru-RU" dirty="0" smtClean="0"/>
              <a:t> </a:t>
            </a:r>
            <a:endParaRPr lang="ru-RU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28670"/>
            <a:ext cx="9144000" cy="571488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 err="1" smtClean="0"/>
              <a:t>Еліпс</a:t>
            </a:r>
            <a:r>
              <a:rPr lang="ru-RU" sz="2400" b="1" dirty="0" smtClean="0"/>
              <a:t> </a:t>
            </a:r>
            <a:r>
              <a:rPr lang="ru-RU" sz="2400" dirty="0" smtClean="0"/>
              <a:t>служить для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еліпсів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9218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214313" y="1643063"/>
          <a:ext cx="866775" cy="514350"/>
        </p:xfrm>
        <a:graphic>
          <a:graphicData uri="http://schemas.openxmlformats.org/presentationml/2006/ole">
            <p:oleObj spid="_x0000_s11266" name="Точечный рисунок" r:id="rId3" imgW="866896" imgH="514422" progId="PBrush">
              <p:embed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42976" y="1571612"/>
            <a:ext cx="4176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ctr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uk-UA" u="sng" dirty="0"/>
              <a:t>Щоб намалювати овал або коло:</a:t>
            </a:r>
          </a:p>
        </p:txBody>
      </p:sp>
      <p:pic>
        <p:nvPicPr>
          <p:cNvPr id="9" name="Picture 2" descr="pa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37319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214546" y="3500438"/>
            <a:ext cx="563340" cy="6397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785786" y="2857496"/>
            <a:ext cx="1408349" cy="746388"/>
          </a:xfrm>
          <a:prstGeom prst="ellipse">
            <a:avLst/>
          </a:prstGeom>
          <a:solidFill>
            <a:srgbClr val="E53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sz="1800">
              <a:solidFill>
                <a:srgbClr val="E53DDD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286248" y="1785926"/>
            <a:ext cx="45752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/>
              <a:t>Виберіть у наборі інструментів.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/>
              <a:t>Виберіть колір границь фігури на палітрі.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/>
              <a:t>Щоб заповнити фігуру, виберіть колір, використовуючи праву кнопку миші, а потім виберіть тип заповнення під набором інструментів.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/>
              <a:t>Щоб намалювати еліпс, перетягніть вказівник по діагоналі.</a:t>
            </a:r>
          </a:p>
          <a:p>
            <a:pPr marL="457200" indent="-457200">
              <a:buClr>
                <a:schemeClr val="tx1"/>
              </a:buClr>
              <a:buFont typeface="Wingdings" pitchFamily="2" charset="2"/>
              <a:buChar char="Ø"/>
            </a:pPr>
            <a:r>
              <a:rPr lang="uk-UA" sz="2000" dirty="0"/>
              <a:t>Щоб намалювати коло, натисніть клавішу SHIFT і не відпускайте її до тих пір, поки фігура не буде завершена.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 descr="Папирус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Заливка</a:t>
            </a:r>
          </a:p>
        </p:txBody>
      </p:sp>
      <p:sp>
        <p:nvSpPr>
          <p:cNvPr id="12292" name="Rectangle 8" descr="Папирус"/>
          <p:cNvSpPr>
            <a:spLocks noGrp="1" noChangeArrowheads="1"/>
          </p:cNvSpPr>
          <p:nvPr>
            <p:ph type="body" sz="half" idx="1"/>
          </p:nvPr>
        </p:nvSpPr>
        <p:spPr>
          <a:xfrm>
            <a:off x="1357313" y="1357313"/>
            <a:ext cx="7786687" cy="1214437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dirty="0" err="1" smtClean="0"/>
              <a:t>Інструмент</a:t>
            </a:r>
            <a:r>
              <a:rPr lang="ru-RU" dirty="0" smtClean="0"/>
              <a:t> Заливка </a:t>
            </a:r>
            <a:r>
              <a:rPr lang="ru-RU" dirty="0" err="1" smtClean="0"/>
              <a:t>заповнює</a:t>
            </a:r>
            <a:r>
              <a:rPr lang="ru-RU" dirty="0" smtClean="0"/>
              <a:t> </a:t>
            </a:r>
            <a:r>
              <a:rPr lang="ru-RU" dirty="0" err="1" smtClean="0"/>
              <a:t>замкнуті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контури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кольором</a:t>
            </a:r>
            <a:r>
              <a:rPr lang="ru-RU" dirty="0" smtClean="0"/>
              <a:t> фону.</a:t>
            </a:r>
            <a:endParaRPr lang="ru-RU" sz="3600" dirty="0" smtClean="0"/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0" y="1357313"/>
          <a:ext cx="1262063" cy="1052512"/>
        </p:xfrm>
        <a:graphic>
          <a:graphicData uri="http://schemas.openxmlformats.org/presentationml/2006/ole">
            <p:oleObj spid="_x0000_s12290" name="Точечный рисунок" r:id="rId3" imgW="628571" imgH="523810" progId="PBrush">
              <p:embed/>
            </p:oleObj>
          </a:graphicData>
        </a:graphic>
      </p:graphicFrame>
      <p:pic>
        <p:nvPicPr>
          <p:cNvPr id="12293" name="Рисунок 5" descr="кривая1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000375"/>
            <a:ext cx="3929062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кривая2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28938"/>
            <a:ext cx="40370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914400"/>
            <a:ext cx="6870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СПАСИБІ   ЗА   РОБОТУ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235146-2010-11-12-487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362200"/>
            <a:ext cx="2779776" cy="3304032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іаграма" descr="Бугрий-П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4114800"/>
          </a:xfrm>
          <a:prstGeom prst="rect">
            <a:avLst/>
          </a:prstGeom>
        </p:spPr>
      </p:pic>
      <p:pic>
        <p:nvPicPr>
          <p:cNvPr id="4" name="графік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581400"/>
            <a:ext cx="3352800" cy="2763297"/>
          </a:xfrm>
          <a:prstGeom prst="rect">
            <a:avLst/>
          </a:prstGeom>
        </p:spPr>
      </p:pic>
      <p:pic>
        <p:nvPicPr>
          <p:cNvPr id="3" name="малюнок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2400"/>
            <a:ext cx="4632960" cy="28956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_3e3c01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2133600" cy="27302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uk-UA" dirty="0" smtClean="0"/>
              <a:t>Запуск </a:t>
            </a:r>
            <a:r>
              <a:rPr lang="en-US" dirty="0" smtClean="0"/>
              <a:t>Paint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85000" lnSpcReduction="20000"/>
          </a:bodyPr>
          <a:lstStyle/>
          <a:p>
            <a:pPr marL="0" indent="274320">
              <a:buAutoNum type="arabicPeriod"/>
            </a:pPr>
            <a:r>
              <a:rPr lang="uk-UA" sz="3200" dirty="0" smtClean="0"/>
              <a:t>На робочому столі двічі клацнути лівою кнопкою миші по ярлику програми  </a:t>
            </a:r>
            <a:r>
              <a:rPr lang="en-US" sz="3200" b="1" dirty="0" smtClean="0">
                <a:solidFill>
                  <a:srgbClr val="FF0000"/>
                </a:solidFill>
              </a:rPr>
              <a:t>Paint</a:t>
            </a:r>
            <a:endParaRPr lang="uk-UA" sz="3200" b="1" dirty="0" smtClean="0">
              <a:solidFill>
                <a:srgbClr val="FF0000"/>
              </a:solidFill>
            </a:endParaRPr>
          </a:p>
          <a:p>
            <a:pPr marL="0" indent="274320">
              <a:buAutoNum type="arabicPeriod"/>
            </a:pPr>
            <a:endParaRPr lang="uk-UA" sz="3200" b="1" dirty="0" smtClean="0">
              <a:solidFill>
                <a:srgbClr val="FF0000"/>
              </a:solidFill>
            </a:endParaRPr>
          </a:p>
          <a:p>
            <a:pPr marL="0" indent="274320">
              <a:buAutoNum type="arabicPeriod"/>
            </a:pPr>
            <a:endParaRPr lang="uk-UA" sz="3200" b="1" dirty="0" smtClean="0">
              <a:solidFill>
                <a:srgbClr val="FF0000"/>
              </a:solidFill>
            </a:endParaRPr>
          </a:p>
          <a:p>
            <a:pPr marL="0" indent="274320">
              <a:buAutoNum type="arabicPeriod"/>
            </a:pPr>
            <a:endParaRPr lang="uk-UA" sz="3200" b="1" dirty="0" smtClean="0">
              <a:solidFill>
                <a:srgbClr val="FF0000"/>
              </a:solidFill>
            </a:endParaRPr>
          </a:p>
          <a:p>
            <a:pPr marL="0" indent="274320">
              <a:buAutoNum type="arabicPeriod"/>
            </a:pPr>
            <a:r>
              <a:rPr lang="uk-UA" sz="3200" b="1" dirty="0" smtClean="0"/>
              <a:t>Пуск </a:t>
            </a:r>
            <a:r>
              <a:rPr lang="uk-UA" sz="3200" b="1" dirty="0" smtClean="0">
                <a:sym typeface="Symbol"/>
              </a:rPr>
              <a:t> Усі програми </a:t>
            </a:r>
          </a:p>
          <a:p>
            <a:pPr marL="0" indent="274320">
              <a:buNone/>
            </a:pPr>
            <a:r>
              <a:rPr lang="uk-UA" sz="3200" b="1" dirty="0" err="1" smtClean="0">
                <a:sym typeface="Symbol"/>
              </a:rPr>
              <a:t>Станндартні</a:t>
            </a:r>
            <a:r>
              <a:rPr lang="uk-UA" sz="3200" b="1" dirty="0" smtClean="0">
                <a:sym typeface="Symbol"/>
              </a:rPr>
              <a:t>  </a:t>
            </a:r>
            <a:r>
              <a:rPr lang="en-US" sz="3200" b="1" dirty="0" smtClean="0">
                <a:solidFill>
                  <a:srgbClr val="FF0000"/>
                </a:solidFill>
              </a:rPr>
              <a:t>Paint</a:t>
            </a:r>
            <a:endParaRPr lang="ru-RU" sz="3200" b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590800"/>
            <a:ext cx="1928818" cy="2185994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85900"/>
            <a:ext cx="44053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785786" y="3214686"/>
            <a:ext cx="150019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85786" y="4429132"/>
            <a:ext cx="150019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500826" y="1643050"/>
            <a:ext cx="164307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500430" y="3143248"/>
            <a:ext cx="17859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464579" y="5464983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322761" y="5749941"/>
            <a:ext cx="107157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4348" y="1857364"/>
            <a:ext cx="164307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34" y="1500174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Головне меню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2786058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Панель інструментів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071942"/>
            <a:ext cx="200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Область параметрів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000892" y="1214422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Рядок заголовка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271462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Робоча область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71670" y="607220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Палітра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29058" y="621508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Рядок стану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1500174"/>
            <a:ext cx="285752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29322" y="1500174"/>
            <a:ext cx="285752" cy="285752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43636" y="1500174"/>
            <a:ext cx="285752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Вікно програми</a:t>
            </a:r>
            <a:endParaRPr lang="ru-RU" dirty="0"/>
          </a:p>
        </p:txBody>
      </p:sp>
      <p:pic>
        <p:nvPicPr>
          <p:cNvPr id="26" name="Рисунок 25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124200"/>
            <a:ext cx="2213746" cy="26886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58238" cy="56040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та відкривання малюнка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57452" y="1915562"/>
            <a:ext cx="2638095" cy="38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5241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2571768" cy="19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928934"/>
            <a:ext cx="240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785794"/>
            <a:ext cx="2466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1928802"/>
            <a:ext cx="3462095" cy="258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715016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Після створення малюнка: Файл, Зберегти або Зберегти як…, перейти у папку, де будемо зберігати малюнок, ввести ім'я файлу, вказати формат (наприклад -256-колірний малюнок, Зберегти.)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43702" y="4714884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Щоб відкрити малюнок із файлу: Файл, Відкрити, перейти у потрібну папку, вказати на потрібний файл, Відкрити.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0" y="85723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43306" y="85723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004" y="86868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77602" y="8595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0"/>
            <a:ext cx="1752600" cy="21285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Об'єкти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в MS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Paint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властивості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ОБ'ЄКТ</a:t>
            </a:r>
          </a:p>
          <a:p>
            <a:r>
              <a:rPr lang="ru-RU" dirty="0" smtClean="0"/>
              <a:t>Точка</a:t>
            </a:r>
          </a:p>
          <a:p>
            <a:r>
              <a:rPr lang="ru-RU" dirty="0" err="1" smtClean="0"/>
              <a:t>Лінія</a:t>
            </a:r>
            <a:endParaRPr lang="ru-RU" dirty="0" smtClean="0"/>
          </a:p>
          <a:p>
            <a:r>
              <a:rPr lang="ru-RU" dirty="0" smtClean="0"/>
              <a:t>замкнута область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r>
              <a:rPr lang="ru-RU" dirty="0" smtClean="0"/>
              <a:t>                    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err="1" smtClean="0"/>
              <a:t>зображення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ВЛАСТИВОСТІ</a:t>
            </a:r>
          </a:p>
          <a:p>
            <a:r>
              <a:rPr lang="ru-RU" dirty="0" err="1" smtClean="0"/>
              <a:t>Координати</a:t>
            </a:r>
            <a:r>
              <a:rPr lang="ru-RU" dirty="0" smtClean="0"/>
              <a:t>, </a:t>
            </a:r>
            <a:r>
              <a:rPr lang="ru-RU" dirty="0" err="1" smtClean="0"/>
              <a:t>колір</a:t>
            </a:r>
            <a:endParaRPr lang="ru-RU" dirty="0" smtClean="0"/>
          </a:p>
          <a:p>
            <a:r>
              <a:rPr lang="ru-RU" dirty="0" err="1" smtClean="0"/>
              <a:t>Товщина</a:t>
            </a:r>
            <a:r>
              <a:rPr lang="ru-RU" dirty="0" smtClean="0"/>
              <a:t>, </a:t>
            </a:r>
            <a:r>
              <a:rPr lang="ru-RU" dirty="0" err="1" smtClean="0"/>
              <a:t>колір</a:t>
            </a:r>
            <a:endParaRPr lang="ru-RU" dirty="0" smtClean="0"/>
          </a:p>
          <a:p>
            <a:r>
              <a:rPr lang="ru-RU" dirty="0" err="1" smtClean="0"/>
              <a:t>Колір</a:t>
            </a:r>
            <a:r>
              <a:rPr lang="ru-RU" dirty="0" smtClean="0"/>
              <a:t>: контура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Колір</a:t>
            </a:r>
            <a:r>
              <a:rPr lang="ru-RU" dirty="0" smtClean="0"/>
              <a:t>, </a:t>
            </a:r>
            <a:r>
              <a:rPr lang="ru-RU" dirty="0" err="1" smtClean="0"/>
              <a:t>розмір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09800" y="22860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33600" y="2819400"/>
            <a:ext cx="838200" cy="152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ильный пятиугольник 7"/>
          <p:cNvSpPr/>
          <p:nvPr/>
        </p:nvSpPr>
        <p:spPr>
          <a:xfrm>
            <a:off x="3200400" y="3733800"/>
            <a:ext cx="990600" cy="914400"/>
          </a:xfrm>
          <a:prstGeom prst="pentagon">
            <a:avLst/>
          </a:prstGeom>
          <a:solidFill>
            <a:srgbClr val="FFFF00"/>
          </a:solidFill>
          <a:ln w="57150"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Вибір кольорів для ліній і тла</a:t>
            </a:r>
            <a:endParaRPr lang="ru-RU" dirty="0"/>
          </a:p>
        </p:txBody>
      </p:sp>
      <p:pic>
        <p:nvPicPr>
          <p:cNvPr id="3" name="Рисунок 2" descr="0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2114550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295779"/>
            <a:ext cx="4486275" cy="256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642918"/>
            <a:ext cx="385765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Колір лінії використовується для зафарбовування ліній та контурів фігур.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642918"/>
            <a:ext cx="4071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Внутрішні області замкнених фігур  зафарбовується кольором тла.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Кольори можна вибирати за допомогою миші: лівою кнопкою в палітрі вказується основний колір, а правою – колір тла. 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471490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86446" y="192880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Колірна палітра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292893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Колір малювання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3071810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Колір тла</a:t>
            </a:r>
            <a:endParaRPr lang="ru-RU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214282" y="2285992"/>
            <a:ext cx="71438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1000100" y="2428868"/>
            <a:ext cx="1143008" cy="7143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1"/>
          </p:cNvCxnSpPr>
          <p:nvPr/>
        </p:nvCxnSpPr>
        <p:spPr>
          <a:xfrm rot="10800000" flipV="1">
            <a:off x="5143504" y="2159634"/>
            <a:ext cx="642942" cy="1263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0430" y="2714620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Якщо серед 28 кольорів палітри не вистачає потрібного вам кольору, скористаємося командою Кольори, Зміна палітри. Відкриється діалогове вікно (1). Якщо серед основних кольорів немає потрібного, то  тиснемо кнопку Визначити колір, у вікні Зміна палітри відобразиться область із спектром кольорів (2). За допомогою миші в області спектра вибираємо відтінок та контрастність кольору, а у вертикальній смужці – його яскравість. Тиснемо кнопку Добавити в набір і </a:t>
            </a:r>
            <a:r>
              <a:rPr lang="uk-UA" sz="1200" dirty="0" err="1" smtClean="0"/>
              <a:t>Ок</a:t>
            </a:r>
            <a:r>
              <a:rPr lang="uk-UA" sz="1200" dirty="0" smtClean="0"/>
              <a:t>.</a:t>
            </a:r>
            <a:endParaRPr lang="ru-RU" sz="1200" dirty="0"/>
          </a:p>
        </p:txBody>
      </p:sp>
      <p:sp>
        <p:nvSpPr>
          <p:cNvPr id="19" name="Овал 18"/>
          <p:cNvSpPr/>
          <p:nvPr/>
        </p:nvSpPr>
        <p:spPr>
          <a:xfrm>
            <a:off x="214282" y="371475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71802" y="392906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4282" y="37147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01530" y="39044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910" y="6143644"/>
            <a:ext cx="2000264" cy="2143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599</Words>
  <Application>Microsoft Office PowerPoint</Application>
  <PresentationFormat>Экран 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Запуск Paint</vt:lpstr>
      <vt:lpstr>Вікно програми</vt:lpstr>
      <vt:lpstr>Збереження та відкривання малюнка</vt:lpstr>
      <vt:lpstr>Об'єкти в MS Paint і їх властивості</vt:lpstr>
      <vt:lpstr>Вибір кольорів для ліній і тла</vt:lpstr>
      <vt:lpstr>Слайд 10</vt:lpstr>
      <vt:lpstr>    </vt:lpstr>
      <vt:lpstr>Олівець</vt:lpstr>
      <vt:lpstr>Пензлик</vt:lpstr>
      <vt:lpstr>  Розпилювач  </vt:lpstr>
      <vt:lpstr>Лінія</vt:lpstr>
      <vt:lpstr>Крива</vt:lpstr>
      <vt:lpstr>Прямокутник</vt:lpstr>
      <vt:lpstr>Округлений прямокутник</vt:lpstr>
      <vt:lpstr>Багатокутник</vt:lpstr>
      <vt:lpstr>Еліпс </vt:lpstr>
      <vt:lpstr>Заливка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cp:lastModifiedBy>Олег</cp:lastModifiedBy>
  <cp:revision>141</cp:revision>
  <dcterms:modified xsi:type="dcterms:W3CDTF">2013-02-16T18:11:05Z</dcterms:modified>
</cp:coreProperties>
</file>