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76" y="90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2/3/2015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2/3/2015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2/3/2015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2/3/2015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2/3/2015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2/3/2015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2/3/2015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2/3/2015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2/3/2015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2/3/2015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2/3/2015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2/3/2015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62100" y="1996225"/>
            <a:ext cx="9070848" cy="3143039"/>
          </a:xfrm>
        </p:spPr>
        <p:txBody>
          <a:bodyPr>
            <a:normAutofit/>
          </a:bodyPr>
          <a:lstStyle/>
          <a:p>
            <a:r>
              <a:rPr lang="uk-UA" sz="9600" dirty="0" smtClean="0">
                <a:solidFill>
                  <a:srgbClr val="C00000"/>
                </a:solidFill>
              </a:rPr>
              <a:t>Прикметник</a:t>
            </a:r>
            <a:endParaRPr lang="uk-UA" sz="9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621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4699" y="515155"/>
            <a:ext cx="11668259" cy="60659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6600" dirty="0"/>
              <a:t>На зеленому горбочку,</a:t>
            </a:r>
          </a:p>
          <a:p>
            <a:pPr marL="0" indent="0">
              <a:buNone/>
            </a:pPr>
            <a:r>
              <a:rPr lang="uk-UA" sz="6600" dirty="0"/>
              <a:t>У вишневому садочку,</a:t>
            </a:r>
          </a:p>
          <a:p>
            <a:pPr marL="0" indent="0">
              <a:buNone/>
            </a:pPr>
            <a:r>
              <a:rPr lang="uk-UA" sz="6600" dirty="0"/>
              <a:t>Притулилася хатинка,</a:t>
            </a:r>
          </a:p>
          <a:p>
            <a:pPr marL="0" indent="0">
              <a:buNone/>
            </a:pPr>
            <a:r>
              <a:rPr lang="uk-UA" sz="6600" dirty="0"/>
              <a:t>Мов </a:t>
            </a:r>
            <a:r>
              <a:rPr lang="uk-UA" sz="6600" dirty="0" smtClean="0"/>
              <a:t>маленька я </a:t>
            </a:r>
            <a:r>
              <a:rPr lang="uk-UA" sz="6600" dirty="0"/>
              <a:t>дитинка.</a:t>
            </a:r>
          </a:p>
          <a:p>
            <a:pPr marL="0" indent="0">
              <a:buNone/>
            </a:pPr>
            <a:r>
              <a:rPr lang="uk-UA" sz="6600" dirty="0"/>
              <a:t>                     </a:t>
            </a:r>
            <a:r>
              <a:rPr lang="uk-UA" sz="6600" dirty="0" smtClean="0"/>
              <a:t>Леся </a:t>
            </a:r>
            <a:r>
              <a:rPr lang="uk-UA" sz="6600" dirty="0"/>
              <a:t>Українка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107489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19718" y="257577"/>
            <a:ext cx="8731876" cy="63492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3200" dirty="0">
                <a:solidFill>
                  <a:srgbClr val="FFFF00"/>
                </a:solidFill>
              </a:rPr>
              <a:t>Ніжна, мила, світанкова,</a:t>
            </a:r>
          </a:p>
          <a:p>
            <a:pPr marL="0" indent="0">
              <a:buNone/>
            </a:pPr>
            <a:r>
              <a:rPr lang="uk-UA" sz="3200" dirty="0">
                <a:solidFill>
                  <a:srgbClr val="FFFF00"/>
                </a:solidFill>
              </a:rPr>
              <a:t>Ясна, чиста, колискова,</a:t>
            </a:r>
          </a:p>
          <a:p>
            <a:pPr marL="0" indent="0">
              <a:buNone/>
            </a:pPr>
            <a:r>
              <a:rPr lang="uk-UA" sz="3200" dirty="0">
                <a:solidFill>
                  <a:srgbClr val="FFFF00"/>
                </a:solidFill>
              </a:rPr>
              <a:t>Мелодійна, </a:t>
            </a:r>
            <a:r>
              <a:rPr lang="uk-UA" sz="3200" dirty="0" err="1" smtClean="0">
                <a:solidFill>
                  <a:srgbClr val="FFFF00"/>
                </a:solidFill>
              </a:rPr>
              <a:t>дзвінкочута</a:t>
            </a:r>
            <a:r>
              <a:rPr lang="uk-UA" sz="3200" dirty="0">
                <a:solidFill>
                  <a:srgbClr val="FFFF00"/>
                </a:solidFill>
              </a:rPr>
              <a:t>,</a:t>
            </a:r>
          </a:p>
          <a:p>
            <a:pPr marL="0" indent="0">
              <a:buNone/>
            </a:pPr>
            <a:r>
              <a:rPr lang="uk-UA" sz="3200" dirty="0">
                <a:solidFill>
                  <a:srgbClr val="FFFF00"/>
                </a:solidFill>
              </a:rPr>
              <a:t>Дивна, радісна, співуча,</a:t>
            </a:r>
          </a:p>
          <a:p>
            <a:pPr marL="0" indent="0">
              <a:buNone/>
            </a:pPr>
            <a:r>
              <a:rPr lang="uk-UA" sz="3200" dirty="0">
                <a:solidFill>
                  <a:srgbClr val="FFFF00"/>
                </a:solidFill>
              </a:rPr>
              <a:t>Лагідна, жива, казкова,</a:t>
            </a:r>
          </a:p>
          <a:p>
            <a:pPr marL="0" indent="0">
              <a:buNone/>
            </a:pPr>
            <a:r>
              <a:rPr lang="uk-UA" sz="3200" dirty="0">
                <a:solidFill>
                  <a:srgbClr val="00B0F0"/>
                </a:solidFill>
              </a:rPr>
              <a:t>Красна, чарівна, шовкова,</a:t>
            </a:r>
          </a:p>
          <a:p>
            <a:pPr marL="0" indent="0">
              <a:buNone/>
            </a:pPr>
            <a:r>
              <a:rPr lang="uk-UA" sz="3200" dirty="0">
                <a:solidFill>
                  <a:srgbClr val="00B0F0"/>
                </a:solidFill>
              </a:rPr>
              <a:t>Найдорожча, добра, власна,</a:t>
            </a:r>
          </a:p>
          <a:p>
            <a:pPr marL="0" indent="0">
              <a:buNone/>
            </a:pPr>
            <a:r>
              <a:rPr lang="uk-UA" sz="3200" dirty="0">
                <a:solidFill>
                  <a:srgbClr val="00B0F0"/>
                </a:solidFill>
              </a:rPr>
              <a:t>Мудра, сонячна, прекрасна,</a:t>
            </a:r>
          </a:p>
          <a:p>
            <a:pPr marL="0" indent="0">
              <a:buNone/>
            </a:pPr>
            <a:r>
              <a:rPr lang="uk-UA" sz="3200" dirty="0">
                <a:solidFill>
                  <a:srgbClr val="00B0F0"/>
                </a:solidFill>
              </a:rPr>
              <a:t>Солов’їна, барвінкова</a:t>
            </a:r>
          </a:p>
          <a:p>
            <a:pPr marL="0" indent="0">
              <a:buNone/>
            </a:pPr>
            <a:r>
              <a:rPr lang="uk-UA" sz="3200" dirty="0">
                <a:solidFill>
                  <a:srgbClr val="00B0F0"/>
                </a:solidFill>
              </a:rPr>
              <a:t>Українська мова!</a:t>
            </a:r>
          </a:p>
        </p:txBody>
      </p:sp>
    </p:spTree>
    <p:extLst>
      <p:ext uri="{BB962C8B-B14F-4D97-AF65-F5344CB8AC3E}">
        <p14:creationId xmlns:p14="http://schemas.microsoft.com/office/powerpoint/2010/main" val="2928976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2125" y="840990"/>
            <a:ext cx="11462196" cy="5121927"/>
          </a:xfrm>
        </p:spPr>
        <p:txBody>
          <a:bodyPr/>
          <a:lstStyle/>
          <a:p>
            <a:pPr marL="0" indent="0">
              <a:buNone/>
            </a:pPr>
            <a:r>
              <a:rPr lang="uk-UA" sz="7200" b="1" dirty="0" smtClean="0"/>
              <a:t>  Хвилинка </a:t>
            </a:r>
            <a:r>
              <a:rPr lang="uk-UA" sz="7200" b="1" dirty="0"/>
              <a:t>каліграфії </a:t>
            </a:r>
            <a:r>
              <a:rPr lang="uk-UA" sz="7200" b="1" dirty="0" smtClean="0"/>
              <a:t>:</a:t>
            </a:r>
            <a:endParaRPr lang="uk-UA" sz="7200" dirty="0"/>
          </a:p>
          <a:p>
            <a:pPr marL="0" indent="0">
              <a:buNone/>
            </a:pPr>
            <a:endParaRPr lang="uk-UA" sz="8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uk-UA" sz="8000" dirty="0" err="1" smtClean="0">
                <a:solidFill>
                  <a:srgbClr val="FF0000"/>
                </a:solidFill>
              </a:rPr>
              <a:t>Ооо</a:t>
            </a:r>
            <a:r>
              <a:rPr lang="uk-UA" sz="8000" dirty="0" smtClean="0">
                <a:solidFill>
                  <a:srgbClr val="FF0000"/>
                </a:solidFill>
              </a:rPr>
              <a:t> </a:t>
            </a:r>
            <a:r>
              <a:rPr lang="uk-UA" sz="8000" dirty="0">
                <a:solidFill>
                  <a:srgbClr val="FF0000"/>
                </a:solidFill>
              </a:rPr>
              <a:t>ось он то </a:t>
            </a:r>
            <a:r>
              <a:rPr lang="uk-UA" sz="8000" dirty="0" err="1">
                <a:solidFill>
                  <a:srgbClr val="FF0000"/>
                </a:solidFill>
              </a:rPr>
              <a:t>ом</a:t>
            </a:r>
            <a:r>
              <a:rPr lang="uk-UA" sz="8000" dirty="0">
                <a:solidFill>
                  <a:srgbClr val="FF0000"/>
                </a:solidFill>
              </a:rPr>
              <a:t> </a:t>
            </a:r>
            <a:r>
              <a:rPr lang="uk-UA" sz="8000" dirty="0" err="1">
                <a:solidFill>
                  <a:srgbClr val="FF0000"/>
                </a:solidFill>
              </a:rPr>
              <a:t>ов</a:t>
            </a:r>
            <a:r>
              <a:rPr lang="uk-UA" sz="8000" dirty="0">
                <a:solidFill>
                  <a:srgbClr val="FF0000"/>
                </a:solidFill>
              </a:rPr>
              <a:t>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8054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7730" y="218941"/>
            <a:ext cx="11526591" cy="6323527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uk-UA" sz="6600" b="1" dirty="0" smtClean="0"/>
          </a:p>
          <a:p>
            <a:pPr marL="0" indent="0">
              <a:buNone/>
            </a:pPr>
            <a:r>
              <a:rPr lang="uk-UA" sz="6600" b="1" dirty="0" smtClean="0">
                <a:solidFill>
                  <a:srgbClr val="7030A0"/>
                </a:solidFill>
              </a:rPr>
              <a:t>Серед </a:t>
            </a:r>
            <a:r>
              <a:rPr lang="uk-UA" sz="6600" b="1" dirty="0">
                <a:solidFill>
                  <a:srgbClr val="7030A0"/>
                </a:solidFill>
              </a:rPr>
              <a:t>трав, кущів, калюж</a:t>
            </a:r>
          </a:p>
          <a:p>
            <a:pPr marL="0" indent="0">
              <a:buNone/>
            </a:pPr>
            <a:r>
              <a:rPr lang="uk-UA" sz="6600" b="1" dirty="0" smtClean="0">
                <a:solidFill>
                  <a:srgbClr val="7030A0"/>
                </a:solidFill>
              </a:rPr>
              <a:t>В’ється </a:t>
            </a:r>
            <a:r>
              <a:rPr lang="uk-UA" sz="6600" b="1" dirty="0">
                <a:solidFill>
                  <a:srgbClr val="7030A0"/>
                </a:solidFill>
              </a:rPr>
              <a:t>стрічка, наче </a:t>
            </a:r>
            <a:r>
              <a:rPr lang="uk-UA" sz="6600" b="1" dirty="0" smtClean="0">
                <a:solidFill>
                  <a:srgbClr val="7030A0"/>
                </a:solidFill>
              </a:rPr>
              <a:t>вуж,</a:t>
            </a:r>
          </a:p>
          <a:p>
            <a:pPr marL="0" indent="0">
              <a:buNone/>
            </a:pPr>
            <a:r>
              <a:rPr lang="uk-UA" sz="6600" b="1" dirty="0" smtClean="0">
                <a:solidFill>
                  <a:srgbClr val="7030A0"/>
                </a:solidFill>
              </a:rPr>
              <a:t>Не </a:t>
            </a:r>
            <a:r>
              <a:rPr lang="uk-UA" sz="6600" b="1" dirty="0">
                <a:solidFill>
                  <a:srgbClr val="7030A0"/>
                </a:solidFill>
              </a:rPr>
              <a:t>плазує, не іде,</a:t>
            </a:r>
          </a:p>
          <a:p>
            <a:pPr marL="0" indent="0">
              <a:buNone/>
            </a:pPr>
            <a:r>
              <a:rPr lang="uk-UA" sz="6600" b="1" dirty="0">
                <a:solidFill>
                  <a:srgbClr val="7030A0"/>
                </a:solidFill>
              </a:rPr>
              <a:t>А усіх кудись веде. </a:t>
            </a:r>
          </a:p>
        </p:txBody>
      </p:sp>
    </p:spTree>
    <p:extLst>
      <p:ext uri="{BB962C8B-B14F-4D97-AF65-F5344CB8AC3E}">
        <p14:creationId xmlns:p14="http://schemas.microsoft.com/office/powerpoint/2010/main" val="1214985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9245" y="360608"/>
            <a:ext cx="10725955" cy="5674432"/>
          </a:xfrm>
        </p:spPr>
        <p:txBody>
          <a:bodyPr/>
          <a:lstStyle/>
          <a:p>
            <a:pPr marL="0" indent="0">
              <a:buNone/>
            </a:pPr>
            <a:r>
              <a:rPr lang="uk-UA" sz="9600" dirty="0" smtClean="0"/>
              <a:t> </a:t>
            </a:r>
          </a:p>
          <a:p>
            <a:pPr marL="0" indent="0">
              <a:buNone/>
            </a:pPr>
            <a:r>
              <a:rPr lang="uk-UA" sz="9600" dirty="0"/>
              <a:t> </a:t>
            </a:r>
            <a:r>
              <a:rPr lang="uk-UA" sz="9600" dirty="0" smtClean="0">
                <a:solidFill>
                  <a:srgbClr val="00B0F0"/>
                </a:solidFill>
              </a:rPr>
              <a:t>Гра </a:t>
            </a:r>
            <a:r>
              <a:rPr lang="uk-UA" sz="9600" dirty="0">
                <a:solidFill>
                  <a:srgbClr val="00B0F0"/>
                </a:solidFill>
              </a:rPr>
              <a:t>«</a:t>
            </a:r>
            <a:r>
              <a:rPr lang="uk-UA" sz="9600" dirty="0" smtClean="0">
                <a:solidFill>
                  <a:srgbClr val="00B0F0"/>
                </a:solidFill>
              </a:rPr>
              <a:t>Який? </a:t>
            </a:r>
            <a:r>
              <a:rPr lang="uk-UA" sz="9600" dirty="0">
                <a:solidFill>
                  <a:srgbClr val="00B0F0"/>
                </a:solidFill>
              </a:rPr>
              <a:t>Яка? </a:t>
            </a:r>
            <a:r>
              <a:rPr lang="uk-UA" sz="9600" dirty="0" smtClean="0">
                <a:solidFill>
                  <a:srgbClr val="00B0F0"/>
                </a:solidFill>
              </a:rPr>
              <a:t>  Яке</a:t>
            </a:r>
            <a:r>
              <a:rPr lang="uk-UA" sz="9600" dirty="0">
                <a:solidFill>
                  <a:srgbClr val="00B0F0"/>
                </a:solidFill>
              </a:rPr>
              <a:t>? Які?»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66951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093" y="283334"/>
            <a:ext cx="11655380" cy="6323527"/>
          </a:xfrm>
        </p:spPr>
      </p:pic>
    </p:spTree>
    <p:extLst>
      <p:ext uri="{BB962C8B-B14F-4D97-AF65-F5344CB8AC3E}">
        <p14:creationId xmlns:p14="http://schemas.microsoft.com/office/powerpoint/2010/main" val="3239035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820" y="296214"/>
            <a:ext cx="11719773" cy="6310648"/>
          </a:xfrm>
        </p:spPr>
      </p:pic>
    </p:spTree>
    <p:extLst>
      <p:ext uri="{BB962C8B-B14F-4D97-AF65-F5344CB8AC3E}">
        <p14:creationId xmlns:p14="http://schemas.microsoft.com/office/powerpoint/2010/main" val="2141785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577" y="257577"/>
            <a:ext cx="11655381" cy="6362164"/>
          </a:xfrm>
        </p:spPr>
      </p:pic>
    </p:spTree>
    <p:extLst>
      <p:ext uri="{BB962C8B-B14F-4D97-AF65-F5344CB8AC3E}">
        <p14:creationId xmlns:p14="http://schemas.microsoft.com/office/powerpoint/2010/main" val="3206992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578" y="244700"/>
            <a:ext cx="11694016" cy="6362162"/>
          </a:xfrm>
        </p:spPr>
      </p:pic>
    </p:spTree>
    <p:extLst>
      <p:ext uri="{BB962C8B-B14F-4D97-AF65-F5344CB8AC3E}">
        <p14:creationId xmlns:p14="http://schemas.microsoft.com/office/powerpoint/2010/main" val="1527512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1821" y="270456"/>
            <a:ext cx="11694016" cy="6336406"/>
          </a:xfrm>
        </p:spPr>
        <p:txBody>
          <a:bodyPr/>
          <a:lstStyle/>
          <a:p>
            <a:pPr marL="0" indent="0">
              <a:buNone/>
            </a:pPr>
            <a:r>
              <a:rPr lang="uk-UA" sz="5400" dirty="0"/>
              <a:t>Миколка написав твір. Ось він.</a:t>
            </a:r>
          </a:p>
          <a:p>
            <a:pPr marL="0" indent="0">
              <a:buNone/>
            </a:pPr>
            <a:r>
              <a:rPr lang="uk-UA" sz="6600" dirty="0">
                <a:solidFill>
                  <a:srgbClr val="7030A0"/>
                </a:solidFill>
              </a:rPr>
              <a:t>Ліс. ... вечір. У ... ... кожухах сплять ялинки. ... замети вкрили ... пеньки та ... листя. Скоро ... вовчі очі виглянуть із ... хащі.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123908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Савон</Template>
  <TotalTime>23</TotalTime>
  <Words>154</Words>
  <Application>Microsoft Office PowerPoint</Application>
  <PresentationFormat>Широкоэкранный</PresentationFormat>
  <Paragraphs>28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Century Gothic</vt:lpstr>
      <vt:lpstr>Garamond</vt:lpstr>
      <vt:lpstr>Savon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Настюха</dc:creator>
  <cp:lastModifiedBy>Настюха</cp:lastModifiedBy>
  <cp:revision>4</cp:revision>
  <dcterms:created xsi:type="dcterms:W3CDTF">2015-02-03T19:58:52Z</dcterms:created>
  <dcterms:modified xsi:type="dcterms:W3CDTF">2015-02-03T20:23:29Z</dcterms:modified>
</cp:coreProperties>
</file>