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1" r:id="rId3"/>
    <p:sldId id="272" r:id="rId4"/>
    <p:sldId id="273" r:id="rId5"/>
    <p:sldId id="274" r:id="rId6"/>
    <p:sldId id="257" r:id="rId7"/>
    <p:sldId id="277" r:id="rId8"/>
    <p:sldId id="278" r:id="rId9"/>
    <p:sldId id="285" r:id="rId10"/>
    <p:sldId id="280" r:id="rId11"/>
    <p:sldId id="283" r:id="rId12"/>
    <p:sldId id="281" r:id="rId13"/>
    <p:sldId id="282" r:id="rId14"/>
    <p:sldId id="284" r:id="rId15"/>
    <p:sldId id="286" r:id="rId16"/>
    <p:sldId id="287" r:id="rId17"/>
    <p:sldId id="288" r:id="rId18"/>
    <p:sldId id="289" r:id="rId19"/>
    <p:sldId id="266" r:id="rId20"/>
    <p:sldId id="295" r:id="rId21"/>
    <p:sldId id="276" r:id="rId22"/>
    <p:sldId id="256" r:id="rId23"/>
    <p:sldId id="267" r:id="rId24"/>
    <p:sldId id="291" r:id="rId25"/>
    <p:sldId id="290" r:id="rId26"/>
    <p:sldId id="297" r:id="rId27"/>
    <p:sldId id="292" r:id="rId28"/>
    <p:sldId id="293" r:id="rId29"/>
    <p:sldId id="265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CC0D9-5D6A-4E77-B0EB-7A9088503240}" type="doc">
      <dgm:prSet loTypeId="urn:microsoft.com/office/officeart/2005/8/layout/gear1" loCatId="relationship" qsTypeId="urn:microsoft.com/office/officeart/2005/8/quickstyle/3d2" qsCatId="3D" csTypeId="urn:microsoft.com/office/officeart/2005/8/colors/colorful2" csCatId="colorful" phldr="1"/>
      <dgm:spPr/>
    </dgm:pt>
    <dgm:pt modelId="{03F1F054-8275-4B07-AA57-F9BF0690CA2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помидор</a:t>
          </a:r>
          <a:endParaRPr lang="ru-RU" dirty="0"/>
        </a:p>
      </dgm:t>
    </dgm:pt>
    <dgm:pt modelId="{75D29F26-1CEA-4DEB-BC84-EB5AA5E8AAE9}" type="parTrans" cxnId="{F16CD59E-7517-4809-937B-A6F5178CC65F}">
      <dgm:prSet/>
      <dgm:spPr/>
      <dgm:t>
        <a:bodyPr/>
        <a:lstStyle/>
        <a:p>
          <a:endParaRPr lang="ru-RU"/>
        </a:p>
      </dgm:t>
    </dgm:pt>
    <dgm:pt modelId="{84EABE72-3D20-42C8-893D-4A21A4EF606A}" type="sibTrans" cxnId="{F16CD59E-7517-4809-937B-A6F5178CC65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2B60682-3D68-44D1-B8CF-C10AA15F3775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салат</a:t>
          </a:r>
          <a:endParaRPr lang="ru-RU" dirty="0"/>
        </a:p>
      </dgm:t>
    </dgm:pt>
    <dgm:pt modelId="{815996FC-AF65-4D27-81DD-4EA1F5099488}" type="parTrans" cxnId="{6DAF18B8-0DDC-43EF-92B2-B866374698E0}">
      <dgm:prSet/>
      <dgm:spPr/>
      <dgm:t>
        <a:bodyPr/>
        <a:lstStyle/>
        <a:p>
          <a:endParaRPr lang="ru-RU"/>
        </a:p>
      </dgm:t>
    </dgm:pt>
    <dgm:pt modelId="{9E9600E1-3762-485B-8C34-7E51CF09C0FC}" type="sibTrans" cxnId="{6DAF18B8-0DDC-43EF-92B2-B866374698E0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FB875D1-1B1B-49BB-AF34-21768E22BDD9}">
      <dgm:prSet phldrT="[Текст]"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малина</a:t>
          </a:r>
          <a:endParaRPr lang="ru-RU" dirty="0"/>
        </a:p>
      </dgm:t>
    </dgm:pt>
    <dgm:pt modelId="{0CD228C5-B88E-4899-8643-88886334B2C7}" type="parTrans" cxnId="{F4B08965-C2A6-45A3-83E2-D7F44DC2E368}">
      <dgm:prSet/>
      <dgm:spPr/>
      <dgm:t>
        <a:bodyPr/>
        <a:lstStyle/>
        <a:p>
          <a:endParaRPr lang="ru-RU"/>
        </a:p>
      </dgm:t>
    </dgm:pt>
    <dgm:pt modelId="{04B07B1D-462B-4A75-9206-CA1F6EEC8D94}" type="sibTrans" cxnId="{F4B08965-C2A6-45A3-83E2-D7F44DC2E368}">
      <dgm:prSet/>
      <dgm:spPr>
        <a:solidFill>
          <a:srgbClr val="FF33CC"/>
        </a:solidFill>
      </dgm:spPr>
      <dgm:t>
        <a:bodyPr/>
        <a:lstStyle/>
        <a:p>
          <a:endParaRPr lang="ru-RU"/>
        </a:p>
      </dgm:t>
    </dgm:pt>
    <dgm:pt modelId="{864796CF-0B3C-4BFD-9B69-D554D980B122}" type="pres">
      <dgm:prSet presAssocID="{C29CC0D9-5D6A-4E77-B0EB-7A908850324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B48DD9-8CAF-4826-859B-C0FE9BB98E28}" type="pres">
      <dgm:prSet presAssocID="{03F1F054-8275-4B07-AA57-F9BF0690CA2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24359-356B-4559-8431-A3815A74D99F}" type="pres">
      <dgm:prSet presAssocID="{03F1F054-8275-4B07-AA57-F9BF0690CA29}" presName="gear1srcNode" presStyleLbl="node1" presStyleIdx="0" presStyleCnt="3"/>
      <dgm:spPr/>
      <dgm:t>
        <a:bodyPr/>
        <a:lstStyle/>
        <a:p>
          <a:endParaRPr lang="ru-RU"/>
        </a:p>
      </dgm:t>
    </dgm:pt>
    <dgm:pt modelId="{57804BAD-E793-41FF-9E43-391672B5F006}" type="pres">
      <dgm:prSet presAssocID="{03F1F054-8275-4B07-AA57-F9BF0690CA29}" presName="gear1dstNode" presStyleLbl="node1" presStyleIdx="0" presStyleCnt="3"/>
      <dgm:spPr/>
      <dgm:t>
        <a:bodyPr/>
        <a:lstStyle/>
        <a:p>
          <a:endParaRPr lang="ru-RU"/>
        </a:p>
      </dgm:t>
    </dgm:pt>
    <dgm:pt modelId="{0462E83E-8250-4876-9F41-C4E30DE96BEB}" type="pres">
      <dgm:prSet presAssocID="{D2B60682-3D68-44D1-B8CF-C10AA15F377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5737-A863-46A8-A537-0464A5798EC6}" type="pres">
      <dgm:prSet presAssocID="{D2B60682-3D68-44D1-B8CF-C10AA15F3775}" presName="gear2srcNode" presStyleLbl="node1" presStyleIdx="1" presStyleCnt="3"/>
      <dgm:spPr/>
      <dgm:t>
        <a:bodyPr/>
        <a:lstStyle/>
        <a:p>
          <a:endParaRPr lang="ru-RU"/>
        </a:p>
      </dgm:t>
    </dgm:pt>
    <dgm:pt modelId="{18379B63-C315-4AD4-91AC-82E6E538A25A}" type="pres">
      <dgm:prSet presAssocID="{D2B60682-3D68-44D1-B8CF-C10AA15F3775}" presName="gear2dstNode" presStyleLbl="node1" presStyleIdx="1" presStyleCnt="3"/>
      <dgm:spPr/>
      <dgm:t>
        <a:bodyPr/>
        <a:lstStyle/>
        <a:p>
          <a:endParaRPr lang="ru-RU"/>
        </a:p>
      </dgm:t>
    </dgm:pt>
    <dgm:pt modelId="{3CBA322A-A3A6-474E-A3F8-9F709371E0BF}" type="pres">
      <dgm:prSet presAssocID="{8FB875D1-1B1B-49BB-AF34-21768E22BDD9}" presName="gear3" presStyleLbl="node1" presStyleIdx="2" presStyleCnt="3"/>
      <dgm:spPr/>
      <dgm:t>
        <a:bodyPr/>
        <a:lstStyle/>
        <a:p>
          <a:endParaRPr lang="ru-RU"/>
        </a:p>
      </dgm:t>
    </dgm:pt>
    <dgm:pt modelId="{933F1DE6-B76D-4AC4-B981-6121F35F10D3}" type="pres">
      <dgm:prSet presAssocID="{8FB875D1-1B1B-49BB-AF34-21768E22BDD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54EF1-BD6B-4894-84A4-CF531F1D32F0}" type="pres">
      <dgm:prSet presAssocID="{8FB875D1-1B1B-49BB-AF34-21768E22BDD9}" presName="gear3srcNode" presStyleLbl="node1" presStyleIdx="2" presStyleCnt="3"/>
      <dgm:spPr/>
      <dgm:t>
        <a:bodyPr/>
        <a:lstStyle/>
        <a:p>
          <a:endParaRPr lang="ru-RU"/>
        </a:p>
      </dgm:t>
    </dgm:pt>
    <dgm:pt modelId="{53E4B141-0317-461C-ABD6-F415A725DAC7}" type="pres">
      <dgm:prSet presAssocID="{8FB875D1-1B1B-49BB-AF34-21768E22BDD9}" presName="gear3dstNode" presStyleLbl="node1" presStyleIdx="2" presStyleCnt="3"/>
      <dgm:spPr/>
      <dgm:t>
        <a:bodyPr/>
        <a:lstStyle/>
        <a:p>
          <a:endParaRPr lang="ru-RU"/>
        </a:p>
      </dgm:t>
    </dgm:pt>
    <dgm:pt modelId="{8E23C16A-13CC-4C96-BC3F-EC1B49489723}" type="pres">
      <dgm:prSet presAssocID="{84EABE72-3D20-42C8-893D-4A21A4EF606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E659C3E-0C61-4BD0-88A9-153276A294CE}" type="pres">
      <dgm:prSet presAssocID="{9E9600E1-3762-485B-8C34-7E51CF09C0F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5E84C8B-91A2-478E-ADED-7C43EEE0A73C}" type="pres">
      <dgm:prSet presAssocID="{04B07B1D-462B-4A75-9206-CA1F6EEC8D9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4C4B6FA-B6B9-4C34-9FFA-37C369F99C5D}" type="presOf" srcId="{C29CC0D9-5D6A-4E77-B0EB-7A9088503240}" destId="{864796CF-0B3C-4BFD-9B69-D554D980B122}" srcOrd="0" destOrd="0" presId="urn:microsoft.com/office/officeart/2005/8/layout/gear1"/>
    <dgm:cxn modelId="{0FEA6927-7235-4B87-9A97-4140CEC0C3C7}" type="presOf" srcId="{03F1F054-8275-4B07-AA57-F9BF0690CA29}" destId="{DC024359-356B-4559-8431-A3815A74D99F}" srcOrd="1" destOrd="0" presId="urn:microsoft.com/office/officeart/2005/8/layout/gear1"/>
    <dgm:cxn modelId="{58C9230F-1415-46F9-B501-580D17EAF8D9}" type="presOf" srcId="{04B07B1D-462B-4A75-9206-CA1F6EEC8D94}" destId="{C5E84C8B-91A2-478E-ADED-7C43EEE0A73C}" srcOrd="0" destOrd="0" presId="urn:microsoft.com/office/officeart/2005/8/layout/gear1"/>
    <dgm:cxn modelId="{A411E013-B3AB-484B-9E7F-20378E69B696}" type="presOf" srcId="{03F1F054-8275-4B07-AA57-F9BF0690CA29}" destId="{57804BAD-E793-41FF-9E43-391672B5F006}" srcOrd="2" destOrd="0" presId="urn:microsoft.com/office/officeart/2005/8/layout/gear1"/>
    <dgm:cxn modelId="{6B6E3159-95D0-4716-A2E0-96C4CD8774D0}" type="presOf" srcId="{84EABE72-3D20-42C8-893D-4A21A4EF606A}" destId="{8E23C16A-13CC-4C96-BC3F-EC1B49489723}" srcOrd="0" destOrd="0" presId="urn:microsoft.com/office/officeart/2005/8/layout/gear1"/>
    <dgm:cxn modelId="{6DAF18B8-0DDC-43EF-92B2-B866374698E0}" srcId="{C29CC0D9-5D6A-4E77-B0EB-7A9088503240}" destId="{D2B60682-3D68-44D1-B8CF-C10AA15F3775}" srcOrd="1" destOrd="0" parTransId="{815996FC-AF65-4D27-81DD-4EA1F5099488}" sibTransId="{9E9600E1-3762-485B-8C34-7E51CF09C0FC}"/>
    <dgm:cxn modelId="{701E1431-08AC-440C-BB8F-3216367AED9A}" type="presOf" srcId="{03F1F054-8275-4B07-AA57-F9BF0690CA29}" destId="{AFB48DD9-8CAF-4826-859B-C0FE9BB98E28}" srcOrd="0" destOrd="0" presId="urn:microsoft.com/office/officeart/2005/8/layout/gear1"/>
    <dgm:cxn modelId="{E07714A2-2078-47F8-B7D4-4E7199BD9818}" type="presOf" srcId="{8FB875D1-1B1B-49BB-AF34-21768E22BDD9}" destId="{3CBA322A-A3A6-474E-A3F8-9F709371E0BF}" srcOrd="0" destOrd="0" presId="urn:microsoft.com/office/officeart/2005/8/layout/gear1"/>
    <dgm:cxn modelId="{0575EEBC-863C-42B4-BD6C-3DD8405E817A}" type="presOf" srcId="{9E9600E1-3762-485B-8C34-7E51CF09C0FC}" destId="{EE659C3E-0C61-4BD0-88A9-153276A294CE}" srcOrd="0" destOrd="0" presId="urn:microsoft.com/office/officeart/2005/8/layout/gear1"/>
    <dgm:cxn modelId="{B55D1699-9721-48B6-B49D-EA26F0BC3A3C}" type="presOf" srcId="{D2B60682-3D68-44D1-B8CF-C10AA15F3775}" destId="{0462E83E-8250-4876-9F41-C4E30DE96BEB}" srcOrd="0" destOrd="0" presId="urn:microsoft.com/office/officeart/2005/8/layout/gear1"/>
    <dgm:cxn modelId="{E1063B70-76ED-487E-9010-B64DE2540AD5}" type="presOf" srcId="{8FB875D1-1B1B-49BB-AF34-21768E22BDD9}" destId="{53E4B141-0317-461C-ABD6-F415A725DAC7}" srcOrd="3" destOrd="0" presId="urn:microsoft.com/office/officeart/2005/8/layout/gear1"/>
    <dgm:cxn modelId="{59F4FC37-B0D0-47F5-8777-024BDEB1C2BF}" type="presOf" srcId="{8FB875D1-1B1B-49BB-AF34-21768E22BDD9}" destId="{FBF54EF1-BD6B-4894-84A4-CF531F1D32F0}" srcOrd="2" destOrd="0" presId="urn:microsoft.com/office/officeart/2005/8/layout/gear1"/>
    <dgm:cxn modelId="{BC9A53E1-A550-4AC9-8955-DA6A9EFFD4DE}" type="presOf" srcId="{D2B60682-3D68-44D1-B8CF-C10AA15F3775}" destId="{82A45737-A863-46A8-A537-0464A5798EC6}" srcOrd="1" destOrd="0" presId="urn:microsoft.com/office/officeart/2005/8/layout/gear1"/>
    <dgm:cxn modelId="{415F700C-79E3-415D-A275-B36D30AEC4B6}" type="presOf" srcId="{D2B60682-3D68-44D1-B8CF-C10AA15F3775}" destId="{18379B63-C315-4AD4-91AC-82E6E538A25A}" srcOrd="2" destOrd="0" presId="urn:microsoft.com/office/officeart/2005/8/layout/gear1"/>
    <dgm:cxn modelId="{9416193F-D452-4783-98BE-9D641201650C}" type="presOf" srcId="{8FB875D1-1B1B-49BB-AF34-21768E22BDD9}" destId="{933F1DE6-B76D-4AC4-B981-6121F35F10D3}" srcOrd="1" destOrd="0" presId="urn:microsoft.com/office/officeart/2005/8/layout/gear1"/>
    <dgm:cxn modelId="{F4B08965-C2A6-45A3-83E2-D7F44DC2E368}" srcId="{C29CC0D9-5D6A-4E77-B0EB-7A9088503240}" destId="{8FB875D1-1B1B-49BB-AF34-21768E22BDD9}" srcOrd="2" destOrd="0" parTransId="{0CD228C5-B88E-4899-8643-88886334B2C7}" sibTransId="{04B07B1D-462B-4A75-9206-CA1F6EEC8D94}"/>
    <dgm:cxn modelId="{F16CD59E-7517-4809-937B-A6F5178CC65F}" srcId="{C29CC0D9-5D6A-4E77-B0EB-7A9088503240}" destId="{03F1F054-8275-4B07-AA57-F9BF0690CA29}" srcOrd="0" destOrd="0" parTransId="{75D29F26-1CEA-4DEB-BC84-EB5AA5E8AAE9}" sibTransId="{84EABE72-3D20-42C8-893D-4A21A4EF606A}"/>
    <dgm:cxn modelId="{DF43DD72-4B00-41E7-88AD-2CE1D82F55A9}" type="presParOf" srcId="{864796CF-0B3C-4BFD-9B69-D554D980B122}" destId="{AFB48DD9-8CAF-4826-859B-C0FE9BB98E28}" srcOrd="0" destOrd="0" presId="urn:microsoft.com/office/officeart/2005/8/layout/gear1"/>
    <dgm:cxn modelId="{FB8CB7CA-2E3D-405C-A10E-6CA8B23D5A5F}" type="presParOf" srcId="{864796CF-0B3C-4BFD-9B69-D554D980B122}" destId="{DC024359-356B-4559-8431-A3815A74D99F}" srcOrd="1" destOrd="0" presId="urn:microsoft.com/office/officeart/2005/8/layout/gear1"/>
    <dgm:cxn modelId="{7A0AC13C-8E7D-41EC-89C5-F845E2BCF7FA}" type="presParOf" srcId="{864796CF-0B3C-4BFD-9B69-D554D980B122}" destId="{57804BAD-E793-41FF-9E43-391672B5F006}" srcOrd="2" destOrd="0" presId="urn:microsoft.com/office/officeart/2005/8/layout/gear1"/>
    <dgm:cxn modelId="{220D8166-8167-4B1A-B7F9-BB29EAB92FFB}" type="presParOf" srcId="{864796CF-0B3C-4BFD-9B69-D554D980B122}" destId="{0462E83E-8250-4876-9F41-C4E30DE96BEB}" srcOrd="3" destOrd="0" presId="urn:microsoft.com/office/officeart/2005/8/layout/gear1"/>
    <dgm:cxn modelId="{45FBB1D7-41F1-4938-BB77-B7DBC41DCCE9}" type="presParOf" srcId="{864796CF-0B3C-4BFD-9B69-D554D980B122}" destId="{82A45737-A863-46A8-A537-0464A5798EC6}" srcOrd="4" destOrd="0" presId="urn:microsoft.com/office/officeart/2005/8/layout/gear1"/>
    <dgm:cxn modelId="{397F1EE9-E267-4E79-9BD4-CAC349A81819}" type="presParOf" srcId="{864796CF-0B3C-4BFD-9B69-D554D980B122}" destId="{18379B63-C315-4AD4-91AC-82E6E538A25A}" srcOrd="5" destOrd="0" presId="urn:microsoft.com/office/officeart/2005/8/layout/gear1"/>
    <dgm:cxn modelId="{E4A5D72F-3CB5-4C83-8704-E7DC7D7BBAAF}" type="presParOf" srcId="{864796CF-0B3C-4BFD-9B69-D554D980B122}" destId="{3CBA322A-A3A6-474E-A3F8-9F709371E0BF}" srcOrd="6" destOrd="0" presId="urn:microsoft.com/office/officeart/2005/8/layout/gear1"/>
    <dgm:cxn modelId="{9029B4A7-99CC-4C73-83A3-FB42423C9C87}" type="presParOf" srcId="{864796CF-0B3C-4BFD-9B69-D554D980B122}" destId="{933F1DE6-B76D-4AC4-B981-6121F35F10D3}" srcOrd="7" destOrd="0" presId="urn:microsoft.com/office/officeart/2005/8/layout/gear1"/>
    <dgm:cxn modelId="{FB9C39D5-1D71-4C1B-A625-2194CA4255B7}" type="presParOf" srcId="{864796CF-0B3C-4BFD-9B69-D554D980B122}" destId="{FBF54EF1-BD6B-4894-84A4-CF531F1D32F0}" srcOrd="8" destOrd="0" presId="urn:microsoft.com/office/officeart/2005/8/layout/gear1"/>
    <dgm:cxn modelId="{364AD0FD-BAAB-4DF9-A326-CDFE8B4351E7}" type="presParOf" srcId="{864796CF-0B3C-4BFD-9B69-D554D980B122}" destId="{53E4B141-0317-461C-ABD6-F415A725DAC7}" srcOrd="9" destOrd="0" presId="urn:microsoft.com/office/officeart/2005/8/layout/gear1"/>
    <dgm:cxn modelId="{ECC1A1AE-5A35-4826-AD40-97F827E0CF56}" type="presParOf" srcId="{864796CF-0B3C-4BFD-9B69-D554D980B122}" destId="{8E23C16A-13CC-4C96-BC3F-EC1B49489723}" srcOrd="10" destOrd="0" presId="urn:microsoft.com/office/officeart/2005/8/layout/gear1"/>
    <dgm:cxn modelId="{8431F9B5-9471-449E-A7D2-F91E67461E14}" type="presParOf" srcId="{864796CF-0B3C-4BFD-9B69-D554D980B122}" destId="{EE659C3E-0C61-4BD0-88A9-153276A294CE}" srcOrd="11" destOrd="0" presId="urn:microsoft.com/office/officeart/2005/8/layout/gear1"/>
    <dgm:cxn modelId="{2BBE3D46-E370-483F-85A7-32AC1844C588}" type="presParOf" srcId="{864796CF-0B3C-4BFD-9B69-D554D980B122}" destId="{C5E84C8B-91A2-478E-ADED-7C43EEE0A7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48DD9-8CAF-4826-859B-C0FE9BB98E28}">
      <dsp:nvSpPr>
        <dsp:cNvPr id="0" name=""/>
        <dsp:cNvSpPr/>
      </dsp:nvSpPr>
      <dsp:spPr>
        <a:xfrm>
          <a:off x="1029227" y="1118471"/>
          <a:ext cx="1257945" cy="1257945"/>
        </a:xfrm>
        <a:prstGeom prst="gear9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помидор</a:t>
          </a:r>
          <a:endParaRPr lang="ru-RU" sz="1000" kern="1200" dirty="0"/>
        </a:p>
      </dsp:txBody>
      <dsp:txXfrm>
        <a:off x="1282130" y="1413139"/>
        <a:ext cx="752139" cy="646609"/>
      </dsp:txXfrm>
    </dsp:sp>
    <dsp:sp modelId="{0462E83E-8250-4876-9F41-C4E30DE96BEB}">
      <dsp:nvSpPr>
        <dsp:cNvPr id="0" name=""/>
        <dsp:cNvSpPr/>
      </dsp:nvSpPr>
      <dsp:spPr>
        <a:xfrm>
          <a:off x="297332" y="821138"/>
          <a:ext cx="914869" cy="914869"/>
        </a:xfrm>
        <a:prstGeom prst="gear6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салат</a:t>
          </a:r>
          <a:endParaRPr lang="ru-RU" sz="1000" kern="1200" dirty="0"/>
        </a:p>
      </dsp:txBody>
      <dsp:txXfrm>
        <a:off x="527653" y="1052851"/>
        <a:ext cx="454227" cy="451443"/>
      </dsp:txXfrm>
    </dsp:sp>
    <dsp:sp modelId="{3CBA322A-A3A6-474E-A3F8-9F709371E0BF}">
      <dsp:nvSpPr>
        <dsp:cNvPr id="0" name=""/>
        <dsp:cNvSpPr/>
      </dsp:nvSpPr>
      <dsp:spPr>
        <a:xfrm rot="20700000">
          <a:off x="809752" y="189972"/>
          <a:ext cx="896385" cy="896385"/>
        </a:xfrm>
        <a:prstGeom prst="gear6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малина</a:t>
          </a:r>
          <a:endParaRPr lang="ru-RU" sz="1000" kern="1200" dirty="0"/>
        </a:p>
      </dsp:txBody>
      <dsp:txXfrm rot="-20700000">
        <a:off x="1006356" y="386575"/>
        <a:ext cx="503178" cy="503178"/>
      </dsp:txXfrm>
    </dsp:sp>
    <dsp:sp modelId="{8E23C16A-13CC-4C96-BC3F-EC1B49489723}">
      <dsp:nvSpPr>
        <dsp:cNvPr id="0" name=""/>
        <dsp:cNvSpPr/>
      </dsp:nvSpPr>
      <dsp:spPr>
        <a:xfrm>
          <a:off x="912978" y="939484"/>
          <a:ext cx="1610169" cy="1610169"/>
        </a:xfrm>
        <a:prstGeom prst="circularArrow">
          <a:avLst>
            <a:gd name="adj1" fmla="val 4687"/>
            <a:gd name="adj2" fmla="val 299029"/>
            <a:gd name="adj3" fmla="val 2441711"/>
            <a:gd name="adj4" fmla="val 16032168"/>
            <a:gd name="adj5" fmla="val 5469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59C3E-0C61-4BD0-88A9-153276A294CE}">
      <dsp:nvSpPr>
        <dsp:cNvPr id="0" name=""/>
        <dsp:cNvSpPr/>
      </dsp:nvSpPr>
      <dsp:spPr>
        <a:xfrm>
          <a:off x="135310" y="626897"/>
          <a:ext cx="1169888" cy="11698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84C8B-91A2-478E-ADED-7C43EEE0A73C}">
      <dsp:nvSpPr>
        <dsp:cNvPr id="0" name=""/>
        <dsp:cNvSpPr/>
      </dsp:nvSpPr>
      <dsp:spPr>
        <a:xfrm>
          <a:off x="602409" y="1814"/>
          <a:ext cx="1261375" cy="12613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BB8F5-C112-4721-9DD9-C4DB41369C2B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80E7-C953-41FD-9ED7-619D5EB42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39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39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39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6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8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77937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1556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068442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12576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6655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1584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96347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826880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7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401619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09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04405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641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8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7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3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1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2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5ED7-78AA-48DC-A3ED-783032E88AEA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2D132-40DB-4D3E-8985-AE4BFFC1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6" name="Picture 2" descr="День госслужбі+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awi9fj1t0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learningapps.org/watch?v=p7s0ceyx101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arningapps.org/watch?v=pxpva6k4201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earningapps.org/watch?v=p0eh38z8a01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learningapps.org/watch?v=pqzf46wuc01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earningapps.org/watch?v=p17ksp73201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learningapps.org/watch?v=pi3ozres301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learningapps.org/watch?v=pz6wx2pfn01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gi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earningapps.org/watch?v=ps59k2gv501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earningapps.org/watch?v=pqnuudhqt01" TargetMode="Externa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923009"/>
            <a:ext cx="7772400" cy="1470025"/>
          </a:xfrm>
        </p:spPr>
        <p:txBody>
          <a:bodyPr/>
          <a:lstStyle/>
          <a:p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ДОБРОГО ДНЯ!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Arbat-Bold" pitchFamily="2" charset="0"/>
              </a:rPr>
              <a:t>готуємося</a:t>
            </a:r>
            <a:r>
              <a:rPr lang="ru-RU" sz="4800" b="1" dirty="0" smtClean="0">
                <a:solidFill>
                  <a:srgbClr val="FF0000"/>
                </a:solidFill>
                <a:latin typeface="Arbat-Bold" pitchFamily="2" charset="0"/>
              </a:rPr>
              <a:t> до уроку</a:t>
            </a:r>
            <a:endParaRPr lang="ru-RU" sz="4800" b="1" dirty="0">
              <a:solidFill>
                <a:srgbClr val="FF0000"/>
              </a:solidFill>
              <a:latin typeface="Arbat-Bold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76" y="4797152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1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201" r="26656" b="31852"/>
          <a:stretch/>
        </p:blipFill>
        <p:spPr bwMode="auto">
          <a:xfrm>
            <a:off x="162891" y="1628800"/>
            <a:ext cx="8841160" cy="50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редагування тексту</a:t>
            </a:r>
            <a:endPara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444" r="25938" b="33334"/>
          <a:stretch/>
        </p:blipFill>
        <p:spPr bwMode="auto">
          <a:xfrm>
            <a:off x="62011" y="1700808"/>
            <a:ext cx="8972550" cy="49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201" r="29166" b="35741"/>
          <a:stretch/>
        </p:blipFill>
        <p:spPr bwMode="auto">
          <a:xfrm>
            <a:off x="357286" y="1701552"/>
            <a:ext cx="8382000" cy="463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201" r="28438" b="36851"/>
          <a:stretch/>
        </p:blipFill>
        <p:spPr bwMode="auto">
          <a:xfrm>
            <a:off x="174673" y="1701552"/>
            <a:ext cx="8730640" cy="463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66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виділення тексту</a:t>
            </a:r>
            <a:endPara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371" r="25312" b="30556"/>
          <a:stretch/>
        </p:blipFill>
        <p:spPr bwMode="auto">
          <a:xfrm>
            <a:off x="63921" y="1628800"/>
            <a:ext cx="90868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891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форматування символів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19074" r="25834" b="33333"/>
          <a:stretch/>
        </p:blipFill>
        <p:spPr bwMode="auto">
          <a:xfrm>
            <a:off x="97854" y="1772816"/>
            <a:ext cx="9010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08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форматування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абзаців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89" r="26355" b="33333"/>
          <a:stretch/>
        </p:blipFill>
        <p:spPr bwMode="auto">
          <a:xfrm>
            <a:off x="97507" y="1772816"/>
            <a:ext cx="88963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80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форматування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сторінок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519" r="33333" b="33334"/>
          <a:stretch/>
        </p:blipFill>
        <p:spPr bwMode="auto">
          <a:xfrm>
            <a:off x="755576" y="16288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434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1402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вставляємо в документ графічні зображення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074" r="33333" b="37222"/>
          <a:stretch/>
        </p:blipFill>
        <p:spPr bwMode="auto">
          <a:xfrm>
            <a:off x="264368" y="1525488"/>
            <a:ext cx="8628112" cy="50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1682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1402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вставляємо в документ геометричні</a:t>
            </a:r>
            <a:r>
              <a:rPr lang="uk-UA" sz="2800" dirty="0">
                <a:hlinkClick r:id="rId2"/>
              </a:rPr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фігури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703" r="34479" b="36111"/>
          <a:stretch/>
        </p:blipFill>
        <p:spPr bwMode="auto">
          <a:xfrm>
            <a:off x="707030" y="1704578"/>
            <a:ext cx="780637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6095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1402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створення об’єктів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SmartArt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926" r="24999" b="29444"/>
          <a:stretch/>
        </p:blipFill>
        <p:spPr bwMode="auto">
          <a:xfrm>
            <a:off x="36512" y="16288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950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6524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Фізкультхвилинка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7" y="1337723"/>
            <a:ext cx="4932040" cy="517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49" y="1666378"/>
            <a:ext cx="5161756" cy="5006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17" y="1417574"/>
            <a:ext cx="4392488" cy="5504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47" y="1899300"/>
            <a:ext cx="4682058" cy="4461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01" y="1337723"/>
            <a:ext cx="5083200" cy="55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7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25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169" y="188640"/>
            <a:ext cx="2385144" cy="907504"/>
          </a:xfrm>
          <a:prstGeom prst="horizontalScroll">
            <a:avLst/>
          </a:prstGeom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25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3542"/>
            <a:ext cx="2462113" cy="2462113"/>
          </a:xfrm>
          <a:prstGeom prst="rect">
            <a:avLst/>
          </a:prstGeom>
        </p:spPr>
      </p:pic>
      <p:pic>
        <p:nvPicPr>
          <p:cNvPr id="10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317168" cy="23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19</a:t>
            </a:fld>
            <a:endParaRPr lang="en-US"/>
          </a:p>
        </p:txBody>
      </p:sp>
      <p:pic>
        <p:nvPicPr>
          <p:cNvPr id="27" name="Picture 4" descr="15, word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4355976" y="5229199"/>
            <a:ext cx="1527079" cy="1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" y="1399627"/>
            <a:ext cx="4176712" cy="5262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0312" y="172328"/>
            <a:ext cx="1418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uk-UA" sz="2000" b="1" kern="0" dirty="0" smtClean="0">
                <a:solidFill>
                  <a:srgbClr val="000000"/>
                </a:solidFill>
                <a:latin typeface="Verdana" pitchFamily="34" charset="0"/>
              </a:rPr>
              <a:t>Розділ 4</a:t>
            </a:r>
            <a:endParaRPr lang="uk-UA" sz="2000" b="1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81325" y="594659"/>
            <a:ext cx="6162675" cy="2736850"/>
          </a:xfrm>
          <a:prstGeom prst="round2Diag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Підсумковий урок з теми «Текстовий процесор»</a:t>
            </a:r>
            <a:endPara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7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Перевірка </a:t>
            </a:r>
            <a:br>
              <a:rPr lang="uk-UA" sz="4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48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домашнього завдання</a:t>
            </a:r>
            <a:endParaRPr lang="ru-RU" sz="4800" b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65618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b="1" dirty="0" smtClean="0"/>
              <a:t>Графічні зображення яких типів можна вставляти в текстовий документ? Та з яких джерел?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4316857"/>
            <a:ext cx="2285992" cy="2184725"/>
            <a:chOff x="409252" y="4052587"/>
            <a:chExt cx="2285992" cy="2184725"/>
          </a:xfrm>
        </p:grpSpPr>
        <p:sp>
          <p:nvSpPr>
            <p:cNvPr id="4" name="Tree"/>
            <p:cNvSpPr>
              <a:spLocks noEditPoints="1" noChangeArrowheads="1"/>
            </p:cNvSpPr>
            <p:nvPr/>
          </p:nvSpPr>
          <p:spPr bwMode="auto">
            <a:xfrm>
              <a:off x="409252" y="4581128"/>
              <a:ext cx="1512168" cy="1656184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8" name="Picture 4" descr="C:\Program Files (x86)\Microsoft Office\MEDIA\CAGCAT10\j018329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052587"/>
              <a:ext cx="1723644" cy="184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765794" y="3778338"/>
            <a:ext cx="2232248" cy="2823221"/>
            <a:chOff x="5056077" y="3968933"/>
            <a:chExt cx="2232248" cy="2823221"/>
          </a:xfrm>
        </p:grpSpPr>
        <p:sp>
          <p:nvSpPr>
            <p:cNvPr id="8" name="16-конечная звезда 7"/>
            <p:cNvSpPr/>
            <p:nvPr/>
          </p:nvSpPr>
          <p:spPr bwMode="auto">
            <a:xfrm>
              <a:off x="5056077" y="5339879"/>
              <a:ext cx="2232248" cy="1452275"/>
            </a:xfrm>
            <a:prstGeom prst="star16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Выноска-облако 8"/>
            <p:cNvSpPr/>
            <p:nvPr/>
          </p:nvSpPr>
          <p:spPr bwMode="auto">
            <a:xfrm>
              <a:off x="5438862" y="3968933"/>
              <a:ext cx="1530170" cy="1272382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Молния 9"/>
            <p:cNvSpPr/>
            <p:nvPr/>
          </p:nvSpPr>
          <p:spPr bwMode="auto">
            <a:xfrm>
              <a:off x="5933917" y="4891893"/>
              <a:ext cx="540060" cy="1323627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000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13" y="5516621"/>
            <a:ext cx="1415533" cy="1179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9805"/>
            <a:ext cx="1163191" cy="2522059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85462267"/>
              </p:ext>
            </p:extLst>
          </p:nvPr>
        </p:nvGraphicFramePr>
        <p:xfrm>
          <a:off x="6588224" y="3612568"/>
          <a:ext cx="2287173" cy="246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49445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26616" y="764704"/>
            <a:ext cx="2385144" cy="907504"/>
          </a:xfrm>
          <a:prstGeom prst="horizontalScroll">
            <a:avLst/>
          </a:prstGeom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25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3542"/>
            <a:ext cx="2462113" cy="2462113"/>
          </a:xfrm>
          <a:prstGeom prst="rect">
            <a:avLst/>
          </a:prstGeom>
        </p:spPr>
      </p:pic>
      <p:pic>
        <p:nvPicPr>
          <p:cNvPr id="10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317168" cy="23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20</a:t>
            </a:fld>
            <a:endParaRPr lang="en-US"/>
          </a:p>
        </p:txBody>
      </p:sp>
      <p:pic>
        <p:nvPicPr>
          <p:cNvPr id="27" name="Picture 4" descr="15, word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4355976" y="5229199"/>
            <a:ext cx="1527079" cy="1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322" y="1672208"/>
            <a:ext cx="4176712" cy="5262959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5951" y="908720"/>
            <a:ext cx="6163457" cy="273630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робота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Вставляння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графічних об’єктів 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схем/діаграм у текстовий</a:t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26661" y="1886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2000" b="1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2000" b="1" kern="0" dirty="0">
                <a:solidFill>
                  <a:srgbClr val="000000"/>
                </a:solidFill>
                <a:latin typeface="Verdana" pitchFamily="34" charset="0"/>
              </a:rPr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31485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6191250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71" y="750481"/>
            <a:ext cx="5425078" cy="577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4" y="982797"/>
            <a:ext cx="8220731" cy="5480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8" y="804499"/>
            <a:ext cx="7765788" cy="5824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908758"/>
            <a:ext cx="6362825" cy="5949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7" y="908758"/>
            <a:ext cx="6410325" cy="55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89" y="322701"/>
            <a:ext cx="5537910" cy="5537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30" y="1781280"/>
            <a:ext cx="6256573" cy="496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56" y="437654"/>
            <a:ext cx="6160644" cy="616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72" y="761367"/>
            <a:ext cx="6732240" cy="583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44" y="2048228"/>
            <a:ext cx="3644900" cy="3670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679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Працюємо за комп’ютером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672408" cy="4211793"/>
          </a:xfrm>
          <a:prstGeom prst="rect">
            <a:avLst/>
          </a:prstGeom>
        </p:spPr>
      </p:pic>
      <p:sp>
        <p:nvSpPr>
          <p:cNvPr id="10" name="Прямоугольник 8"/>
          <p:cNvSpPr/>
          <p:nvPr/>
        </p:nvSpPr>
        <p:spPr>
          <a:xfrm>
            <a:off x="109142" y="1340768"/>
            <a:ext cx="3742778" cy="1191816"/>
          </a:xfrm>
          <a:prstGeom prst="wedgeRoundRectCallout">
            <a:avLst>
              <a:gd name="adj1" fmla="val -2634"/>
              <a:gd name="adj2" fmla="val 7308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 smtClean="0"/>
              <a:t>Виконати</a:t>
            </a:r>
          </a:p>
          <a:p>
            <a:pPr algn="ctr"/>
            <a:r>
              <a:rPr lang="ru-RU" sz="3200" i="1" dirty="0" smtClean="0"/>
              <a:t>ст. 158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43080"/>
            <a:ext cx="41719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9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15852" r="38636" b="52198"/>
          <a:stretch/>
        </p:blipFill>
        <p:spPr bwMode="auto">
          <a:xfrm>
            <a:off x="-198721" y="751039"/>
            <a:ext cx="954144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48297" r="38636" b="13313"/>
          <a:stretch/>
        </p:blipFill>
        <p:spPr bwMode="auto">
          <a:xfrm>
            <a:off x="251520" y="1326646"/>
            <a:ext cx="7208604" cy="553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1402" y="291743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/>
              <a:t>КР</a:t>
            </a:r>
            <a:r>
              <a:rPr lang="uk-UA" sz="4000" b="1" dirty="0"/>
              <a:t>И</a:t>
            </a:r>
            <a:r>
              <a:rPr lang="ru-RU" sz="4000" b="1" dirty="0"/>
              <a:t>ТЕР</a:t>
            </a:r>
            <a:r>
              <a:rPr lang="uk-UA" sz="4000" b="1" dirty="0"/>
              <a:t>ІЇ ОЦІНЮВАННЯ ПРАКТИЧНОЇ РОБОТИ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510"/>
              </p:ext>
            </p:extLst>
          </p:nvPr>
        </p:nvGraphicFramePr>
        <p:xfrm>
          <a:off x="395536" y="1700808"/>
          <a:ext cx="8473498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9086"/>
                <a:gridCol w="1224412"/>
              </a:tblGrid>
              <a:tr h="346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Дії, які виконав учень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Бали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Уставив у документ одне графічне зображення з колекції Microsoft ClipArt відповідно до завдання п.2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Уставив у документ одне графічне зображення файлу відповідно до завдання п.3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Розмістив зображення відповідно до умови п.4 та встановив обтікання «навколо рамки»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Створив логотип відповідно до зразка у п.5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Подав зміст останніх двох абзаців у вигляді об’єкта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SmartArt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Установив формат паперу А4 та альбомну орієнтацію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Продемонстрував документ вчителю у попередньому перегляді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Створив власний логотип на окремому аркуші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7153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13-2014 навчання\5 клас\5 клас 1 Урок_Поняття інформації. Повідомлення\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0" b="6576"/>
          <a:stretch/>
        </p:blipFill>
        <p:spPr bwMode="auto">
          <a:xfrm>
            <a:off x="1549003" y="133763"/>
            <a:ext cx="6045993" cy="65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158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 bwMode="auto">
          <a:xfrm>
            <a:off x="647564" y="404664"/>
            <a:ext cx="7848872" cy="165618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0"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all" normalizeH="0" baseline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Сертифікат</a:t>
            </a:r>
            <a:endParaRPr kumimoji="0" lang="ru-RU" sz="7200" b="1" i="0" u="none" strike="noStrike" cap="all" normalizeH="0" baseline="0" dirty="0" smtClean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10525" y="4476668"/>
            <a:ext cx="1527079" cy="1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398" y="2677880"/>
            <a:ext cx="8040984" cy="32609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3600" dirty="0" smtClean="0">
                <a:latin typeface="Arial Black" panose="020B0A04020102020204" pitchFamily="34" charset="0"/>
              </a:rPr>
              <a:t>впевненого мешканця країни </a:t>
            </a:r>
          </a:p>
          <a:p>
            <a:pPr algn="ctr">
              <a:lnSpc>
                <a:spcPct val="200000"/>
              </a:lnSpc>
            </a:pPr>
            <a:r>
              <a:rPr lang="uk-UA" sz="3600" dirty="0" smtClean="0">
                <a:latin typeface="Arial Black" panose="020B0A04020102020204" pitchFamily="34" charset="0"/>
              </a:rPr>
              <a:t>Текстового процесора</a:t>
            </a:r>
          </a:p>
          <a:p>
            <a:pPr algn="ctr">
              <a:lnSpc>
                <a:spcPct val="200000"/>
              </a:lnSpc>
            </a:pPr>
            <a:r>
              <a:rPr lang="uk-UA" sz="3600" dirty="0" smtClean="0">
                <a:latin typeface="Arial Black" panose="020B0A04020102020204" pitchFamily="34" charset="0"/>
              </a:rPr>
              <a:t>з допуском 6-го рівня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7604" y="6127792"/>
            <a:ext cx="670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до зустрічі на наступному рівні!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68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mph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40"/>
                            </p:stCondLst>
                            <p:childTnLst>
                              <p:par>
                                <p:cTn id="43" presetID="21" presetClass="emph" presetSubtype="0" fill="hold" grpId="2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naverex.net/sites/default/files/styles/medium/public/services-network-cloud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824824" cy="2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Домашнє завдання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6" y="2823880"/>
            <a:ext cx="3466655" cy="3975821"/>
          </a:xfrm>
          <a:prstGeom prst="rect">
            <a:avLst/>
          </a:prstGeom>
        </p:spPr>
      </p:pic>
      <p:sp>
        <p:nvSpPr>
          <p:cNvPr id="5" name="Прямоугольник 8"/>
          <p:cNvSpPr/>
          <p:nvPr/>
        </p:nvSpPr>
        <p:spPr>
          <a:xfrm>
            <a:off x="109142" y="1509296"/>
            <a:ext cx="3814786" cy="1055608"/>
          </a:xfrm>
          <a:prstGeom prst="wedgeRoundRectCallout">
            <a:avLst>
              <a:gd name="adj1" fmla="val -695"/>
              <a:gd name="adj2" fmla="val 901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6213"/>
            <a:r>
              <a:rPr lang="uk-UA" sz="2800" b="1" i="1" dirty="0" smtClean="0"/>
              <a:t>Проаналізувати</a:t>
            </a:r>
          </a:p>
          <a:p>
            <a:pPr indent="176213"/>
            <a:r>
              <a:rPr lang="ru-RU" sz="2800" i="1" dirty="0"/>
              <a:t>§ </a:t>
            </a:r>
            <a:r>
              <a:rPr lang="ru-RU" sz="2800" i="1" dirty="0" smtClean="0"/>
              <a:t>4, </a:t>
            </a:r>
            <a:r>
              <a:rPr lang="ru-RU" sz="2800" i="1" dirty="0"/>
              <a:t>ст. </a:t>
            </a:r>
            <a:r>
              <a:rPr lang="uk-UA" sz="2800" i="1" dirty="0" smtClean="0"/>
              <a:t>111</a:t>
            </a:r>
            <a:r>
              <a:rPr lang="ru-RU" sz="2800" i="1" dirty="0" smtClean="0"/>
              <a:t>-</a:t>
            </a:r>
            <a:r>
              <a:rPr lang="uk-UA" sz="2800" i="1" dirty="0" smtClean="0"/>
              <a:t>158</a:t>
            </a:r>
            <a:endParaRPr lang="ru-RU" sz="2800" i="1" dirty="0"/>
          </a:p>
        </p:txBody>
      </p:sp>
      <p:pic>
        <p:nvPicPr>
          <p:cNvPr id="11" name="Picture 4" descr="15, word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-180528" y="-22206"/>
            <a:ext cx="1527079" cy="1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9297389">
            <a:off x="2832229" y="3977194"/>
            <a:ext cx="645349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http://informatika6kl.blogspot.com/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8"/>
          <p:cNvSpPr/>
          <p:nvPr/>
        </p:nvSpPr>
        <p:spPr>
          <a:xfrm>
            <a:off x="3996278" y="1509296"/>
            <a:ext cx="5147721" cy="1055608"/>
          </a:xfrm>
          <a:prstGeom prst="wedgeRoundRectCallout">
            <a:avLst>
              <a:gd name="adj1" fmla="val -2338"/>
              <a:gd name="adj2" fmla="val 15311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 smtClean="0"/>
              <a:t>Передивитись матеріали</a:t>
            </a:r>
            <a:br>
              <a:rPr lang="uk-UA" sz="2800" b="1" i="1" dirty="0" smtClean="0"/>
            </a:br>
            <a:r>
              <a:rPr lang="uk-UA" sz="2800" b="1" i="1" dirty="0" smtClean="0"/>
              <a:t>до наступного уроку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04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7814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Творче домашнє 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завдання від країни Текстового процесора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2014-2015\Енергозбереження\bv-15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7502"/>
            <a:ext cx="4694460" cy="39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09588" y="1412776"/>
            <a:ext cx="8570625" cy="1344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Зробити розповідь, як мураха мандрувала у країні текстового редактора, та як вона радила її мешканцям бути </a:t>
            </a:r>
            <a:r>
              <a:rPr lang="uk-UA" sz="2400" b="1" kern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єнергоощадливими</a:t>
            </a:r>
            <a:endParaRPr lang="ru-RU" sz="2400" b="1" kern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2014-2015\Енергозбереження\1725943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40" y="2994322"/>
            <a:ext cx="3881459" cy="38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233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Перевірка </a:t>
            </a:r>
            <a:b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домашнього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2. Як</a:t>
            </a:r>
            <a:r>
              <a:rPr lang="uk-UA" b="1" dirty="0"/>
              <a:t>і</a:t>
            </a:r>
            <a:r>
              <a:rPr lang="uk-UA" b="1" dirty="0" smtClean="0"/>
              <a:t> властивості мають графічні зображення?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488461">
            <a:off x="1145100" y="3761187"/>
            <a:ext cx="6853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вирівнювання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19681">
            <a:off x="340349" y="4063712"/>
            <a:ext cx="88083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відступ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краю поля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983" y="3838654"/>
            <a:ext cx="40462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колір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88461">
            <a:off x="611155" y="3864795"/>
            <a:ext cx="7997639" cy="14877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міжрядковий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інтервал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246745">
            <a:off x="1160178" y="3309491"/>
            <a:ext cx="6107442" cy="33146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накреслення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987" y="3534448"/>
            <a:ext cx="6644767" cy="2398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нумерація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36375">
            <a:off x="2095505" y="3500929"/>
            <a:ext cx="5028941" cy="21412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орієнтація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4302" y="3936470"/>
            <a:ext cx="58326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розмір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88461">
            <a:off x="955558" y="3620922"/>
            <a:ext cx="7979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обтікання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870817">
            <a:off x="1337451" y="3519499"/>
            <a:ext cx="68063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розташування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31678">
            <a:off x="1668752" y="3594978"/>
            <a:ext cx="5133173" cy="22393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товщина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488461">
            <a:off x="1781680" y="3349422"/>
            <a:ext cx="4902845" cy="24033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шрифт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2948" y="3212976"/>
            <a:ext cx="5135356" cy="24877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штрих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4798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Перевірка </a:t>
            </a:r>
            <a:b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домашнього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/>
              <a:t>3. Упишіть пропущені слова в командах алгоритму вставлення організаційної діаграми в текстовий документ.</a:t>
            </a:r>
          </a:p>
          <a:p>
            <a:pPr marL="0" indent="0" algn="just">
              <a:buNone/>
            </a:pPr>
            <a:endParaRPr lang="uk-UA" sz="2400" b="1" dirty="0" smtClean="0"/>
          </a:p>
          <a:p>
            <a:pPr marL="457200" indent="-457200" algn="just">
              <a:buAutoNum type="arabicPeriod"/>
            </a:pPr>
            <a:r>
              <a:rPr lang="uk-UA" sz="2000" b="1" dirty="0" smtClean="0"/>
              <a:t>Вибрати місце в документі, куди буде вставлятися об'єкт.</a:t>
            </a:r>
          </a:p>
          <a:p>
            <a:pPr marL="457200" indent="-457200" algn="just">
              <a:buAutoNum type="arabicPeriod"/>
            </a:pPr>
            <a:r>
              <a:rPr lang="uk-UA" sz="2000" b="1" dirty="0" smtClean="0"/>
              <a:t>Виконати </a:t>
            </a:r>
            <a:r>
              <a:rPr lang="uk-UA" sz="2000" b="1" i="1" dirty="0" smtClean="0"/>
              <a:t>Вставлення</a:t>
            </a:r>
            <a:r>
              <a:rPr lang="uk-UA" sz="2000" b="1" dirty="0" smtClean="0"/>
              <a:t> </a:t>
            </a:r>
            <a:r>
              <a:rPr lang="uk-UA" sz="2000" b="1" dirty="0" smtClean="0">
                <a:sym typeface="Wingdings"/>
              </a:rPr>
              <a:t>_____________________ </a:t>
            </a:r>
            <a:r>
              <a:rPr lang="en-US" sz="2000" b="1" dirty="0" smtClean="0">
                <a:sym typeface="Wingdings"/>
              </a:rPr>
              <a:t>SmartArt</a:t>
            </a:r>
            <a:r>
              <a:rPr lang="uk-UA" sz="2000" b="1" dirty="0" smtClean="0">
                <a:sym typeface="Wingdings"/>
              </a:rPr>
              <a:t>,</a:t>
            </a:r>
          </a:p>
          <a:p>
            <a:pPr marL="0" indent="0" algn="just">
              <a:buNone/>
            </a:pPr>
            <a:r>
              <a:rPr lang="uk-UA" sz="2000" b="1" dirty="0" smtClean="0">
                <a:sym typeface="Wingdings"/>
              </a:rPr>
              <a:t>що відкриває вікно Вибір рисунка _________________________.</a:t>
            </a:r>
          </a:p>
          <a:p>
            <a:pPr marL="457200" indent="-457200" algn="just">
              <a:buAutoNum type="arabicPeriod" startAt="3"/>
            </a:pPr>
            <a:r>
              <a:rPr lang="uk-UA" sz="2000" b="1" dirty="0" smtClean="0">
                <a:sym typeface="Wingdings"/>
              </a:rPr>
              <a:t>Вибрати у списку в лівій частині вікна потрібний тип макета - ___________________________________________. </a:t>
            </a:r>
          </a:p>
          <a:p>
            <a:pPr marL="457200" indent="-457200" algn="just">
              <a:buAutoNum type="arabicPeriod" startAt="3"/>
            </a:pPr>
            <a:r>
              <a:rPr lang="uk-UA" sz="2000" b="1" dirty="0" smtClean="0"/>
              <a:t>Вибрати в центральному списку вікна макет - __________________________________.</a:t>
            </a:r>
          </a:p>
          <a:p>
            <a:pPr marL="457200" indent="-457200" algn="just">
              <a:buAutoNum type="arabicPeriod" startAt="3"/>
            </a:pPr>
            <a:r>
              <a:rPr lang="uk-UA" sz="2000" b="1" dirty="0" smtClean="0"/>
              <a:t>Вибрати кнопку  ________________________________.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748970"/>
            <a:ext cx="12811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SmartArt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8091" y="3388930"/>
            <a:ext cx="17409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Зображення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1231" y="4397042"/>
            <a:ext cx="14907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Структура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046" y="5045114"/>
            <a:ext cx="3220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Організаційна діаграма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405154"/>
            <a:ext cx="5116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Ок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8379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169" y="188640"/>
            <a:ext cx="2385144" cy="907504"/>
          </a:xfrm>
          <a:prstGeom prst="horizontalScroll">
            <a:avLst/>
          </a:prstGeom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25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43542"/>
            <a:ext cx="2462113" cy="2462113"/>
          </a:xfrm>
          <a:prstGeom prst="rect">
            <a:avLst/>
          </a:prstGeom>
        </p:spPr>
      </p:pic>
      <p:pic>
        <p:nvPicPr>
          <p:cNvPr id="10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317168" cy="23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5</a:t>
            </a:fld>
            <a:endParaRPr lang="en-US"/>
          </a:p>
        </p:txBody>
      </p:sp>
      <p:pic>
        <p:nvPicPr>
          <p:cNvPr id="27" name="Picture 4" descr="15, word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4355976" y="5229199"/>
            <a:ext cx="1527079" cy="1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" y="1399627"/>
            <a:ext cx="4176712" cy="52629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80312" y="172328"/>
            <a:ext cx="1418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uk-UA" sz="2000" b="1" kern="0" dirty="0" smtClean="0">
                <a:solidFill>
                  <a:srgbClr val="000000"/>
                </a:solidFill>
                <a:latin typeface="Verdana" pitchFamily="34" charset="0"/>
              </a:rPr>
              <a:t>Розділ 4</a:t>
            </a:r>
            <a:endParaRPr lang="uk-UA" sz="2000" b="1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81325" y="594659"/>
            <a:ext cx="6162675" cy="2736850"/>
          </a:xfrm>
          <a:prstGeom prst="round2Diag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Підсумковий урок з теми «Текстовий процесор»</a:t>
            </a:r>
            <a:endPara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3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uk-UA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за комп’ютером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1719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5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 текстового процесора</a:t>
            </a:r>
            <a:endPara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2014-2015\Енергозбереження\817ea77363fdbfd01a1b78431224af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8" y="1403648"/>
            <a:ext cx="8078624" cy="50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76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інтерфейс текстового процесора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MsWord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2010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22223" r="30730" b="33332"/>
          <a:stretch/>
        </p:blipFill>
        <p:spPr bwMode="auto">
          <a:xfrm>
            <a:off x="862336" y="1581150"/>
            <a:ext cx="7920880" cy="52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0214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517632" cy="1143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 </a:t>
            </a:r>
            <a:endPara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введення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тексту з клавіатури</a:t>
            </a:r>
            <a:endPara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0185" r="6524" b="33333"/>
          <a:stretch/>
        </p:blipFill>
        <p:spPr bwMode="auto">
          <a:xfrm>
            <a:off x="611560" y="1403648"/>
            <a:ext cx="7816766" cy="54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334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7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378</Words>
  <Application>Microsoft Office PowerPoint</Application>
  <PresentationFormat>Экран (4:3)</PresentationFormat>
  <Paragraphs>108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Тема7</vt:lpstr>
      <vt:lpstr>ДОБРОГО ДНЯ!</vt:lpstr>
      <vt:lpstr>Перевірка  домашнього завдання</vt:lpstr>
      <vt:lpstr>Перевірка  домашнього завдання</vt:lpstr>
      <vt:lpstr>Перевірка  домашнього завдання</vt:lpstr>
      <vt:lpstr>Підсумковий урок з теми «Текстовий процесор»</vt:lpstr>
      <vt:lpstr>Працюємо за комп’ютером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Фізкультхвилинка</vt:lpstr>
      <vt:lpstr>Підсумковий урок з теми «Текстовий процесор»</vt:lpstr>
      <vt:lpstr>Практична робота 8 Вставляння графічних об’єктів  та схем/діаграм у текстовий документ</vt:lpstr>
      <vt:lpstr>Презентация PowerPoint</vt:lpstr>
      <vt:lpstr>Працюємо за комп’ютером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Творче домашнє завдання від країни Текстового процесора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Ира</cp:lastModifiedBy>
  <cp:revision>52</cp:revision>
  <dcterms:created xsi:type="dcterms:W3CDTF">2015-01-05T22:37:44Z</dcterms:created>
  <dcterms:modified xsi:type="dcterms:W3CDTF">2015-02-15T09:44:12Z</dcterms:modified>
</cp:coreProperties>
</file>