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60" r:id="rId7"/>
    <p:sldId id="258" r:id="rId8"/>
    <p:sldId id="259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DC0AA15-6C62-46F7-9F08-7CA764D0CFC4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946B12A-AD8A-4841-8B30-07B2C315890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Патрік</a:t>
            </a:r>
            <a:r>
              <a:rPr lang="ru-RU" dirty="0"/>
              <a:t> </a:t>
            </a:r>
            <a:r>
              <a:rPr lang="ru-RU" dirty="0" err="1"/>
              <a:t>Зюскінд</a:t>
            </a:r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 </a:t>
            </a:r>
            <a:r>
              <a:rPr lang="en-US" dirty="0" smtClean="0"/>
              <a:t>“</a:t>
            </a:r>
            <a:r>
              <a:rPr lang="ru-RU" dirty="0" smtClean="0"/>
              <a:t>Запахи.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/>
              <a:t>одного </a:t>
            </a:r>
            <a:r>
              <a:rPr lang="ru-RU" dirty="0" err="1" smtClean="0"/>
              <a:t>вбивці</a:t>
            </a:r>
            <a:r>
              <a:rPr lang="ru-RU" dirty="0" smtClean="0"/>
              <a:t>. 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09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 моменту </a:t>
            </a:r>
            <a:r>
              <a:rPr lang="ru-RU" dirty="0" err="1"/>
              <a:t>виходу</a:t>
            </a:r>
            <a:r>
              <a:rPr lang="ru-RU" dirty="0"/>
              <a:t> роману в </a:t>
            </a:r>
            <a:r>
              <a:rPr lang="ru-RU" dirty="0" err="1"/>
              <a:t>світ</a:t>
            </a:r>
            <a:r>
              <a:rPr lang="ru-RU" dirty="0"/>
              <a:t>, автор </a:t>
            </a:r>
            <a:r>
              <a:rPr lang="ru-RU" dirty="0" err="1"/>
              <a:t>відмовив</a:t>
            </a:r>
            <a:r>
              <a:rPr lang="ru-RU" dirty="0"/>
              <a:t> </a:t>
            </a:r>
            <a:r>
              <a:rPr lang="ru-RU" dirty="0" err="1"/>
              <a:t>кільком</a:t>
            </a:r>
            <a:r>
              <a:rPr lang="ru-RU" dirty="0"/>
              <a:t> </a:t>
            </a:r>
            <a:r>
              <a:rPr lang="ru-RU" dirty="0" err="1"/>
              <a:t>режисерам</a:t>
            </a:r>
            <a:r>
              <a:rPr lang="ru-RU" dirty="0"/>
              <a:t> у </a:t>
            </a:r>
            <a:r>
              <a:rPr lang="ru-RU" dirty="0" err="1"/>
              <a:t>дозволі</a:t>
            </a:r>
            <a:r>
              <a:rPr lang="ru-RU" dirty="0"/>
              <a:t> на </a:t>
            </a:r>
            <a:r>
              <a:rPr lang="ru-RU" dirty="0" err="1"/>
              <a:t>кінопостановку</a:t>
            </a:r>
            <a:r>
              <a:rPr lang="ru-RU" dirty="0"/>
              <a:t>, і </a:t>
            </a:r>
            <a:r>
              <a:rPr lang="ru-RU" dirty="0" err="1"/>
              <a:t>поступився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другові</a:t>
            </a:r>
            <a:r>
              <a:rPr lang="ru-RU" dirty="0"/>
              <a:t> продюсеру </a:t>
            </a:r>
            <a:r>
              <a:rPr lang="ru-RU" dirty="0" err="1"/>
              <a:t>Бернду</a:t>
            </a:r>
            <a:r>
              <a:rPr lang="ru-RU" dirty="0"/>
              <a:t> </a:t>
            </a:r>
            <a:r>
              <a:rPr lang="ru-RU" dirty="0" err="1"/>
              <a:t>Айхінгером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блискуче</a:t>
            </a:r>
            <a:r>
              <a:rPr lang="ru-RU" dirty="0"/>
              <a:t> перенести на </a:t>
            </a:r>
            <a:r>
              <a:rPr lang="ru-RU" dirty="0" err="1"/>
              <a:t>екран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 абсолютно «</a:t>
            </a:r>
            <a:r>
              <a:rPr lang="ru-RU" dirty="0" err="1"/>
              <a:t>неекранізіруемим</a:t>
            </a:r>
            <a:r>
              <a:rPr lang="ru-RU" dirty="0"/>
              <a:t>» роман Умберто </a:t>
            </a:r>
            <a:r>
              <a:rPr lang="ru-RU" dirty="0" err="1"/>
              <a:t>Еко</a:t>
            </a:r>
            <a:r>
              <a:rPr lang="ru-RU" dirty="0"/>
              <a:t> "</a:t>
            </a:r>
            <a:r>
              <a:rPr lang="ru-RU" dirty="0" err="1"/>
              <a:t>Ім'я</a:t>
            </a:r>
            <a:r>
              <a:rPr lang="ru-RU" dirty="0"/>
              <a:t> Рози». </a:t>
            </a:r>
            <a:endParaRPr lang="ru-RU" dirty="0" smtClean="0"/>
          </a:p>
          <a:p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Парфумер</a:t>
            </a:r>
            <a:r>
              <a:rPr lang="ru-RU" dirty="0"/>
              <a:t>: </a:t>
            </a:r>
            <a:r>
              <a:rPr lang="ru-RU" dirty="0" err="1"/>
              <a:t>Історія</a:t>
            </a:r>
            <a:r>
              <a:rPr lang="ru-RU" dirty="0"/>
              <a:t> одного </a:t>
            </a:r>
            <a:r>
              <a:rPr lang="ru-RU" dirty="0" err="1"/>
              <a:t>вбивці</a:t>
            </a:r>
            <a:r>
              <a:rPr lang="ru-RU" dirty="0"/>
              <a:t>» </a:t>
            </a:r>
            <a:r>
              <a:rPr lang="ru-RU" dirty="0" err="1"/>
              <a:t>режисера</a:t>
            </a:r>
            <a:r>
              <a:rPr lang="ru-RU" dirty="0"/>
              <a:t> Тома </a:t>
            </a:r>
            <a:r>
              <a:rPr lang="ru-RU" dirty="0" err="1"/>
              <a:t>Тиквера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в прокат в 2006 </a:t>
            </a:r>
            <a:r>
              <a:rPr lang="ru-RU" dirty="0" err="1"/>
              <a:t>році</a:t>
            </a:r>
            <a:r>
              <a:rPr lang="ru-RU" dirty="0"/>
              <a:t>. </a:t>
            </a:r>
          </a:p>
          <a:p>
            <a:r>
              <a:rPr lang="ru-RU" dirty="0"/>
              <a:t>Рок-опера «</a:t>
            </a:r>
            <a:r>
              <a:rPr lang="ru-RU" dirty="0" err="1"/>
              <a:t>Парфумер</a:t>
            </a:r>
            <a:r>
              <a:rPr lang="ru-RU" dirty="0"/>
              <a:t>» (2008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Ігоря</a:t>
            </a:r>
            <a:r>
              <a:rPr lang="ru-RU" dirty="0"/>
              <a:t> </a:t>
            </a:r>
            <a:r>
              <a:rPr lang="ru-RU" dirty="0" err="1"/>
              <a:t>Демаріна</a:t>
            </a:r>
            <a:r>
              <a:rPr lang="ru-RU" dirty="0"/>
              <a:t>, </a:t>
            </a:r>
            <a:r>
              <a:rPr lang="ru-RU" dirty="0" err="1"/>
              <a:t>лібрето</a:t>
            </a:r>
            <a:r>
              <a:rPr lang="ru-RU" dirty="0"/>
              <a:t> </a:t>
            </a:r>
            <a:r>
              <a:rPr lang="ru-RU" dirty="0" err="1"/>
              <a:t>Юрія</a:t>
            </a:r>
            <a:r>
              <a:rPr lang="ru-RU" dirty="0"/>
              <a:t> </a:t>
            </a:r>
            <a:r>
              <a:rPr lang="ru-RU" dirty="0" err="1"/>
              <a:t>Рибчинського</a:t>
            </a:r>
            <a:r>
              <a:rPr lang="ru-RU" dirty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Экран</a:t>
            </a:r>
            <a:r>
              <a:rPr lang="uk-UA" dirty="0"/>
              <a:t>і</a:t>
            </a:r>
            <a:r>
              <a:rPr lang="ru-RU" dirty="0" err="1"/>
              <a:t>зац</a:t>
            </a:r>
            <a:r>
              <a:rPr lang="uk-UA" dirty="0"/>
              <a:t>і</a:t>
            </a:r>
            <a:r>
              <a:rPr lang="ru-RU" dirty="0"/>
              <a:t>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70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8640960" cy="482453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• В оригіналі твір носить назву « </a:t>
            </a:r>
            <a:r>
              <a:rPr lang="uk-UA" dirty="0" err="1"/>
              <a:t>Das</a:t>
            </a:r>
            <a:r>
              <a:rPr lang="uk-UA" dirty="0"/>
              <a:t> </a:t>
            </a:r>
            <a:r>
              <a:rPr lang="uk-UA" dirty="0" err="1"/>
              <a:t>Parfum</a:t>
            </a:r>
            <a:r>
              <a:rPr lang="uk-UA" dirty="0"/>
              <a:t> » - в дослівному перекладі - «духи , аромат» .</a:t>
            </a:r>
            <a:endParaRPr lang="ru-RU" dirty="0"/>
          </a:p>
          <a:p>
            <a:r>
              <a:rPr lang="uk-UA" dirty="0"/>
              <a:t>• Стенлі Кубрик розглядав можливість адаптувати роман для екрана, але в результаті прийшов до думки , що творіння </a:t>
            </a:r>
            <a:r>
              <a:rPr lang="uk-UA" dirty="0" err="1"/>
              <a:t>Патріка</a:t>
            </a:r>
            <a:r>
              <a:rPr lang="uk-UA" dirty="0"/>
              <a:t> </a:t>
            </a:r>
            <a:r>
              <a:rPr lang="uk-UA" dirty="0" err="1"/>
              <a:t>Зюскінда</a:t>
            </a:r>
            <a:r>
              <a:rPr lang="uk-UA" dirty="0"/>
              <a:t> не підлягає екранізації .</a:t>
            </a:r>
            <a:endParaRPr lang="ru-RU" dirty="0"/>
          </a:p>
          <a:p>
            <a:r>
              <a:rPr lang="uk-UA" dirty="0"/>
              <a:t>• Слово </a:t>
            </a:r>
            <a:r>
              <a:rPr lang="uk-UA" dirty="0" err="1"/>
              <a:t>grenouille</a:t>
            </a:r>
            <a:r>
              <a:rPr lang="uk-UA" dirty="0"/>
              <a:t> , схоже з прізвищем центрального персонажа « Парфумера » , перекладається з французької як « жаба» .</a:t>
            </a:r>
            <a:endParaRPr lang="ru-RU" dirty="0"/>
          </a:p>
          <a:p>
            <a:r>
              <a:rPr lang="uk-UA" dirty="0"/>
              <a:t>• У вересні 2006 року пройшла презентація ексклюзивних парфумів французького кутюр'є і парфумера </a:t>
            </a:r>
            <a:r>
              <a:rPr lang="uk-UA" dirty="0" err="1"/>
              <a:t>Тьєррі</a:t>
            </a:r>
            <a:r>
              <a:rPr lang="uk-UA" dirty="0"/>
              <a:t> </a:t>
            </a:r>
            <a:r>
              <a:rPr lang="uk-UA" dirty="0" err="1"/>
              <a:t>Мюглера</a:t>
            </a:r>
            <a:r>
              <a:rPr lang="uk-UA" dirty="0"/>
              <a:t> ( </a:t>
            </a:r>
            <a:r>
              <a:rPr lang="uk-UA" dirty="0" err="1"/>
              <a:t>Thierry</a:t>
            </a:r>
            <a:r>
              <a:rPr lang="uk-UA" dirty="0"/>
              <a:t> </a:t>
            </a:r>
            <a:r>
              <a:rPr lang="uk-UA" dirty="0" err="1"/>
              <a:t>Mugler</a:t>
            </a:r>
            <a:r>
              <a:rPr lang="uk-UA" dirty="0"/>
              <a:t> ) . На їх створення </a:t>
            </a:r>
            <a:r>
              <a:rPr lang="uk-UA" dirty="0" err="1"/>
              <a:t>Мюглера</a:t>
            </a:r>
            <a:r>
              <a:rPr lang="uk-UA" dirty="0"/>
              <a:t> надихнула книга </a:t>
            </a:r>
            <a:r>
              <a:rPr lang="uk-UA" dirty="0" err="1"/>
              <a:t>Зюскінда</a:t>
            </a:r>
            <a:r>
              <a:rPr lang="uk-UA" dirty="0"/>
              <a:t> . У набори флакончиків , випущених обмеженою партією , увійшли такі аромати , як « запах діви» - « </a:t>
            </a:r>
            <a:r>
              <a:rPr lang="uk-UA" dirty="0" err="1"/>
              <a:t>Virgin</a:t>
            </a:r>
            <a:r>
              <a:rPr lang="uk-UA" dirty="0"/>
              <a:t> N1 » , « запах Парижа XVIII століття » - « </a:t>
            </a:r>
            <a:r>
              <a:rPr lang="uk-UA" dirty="0" err="1"/>
              <a:t>Paris</a:t>
            </a:r>
            <a:r>
              <a:rPr lang="uk-UA" dirty="0"/>
              <a:t> 1738 ». Презентація була приурочена до світової прем'єри фільму.</a:t>
            </a:r>
            <a:endParaRPr lang="ru-RU" dirty="0"/>
          </a:p>
          <a:p>
            <a:r>
              <a:rPr lang="uk-UA" dirty="0"/>
              <a:t>• Текст пісні </a:t>
            </a:r>
            <a:r>
              <a:rPr lang="uk-UA" dirty="0" err="1"/>
              <a:t>Scentless</a:t>
            </a:r>
            <a:r>
              <a:rPr lang="uk-UA" dirty="0"/>
              <a:t> </a:t>
            </a:r>
            <a:r>
              <a:rPr lang="uk-UA" dirty="0" err="1"/>
              <a:t>Apprentice</a:t>
            </a:r>
            <a:r>
              <a:rPr lang="uk-UA" dirty="0"/>
              <a:t> ( </a:t>
            </a:r>
            <a:r>
              <a:rPr lang="uk-UA" dirty="0" err="1"/>
              <a:t>Подмастерье</a:t>
            </a:r>
            <a:r>
              <a:rPr lang="uk-UA" dirty="0"/>
              <a:t> без аромату ) , американської </a:t>
            </a:r>
            <a:r>
              <a:rPr lang="uk-UA" dirty="0" err="1"/>
              <a:t>рок-</a:t>
            </a:r>
            <a:r>
              <a:rPr lang="uk-UA" dirty="0"/>
              <a:t> групи </a:t>
            </a:r>
            <a:r>
              <a:rPr lang="uk-UA" dirty="0" err="1"/>
              <a:t>Nirvana</a:t>
            </a:r>
            <a:r>
              <a:rPr lang="uk-UA" dirty="0"/>
              <a:t> , оповідає про головного героя цієї книги.</a:t>
            </a:r>
            <a:endParaRPr lang="ru-RU" dirty="0"/>
          </a:p>
          <a:p>
            <a:r>
              <a:rPr lang="uk-UA" dirty="0"/>
              <a:t>• Пісня « Історія одного вбивці» з альбому Фенікс російської </a:t>
            </a:r>
            <a:r>
              <a:rPr lang="uk-UA" dirty="0" err="1"/>
              <a:t>рок-</a:t>
            </a:r>
            <a:r>
              <a:rPr lang="uk-UA" dirty="0"/>
              <a:t> групи Арія , випущеного в 2011 році, також описує історію Парфумера 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3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Патрік</a:t>
            </a:r>
            <a:r>
              <a:rPr lang="ru-RU" dirty="0" smtClean="0"/>
              <a:t> </a:t>
            </a:r>
            <a:r>
              <a:rPr lang="ru-RU" dirty="0" err="1"/>
              <a:t>Зюскінд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600" dirty="0" smtClean="0"/>
              <a:t>                (</a:t>
            </a:r>
            <a:r>
              <a:rPr lang="ru-RU" sz="3600" dirty="0"/>
              <a:t>26 </a:t>
            </a:r>
            <a:r>
              <a:rPr lang="ru-RU" sz="3600" dirty="0" err="1"/>
              <a:t>березня</a:t>
            </a:r>
            <a:r>
              <a:rPr lang="ru-RU" sz="3600" dirty="0"/>
              <a:t> 1949 </a:t>
            </a:r>
            <a:r>
              <a:rPr lang="ru-RU" sz="3600" dirty="0" err="1"/>
              <a:t>Амбах</a:t>
            </a:r>
            <a:r>
              <a:rPr lang="ru-RU" sz="3600" dirty="0"/>
              <a:t> ) - </a:t>
            </a:r>
            <a:r>
              <a:rPr lang="ru-RU" sz="3600" dirty="0" smtClean="0"/>
              <a:t>        н              </a:t>
            </a:r>
            <a:r>
              <a:rPr lang="ru-RU" sz="3600" dirty="0" err="1" smtClean="0"/>
              <a:t>німецький</a:t>
            </a:r>
            <a:r>
              <a:rPr lang="ru-RU" sz="3600" dirty="0" smtClean="0"/>
              <a:t> </a:t>
            </a:r>
            <a:r>
              <a:rPr lang="ru-RU" sz="3600" dirty="0" err="1"/>
              <a:t>письменник</a:t>
            </a:r>
            <a:r>
              <a:rPr lang="ru-RU" sz="3600" dirty="0"/>
              <a:t> і </a:t>
            </a:r>
            <a:r>
              <a:rPr lang="ru-RU" sz="3600" dirty="0" smtClean="0"/>
              <a:t>      к              </a:t>
            </a:r>
            <a:r>
              <a:rPr lang="ru-RU" sz="3600" dirty="0" err="1" smtClean="0"/>
              <a:t>кіносценарист</a:t>
            </a:r>
            <a:r>
              <a:rPr lang="ru-RU" sz="3600" dirty="0" smtClean="0"/>
              <a:t> 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9" y="2276872"/>
            <a:ext cx="2857500" cy="3981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28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8568952" cy="4536504"/>
          </a:xfrm>
        </p:spPr>
        <p:txBody>
          <a:bodyPr/>
          <a:lstStyle/>
          <a:p>
            <a:r>
              <a:rPr lang="ru-RU" dirty="0" err="1"/>
              <a:t>Н</a:t>
            </a:r>
            <a:r>
              <a:rPr lang="ru-RU" dirty="0" err="1" smtClean="0"/>
              <a:t>ародився</a:t>
            </a:r>
            <a:r>
              <a:rPr lang="ru-RU" dirty="0" smtClean="0"/>
              <a:t> в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Вільгельма</a:t>
            </a:r>
            <a:r>
              <a:rPr lang="ru-RU" dirty="0"/>
              <a:t> </a:t>
            </a:r>
            <a:r>
              <a:rPr lang="ru-RU" dirty="0" err="1"/>
              <a:t>Емануеля</a:t>
            </a:r>
            <a:r>
              <a:rPr lang="ru-RU" dirty="0"/>
              <a:t> </a:t>
            </a:r>
            <a:r>
              <a:rPr lang="ru-RU" dirty="0" err="1"/>
              <a:t>Зюскінда</a:t>
            </a:r>
            <a:r>
              <a:rPr lang="ru-RU" dirty="0"/>
              <a:t> .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музичну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,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в </a:t>
            </a:r>
            <a:r>
              <a:rPr lang="ru-RU" dirty="0" err="1"/>
              <a:t>Мюнхенському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Екс</a:t>
            </a:r>
            <a:r>
              <a:rPr lang="ru-RU" dirty="0"/>
              <a:t> -ан -</a:t>
            </a:r>
            <a:r>
              <a:rPr lang="ru-RU" dirty="0" err="1"/>
              <a:t>Провансі</a:t>
            </a:r>
            <a:r>
              <a:rPr lang="ru-RU" dirty="0"/>
              <a:t> (</a:t>
            </a:r>
            <a:r>
              <a:rPr lang="ru-RU" dirty="0" err="1"/>
              <a:t>Франція</a:t>
            </a:r>
            <a:r>
              <a:rPr lang="ru-RU" dirty="0"/>
              <a:t>). </a:t>
            </a:r>
            <a:r>
              <a:rPr lang="ru-RU" dirty="0" err="1"/>
              <a:t>Змінив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- </a:t>
            </a:r>
            <a:r>
              <a:rPr lang="ru-RU" dirty="0" err="1"/>
              <a:t>працював</a:t>
            </a:r>
            <a:r>
              <a:rPr lang="ru-RU" dirty="0"/>
              <a:t> у патентному 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Siemens</a:t>
            </a:r>
            <a:r>
              <a:rPr lang="ru-RU" dirty="0"/>
              <a:t> , тапером в </a:t>
            </a:r>
            <a:r>
              <a:rPr lang="ru-RU" dirty="0" err="1"/>
              <a:t>танцювальному</a:t>
            </a:r>
            <a:r>
              <a:rPr lang="ru-RU" dirty="0"/>
              <a:t> </a:t>
            </a:r>
            <a:r>
              <a:rPr lang="ru-RU" dirty="0" err="1"/>
              <a:t>залі</a:t>
            </a:r>
            <a:r>
              <a:rPr lang="ru-RU" dirty="0"/>
              <a:t> , тренером з </a:t>
            </a:r>
            <a:r>
              <a:rPr lang="ru-RU" dirty="0" err="1"/>
              <a:t>настільного</a:t>
            </a:r>
            <a:r>
              <a:rPr lang="ru-RU" dirty="0"/>
              <a:t> </a:t>
            </a:r>
            <a:r>
              <a:rPr lang="ru-RU" dirty="0" err="1"/>
              <a:t>тенісу</a:t>
            </a:r>
            <a:r>
              <a:rPr lang="ru-RU" dirty="0"/>
              <a:t>.</a:t>
            </a:r>
          </a:p>
          <a:p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, одноактного монологу «Контрабас» . У 1985 </a:t>
            </a:r>
            <a:r>
              <a:rPr lang="ru-RU" dirty="0" err="1"/>
              <a:t>вийшов</a:t>
            </a:r>
            <a:r>
              <a:rPr lang="ru-RU" dirty="0"/>
              <a:t> роман « </a:t>
            </a:r>
            <a:r>
              <a:rPr lang="ru-RU" dirty="0" err="1"/>
              <a:t>Парфумер</a:t>
            </a:r>
            <a:r>
              <a:rPr lang="ru-RU" dirty="0"/>
              <a:t>» , </a:t>
            </a:r>
            <a:r>
              <a:rPr lang="ru-RU" dirty="0" err="1"/>
              <a:t>який</a:t>
            </a:r>
            <a:r>
              <a:rPr lang="ru-RU" dirty="0"/>
              <a:t> став </a:t>
            </a:r>
            <a:r>
              <a:rPr lang="ru-RU" dirty="0" err="1"/>
              <a:t>найвідомішим</a:t>
            </a:r>
            <a:r>
              <a:rPr lang="ru-RU" dirty="0"/>
              <a:t> </a:t>
            </a:r>
            <a:r>
              <a:rPr lang="ru-RU" dirty="0" err="1"/>
              <a:t>твором</a:t>
            </a:r>
            <a:r>
              <a:rPr lang="ru-RU" dirty="0"/>
              <a:t> автора.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перекладено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46 </a:t>
            </a:r>
            <a:r>
              <a:rPr lang="ru-RU" dirty="0" err="1"/>
              <a:t>мов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Зюскінд</a:t>
            </a:r>
            <a:r>
              <a:rPr lang="ru-RU" dirty="0"/>
              <a:t> написав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 smtClean="0"/>
              <a:t>кіносценаріїв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7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020824"/>
            <a:ext cx="8712968" cy="4648536"/>
          </a:xfrm>
        </p:spPr>
        <p:txBody>
          <a:bodyPr>
            <a:normAutofit/>
          </a:bodyPr>
          <a:lstStyle/>
          <a:p>
            <a:r>
              <a:rPr lang="ru-RU" sz="2200" dirty="0" err="1" smtClean="0"/>
              <a:t>Вперше</a:t>
            </a:r>
            <a:r>
              <a:rPr lang="ru-RU" sz="2200" dirty="0" smtClean="0"/>
              <a:t> </a:t>
            </a:r>
            <a:r>
              <a:rPr lang="ru-RU" sz="2200" dirty="0"/>
              <a:t>роман </a:t>
            </a:r>
            <a:r>
              <a:rPr lang="ru-RU" sz="2200" dirty="0" err="1" smtClean="0"/>
              <a:t>надрукований</a:t>
            </a:r>
            <a:r>
              <a:rPr lang="ru-RU" sz="2200" dirty="0" smtClean="0"/>
              <a:t> </a:t>
            </a:r>
            <a:r>
              <a:rPr lang="ru-RU" sz="2200" dirty="0"/>
              <a:t>у </a:t>
            </a:r>
            <a:r>
              <a:rPr lang="ru-RU" sz="2200" dirty="0" err="1"/>
              <a:t>Швейцарії</a:t>
            </a:r>
            <a:r>
              <a:rPr lang="ru-RU" sz="2200" dirty="0"/>
              <a:t> в 1985 </a:t>
            </a:r>
            <a:r>
              <a:rPr lang="ru-RU" sz="2200" dirty="0" err="1"/>
              <a:t>році</a:t>
            </a:r>
            <a:r>
              <a:rPr lang="ru-RU" sz="2200" dirty="0"/>
              <a:t>. На </a:t>
            </a:r>
            <a:r>
              <a:rPr lang="ru-RU" sz="2200" dirty="0" err="1"/>
              <a:t>сьогоднішній</a:t>
            </a:r>
            <a:r>
              <a:rPr lang="ru-RU" sz="2200" dirty="0"/>
              <a:t> день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визнаний</a:t>
            </a:r>
            <a:r>
              <a:rPr lang="ru-RU" sz="2200" dirty="0"/>
              <a:t> самим </a:t>
            </a:r>
            <a:r>
              <a:rPr lang="ru-RU" sz="2200" dirty="0" err="1"/>
              <a:t>знаменитим</a:t>
            </a:r>
            <a:r>
              <a:rPr lang="ru-RU" sz="2200" dirty="0"/>
              <a:t> романом , </a:t>
            </a:r>
            <a:r>
              <a:rPr lang="ru-RU" sz="2200" dirty="0" err="1"/>
              <a:t>написаним</a:t>
            </a:r>
            <a:r>
              <a:rPr lang="ru-RU" sz="2200" dirty="0"/>
              <a:t> </a:t>
            </a:r>
            <a:r>
              <a:rPr lang="ru-RU" sz="2200" dirty="0" err="1"/>
              <a:t>німецькою</a:t>
            </a:r>
            <a:r>
              <a:rPr lang="ru-RU" sz="2200" dirty="0"/>
              <a:t> </a:t>
            </a:r>
            <a:r>
              <a:rPr lang="ru-RU" sz="2200" dirty="0" err="1"/>
              <a:t>мовою</a:t>
            </a:r>
            <a:r>
              <a:rPr lang="ru-RU" sz="2200" dirty="0"/>
              <a:t> з </a:t>
            </a:r>
            <a:r>
              <a:rPr lang="ru-RU" sz="2200" dirty="0" err="1"/>
              <a:t>часів</a:t>
            </a:r>
            <a:r>
              <a:rPr lang="ru-RU" sz="2200" dirty="0"/>
              <a:t> Ремарка , і </a:t>
            </a:r>
            <a:r>
              <a:rPr lang="ru-RU" sz="2200" dirty="0" err="1"/>
              <a:t>витримав</a:t>
            </a:r>
            <a:r>
              <a:rPr lang="ru-RU" sz="2200" dirty="0"/>
              <a:t> </a:t>
            </a:r>
            <a:r>
              <a:rPr lang="ru-RU" sz="2200" dirty="0" err="1"/>
              <a:t>безліч</a:t>
            </a:r>
            <a:r>
              <a:rPr lang="ru-RU" sz="2200" dirty="0"/>
              <a:t> </a:t>
            </a:r>
            <a:r>
              <a:rPr lang="ru-RU" sz="2200" dirty="0" err="1"/>
              <a:t>видань</a:t>
            </a:r>
            <a:r>
              <a:rPr lang="ru-RU" sz="2200" dirty="0"/>
              <a:t> </a:t>
            </a:r>
            <a:r>
              <a:rPr lang="ru-RU" sz="2200" dirty="0" err="1"/>
              <a:t>загальним</a:t>
            </a:r>
            <a:r>
              <a:rPr lang="ru-RU" sz="2200" dirty="0"/>
              <a:t> </a:t>
            </a:r>
            <a:r>
              <a:rPr lang="ru-RU" sz="2200" dirty="0" err="1"/>
              <a:t>тиражем</a:t>
            </a:r>
            <a:r>
              <a:rPr lang="ru-RU" sz="2200" dirty="0"/>
              <a:t> </a:t>
            </a:r>
            <a:r>
              <a:rPr lang="ru-RU" sz="2200" dirty="0" err="1"/>
              <a:t>понад</a:t>
            </a:r>
            <a:r>
              <a:rPr lang="ru-RU" sz="2200" dirty="0"/>
              <a:t> 12 </a:t>
            </a:r>
            <a:r>
              <a:rPr lang="ru-RU" sz="2200" dirty="0" err="1"/>
              <a:t>мільйонів</a:t>
            </a:r>
            <a:r>
              <a:rPr lang="ru-RU" sz="2200" dirty="0"/>
              <a:t> </a:t>
            </a:r>
            <a:r>
              <a:rPr lang="ru-RU" sz="2200" dirty="0" err="1"/>
              <a:t>примірників</a:t>
            </a:r>
            <a:r>
              <a:rPr lang="ru-RU" sz="2200" dirty="0"/>
              <a:t>. Книга </a:t>
            </a:r>
            <a:r>
              <a:rPr lang="ru-RU" sz="2200" dirty="0" err="1"/>
              <a:t>перекладена</a:t>
            </a:r>
            <a:r>
              <a:rPr lang="ru-RU" sz="2200" dirty="0"/>
              <a:t> на 42 </a:t>
            </a:r>
            <a:r>
              <a:rPr lang="ru-RU" sz="2200" dirty="0" err="1"/>
              <a:t>мови</a:t>
            </a:r>
            <a:r>
              <a:rPr lang="ru-RU" sz="2200" dirty="0"/>
              <a:t> , </a:t>
            </a:r>
            <a:r>
              <a:rPr lang="ru-RU" sz="2200" dirty="0" err="1"/>
              <a:t>включаючи</a:t>
            </a:r>
            <a:r>
              <a:rPr lang="ru-RU" sz="2200" dirty="0"/>
              <a:t> </a:t>
            </a:r>
            <a:r>
              <a:rPr lang="ru-RU" sz="2200" dirty="0" err="1"/>
              <a:t>латину</a:t>
            </a:r>
            <a:r>
              <a:rPr lang="ru-RU" sz="2200" dirty="0"/>
              <a:t> .</a:t>
            </a:r>
          </a:p>
          <a:p>
            <a:r>
              <a:rPr lang="ru-RU" sz="2200" dirty="0" err="1"/>
              <a:t>Вперше</a:t>
            </a:r>
            <a:r>
              <a:rPr lang="ru-RU" sz="2200" dirty="0"/>
              <a:t> </a:t>
            </a:r>
            <a:r>
              <a:rPr lang="ru-RU" sz="2200" dirty="0" err="1"/>
              <a:t>російською</a:t>
            </a:r>
            <a:r>
              <a:rPr lang="ru-RU" sz="2200" dirty="0"/>
              <a:t> </a:t>
            </a:r>
            <a:r>
              <a:rPr lang="ru-RU" sz="2200" dirty="0" err="1"/>
              <a:t>мовою</a:t>
            </a:r>
            <a:r>
              <a:rPr lang="ru-RU" sz="2200" dirty="0"/>
              <a:t> роман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опублікований</a:t>
            </a:r>
            <a:r>
              <a:rPr lang="ru-RU" sz="2200" dirty="0"/>
              <a:t> у восьмому </a:t>
            </a:r>
            <a:r>
              <a:rPr lang="ru-RU" sz="2200" dirty="0" err="1"/>
              <a:t>номері</a:t>
            </a:r>
            <a:r>
              <a:rPr lang="ru-RU" sz="2200" dirty="0"/>
              <a:t> журналу "</a:t>
            </a:r>
            <a:r>
              <a:rPr lang="ru-RU" sz="2200" dirty="0" err="1"/>
              <a:t>Іноземна</a:t>
            </a:r>
            <a:r>
              <a:rPr lang="ru-RU" sz="2200" dirty="0"/>
              <a:t> </a:t>
            </a:r>
            <a:r>
              <a:rPr lang="ru-RU" sz="2200" dirty="0" err="1"/>
              <a:t>література</a:t>
            </a:r>
            <a:r>
              <a:rPr lang="ru-RU" sz="2200" dirty="0"/>
              <a:t>" в 1991 </a:t>
            </a:r>
            <a:r>
              <a:rPr lang="ru-RU" sz="2200" dirty="0" err="1"/>
              <a:t>році</a:t>
            </a:r>
            <a:r>
              <a:rPr lang="ru-RU" sz="2200" dirty="0"/>
              <a:t> , в </a:t>
            </a:r>
            <a:r>
              <a:rPr lang="ru-RU" sz="2200" dirty="0" err="1"/>
              <a:t>перекладі</a:t>
            </a:r>
            <a:r>
              <a:rPr lang="ru-RU" sz="2200" dirty="0"/>
              <a:t> Е. В. </a:t>
            </a:r>
            <a:r>
              <a:rPr lang="ru-RU" sz="2200" dirty="0" err="1"/>
              <a:t>Венгерової</a:t>
            </a:r>
            <a:r>
              <a:rPr lang="ru-RU" sz="2200" dirty="0"/>
              <a:t> .</a:t>
            </a:r>
          </a:p>
          <a:p>
            <a:r>
              <a:rPr lang="ru-RU" sz="2200" dirty="0"/>
              <a:t>«</a:t>
            </a:r>
            <a:r>
              <a:rPr lang="ru-RU" sz="2200" dirty="0" err="1"/>
              <a:t>Історія</a:t>
            </a:r>
            <a:r>
              <a:rPr lang="ru-RU" sz="2200" dirty="0"/>
              <a:t> одного </a:t>
            </a:r>
            <a:r>
              <a:rPr lang="ru-RU" sz="2200" dirty="0" err="1"/>
              <a:t>вбивці</a:t>
            </a:r>
            <a:r>
              <a:rPr lang="ru-RU" sz="2200" dirty="0"/>
              <a:t> » </a:t>
            </a:r>
            <a:r>
              <a:rPr lang="ru-RU" sz="2200" dirty="0" err="1"/>
              <a:t>розповідає</a:t>
            </a:r>
            <a:r>
              <a:rPr lang="ru-RU" sz="2200" dirty="0"/>
              <a:t> про </a:t>
            </a:r>
            <a:r>
              <a:rPr lang="ru-RU" sz="2200" dirty="0" err="1"/>
              <a:t>життя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 , </a:t>
            </a:r>
            <a:r>
              <a:rPr lang="ru-RU" sz="2200" dirty="0" err="1"/>
              <a:t>чиї</a:t>
            </a:r>
            <a:r>
              <a:rPr lang="ru-RU" sz="2200" dirty="0"/>
              <a:t> « </a:t>
            </a:r>
            <a:r>
              <a:rPr lang="ru-RU" sz="2200" dirty="0" err="1"/>
              <a:t>геніальність</a:t>
            </a:r>
            <a:r>
              <a:rPr lang="ru-RU" sz="2200" dirty="0"/>
              <a:t> і </a:t>
            </a:r>
            <a:r>
              <a:rPr lang="ru-RU" sz="2200" dirty="0" err="1"/>
              <a:t>феноменальне</a:t>
            </a:r>
            <a:r>
              <a:rPr lang="ru-RU" sz="2200" dirty="0"/>
              <a:t> </a:t>
            </a:r>
            <a:r>
              <a:rPr lang="ru-RU" sz="2200" dirty="0" err="1"/>
              <a:t>марнославство</a:t>
            </a:r>
            <a:r>
              <a:rPr lang="ru-RU" sz="2200" dirty="0"/>
              <a:t> </a:t>
            </a:r>
            <a:r>
              <a:rPr lang="ru-RU" sz="2200" dirty="0" err="1"/>
              <a:t>обмежувалися</a:t>
            </a:r>
            <a:r>
              <a:rPr lang="ru-RU" sz="2200" dirty="0"/>
              <a:t> сферою , яка не </a:t>
            </a:r>
            <a:r>
              <a:rPr lang="ru-RU" sz="2200" dirty="0" err="1"/>
              <a:t>залишає</a:t>
            </a:r>
            <a:r>
              <a:rPr lang="ru-RU" sz="2200" dirty="0"/>
              <a:t> </a:t>
            </a:r>
            <a:r>
              <a:rPr lang="ru-RU" sz="2200" dirty="0" err="1"/>
              <a:t>слідів</a:t>
            </a:r>
            <a:r>
              <a:rPr lang="ru-RU" sz="2200" dirty="0"/>
              <a:t> в </a:t>
            </a:r>
            <a:r>
              <a:rPr lang="ru-RU" sz="2200" dirty="0" err="1"/>
              <a:t>історії</a:t>
            </a:r>
            <a:r>
              <a:rPr lang="ru-RU" sz="2200" dirty="0"/>
              <a:t> , - </a:t>
            </a:r>
            <a:r>
              <a:rPr lang="ru-RU" sz="2200" dirty="0" err="1"/>
              <a:t>летючим</a:t>
            </a:r>
            <a:r>
              <a:rPr lang="ru-RU" sz="2200" dirty="0"/>
              <a:t> царством </a:t>
            </a:r>
            <a:r>
              <a:rPr lang="ru-RU" sz="2200" dirty="0" err="1"/>
              <a:t>запахів</a:t>
            </a:r>
            <a:r>
              <a:rPr lang="ru-RU" sz="2200" dirty="0"/>
              <a:t> 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Роман </a:t>
            </a:r>
            <a:r>
              <a:rPr lang="en-US" dirty="0"/>
              <a:t>“</a:t>
            </a:r>
            <a:r>
              <a:rPr lang="ru-RU" dirty="0"/>
              <a:t>Запахи. </a:t>
            </a:r>
            <a:r>
              <a:rPr lang="ru-RU" dirty="0" err="1"/>
              <a:t>Історія</a:t>
            </a:r>
            <a:r>
              <a:rPr lang="ru-RU" dirty="0"/>
              <a:t> одного </a:t>
            </a:r>
            <a:r>
              <a:rPr lang="ru-RU" dirty="0" err="1"/>
              <a:t>вбивці</a:t>
            </a:r>
            <a:r>
              <a:rPr lang="ru-RU" dirty="0"/>
              <a:t>. </a:t>
            </a:r>
            <a:r>
              <a:rPr lang="en-US" dirty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4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9010"/>
            <a:ext cx="2392660" cy="384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11" y="4600070"/>
            <a:ext cx="3175000" cy="224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89" y="1556792"/>
            <a:ext cx="1986188" cy="281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08" y="2143272"/>
            <a:ext cx="3352199" cy="222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47" y="4600070"/>
            <a:ext cx="1370752" cy="202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47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/>
              <a:t>Жан- Батист </a:t>
            </a:r>
            <a:r>
              <a:rPr lang="ru-RU" dirty="0" err="1"/>
              <a:t>Гренуй</a:t>
            </a:r>
            <a:r>
              <a:rPr lang="ru-RU" dirty="0"/>
              <a:t> - </a:t>
            </a:r>
            <a:r>
              <a:rPr lang="ru-RU" dirty="0" err="1"/>
              <a:t>протагоніст</a:t>
            </a:r>
            <a:r>
              <a:rPr lang="ru-RU" dirty="0"/>
              <a:t> ,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тонке</a:t>
            </a:r>
            <a:r>
              <a:rPr lang="ru-RU" dirty="0"/>
              <a:t> і </a:t>
            </a:r>
            <a:r>
              <a:rPr lang="ru-RU" dirty="0" err="1"/>
              <a:t>сильне</a:t>
            </a:r>
            <a:r>
              <a:rPr lang="ru-RU" dirty="0"/>
              <a:t> нюх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запаху .</a:t>
            </a:r>
          </a:p>
          <a:p>
            <a:pPr algn="l"/>
            <a:r>
              <a:rPr lang="ru-RU" dirty="0"/>
              <a:t>•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Гренуя</a:t>
            </a:r>
            <a:r>
              <a:rPr lang="ru-RU" dirty="0"/>
              <a:t> - </a:t>
            </a:r>
            <a:r>
              <a:rPr lang="ru-RU" dirty="0" err="1"/>
              <a:t>звинувачена</a:t>
            </a:r>
            <a:r>
              <a:rPr lang="ru-RU" dirty="0"/>
              <a:t> в </a:t>
            </a:r>
            <a:r>
              <a:rPr lang="ru-RU" dirty="0" err="1"/>
              <a:t>дітовбивстві</a:t>
            </a:r>
            <a:r>
              <a:rPr lang="ru-RU" dirty="0"/>
              <a:t> .</a:t>
            </a:r>
          </a:p>
          <a:p>
            <a:pPr algn="l"/>
            <a:r>
              <a:rPr lang="ru-RU" dirty="0"/>
              <a:t>• Жанна </a:t>
            </a:r>
            <a:r>
              <a:rPr lang="ru-RU" dirty="0" err="1"/>
              <a:t>Бюссі</a:t>
            </a:r>
            <a:r>
              <a:rPr lang="ru-RU" dirty="0"/>
              <a:t> - простодушна </a:t>
            </a:r>
            <a:r>
              <a:rPr lang="ru-RU" dirty="0" err="1"/>
              <a:t>годувальниця</a:t>
            </a:r>
            <a:r>
              <a:rPr lang="ru-RU" dirty="0"/>
              <a:t> .</a:t>
            </a:r>
          </a:p>
          <a:p>
            <a:pPr algn="l"/>
            <a:r>
              <a:rPr lang="ru-RU" dirty="0"/>
              <a:t>•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Террі</a:t>
            </a:r>
            <a:r>
              <a:rPr lang="ru-RU" dirty="0"/>
              <a:t> - </a:t>
            </a:r>
            <a:r>
              <a:rPr lang="ru-RU" dirty="0" err="1"/>
              <a:t>знавець</a:t>
            </a:r>
            <a:r>
              <a:rPr lang="ru-RU" dirty="0"/>
              <a:t> </a:t>
            </a:r>
            <a:r>
              <a:rPr lang="ru-RU" dirty="0" err="1"/>
              <a:t>церковної</a:t>
            </a:r>
            <a:r>
              <a:rPr lang="ru-RU" dirty="0"/>
              <a:t> догматики.</a:t>
            </a:r>
          </a:p>
          <a:p>
            <a:pPr algn="l"/>
            <a:r>
              <a:rPr lang="ru-RU" dirty="0"/>
              <a:t>• Мадам </a:t>
            </a:r>
            <a:r>
              <a:rPr lang="ru-RU" dirty="0" err="1"/>
              <a:t>Гайар</a:t>
            </a:r>
            <a:r>
              <a:rPr lang="ru-RU" dirty="0"/>
              <a:t> - </a:t>
            </a:r>
            <a:r>
              <a:rPr lang="ru-RU" dirty="0" err="1"/>
              <a:t>господиня</a:t>
            </a:r>
            <a:r>
              <a:rPr lang="ru-RU" dirty="0"/>
              <a:t> </a:t>
            </a:r>
            <a:r>
              <a:rPr lang="ru-RU" dirty="0" err="1"/>
              <a:t>притулку</a:t>
            </a:r>
            <a:r>
              <a:rPr lang="ru-RU" dirty="0"/>
              <a:t> .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як до способу </a:t>
            </a:r>
            <a:r>
              <a:rPr lang="ru-RU" dirty="0" err="1"/>
              <a:t>заробітку</a:t>
            </a:r>
            <a:endParaRPr lang="ru-RU" dirty="0"/>
          </a:p>
          <a:p>
            <a:pPr algn="l"/>
            <a:r>
              <a:rPr lang="ru-RU" dirty="0"/>
              <a:t>• </a:t>
            </a:r>
            <a:r>
              <a:rPr lang="ru-RU" dirty="0" err="1"/>
              <a:t>Грімаль</a:t>
            </a:r>
            <a:r>
              <a:rPr lang="ru-RU" dirty="0"/>
              <a:t> - </a:t>
            </a:r>
            <a:r>
              <a:rPr lang="ru-RU" dirty="0" err="1"/>
              <a:t>чинбар</a:t>
            </a:r>
            <a:r>
              <a:rPr lang="ru-RU" dirty="0"/>
              <a:t> 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грубий</a:t>
            </a:r>
            <a:r>
              <a:rPr lang="ru-RU" dirty="0"/>
              <a:t> і </a:t>
            </a:r>
            <a:r>
              <a:rPr lang="ru-RU" dirty="0" err="1"/>
              <a:t>жорстокий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endParaRPr lang="ru-RU" dirty="0"/>
          </a:p>
          <a:p>
            <a:pPr algn="l"/>
            <a:r>
              <a:rPr lang="ru-RU" dirty="0"/>
              <a:t>• </a:t>
            </a:r>
            <a:r>
              <a:rPr lang="ru-RU" dirty="0" err="1"/>
              <a:t>Дівчина</a:t>
            </a:r>
            <a:r>
              <a:rPr lang="ru-RU" dirty="0"/>
              <a:t> з </a:t>
            </a:r>
            <a:r>
              <a:rPr lang="ru-RU" dirty="0" err="1"/>
              <a:t>вулиці</a:t>
            </a:r>
            <a:r>
              <a:rPr lang="ru-RU" dirty="0"/>
              <a:t> Маре - перша жертва </a:t>
            </a:r>
            <a:r>
              <a:rPr lang="ru-RU" dirty="0" err="1"/>
              <a:t>Гренуя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Джузеппе </a:t>
            </a:r>
            <a:r>
              <a:rPr lang="ru-RU" dirty="0" err="1"/>
              <a:t>Бальдіні</a:t>
            </a:r>
            <a:r>
              <a:rPr lang="ru-RU" dirty="0"/>
              <a:t> - </a:t>
            </a:r>
            <a:r>
              <a:rPr lang="ru-RU" dirty="0" err="1"/>
              <a:t>паризький</a:t>
            </a:r>
            <a:r>
              <a:rPr lang="ru-RU" dirty="0"/>
              <a:t> </a:t>
            </a:r>
            <a:r>
              <a:rPr lang="ru-RU" dirty="0" err="1"/>
              <a:t>парфумер</a:t>
            </a:r>
            <a:r>
              <a:rPr lang="ru-RU" dirty="0"/>
              <a:t> . Не </a:t>
            </a:r>
            <a:r>
              <a:rPr lang="ru-RU" dirty="0" err="1"/>
              <a:t>володіючи</a:t>
            </a:r>
            <a:r>
              <a:rPr lang="ru-RU" dirty="0"/>
              <a:t> </a:t>
            </a:r>
            <a:r>
              <a:rPr lang="ru-RU" dirty="0" err="1"/>
              <a:t>жодними</a:t>
            </a:r>
            <a:r>
              <a:rPr lang="ru-RU" dirty="0"/>
              <a:t> </a:t>
            </a:r>
            <a:r>
              <a:rPr lang="ru-RU" dirty="0" err="1"/>
              <a:t>творчими</a:t>
            </a:r>
            <a:r>
              <a:rPr lang="ru-RU" dirty="0"/>
              <a:t> талантами в </a:t>
            </a:r>
            <a:r>
              <a:rPr lang="ru-RU" dirty="0" err="1"/>
              <a:t>парфумерії</a:t>
            </a:r>
            <a:r>
              <a:rPr lang="ru-RU" dirty="0"/>
              <a:t> 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збереженні</a:t>
            </a:r>
            <a:r>
              <a:rPr lang="ru-RU" dirty="0"/>
              <a:t> </a:t>
            </a:r>
            <a:r>
              <a:rPr lang="ru-RU" dirty="0" err="1"/>
              <a:t>ароматів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Персонаж</a:t>
            </a:r>
            <a:r>
              <a:rPr lang="uk-UA" dirty="0"/>
              <a:t>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6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err="1"/>
              <a:t>Шеньє</a:t>
            </a:r>
            <a:r>
              <a:rPr lang="ru-RU" dirty="0"/>
              <a:t> - </a:t>
            </a:r>
            <a:r>
              <a:rPr lang="ru-RU" dirty="0" err="1"/>
              <a:t>підмайстер</a:t>
            </a:r>
            <a:r>
              <a:rPr lang="ru-RU" dirty="0"/>
              <a:t> </a:t>
            </a:r>
            <a:r>
              <a:rPr lang="ru-RU" dirty="0" err="1"/>
              <a:t>Бальдіні</a:t>
            </a:r>
            <a:r>
              <a:rPr lang="ru-RU" dirty="0"/>
              <a:t> .</a:t>
            </a:r>
          </a:p>
          <a:p>
            <a:pPr algn="l"/>
            <a:r>
              <a:rPr lang="ru-RU" dirty="0"/>
              <a:t>• </a:t>
            </a:r>
            <a:r>
              <a:rPr lang="ru-RU" dirty="0" err="1"/>
              <a:t>Пелісьє</a:t>
            </a:r>
            <a:r>
              <a:rPr lang="ru-RU" dirty="0"/>
              <a:t> - конкурент </a:t>
            </a:r>
            <a:r>
              <a:rPr lang="ru-RU" dirty="0" err="1"/>
              <a:t>Бальдіні</a:t>
            </a:r>
            <a:r>
              <a:rPr lang="ru-RU" dirty="0"/>
              <a:t> , </a:t>
            </a:r>
            <a:r>
              <a:rPr lang="ru-RU" dirty="0" err="1"/>
              <a:t>найпопулярніший</a:t>
            </a:r>
            <a:r>
              <a:rPr lang="ru-RU" dirty="0"/>
              <a:t> </a:t>
            </a:r>
            <a:r>
              <a:rPr lang="ru-RU" dirty="0" err="1"/>
              <a:t>парфумер</a:t>
            </a:r>
            <a:r>
              <a:rPr lang="ru-RU" dirty="0"/>
              <a:t> 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згадується</a:t>
            </a:r>
            <a:r>
              <a:rPr lang="ru-RU" dirty="0"/>
              <a:t> , </a:t>
            </a:r>
            <a:r>
              <a:rPr lang="ru-RU" dirty="0" err="1"/>
              <a:t>особисто</a:t>
            </a:r>
            <a:r>
              <a:rPr lang="ru-RU" dirty="0"/>
              <a:t> не </a:t>
            </a:r>
            <a:r>
              <a:rPr lang="ru-RU" dirty="0" err="1"/>
              <a:t>з'являється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• </a:t>
            </a:r>
            <a:r>
              <a:rPr lang="ru-RU" dirty="0" err="1"/>
              <a:t>Маркіз</a:t>
            </a:r>
            <a:r>
              <a:rPr lang="ru-RU" dirty="0"/>
              <a:t> де ла </a:t>
            </a:r>
            <a:r>
              <a:rPr lang="ru-RU" dirty="0" err="1"/>
              <a:t>Тайад</a:t>
            </a:r>
            <a:r>
              <a:rPr lang="ru-RU" dirty="0"/>
              <a:t> - </a:t>
            </a:r>
            <a:r>
              <a:rPr lang="ru-RU" dirty="0" err="1"/>
              <a:t>Еспінасс</a:t>
            </a:r>
            <a:r>
              <a:rPr lang="ru-RU" dirty="0"/>
              <a:t> - </a:t>
            </a:r>
            <a:r>
              <a:rPr lang="ru-RU" dirty="0" err="1"/>
              <a:t>ексцентричний</a:t>
            </a:r>
            <a:r>
              <a:rPr lang="ru-RU" dirty="0"/>
              <a:t> </a:t>
            </a:r>
            <a:r>
              <a:rPr lang="ru-RU" dirty="0" err="1"/>
              <a:t>творець</a:t>
            </a:r>
            <a:r>
              <a:rPr lang="ru-RU" dirty="0"/>
              <a:t> « </a:t>
            </a:r>
            <a:r>
              <a:rPr lang="ru-RU" dirty="0" err="1"/>
              <a:t>флюїдальної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».</a:t>
            </a:r>
          </a:p>
          <a:p>
            <a:pPr algn="l"/>
            <a:r>
              <a:rPr lang="ru-RU" dirty="0"/>
              <a:t>• Мадам </a:t>
            </a:r>
            <a:r>
              <a:rPr lang="ru-RU" dirty="0" err="1"/>
              <a:t>Арнульфо</a:t>
            </a:r>
            <a:r>
              <a:rPr lang="ru-RU" dirty="0"/>
              <a:t> - вдова </a:t>
            </a:r>
            <a:r>
              <a:rPr lang="ru-RU" dirty="0" err="1"/>
              <a:t>парфумера</a:t>
            </a:r>
            <a:r>
              <a:rPr lang="ru-RU" dirty="0"/>
              <a:t> з </a:t>
            </a:r>
            <a:r>
              <a:rPr lang="ru-RU" dirty="0" err="1"/>
              <a:t>Грасса</a:t>
            </a:r>
            <a:r>
              <a:rPr lang="ru-RU" dirty="0"/>
              <a:t> .</a:t>
            </a:r>
          </a:p>
          <a:p>
            <a:pPr algn="l"/>
            <a:r>
              <a:rPr lang="ru-RU" dirty="0"/>
              <a:t>• </a:t>
            </a:r>
            <a:r>
              <a:rPr lang="ru-RU" dirty="0" err="1"/>
              <a:t>Домінік</a:t>
            </a:r>
            <a:r>
              <a:rPr lang="ru-RU" dirty="0"/>
              <a:t> </a:t>
            </a:r>
            <a:r>
              <a:rPr lang="ru-RU" dirty="0" err="1"/>
              <a:t>Дрюо</a:t>
            </a:r>
            <a:r>
              <a:rPr lang="ru-RU" dirty="0"/>
              <a:t> - </a:t>
            </a:r>
            <a:r>
              <a:rPr lang="ru-RU" dirty="0" err="1"/>
              <a:t>майстер</a:t>
            </a:r>
            <a:r>
              <a:rPr lang="ru-RU" dirty="0"/>
              <a:t>- </a:t>
            </a:r>
            <a:r>
              <a:rPr lang="ru-RU" dirty="0" err="1"/>
              <a:t>парфумер</a:t>
            </a:r>
            <a:r>
              <a:rPr lang="ru-RU" dirty="0"/>
              <a:t> з </a:t>
            </a:r>
            <a:r>
              <a:rPr lang="ru-RU" dirty="0" err="1"/>
              <a:t>Грасса</a:t>
            </a:r>
            <a:r>
              <a:rPr lang="ru-RU" dirty="0"/>
              <a:t> і </a:t>
            </a:r>
            <a:r>
              <a:rPr lang="ru-RU" dirty="0" err="1"/>
              <a:t>коханець</a:t>
            </a:r>
            <a:r>
              <a:rPr lang="ru-RU" dirty="0"/>
              <a:t> Мадам </a:t>
            </a:r>
            <a:r>
              <a:rPr lang="ru-RU" dirty="0" err="1"/>
              <a:t>Арнульфо</a:t>
            </a:r>
            <a:r>
              <a:rPr lang="ru-RU" dirty="0"/>
              <a:t> .</a:t>
            </a:r>
          </a:p>
          <a:p>
            <a:pPr algn="l"/>
            <a:r>
              <a:rPr lang="ru-RU" dirty="0"/>
              <a:t>• Антуан </a:t>
            </a:r>
            <a:r>
              <a:rPr lang="ru-RU" dirty="0" err="1"/>
              <a:t>Ріші</a:t>
            </a:r>
            <a:r>
              <a:rPr lang="ru-RU" dirty="0"/>
              <a:t> - </a:t>
            </a:r>
            <a:r>
              <a:rPr lang="ru-RU" dirty="0" err="1"/>
              <a:t>Другий</a:t>
            </a:r>
            <a:r>
              <a:rPr lang="ru-RU" dirty="0"/>
              <a:t> Консул </a:t>
            </a:r>
            <a:r>
              <a:rPr lang="ru-RU" dirty="0" err="1"/>
              <a:t>Грасса</a:t>
            </a:r>
            <a:r>
              <a:rPr lang="ru-RU" dirty="0"/>
              <a:t> , </a:t>
            </a:r>
            <a:r>
              <a:rPr lang="ru-RU" dirty="0" err="1"/>
              <a:t>проникливий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• Лаура </a:t>
            </a:r>
            <a:r>
              <a:rPr lang="ru-RU" dirty="0" err="1"/>
              <a:t>Ріші</a:t>
            </a:r>
            <a:r>
              <a:rPr lang="ru-RU" dirty="0"/>
              <a:t> - </a:t>
            </a:r>
            <a:r>
              <a:rPr lang="ru-RU" dirty="0" err="1"/>
              <a:t>його</a:t>
            </a:r>
            <a:r>
              <a:rPr lang="ru-RU" dirty="0"/>
              <a:t> дочка , </a:t>
            </a:r>
            <a:r>
              <a:rPr lang="ru-RU" dirty="0" err="1"/>
              <a:t>рудоволоса</a:t>
            </a:r>
            <a:r>
              <a:rPr lang="ru-RU" dirty="0"/>
              <a:t> </a:t>
            </a:r>
            <a:r>
              <a:rPr lang="ru-RU" dirty="0" err="1"/>
              <a:t>красуня</a:t>
            </a:r>
            <a:r>
              <a:rPr lang="ru-RU" dirty="0"/>
              <a:t>. </a:t>
            </a:r>
            <a:r>
              <a:rPr lang="ru-RU" dirty="0" err="1"/>
              <a:t>Остання</a:t>
            </a:r>
            <a:r>
              <a:rPr lang="ru-RU" dirty="0"/>
              <a:t> жертва </a:t>
            </a:r>
            <a:r>
              <a:rPr lang="ru-RU" dirty="0" err="1"/>
              <a:t>Гренуя</a:t>
            </a:r>
            <a:r>
              <a:rPr lang="ru-RU" dirty="0"/>
              <a:t>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персонажі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58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Дії</a:t>
            </a:r>
            <a:r>
              <a:rPr lang="ru-RU" dirty="0" smtClean="0"/>
              <a:t>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XVIII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algn="l"/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народжується</a:t>
            </a:r>
            <a:r>
              <a:rPr lang="ru-RU" dirty="0"/>
              <a:t> 17 </a:t>
            </a:r>
            <a:r>
              <a:rPr lang="ru-RU" dirty="0" err="1"/>
              <a:t>липня</a:t>
            </a:r>
            <a:r>
              <a:rPr lang="ru-RU" dirty="0"/>
              <a:t> 1738 і </a:t>
            </a:r>
            <a:r>
              <a:rPr lang="ru-RU" dirty="0" err="1"/>
              <a:t>вмирає</a:t>
            </a:r>
            <a:r>
              <a:rPr lang="ru-RU" dirty="0"/>
              <a:t> 25 </a:t>
            </a:r>
            <a:r>
              <a:rPr lang="ru-RU" dirty="0" err="1"/>
              <a:t>червня</a:t>
            </a:r>
            <a:r>
              <a:rPr lang="ru-RU" dirty="0"/>
              <a:t> 1767 </a:t>
            </a:r>
            <a:endParaRPr lang="ru-RU" dirty="0" smtClean="0"/>
          </a:p>
          <a:p>
            <a:pPr algn="l"/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дівчиною</a:t>
            </a:r>
            <a:r>
              <a:rPr lang="ru-RU" dirty="0"/>
              <a:t> з </a:t>
            </a:r>
            <a:r>
              <a:rPr lang="ru-RU" dirty="0" err="1"/>
              <a:t>вулиці</a:t>
            </a:r>
            <a:r>
              <a:rPr lang="ru-RU" dirty="0"/>
              <a:t> Маре - 1 </a:t>
            </a:r>
            <a:r>
              <a:rPr lang="ru-RU" dirty="0" err="1"/>
              <a:t>вересня</a:t>
            </a:r>
            <a:r>
              <a:rPr lang="ru-RU" dirty="0"/>
              <a:t> 1753 ; </a:t>
            </a:r>
            <a:endParaRPr lang="ru-RU" dirty="0" smtClean="0"/>
          </a:p>
          <a:p>
            <a:pPr algn="l"/>
            <a:r>
              <a:rPr lang="ru-RU" dirty="0" smtClean="0"/>
              <a:t>15 </a:t>
            </a:r>
            <a:r>
              <a:rPr lang="ru-RU" dirty="0" err="1"/>
              <a:t>квітня</a:t>
            </a:r>
            <a:r>
              <a:rPr lang="ru-RU" dirty="0"/>
              <a:t> 1766 - герою </a:t>
            </a:r>
            <a:r>
              <a:rPr lang="ru-RU" dirty="0" err="1"/>
              <a:t>зачитують</a:t>
            </a:r>
            <a:r>
              <a:rPr lang="ru-RU" dirty="0"/>
              <a:t> </a:t>
            </a:r>
            <a:r>
              <a:rPr lang="ru-RU" dirty="0" err="1"/>
              <a:t>вирок</a:t>
            </a:r>
            <a:r>
              <a:rPr lang="ru-RU" dirty="0"/>
              <a:t>.</a:t>
            </a:r>
          </a:p>
          <a:p>
            <a:pPr algn="l"/>
            <a:r>
              <a:rPr lang="ru-RU" dirty="0" smtClean="0"/>
              <a:t>Мадам </a:t>
            </a:r>
            <a:r>
              <a:rPr lang="ru-RU" dirty="0" err="1" smtClean="0"/>
              <a:t>Гайяр</a:t>
            </a:r>
            <a:r>
              <a:rPr lang="ru-RU" dirty="0" smtClean="0"/>
              <a:t> </a:t>
            </a:r>
            <a:r>
              <a:rPr lang="ru-RU" dirty="0" err="1"/>
              <a:t>помре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старості</a:t>
            </a:r>
            <a:r>
              <a:rPr lang="ru-RU" dirty="0"/>
              <a:t> в 1799 </a:t>
            </a:r>
            <a:r>
              <a:rPr lang="ru-RU" dirty="0" err="1"/>
              <a:t>році</a:t>
            </a:r>
            <a:r>
              <a:rPr lang="ru-RU" dirty="0"/>
              <a:t>, а </a:t>
            </a:r>
            <a:r>
              <a:rPr lang="ru-RU" dirty="0" err="1"/>
              <a:t>маркіз</a:t>
            </a:r>
            <a:r>
              <a:rPr lang="ru-RU" dirty="0"/>
              <a:t> </a:t>
            </a:r>
            <a:r>
              <a:rPr lang="ru-RU" dirty="0" err="1"/>
              <a:t>Тайад</a:t>
            </a:r>
            <a:r>
              <a:rPr lang="ru-RU" dirty="0"/>
              <a:t> - </a:t>
            </a:r>
            <a:r>
              <a:rPr lang="ru-RU" dirty="0" err="1"/>
              <a:t>Еспінасс</a:t>
            </a:r>
            <a:r>
              <a:rPr lang="ru-RU" dirty="0"/>
              <a:t> - </a:t>
            </a:r>
            <a:r>
              <a:rPr lang="ru-RU" dirty="0" err="1"/>
              <a:t>пропаде</a:t>
            </a:r>
            <a:r>
              <a:rPr lang="ru-RU" dirty="0"/>
              <a:t> в горах в 1764 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 err="1"/>
              <a:t>Трагічна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Джузеппе </a:t>
            </a:r>
            <a:r>
              <a:rPr lang="ru-RU" dirty="0" err="1"/>
              <a:t>Бальдіні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«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прив'язана</a:t>
            </a:r>
            <a:r>
              <a:rPr lang="ru-RU" dirty="0"/>
              <a:t>» до 1756 - початку </a:t>
            </a:r>
            <a:r>
              <a:rPr lang="ru-RU" dirty="0" err="1"/>
              <a:t>Семирічної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В </a:t>
            </a:r>
            <a:r>
              <a:rPr lang="ru-RU" dirty="0" err="1"/>
              <a:t>уяві</a:t>
            </a:r>
            <a:r>
              <a:rPr lang="ru-RU" dirty="0"/>
              <a:t> </a:t>
            </a:r>
            <a:r>
              <a:rPr lang="ru-RU" dirty="0" err="1"/>
              <a:t>Гренуя</a:t>
            </a:r>
            <a:r>
              <a:rPr lang="ru-RU" dirty="0"/>
              <a:t> , </a:t>
            </a:r>
            <a:r>
              <a:rPr lang="ru-RU" dirty="0" err="1"/>
              <a:t>помічені</a:t>
            </a:r>
            <a:r>
              <a:rPr lang="ru-RU" dirty="0"/>
              <a:t> датами, </a:t>
            </a:r>
            <a:r>
              <a:rPr lang="ru-RU" dirty="0" err="1"/>
              <a:t>немов</a:t>
            </a:r>
            <a:r>
              <a:rPr lang="ru-RU" dirty="0"/>
              <a:t> </a:t>
            </a:r>
            <a:r>
              <a:rPr lang="ru-RU" dirty="0" err="1"/>
              <a:t>пляшки</a:t>
            </a:r>
            <a:r>
              <a:rPr lang="ru-RU" dirty="0"/>
              <a:t> </a:t>
            </a:r>
            <a:r>
              <a:rPr lang="ru-RU" dirty="0" err="1"/>
              <a:t>витриманого</a:t>
            </a:r>
            <a:r>
              <a:rPr lang="ru-RU" dirty="0"/>
              <a:t> вина ,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аромати</a:t>
            </a:r>
            <a:r>
              <a:rPr lang="ru-RU" dirty="0"/>
              <a:t>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відчував</a:t>
            </a:r>
            <a:r>
              <a:rPr lang="ru-RU" dirty="0"/>
              <a:t> : « </a:t>
            </a:r>
            <a:r>
              <a:rPr lang="ru-RU" dirty="0" err="1"/>
              <a:t>келих</a:t>
            </a:r>
            <a:r>
              <a:rPr lang="ru-RU" dirty="0"/>
              <a:t> аромату 1752 » , « бутиль1744 року».</a:t>
            </a: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Час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17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Сюжет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закінчується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і </a:t>
            </a:r>
            <a:r>
              <a:rPr lang="ru-RU" dirty="0" err="1"/>
              <a:t>тій</a:t>
            </a:r>
            <a:r>
              <a:rPr lang="ru-RU" dirty="0"/>
              <a:t> же </a:t>
            </a:r>
            <a:r>
              <a:rPr lang="ru-RU" dirty="0" err="1"/>
              <a:t>точці</a:t>
            </a:r>
            <a:r>
              <a:rPr lang="ru-RU" dirty="0"/>
              <a:t> Парижа - на </a:t>
            </a:r>
            <a:r>
              <a:rPr lang="ru-RU" dirty="0" err="1"/>
              <a:t>кладовищі</a:t>
            </a:r>
            <a:r>
              <a:rPr lang="ru-RU" dirty="0"/>
              <a:t> </a:t>
            </a:r>
            <a:r>
              <a:rPr lang="ru-RU" dirty="0" err="1"/>
              <a:t>Невинних</a:t>
            </a:r>
            <a:r>
              <a:rPr lang="ru-RU" dirty="0"/>
              <a:t> .</a:t>
            </a:r>
          </a:p>
          <a:p>
            <a:r>
              <a:rPr lang="ru-RU" dirty="0" err="1"/>
              <a:t>Подорожі</a:t>
            </a:r>
            <a:r>
              <a:rPr lang="ru-RU" dirty="0"/>
              <a:t> героя не </a:t>
            </a:r>
            <a:r>
              <a:rPr lang="ru-RU" dirty="0" err="1"/>
              <a:t>виходять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. З Парижа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переміщається</a:t>
            </a:r>
            <a:r>
              <a:rPr lang="ru-RU" dirty="0"/>
              <a:t> на вершину </a:t>
            </a:r>
            <a:r>
              <a:rPr lang="ru-RU" dirty="0" err="1"/>
              <a:t>згаслого</a:t>
            </a:r>
            <a:r>
              <a:rPr lang="ru-RU" dirty="0"/>
              <a:t> вулкана </a:t>
            </a:r>
            <a:r>
              <a:rPr lang="ru-RU" dirty="0" err="1"/>
              <a:t>Плон</a:t>
            </a:r>
            <a:r>
              <a:rPr lang="ru-RU" dirty="0"/>
              <a:t> -</a:t>
            </a:r>
            <a:r>
              <a:rPr lang="ru-RU" dirty="0" err="1"/>
              <a:t>дю</a:t>
            </a:r>
            <a:r>
              <a:rPr lang="ru-RU" dirty="0"/>
              <a:t>- </a:t>
            </a:r>
            <a:r>
              <a:rPr lang="ru-RU" dirty="0" err="1" smtClean="0"/>
              <a:t>Канталь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провінції</a:t>
            </a:r>
            <a:r>
              <a:rPr lang="ru-RU" dirty="0"/>
              <a:t> Овернь . </a:t>
            </a:r>
            <a:r>
              <a:rPr lang="ru-RU" dirty="0" err="1"/>
              <a:t>Після</a:t>
            </a:r>
            <a:r>
              <a:rPr lang="ru-RU" dirty="0"/>
              <a:t> - на шляху героя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Монпельє</a:t>
            </a:r>
            <a:r>
              <a:rPr lang="ru-RU" dirty="0"/>
              <a:t> 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південний</a:t>
            </a:r>
            <a:r>
              <a:rPr lang="ru-RU" dirty="0"/>
              <a:t> </a:t>
            </a:r>
            <a:r>
              <a:rPr lang="ru-RU" dirty="0" err="1"/>
              <a:t>приморський</a:t>
            </a:r>
            <a:r>
              <a:rPr lang="ru-RU" dirty="0"/>
              <a:t> </a:t>
            </a:r>
            <a:r>
              <a:rPr lang="ru-RU" dirty="0" err="1"/>
              <a:t>Грасс</a:t>
            </a:r>
            <a:r>
              <a:rPr lang="ru-RU" dirty="0"/>
              <a:t> . У </a:t>
            </a:r>
            <a:r>
              <a:rPr lang="ru-RU" dirty="0" err="1"/>
              <a:t>гонитві</a:t>
            </a:r>
            <a:r>
              <a:rPr lang="ru-RU" dirty="0"/>
              <a:t> за </a:t>
            </a:r>
            <a:r>
              <a:rPr lang="ru-RU" dirty="0" err="1"/>
              <a:t>дівчиною</a:t>
            </a:r>
            <a:r>
              <a:rPr lang="ru-RU" dirty="0"/>
              <a:t> </a:t>
            </a:r>
            <a:r>
              <a:rPr lang="ru-RU" dirty="0" err="1"/>
              <a:t>Гренуй</a:t>
            </a:r>
            <a:r>
              <a:rPr lang="ru-RU" dirty="0"/>
              <a:t> </a:t>
            </a:r>
            <a:r>
              <a:rPr lang="ru-RU" dirty="0" err="1"/>
              <a:t>відправляється</a:t>
            </a:r>
            <a:r>
              <a:rPr lang="ru-RU" dirty="0"/>
              <a:t> в Ла- </a:t>
            </a:r>
            <a:r>
              <a:rPr lang="ru-RU" dirty="0" err="1"/>
              <a:t>Напуль</a:t>
            </a:r>
            <a:r>
              <a:rPr lang="ru-RU" dirty="0"/>
              <a:t> 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Грасс</a:t>
            </a:r>
            <a:r>
              <a:rPr lang="ru-RU" dirty="0"/>
              <a:t> і </a:t>
            </a:r>
            <a:r>
              <a:rPr lang="ru-RU" dirty="0" err="1"/>
              <a:t>знову</a:t>
            </a:r>
            <a:r>
              <a:rPr lang="ru-RU" dirty="0"/>
              <a:t> Париж .</a:t>
            </a:r>
          </a:p>
          <a:p>
            <a:r>
              <a:rPr lang="ru-RU" dirty="0" smtClean="0"/>
              <a:t>Так </a:t>
            </a:r>
            <a:r>
              <a:rPr lang="ru-RU" dirty="0" err="1"/>
              <a:t>Гренуй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спостерігає</a:t>
            </a:r>
            <a:r>
              <a:rPr lang="ru-RU" dirty="0"/>
              <a:t> </a:t>
            </a:r>
            <a:r>
              <a:rPr lang="ru-RU" dirty="0" err="1"/>
              <a:t>феєрверк</a:t>
            </a:r>
            <a:r>
              <a:rPr lang="ru-RU" dirty="0"/>
              <a:t> у </a:t>
            </a:r>
            <a:r>
              <a:rPr lang="ru-RU" dirty="0" err="1"/>
              <a:t>Парижі</a:t>
            </a:r>
            <a:r>
              <a:rPr lang="ru-RU" dirty="0"/>
              <a:t> на </a:t>
            </a:r>
            <a:r>
              <a:rPr lang="ru-RU" dirty="0" err="1"/>
              <a:t>Королівському</a:t>
            </a:r>
            <a:r>
              <a:rPr lang="ru-RU" dirty="0"/>
              <a:t> мосту , </a:t>
            </a:r>
            <a:r>
              <a:rPr lang="ru-RU" dirty="0" err="1"/>
              <a:t>підходить</a:t>
            </a:r>
            <a:r>
              <a:rPr lang="ru-RU" dirty="0"/>
              <a:t> до </a:t>
            </a:r>
            <a:r>
              <a:rPr lang="ru-RU" dirty="0" err="1"/>
              <a:t>галереї</a:t>
            </a:r>
            <a:r>
              <a:rPr lang="ru-RU" dirty="0"/>
              <a:t> Лувру ,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ніжний</a:t>
            </a:r>
            <a:r>
              <a:rPr lang="ru-RU" dirty="0"/>
              <a:t> запах і </a:t>
            </a:r>
            <a:r>
              <a:rPr lang="ru-RU" dirty="0" err="1"/>
              <a:t>йде</a:t>
            </a:r>
            <a:r>
              <a:rPr lang="ru-RU" dirty="0"/>
              <a:t> по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сліду</a:t>
            </a:r>
            <a:r>
              <a:rPr lang="ru-RU" dirty="0"/>
              <a:t> 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відходить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павільйону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, </a:t>
            </a:r>
            <a:r>
              <a:rPr lang="ru-RU" dirty="0" err="1"/>
              <a:t>повертає</a:t>
            </a:r>
            <a:r>
              <a:rPr lang="ru-RU" dirty="0"/>
              <a:t> назад і переходить через </a:t>
            </a:r>
            <a:r>
              <a:rPr lang="ru-RU" dirty="0" err="1"/>
              <a:t>міст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 берег. </a:t>
            </a:r>
            <a:r>
              <a:rPr lang="ru-RU" dirty="0" err="1"/>
              <a:t>Подальший</a:t>
            </a:r>
            <a:r>
              <a:rPr lang="ru-RU" dirty="0"/>
              <a:t> маршрут : особняк </a:t>
            </a:r>
            <a:r>
              <a:rPr lang="ru-RU" dirty="0" err="1"/>
              <a:t>Майї</a:t>
            </a:r>
            <a:r>
              <a:rPr lang="ru-RU" dirty="0"/>
              <a:t> - набережна </a:t>
            </a:r>
            <a:r>
              <a:rPr lang="ru-RU" dirty="0" err="1"/>
              <a:t>Малаке</a:t>
            </a:r>
            <a:r>
              <a:rPr lang="ru-RU" dirty="0"/>
              <a:t> - </a:t>
            </a:r>
            <a:r>
              <a:rPr lang="ru-RU" dirty="0" err="1"/>
              <a:t>вулиця</a:t>
            </a:r>
            <a:r>
              <a:rPr lang="ru-RU" dirty="0"/>
              <a:t> Сени - </a:t>
            </a:r>
            <a:r>
              <a:rPr lang="ru-RU" dirty="0" err="1"/>
              <a:t>вулиця</a:t>
            </a:r>
            <a:r>
              <a:rPr lang="ru-RU" dirty="0"/>
              <a:t> Маре.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докладно</a:t>
            </a:r>
            <a:r>
              <a:rPr lang="ru-RU" dirty="0"/>
              <a:t> </a:t>
            </a:r>
            <a:r>
              <a:rPr lang="ru-RU" dirty="0" err="1"/>
              <a:t>описані</a:t>
            </a:r>
            <a:r>
              <a:rPr lang="ru-RU" dirty="0"/>
              <a:t> лавка і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парфумера</a:t>
            </a:r>
            <a:r>
              <a:rPr lang="ru-RU" dirty="0"/>
              <a:t> </a:t>
            </a:r>
            <a:r>
              <a:rPr lang="ru-RU" dirty="0" err="1"/>
              <a:t>Бальдіні</a:t>
            </a:r>
            <a:r>
              <a:rPr lang="ru-RU" dirty="0"/>
              <a:t> на Мосту </a:t>
            </a:r>
            <a:r>
              <a:rPr lang="ru-RU" dirty="0" err="1"/>
              <a:t>Міняв</a:t>
            </a:r>
            <a:r>
              <a:rPr lang="ru-RU" dirty="0"/>
              <a:t> , і </a:t>
            </a:r>
            <a:r>
              <a:rPr lang="ru-RU" dirty="0" err="1"/>
              <a:t>прогулянки</a:t>
            </a:r>
            <a:r>
              <a:rPr lang="ru-RU" dirty="0"/>
              <a:t> </a:t>
            </a:r>
            <a:r>
              <a:rPr lang="ru-RU" dirty="0" err="1"/>
              <a:t>Бальдіні</a:t>
            </a:r>
            <a:r>
              <a:rPr lang="ru-RU" dirty="0"/>
              <a:t> до Нового мосту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uk-UA" dirty="0" err="1"/>
              <a:t>ісце</a:t>
            </a:r>
            <a:r>
              <a:rPr lang="uk-UA" dirty="0"/>
              <a:t> подій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365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</TotalTime>
  <Words>953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Роман “Запахи. Історія одного вбивці. ”</vt:lpstr>
      <vt:lpstr>Патрік Зюскінд </vt:lpstr>
      <vt:lpstr>Біографія</vt:lpstr>
      <vt:lpstr>Роман “Запахи. Історія одного вбивці. ”</vt:lpstr>
      <vt:lpstr>Презентация PowerPoint</vt:lpstr>
      <vt:lpstr>Персонажі </vt:lpstr>
      <vt:lpstr>персонажі</vt:lpstr>
      <vt:lpstr>Час </vt:lpstr>
      <vt:lpstr>Місце подій </vt:lpstr>
      <vt:lpstr>Экранізація </vt:lpstr>
      <vt:lpstr>Цікаві факти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“Запахи. Історія одного вбивці. ”</dc:title>
  <dc:creator>Shrek</dc:creator>
  <cp:lastModifiedBy>Shrek</cp:lastModifiedBy>
  <cp:revision>3</cp:revision>
  <dcterms:created xsi:type="dcterms:W3CDTF">2014-05-15T18:36:26Z</dcterms:created>
  <dcterms:modified xsi:type="dcterms:W3CDTF">2014-05-15T19:01:20Z</dcterms:modified>
</cp:coreProperties>
</file>