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8D424-68E4-4E35-987D-5A99B6306E1B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B0F75-8411-4051-B30B-F3847A139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B0F75-8411-4051-B30B-F3847A139B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007D-4476-4FD6-8089-B019E831C2B1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163E-8458-49CB-87E2-C24031045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92696" y="594928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0" lvl="4" indent="-228600">
              <a:spcBef>
                <a:spcPts val="400"/>
              </a:spcBef>
              <a:buSzPct val="25000"/>
            </a:pP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Існує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лише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один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істинний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закон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той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який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допомагає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стати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вільним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.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Іншого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baseline="0" dirty="0" err="1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немає</a:t>
            </a:r>
            <a:r>
              <a:rPr lang="uk-UA" sz="2000" b="0" i="1" u="none" strike="noStrike" cap="none" baseline="0" dirty="0" smtClean="0">
                <a:solidFill>
                  <a:schemeClr val="dk1"/>
                </a:solidFill>
                <a:latin typeface="Segoe Print" pitchFamily="2" charset="0"/>
                <a:ea typeface="Arial"/>
                <a:cs typeface="Arial"/>
                <a:sym typeface="Arial"/>
              </a:rPr>
              <a:t>.</a:t>
            </a:r>
            <a:endParaRPr lang="en-US" sz="2000" b="0" i="1" u="none" strike="noStrike" cap="none" baseline="0" dirty="0" smtClean="0">
              <a:solidFill>
                <a:schemeClr val="dk1"/>
              </a:solidFill>
              <a:latin typeface="Segoe Pri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0"/>
            <a:ext cx="54360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Річард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Девіс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Бах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D5A87"/>
              </a:buClr>
              <a:buSzTx/>
            </a:pPr>
            <a:r>
              <a:rPr lang="ru-RU" sz="2000" dirty="0" smtClean="0">
                <a:latin typeface="Century Gothic" pitchFamily="34" charset="0"/>
              </a:rPr>
              <a:t>До </a:t>
            </a:r>
            <a:r>
              <a:rPr lang="ru-RU" sz="2000" dirty="0" err="1" smtClean="0">
                <a:latin typeface="Century Gothic" pitchFamily="34" charset="0"/>
              </a:rPr>
              <a:t>збірки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увійшли</a:t>
            </a:r>
            <a:r>
              <a:rPr lang="ru-RU" sz="2000" dirty="0" smtClean="0">
                <a:latin typeface="Century Gothic" pitchFamily="34" charset="0"/>
              </a:rPr>
              <a:t>:</a:t>
            </a:r>
          </a:p>
          <a:p>
            <a:pPr>
              <a:buClr>
                <a:srgbClr val="2D5A87"/>
              </a:buClr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Чайка на  </a:t>
            </a:r>
            <a:r>
              <a:rPr lang="ru-RU" sz="2000" dirty="0" err="1" smtClean="0">
                <a:latin typeface="Century Gothic" pitchFamily="34" charset="0"/>
              </a:rPr>
              <a:t>ім’я</a:t>
            </a:r>
            <a:r>
              <a:rPr lang="ru-RU" sz="2000" dirty="0" smtClean="0">
                <a:latin typeface="Century Gothic" pitchFamily="34" charset="0"/>
              </a:rPr>
              <a:t> Джонатан </a:t>
            </a:r>
            <a:r>
              <a:rPr lang="ru-RU" sz="2000" dirty="0" err="1" smtClean="0">
                <a:latin typeface="Century Gothic" pitchFamily="34" charset="0"/>
              </a:rPr>
              <a:t>Лівінгстон</a:t>
            </a:r>
            <a:endParaRPr lang="ru-RU" sz="2000" dirty="0" smtClean="0">
              <a:latin typeface="Century Gothic" pitchFamily="34" charset="0"/>
            </a:endParaRP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err="1" smtClean="0">
                <a:latin typeface="Century Gothic" pitchFamily="34" charset="0"/>
              </a:rPr>
              <a:t>Чужий</a:t>
            </a:r>
            <a:r>
              <a:rPr lang="ru-RU" sz="2000" dirty="0" smtClean="0">
                <a:latin typeface="Century Gothic" pitchFamily="34" charset="0"/>
              </a:rPr>
              <a:t> на </a:t>
            </a:r>
            <a:r>
              <a:rPr lang="ru-RU" sz="2000" dirty="0" err="1" smtClean="0">
                <a:latin typeface="Century Gothic" pitchFamily="34" charset="0"/>
              </a:rPr>
              <a:t>землі</a:t>
            </a:r>
            <a:endParaRPr lang="ru-RU" sz="2000" dirty="0" smtClean="0">
              <a:latin typeface="Century Gothic" pitchFamily="34" charset="0"/>
            </a:endParaRP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err="1" smtClean="0">
                <a:latin typeface="Century Gothic" pitchFamily="34" charset="0"/>
              </a:rPr>
              <a:t>Біплан</a:t>
            </a:r>
            <a:endParaRPr lang="ru-RU" sz="2000" dirty="0" smtClean="0">
              <a:latin typeface="Century Gothic" pitchFamily="34" charset="0"/>
            </a:endParaRP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err="1" smtClean="0">
                <a:latin typeface="Century Gothic" pitchFamily="34" charset="0"/>
              </a:rPr>
              <a:t>Ніщо</a:t>
            </a:r>
            <a:r>
              <a:rPr lang="ru-RU" sz="2000" dirty="0" smtClean="0">
                <a:latin typeface="Century Gothic" pitchFamily="34" charset="0"/>
              </a:rPr>
              <a:t> не </a:t>
            </a:r>
            <a:r>
              <a:rPr lang="ru-RU" sz="2000" dirty="0" err="1" smtClean="0">
                <a:latin typeface="Century Gothic" pitchFamily="34" charset="0"/>
              </a:rPr>
              <a:t>випадкове</a:t>
            </a:r>
            <a:endParaRPr lang="ru-RU" sz="2000" dirty="0" smtClean="0">
              <a:latin typeface="Century Gothic" pitchFamily="34" charset="0"/>
            </a:endParaRP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Дар </a:t>
            </a:r>
            <a:r>
              <a:rPr lang="ru-RU" sz="2000" dirty="0" err="1" smtClean="0">
                <a:latin typeface="Century Gothic" pitchFamily="34" charset="0"/>
              </a:rPr>
              <a:t>крил</a:t>
            </a:r>
            <a:endParaRPr lang="ru-RU" sz="2000" dirty="0" smtClean="0">
              <a:latin typeface="Century Gothic" pitchFamily="34" charset="0"/>
            </a:endParaRP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err="1" smtClean="0">
                <a:latin typeface="Century Gothic" pitchFamily="34" charset="0"/>
              </a:rPr>
              <a:t>Немає</a:t>
            </a:r>
            <a:r>
              <a:rPr lang="ru-RU" sz="2000" dirty="0" smtClean="0">
                <a:latin typeface="Century Gothic" pitchFamily="34" charset="0"/>
              </a:rPr>
              <a:t> такого </a:t>
            </a:r>
            <a:r>
              <a:rPr lang="ru-RU" sz="2000" dirty="0" err="1" smtClean="0">
                <a:latin typeface="Century Gothic" pitchFamily="34" charset="0"/>
              </a:rPr>
              <a:t>місця</a:t>
            </a:r>
            <a:r>
              <a:rPr lang="ru-RU" sz="2000" dirty="0" smtClean="0">
                <a:latin typeface="Century Gothic" pitchFamily="34" charset="0"/>
              </a:rPr>
              <a:t> - " далеко"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ru-RU" sz="2000" dirty="0" err="1" smtClean="0">
                <a:latin typeface="Century Gothic" pitchFamily="34" charset="0"/>
              </a:rPr>
              <a:t>Ілюзії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84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Міст через вічність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Єдина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Втеча від безпеки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За межами розуму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Дар тому, хто народжений літати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Тхори рятувальники на морі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Тхори в піднебессі</a:t>
            </a:r>
          </a:p>
          <a:p>
            <a:pPr>
              <a:buClr>
                <a:srgbClr val="2D5A87"/>
              </a:buClr>
              <a:buSzTx/>
              <a:buFont typeface="Wingdings" pitchFamily="2" charset="2"/>
              <a:buChar char="v"/>
            </a:pPr>
            <a:r>
              <a:rPr lang="uk-UA" sz="2000" dirty="0" smtClean="0">
                <a:latin typeface="Century Gothic" pitchFamily="34" charset="0"/>
              </a:rPr>
              <a:t> Кишеньковий довідник месії</a:t>
            </a:r>
            <a:endParaRPr lang="uk-UA" sz="2000" dirty="0">
              <a:latin typeface="Century Gothic" pitchFamily="34" charset="0"/>
            </a:endParaRPr>
          </a:p>
        </p:txBody>
      </p:sp>
      <p:pic>
        <p:nvPicPr>
          <p:cNvPr id="6" name="Picture 10" descr="41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686744" cy="2361441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7" name="Picture 11" descr="445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583779" cy="2256060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8" name="Picture 12" descr="1295813909_1illuzii-ili-prik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88640"/>
            <a:ext cx="2088232" cy="268557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9" name="Picture 13" descr="97859550002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19331"/>
            <a:ext cx="1847769" cy="2737021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16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«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Чайка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ім'я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Джонатан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Лівінгстон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»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560"/>
              </a:spcBef>
              <a:buClr>
                <a:schemeClr val="dk1"/>
              </a:buClr>
              <a:buSzPct val="25000"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«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Чайка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на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ім'я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Джонатан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Лівінгстон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»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—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повість-притча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американського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письменника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Річарда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Баха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560"/>
              </a:spcBef>
              <a:buClr>
                <a:schemeClr val="dk1"/>
              </a:buClr>
              <a:buSzPct val="25000"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Повість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присвячена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самоудосконаленню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і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самопожертвуванню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.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entury Gothic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" name="Shape 40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732211" cy="29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hape 39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9000"/>
            <a:ext cx="3888432" cy="292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52"/>
          <p:cNvSpPr txBox="1">
            <a:spLocks/>
          </p:cNvSpPr>
          <p:nvPr/>
        </p:nvSpPr>
        <p:spPr>
          <a:xfrm>
            <a:off x="4716016" y="1124744"/>
            <a:ext cx="4177406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	1970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року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притча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була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вперше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опублікована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і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стала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бестселлером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за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38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тижнів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не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тільки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у США,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але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й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за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їх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межами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	1973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року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книгу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було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екранізовано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entury Gothic" pitchFamily="34" charset="0"/>
                <a:ea typeface="Arial"/>
                <a:cs typeface="Arial"/>
                <a:sym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entury Gothic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007" y="2967335"/>
            <a:ext cx="7721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Дякую за увагу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00506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Виконала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Скакалова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Олександра 11-А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560" y="3933056"/>
            <a:ext cx="6246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entury Gothic" pitchFamily="34" charset="0"/>
              </a:rPr>
              <a:t>Річард</a:t>
            </a:r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 err="1">
                <a:latin typeface="Century Gothic" pitchFamily="34" charset="0"/>
              </a:rPr>
              <a:t>Дейвіс</a:t>
            </a:r>
            <a:r>
              <a:rPr lang="ru-RU" sz="2000" b="1" dirty="0">
                <a:latin typeface="Century Gothic" pitchFamily="34" charset="0"/>
              </a:rPr>
              <a:t> Бах</a:t>
            </a:r>
            <a:r>
              <a:rPr lang="ru-RU" sz="2000" dirty="0">
                <a:latin typeface="Century Gothic" pitchFamily="34" charset="0"/>
              </a:rPr>
              <a:t>  — </a:t>
            </a:r>
            <a:r>
              <a:rPr lang="ru-RU" sz="2000" dirty="0" err="1">
                <a:latin typeface="Century Gothic" pitchFamily="34" charset="0"/>
              </a:rPr>
              <a:t>американський</a:t>
            </a:r>
            <a:r>
              <a:rPr lang="ru-RU" sz="2000" dirty="0">
                <a:latin typeface="Century Gothic" pitchFamily="34" charset="0"/>
              </a:rPr>
              <a:t> </a:t>
            </a:r>
            <a:r>
              <a:rPr lang="ru-RU" sz="2000" dirty="0" err="1" smtClean="0">
                <a:latin typeface="Century Gothic" pitchFamily="34" charset="0"/>
              </a:rPr>
              <a:t>письменник</a:t>
            </a:r>
            <a:r>
              <a:rPr lang="ru-RU" sz="2000" dirty="0">
                <a:latin typeface="Century Gothic" pitchFamily="34" charset="0"/>
              </a:rPr>
              <a:t>,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відомий</a:t>
            </a:r>
            <a:r>
              <a:rPr lang="ru-RU" sz="2000" dirty="0">
                <a:latin typeface="Century Gothic" pitchFamily="34" charset="0"/>
              </a:rPr>
              <a:t> як автор таких </a:t>
            </a:r>
            <a:r>
              <a:rPr lang="ru-RU" sz="2000" dirty="0" err="1">
                <a:latin typeface="Century Gothic" pitchFamily="34" charset="0"/>
              </a:rPr>
              <a:t>бестселерів</a:t>
            </a:r>
            <a:r>
              <a:rPr lang="ru-RU" sz="2000" dirty="0">
                <a:latin typeface="Century Gothic" pitchFamily="34" charset="0"/>
              </a:rPr>
              <a:t> як «Чайка на </a:t>
            </a:r>
            <a:r>
              <a:rPr lang="ru-RU" sz="2000" dirty="0" err="1">
                <a:latin typeface="Century Gothic" pitchFamily="34" charset="0"/>
              </a:rPr>
              <a:t>ім'я</a:t>
            </a:r>
            <a:r>
              <a:rPr lang="ru-RU" sz="2000" dirty="0">
                <a:latin typeface="Century Gothic" pitchFamily="34" charset="0"/>
              </a:rPr>
              <a:t> Джонатан </a:t>
            </a:r>
            <a:r>
              <a:rPr lang="ru-RU" sz="2000" dirty="0" err="1">
                <a:latin typeface="Century Gothic" pitchFamily="34" charset="0"/>
              </a:rPr>
              <a:t>Лівінгстон</a:t>
            </a:r>
            <a:r>
              <a:rPr lang="ru-RU" sz="2000" dirty="0">
                <a:latin typeface="Century Gothic" pitchFamily="34" charset="0"/>
              </a:rPr>
              <a:t>», «</a:t>
            </a:r>
            <a:r>
              <a:rPr lang="ru-RU" sz="2000" dirty="0" err="1">
                <a:latin typeface="Century Gothic" pitchFamily="34" charset="0"/>
              </a:rPr>
              <a:t>Ілюзії</a:t>
            </a:r>
            <a:r>
              <a:rPr lang="ru-RU" sz="2000" dirty="0">
                <a:latin typeface="Century Gothic" pitchFamily="34" charset="0"/>
              </a:rPr>
              <a:t>: </a:t>
            </a:r>
            <a:r>
              <a:rPr lang="ru-RU" sz="2000" dirty="0" err="1">
                <a:latin typeface="Century Gothic" pitchFamily="34" charset="0"/>
              </a:rPr>
              <a:t>Подорожі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месії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мимоволі</a:t>
            </a:r>
            <a:r>
              <a:rPr lang="ru-RU" sz="2000" dirty="0">
                <a:latin typeface="Century Gothic" pitchFamily="34" charset="0"/>
              </a:rPr>
              <a:t>» та </a:t>
            </a:r>
            <a:r>
              <a:rPr lang="ru-RU" sz="2000" dirty="0" err="1">
                <a:latin typeface="Century Gothic" pitchFamily="34" charset="0"/>
              </a:rPr>
              <a:t>ін</a:t>
            </a:r>
            <a:r>
              <a:rPr lang="ru-RU" sz="2000" dirty="0">
                <a:latin typeface="Century Gothic" pitchFamily="34" charset="0"/>
              </a:rPr>
              <a:t>. З 17 </a:t>
            </a:r>
            <a:r>
              <a:rPr lang="ru-RU" sz="2000" dirty="0" err="1">
                <a:latin typeface="Century Gothic" pitchFamily="34" charset="0"/>
              </a:rPr>
              <a:t>років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захоплюється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літанням</a:t>
            </a:r>
            <a:r>
              <a:rPr lang="ru-RU" sz="2000" dirty="0">
                <a:latin typeface="Century Gothic" pitchFamily="34" charset="0"/>
              </a:rPr>
              <a:t> як </a:t>
            </a:r>
            <a:r>
              <a:rPr lang="ru-RU" sz="2000" dirty="0" err="1">
                <a:latin typeface="Century Gothic" pitchFamily="34" charset="0"/>
              </a:rPr>
              <a:t>хобі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Творчість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Річарда</a:t>
            </a:r>
            <a:r>
              <a:rPr lang="ru-RU" sz="2000" dirty="0">
                <a:latin typeface="Century Gothic" pitchFamily="34" charset="0"/>
              </a:rPr>
              <a:t> Баха </a:t>
            </a:r>
            <a:r>
              <a:rPr lang="ru-RU" sz="2000" dirty="0" err="1">
                <a:latin typeface="Century Gothic" pitchFamily="34" charset="0"/>
              </a:rPr>
              <a:t>пов'язана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польотами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літаках</a:t>
            </a:r>
            <a:r>
              <a:rPr lang="ru-RU" sz="2000" dirty="0">
                <a:latin typeface="Century Gothic" pitchFamily="34" charset="0"/>
              </a:rPr>
              <a:t> та </a:t>
            </a:r>
            <a:r>
              <a:rPr lang="ru-RU" sz="2000" dirty="0" err="1">
                <a:latin typeface="Century Gothic" pitchFamily="34" charset="0"/>
              </a:rPr>
              <a:t>літанням</a:t>
            </a:r>
            <a:r>
              <a:rPr lang="ru-RU" sz="2000" dirty="0">
                <a:latin typeface="Century Gothic" pitchFamily="34" charset="0"/>
              </a:rPr>
              <a:t> у метафоричному </a:t>
            </a:r>
            <a:r>
              <a:rPr lang="ru-RU" sz="2000" dirty="0" err="1">
                <a:latin typeface="Century Gothic" pitchFamily="34" charset="0"/>
              </a:rPr>
              <a:t>контексті</a:t>
            </a:r>
            <a:r>
              <a:rPr lang="ru-RU" sz="2000" dirty="0">
                <a:latin typeface="Century Gothic" pitchFamily="34" charset="0"/>
              </a:rPr>
              <a:t>.</a:t>
            </a:r>
          </a:p>
        </p:txBody>
      </p:sp>
      <p:pic>
        <p:nvPicPr>
          <p:cNvPr id="3" name="Picture 11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355975" cy="2332038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pic>
        <p:nvPicPr>
          <p:cNvPr id="6146" name="Picture 2" descr="http://j.livelib.ru/boocover/1000505545/l/76a6/R%D1%96chard_Bah__Chajka_Dzhonatan_L%D1%96v%D1%96ngs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1872208" cy="24900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4" descr="1280955522_7f29d7d701488cac22bf8921b6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3672408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901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Дейвіс</a:t>
            </a:r>
            <a:r>
              <a:rPr lang="ru-RU" sz="2000" dirty="0">
                <a:latin typeface="Century Gothic" pitchFamily="34" charset="0"/>
              </a:rPr>
              <a:t> Бах </a:t>
            </a:r>
            <a:r>
              <a:rPr lang="ru-RU" sz="2000" dirty="0" err="1">
                <a:latin typeface="Century Gothic" pitchFamily="34" charset="0"/>
              </a:rPr>
              <a:t>народився</a:t>
            </a:r>
            <a:r>
              <a:rPr lang="ru-RU" sz="2000" dirty="0">
                <a:latin typeface="Century Gothic" pitchFamily="34" charset="0"/>
              </a:rPr>
              <a:t> 23 </a:t>
            </a:r>
            <a:r>
              <a:rPr lang="ru-RU" sz="2000" dirty="0" err="1">
                <a:latin typeface="Century Gothic" pitchFamily="34" charset="0"/>
              </a:rPr>
              <a:t>червня</a:t>
            </a:r>
            <a:r>
              <a:rPr lang="ru-RU" sz="2000" dirty="0">
                <a:latin typeface="Century Gothic" pitchFamily="34" charset="0"/>
              </a:rPr>
              <a:t> 1936 року в </a:t>
            </a:r>
            <a:r>
              <a:rPr lang="ru-RU" sz="2000" dirty="0" err="1">
                <a:latin typeface="Century Gothic" pitchFamily="34" charset="0"/>
              </a:rPr>
              <a:t>Оук</a:t>
            </a:r>
            <a:r>
              <a:rPr lang="ru-RU" sz="2000" dirty="0">
                <a:latin typeface="Century Gothic" pitchFamily="34" charset="0"/>
              </a:rPr>
              <a:t> Парку, штат </a:t>
            </a:r>
            <a:r>
              <a:rPr lang="ru-RU" sz="2000" dirty="0" err="1">
                <a:latin typeface="Century Gothic" pitchFamily="34" charset="0"/>
              </a:rPr>
              <a:t>Іллінойс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Син</a:t>
            </a:r>
            <a:r>
              <a:rPr lang="ru-RU" sz="2000" dirty="0">
                <a:latin typeface="Century Gothic" pitchFamily="34" charset="0"/>
              </a:rPr>
              <a:t> Роланда Баха, </a:t>
            </a:r>
            <a:r>
              <a:rPr lang="ru-RU" sz="2000" dirty="0" err="1">
                <a:latin typeface="Century Gothic" pitchFamily="34" charset="0"/>
              </a:rPr>
              <a:t>колишнього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капелана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армії</a:t>
            </a:r>
            <a:r>
              <a:rPr lang="ru-RU" sz="2000" dirty="0">
                <a:latin typeface="Century Gothic" pitchFamily="34" charset="0"/>
              </a:rPr>
              <a:t> США, та </a:t>
            </a:r>
            <a:r>
              <a:rPr lang="ru-RU" sz="2000" dirty="0" err="1">
                <a:latin typeface="Century Gothic" pitchFamily="34" charset="0"/>
              </a:rPr>
              <a:t>Руфі</a:t>
            </a:r>
            <a:r>
              <a:rPr lang="ru-RU" sz="2000" dirty="0">
                <a:latin typeface="Century Gothic" pitchFamily="34" charset="0"/>
              </a:rPr>
              <a:t> (Шоу) Бах. По </a:t>
            </a:r>
            <a:r>
              <a:rPr lang="ru-RU" sz="2000" dirty="0" err="1">
                <a:latin typeface="Century Gothic" pitchFamily="34" charset="0"/>
              </a:rPr>
              <a:t>лінії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матері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Бах </a:t>
            </a:r>
            <a:r>
              <a:rPr lang="ru-RU" sz="2000" dirty="0" err="1">
                <a:latin typeface="Century Gothic" pitchFamily="34" charset="0"/>
              </a:rPr>
              <a:t>є</a:t>
            </a:r>
            <a:r>
              <a:rPr lang="ru-RU" sz="2000" dirty="0">
                <a:latin typeface="Century Gothic" pitchFamily="34" charset="0"/>
              </a:rPr>
              <a:t> прямим </a:t>
            </a:r>
            <a:r>
              <a:rPr lang="ru-RU" sz="2000" dirty="0" err="1">
                <a:latin typeface="Century Gothic" pitchFamily="34" charset="0"/>
              </a:rPr>
              <a:t>нащадком</a:t>
            </a:r>
            <a:r>
              <a:rPr lang="ru-RU" sz="2000" dirty="0">
                <a:latin typeface="Century Gothic" pitchFamily="34" charset="0"/>
              </a:rPr>
              <a:t> великого </a:t>
            </a:r>
            <a:r>
              <a:rPr lang="ru-RU" sz="2000" dirty="0" err="1">
                <a:latin typeface="Century Gothic" pitchFamily="34" charset="0"/>
              </a:rPr>
              <a:t>німецького</a:t>
            </a:r>
            <a:r>
              <a:rPr lang="ru-RU" sz="2000" dirty="0">
                <a:latin typeface="Century Gothic" pitchFamily="34" charset="0"/>
              </a:rPr>
              <a:t> композитора </a:t>
            </a:r>
            <a:r>
              <a:rPr lang="ru-RU" sz="2000" dirty="0" err="1">
                <a:latin typeface="Century Gothic" pitchFamily="34" charset="0"/>
              </a:rPr>
              <a:t>Йогана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Себастіана</a:t>
            </a:r>
            <a:r>
              <a:rPr lang="ru-RU" sz="2000" dirty="0">
                <a:latin typeface="Century Gothic" pitchFamily="34" charset="0"/>
              </a:rPr>
              <a:t> Баха. З 1955 року </a:t>
            </a:r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Бах поступив в </a:t>
            </a:r>
            <a:r>
              <a:rPr lang="ru-RU" sz="2000" dirty="0" err="1">
                <a:latin typeface="Century Gothic" pitchFamily="34" charset="0"/>
              </a:rPr>
              <a:t>Університет</a:t>
            </a:r>
            <a:r>
              <a:rPr lang="ru-RU" sz="2000" dirty="0">
                <a:latin typeface="Century Gothic" pitchFamily="34" charset="0"/>
              </a:rPr>
              <a:t> штату </a:t>
            </a:r>
            <a:r>
              <a:rPr lang="ru-RU" sz="2000" dirty="0" err="1">
                <a:latin typeface="Century Gothic" pitchFamily="34" charset="0"/>
              </a:rPr>
              <a:t>Каліфорнія</a:t>
            </a:r>
            <a:r>
              <a:rPr lang="ru-RU" sz="2000" dirty="0">
                <a:latin typeface="Century Gothic" pitchFamily="34" charset="0"/>
              </a:rPr>
              <a:t> в </a:t>
            </a:r>
            <a:r>
              <a:rPr lang="ru-RU" sz="2000" dirty="0" err="1">
                <a:latin typeface="Century Gothic" pitchFamily="34" charset="0"/>
              </a:rPr>
              <a:t>Лонг-Біч</a:t>
            </a:r>
            <a:r>
              <a:rPr lang="ru-RU" sz="2000" dirty="0">
                <a:latin typeface="Century Gothic" pitchFamily="34" charset="0"/>
              </a:rPr>
              <a:t> (</a:t>
            </a:r>
            <a:r>
              <a:rPr lang="en-US" sz="2000" dirty="0">
                <a:latin typeface="Century Gothic" pitchFamily="34" charset="0"/>
              </a:rPr>
              <a:t>Long Beach State College), </a:t>
            </a:r>
            <a:r>
              <a:rPr lang="ru-RU" sz="2000" dirty="0">
                <a:latin typeface="Century Gothic" pitchFamily="34" charset="0"/>
              </a:rPr>
              <a:t>де </a:t>
            </a:r>
            <a:r>
              <a:rPr lang="ru-RU" sz="2000" dirty="0" err="1">
                <a:latin typeface="Century Gothic" pitchFamily="34" charset="0"/>
              </a:rPr>
              <a:t>навчався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протягом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чотирьох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наступних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років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брав уроки </a:t>
            </a:r>
            <a:r>
              <a:rPr lang="ru-RU" sz="2000" dirty="0" err="1">
                <a:latin typeface="Century Gothic" pitchFamily="34" charset="0"/>
              </a:rPr>
              <a:t>пілотування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літака</a:t>
            </a:r>
            <a:r>
              <a:rPr lang="ru-RU" sz="2000" dirty="0">
                <a:latin typeface="Century Gothic" pitchFamily="34" charset="0"/>
              </a:rPr>
              <a:t>.</a:t>
            </a:r>
          </a:p>
        </p:txBody>
      </p:sp>
      <p:pic>
        <p:nvPicPr>
          <p:cNvPr id="5122" name="Picture 2" descr="http://www.best-masters.com/logo_ecole/6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90500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9" descr="0_post_card_portraits_-_burlington_boy_in_sailor_suit_and_c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21602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classic-online.ru/uploads/79800/79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924944"/>
            <a:ext cx="26193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latin typeface="Century Gothic" pitchFamily="34" charset="0"/>
              </a:rPr>
              <a:t>Ще</a:t>
            </a:r>
            <a:r>
              <a:rPr lang="ru-RU" sz="2000" dirty="0" smtClean="0">
                <a:latin typeface="Century Gothic" pitchFamily="34" charset="0"/>
              </a:rPr>
              <a:t> будучи </a:t>
            </a:r>
            <a:r>
              <a:rPr lang="ru-RU" sz="2000" dirty="0" err="1" smtClean="0">
                <a:latin typeface="Century Gothic" pitchFamily="34" charset="0"/>
              </a:rPr>
              <a:t>пілотом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 smtClean="0">
                <a:latin typeface="Century Gothic" pitchFamily="34" charset="0"/>
              </a:rPr>
              <a:t>Річард</a:t>
            </a:r>
            <a:r>
              <a:rPr lang="ru-RU" sz="2000" dirty="0" smtClean="0">
                <a:latin typeface="Century Gothic" pitchFamily="34" charset="0"/>
              </a:rPr>
              <a:t> Бах </a:t>
            </a:r>
            <a:r>
              <a:rPr lang="ru-RU" sz="2000" dirty="0" err="1" smtClean="0">
                <a:latin typeface="Century Gothic" pitchFamily="34" charset="0"/>
              </a:rPr>
              <a:t>одружився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вперше</a:t>
            </a:r>
            <a:r>
              <a:rPr lang="ru-RU" sz="2000" dirty="0" smtClean="0">
                <a:latin typeface="Century Gothic" pitchFamily="34" charset="0"/>
              </a:rPr>
              <a:t>. </a:t>
            </a:r>
            <a:r>
              <a:rPr lang="ru-RU" sz="2000" dirty="0" err="1" smtClean="0">
                <a:latin typeface="Century Gothic" pitchFamily="34" charset="0"/>
              </a:rPr>
              <a:t>Після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народження</a:t>
            </a:r>
            <a:r>
              <a:rPr lang="ru-RU" sz="2000" dirty="0" smtClean="0">
                <a:latin typeface="Century Gothic" pitchFamily="34" charset="0"/>
              </a:rPr>
              <a:t> шести </a:t>
            </a:r>
            <a:r>
              <a:rPr lang="ru-RU" sz="2000" dirty="0" err="1" smtClean="0">
                <a:latin typeface="Century Gothic" pitchFamily="34" charset="0"/>
              </a:rPr>
              <a:t>дітей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подружжя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розвелося</a:t>
            </a:r>
            <a:r>
              <a:rPr lang="ru-RU" sz="2000" dirty="0" smtClean="0">
                <a:latin typeface="Century Gothic" pitchFamily="34" charset="0"/>
              </a:rPr>
              <a:t>, тому </a:t>
            </a:r>
            <a:r>
              <a:rPr lang="ru-RU" sz="2000" dirty="0" err="1" smtClean="0">
                <a:latin typeface="Century Gothic" pitchFamily="34" charset="0"/>
              </a:rPr>
              <a:t>що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Річард</a:t>
            </a:r>
            <a:r>
              <a:rPr lang="ru-RU" sz="2000" dirty="0" smtClean="0">
                <a:latin typeface="Century Gothic" pitchFamily="34" charset="0"/>
              </a:rPr>
              <a:t> не </a:t>
            </a:r>
            <a:r>
              <a:rPr lang="ru-RU" sz="2000" dirty="0" err="1" smtClean="0">
                <a:latin typeface="Century Gothic" pitchFamily="34" charset="0"/>
              </a:rPr>
              <a:t>вірив</a:t>
            </a:r>
            <a:r>
              <a:rPr lang="ru-RU" sz="2000" dirty="0" smtClean="0">
                <a:latin typeface="Century Gothic" pitchFamily="34" charset="0"/>
              </a:rPr>
              <a:t> у </a:t>
            </a:r>
            <a:r>
              <a:rPr lang="ru-RU" sz="2000" dirty="0" err="1" smtClean="0">
                <a:latin typeface="Century Gothic" pitchFamily="34" charset="0"/>
              </a:rPr>
              <a:t>шлюб</a:t>
            </a:r>
            <a:r>
              <a:rPr lang="ru-RU" sz="2000" dirty="0" smtClean="0">
                <a:latin typeface="Century Gothic" pitchFamily="34" charset="0"/>
              </a:rPr>
              <a:t>. Один </a:t>
            </a:r>
            <a:r>
              <a:rPr lang="ru-RU" sz="2000" dirty="0" err="1" smtClean="0">
                <a:latin typeface="Century Gothic" pitchFamily="34" charset="0"/>
              </a:rPr>
              <a:t>з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його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дітей</a:t>
            </a:r>
            <a:r>
              <a:rPr lang="ru-RU" sz="2000" dirty="0" smtClean="0">
                <a:latin typeface="Century Gothic" pitchFamily="34" charset="0"/>
              </a:rPr>
              <a:t>, Джонатан, написав книгу "Над </a:t>
            </a:r>
            <a:r>
              <a:rPr lang="ru-RU" sz="2000" dirty="0" err="1" smtClean="0">
                <a:latin typeface="Century Gothic" pitchFamily="34" charset="0"/>
              </a:rPr>
              <a:t>хмарами</a:t>
            </a:r>
            <a:r>
              <a:rPr lang="ru-RU" sz="2000" dirty="0" smtClean="0">
                <a:latin typeface="Century Gothic" pitchFamily="34" charset="0"/>
              </a:rPr>
              <a:t>" про </a:t>
            </a:r>
            <a:r>
              <a:rPr lang="ru-RU" sz="2000" dirty="0" err="1" smtClean="0">
                <a:latin typeface="Century Gothic" pitchFamily="34" charset="0"/>
              </a:rPr>
              <a:t>стосунки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з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батьком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 smtClean="0">
                <a:latin typeface="Century Gothic" pitchFamily="34" charset="0"/>
              </a:rPr>
              <a:t>якого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він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ніколи</a:t>
            </a:r>
            <a:r>
              <a:rPr lang="ru-RU" sz="2000" dirty="0" smtClean="0">
                <a:latin typeface="Century Gothic" pitchFamily="34" charset="0"/>
              </a:rPr>
              <a:t> не знав. 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3" name="Picture 13" descr="fotoBa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197994" cy="435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24128" y="49411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Gothic" pitchFamily="34" charset="0"/>
              </a:rPr>
              <a:t>Бетті  та </a:t>
            </a:r>
            <a:r>
              <a:rPr lang="uk-UA" sz="2000" dirty="0" err="1" smtClean="0">
                <a:latin typeface="Century Gothic" pitchFamily="34" charset="0"/>
              </a:rPr>
              <a:t>Річард</a:t>
            </a: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Народився Оук Парке у 1936 ро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4011807"/>
            <a:ext cx="2808312" cy="284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6" descr="0609181637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218904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292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Gothic" pitchFamily="34" charset="0"/>
              </a:rPr>
              <a:t>Істинною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пристрастю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Річарда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завжди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були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літаки</a:t>
            </a:r>
            <a:r>
              <a:rPr lang="ru-RU" dirty="0">
                <a:latin typeface="Century Gothic" pitchFamily="34" charset="0"/>
              </a:rPr>
              <a:t>: </a:t>
            </a:r>
            <a:r>
              <a:rPr lang="ru-RU" dirty="0" err="1">
                <a:latin typeface="Century Gothic" pitchFamily="34" charset="0"/>
              </a:rPr>
              <a:t>армійську</a:t>
            </a:r>
            <a:r>
              <a:rPr lang="ru-RU" dirty="0">
                <a:latin typeface="Century Gothic" pitchFamily="34" charset="0"/>
              </a:rPr>
              <a:t> службу </a:t>
            </a:r>
            <a:r>
              <a:rPr lang="ru-RU" dirty="0" err="1">
                <a:latin typeface="Century Gothic" pitchFamily="34" charset="0"/>
              </a:rPr>
              <a:t>він</a:t>
            </a:r>
            <a:r>
              <a:rPr lang="ru-RU" dirty="0">
                <a:latin typeface="Century Gothic" pitchFamily="34" charset="0"/>
              </a:rPr>
              <a:t> проходив в </a:t>
            </a:r>
            <a:r>
              <a:rPr lang="ru-RU" dirty="0" err="1">
                <a:latin typeface="Century Gothic" pitchFamily="34" charset="0"/>
              </a:rPr>
              <a:t>резерві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військово-морського</a:t>
            </a:r>
            <a:r>
              <a:rPr lang="ru-RU" dirty="0">
                <a:latin typeface="Century Gothic" pitchFamily="34" charset="0"/>
              </a:rPr>
              <a:t> флоту. У 1956-59 </a:t>
            </a:r>
            <a:r>
              <a:rPr lang="ru-RU" dirty="0" err="1">
                <a:latin typeface="Century Gothic" pitchFamily="34" charset="0"/>
              </a:rPr>
              <a:t>рр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працював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пілотом</a:t>
            </a:r>
            <a:r>
              <a:rPr lang="ru-RU" dirty="0">
                <a:latin typeface="Century Gothic" pitchFamily="34" charset="0"/>
              </a:rPr>
              <a:t> у </a:t>
            </a:r>
            <a:r>
              <a:rPr lang="ru-RU" dirty="0" err="1">
                <a:latin typeface="Century Gothic" pitchFamily="34" charset="0"/>
              </a:rPr>
              <a:t>Військово-Повітряних</a:t>
            </a:r>
            <a:r>
              <a:rPr lang="ru-RU" dirty="0">
                <a:latin typeface="Century Gothic" pitchFamily="34" charset="0"/>
              </a:rPr>
              <a:t> Силах США. У 1960-х </a:t>
            </a:r>
            <a:r>
              <a:rPr lang="ru-RU" dirty="0" err="1">
                <a:latin typeface="Century Gothic" pitchFamily="34" charset="0"/>
              </a:rPr>
              <a:t>він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очолював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Асоціацію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старовинних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літаків</a:t>
            </a:r>
            <a:r>
              <a:rPr lang="ru-RU" dirty="0">
                <a:latin typeface="Century Gothic" pitchFamily="34" charset="0"/>
              </a:rPr>
              <a:t> (</a:t>
            </a:r>
            <a:r>
              <a:rPr lang="en-US" dirty="0">
                <a:latin typeface="Century Gothic" pitchFamily="34" charset="0"/>
              </a:rPr>
              <a:t>Antique Airplane Association), </a:t>
            </a:r>
            <a:r>
              <a:rPr lang="ru-RU" dirty="0">
                <a:latin typeface="Century Gothic" pitchFamily="34" charset="0"/>
              </a:rPr>
              <a:t>а </a:t>
            </a:r>
            <a:r>
              <a:rPr lang="ru-RU" dirty="0" err="1">
                <a:latin typeface="Century Gothic" pitchFamily="34" charset="0"/>
              </a:rPr>
              <a:t>також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працював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пілотом-каскадером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авіаінструктором</a:t>
            </a:r>
            <a:r>
              <a:rPr lang="ru-RU" dirty="0">
                <a:latin typeface="Century Gothic" pitchFamily="34" charset="0"/>
              </a:rPr>
              <a:t>, гастролером (</a:t>
            </a:r>
            <a:r>
              <a:rPr lang="en-US" dirty="0">
                <a:latin typeface="Century Gothic" pitchFamily="34" charset="0"/>
              </a:rPr>
              <a:t>barnstormer) </a:t>
            </a:r>
            <a:r>
              <a:rPr lang="ru-RU" dirty="0">
                <a:latin typeface="Century Gothic" pitchFamily="34" charset="0"/>
              </a:rPr>
              <a:t>на </a:t>
            </a:r>
            <a:r>
              <a:rPr lang="ru-RU" dirty="0" err="1">
                <a:latin typeface="Century Gothic" pitchFamily="34" charset="0"/>
              </a:rPr>
              <a:t>Середньому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Заході</a:t>
            </a:r>
            <a:r>
              <a:rPr lang="ru-RU" dirty="0">
                <a:latin typeface="Century Gothic" pitchFamily="34" charset="0"/>
              </a:rPr>
              <a:t>, де </a:t>
            </a:r>
            <a:r>
              <a:rPr lang="ru-RU" dirty="0" err="1">
                <a:latin typeface="Century Gothic" pitchFamily="34" charset="0"/>
              </a:rPr>
              <a:t>він</a:t>
            </a:r>
            <a:r>
              <a:rPr lang="ru-RU" dirty="0">
                <a:latin typeface="Century Gothic" pitchFamily="34" charset="0"/>
              </a:rPr>
              <a:t> продавав </a:t>
            </a:r>
            <a:r>
              <a:rPr lang="ru-RU" dirty="0" err="1">
                <a:latin typeface="Century Gothic" pitchFamily="34" charset="0"/>
              </a:rPr>
              <a:t>прогулянкові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польоти</a:t>
            </a:r>
            <a:r>
              <a:rPr lang="ru-RU" dirty="0">
                <a:latin typeface="Century Gothic" pitchFamily="34" charset="0"/>
              </a:rPr>
              <a:t> на </a:t>
            </a:r>
            <a:r>
              <a:rPr lang="ru-RU" dirty="0" err="1">
                <a:latin typeface="Century Gothic" pitchFamily="34" charset="0"/>
              </a:rPr>
              <a:t>біплані</a:t>
            </a:r>
            <a:r>
              <a:rPr lang="ru-RU" dirty="0">
                <a:latin typeface="Century Gothic" pitchFamily="34" charset="0"/>
              </a:rPr>
              <a:t> по три </a:t>
            </a:r>
            <a:r>
              <a:rPr lang="ru-RU" dirty="0" err="1">
                <a:latin typeface="Century Gothic" pitchFamily="34" charset="0"/>
              </a:rPr>
              <a:t>долари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людини</a:t>
            </a:r>
            <a:r>
              <a:rPr lang="ru-RU" dirty="0">
                <a:latin typeface="Century Gothic" pitchFamily="34" charset="0"/>
              </a:rPr>
              <a:t>. У </a:t>
            </a:r>
            <a:r>
              <a:rPr lang="ru-RU" dirty="0" err="1">
                <a:latin typeface="Century Gothic" pitchFamily="34" charset="0"/>
              </a:rPr>
              <a:t>цей</a:t>
            </a:r>
            <a:r>
              <a:rPr lang="ru-RU" dirty="0">
                <a:latin typeface="Century Gothic" pitchFamily="34" charset="0"/>
              </a:rPr>
              <a:t> час </a:t>
            </a:r>
            <a:r>
              <a:rPr lang="ru-RU" dirty="0" err="1">
                <a:latin typeface="Century Gothic" pitchFamily="34" charset="0"/>
              </a:rPr>
              <a:t>Річард</a:t>
            </a:r>
            <a:r>
              <a:rPr lang="ru-RU" dirty="0">
                <a:latin typeface="Century Gothic" pitchFamily="34" charset="0"/>
              </a:rPr>
              <a:t> Бах </a:t>
            </a:r>
            <a:r>
              <a:rPr lang="ru-RU" dirty="0" err="1">
                <a:latin typeface="Century Gothic" pitchFamily="34" charset="0"/>
              </a:rPr>
              <a:t>також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працював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незалежним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письменником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продаючи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свої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статті</a:t>
            </a:r>
            <a:r>
              <a:rPr lang="ru-RU" dirty="0">
                <a:latin typeface="Century Gothic" pitchFamily="34" charset="0"/>
              </a:rPr>
              <a:t> таким журналам як «</a:t>
            </a:r>
            <a:r>
              <a:rPr lang="ru-RU" dirty="0" err="1">
                <a:latin typeface="Century Gothic" pitchFamily="34" charset="0"/>
              </a:rPr>
              <a:t>Флаінг</a:t>
            </a:r>
            <a:r>
              <a:rPr lang="ru-RU" dirty="0">
                <a:latin typeface="Century Gothic" pitchFamily="34" charset="0"/>
              </a:rPr>
              <a:t>» (де </a:t>
            </a:r>
            <a:r>
              <a:rPr lang="ru-RU" dirty="0" err="1">
                <a:latin typeface="Century Gothic" pitchFamily="34" charset="0"/>
              </a:rPr>
              <a:t>він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також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працював</a:t>
            </a:r>
            <a:r>
              <a:rPr lang="ru-RU" dirty="0">
                <a:latin typeface="Century Gothic" pitchFamily="34" charset="0"/>
              </a:rPr>
              <a:t> редактором по </a:t>
            </a:r>
            <a:r>
              <a:rPr lang="ru-RU" dirty="0" err="1">
                <a:latin typeface="Century Gothic" pitchFamily="34" charset="0"/>
              </a:rPr>
              <a:t>сумісництву</a:t>
            </a:r>
            <a:r>
              <a:rPr lang="ru-RU" dirty="0">
                <a:latin typeface="Century Gothic" pitchFamily="34" charset="0"/>
              </a:rPr>
              <a:t>), «</a:t>
            </a:r>
            <a:r>
              <a:rPr lang="ru-RU" dirty="0" err="1">
                <a:latin typeface="Century Gothic" pitchFamily="34" charset="0"/>
              </a:rPr>
              <a:t>Соурінг</a:t>
            </a:r>
            <a:r>
              <a:rPr lang="ru-RU" dirty="0">
                <a:latin typeface="Century Gothic" pitchFamily="34" charset="0"/>
              </a:rPr>
              <a:t>», «</a:t>
            </a:r>
            <a:r>
              <a:rPr lang="ru-RU" dirty="0" err="1">
                <a:latin typeface="Century Gothic" pitchFamily="34" charset="0"/>
              </a:rPr>
              <a:t>Еір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Фектс</a:t>
            </a:r>
            <a:r>
              <a:rPr lang="ru-RU" dirty="0">
                <a:latin typeface="Century Gothic" pitchFamily="34" charset="0"/>
              </a:rPr>
              <a:t>» та </a:t>
            </a:r>
            <a:r>
              <a:rPr lang="ru-RU" dirty="0" err="1">
                <a:latin typeface="Century Gothic" pitchFamily="34" charset="0"/>
              </a:rPr>
              <a:t>ін</a:t>
            </a:r>
            <a:r>
              <a:rPr lang="ru-RU" dirty="0">
                <a:latin typeface="Century Gothic" pitchFamily="34" charset="0"/>
              </a:rPr>
              <a:t>. </a:t>
            </a:r>
            <a:r>
              <a:rPr lang="ru-RU" dirty="0" err="1">
                <a:latin typeface="Century Gothic" pitchFamily="34" charset="0"/>
              </a:rPr>
              <a:t>Більшість</a:t>
            </a:r>
            <a:r>
              <a:rPr lang="ru-RU" dirty="0">
                <a:latin typeface="Century Gothic" pitchFamily="34" charset="0"/>
              </a:rPr>
              <a:t> книг </a:t>
            </a:r>
            <a:r>
              <a:rPr lang="ru-RU" dirty="0" err="1">
                <a:latin typeface="Century Gothic" pitchFamily="34" charset="0"/>
              </a:rPr>
              <a:t>Річарда</a:t>
            </a:r>
            <a:r>
              <a:rPr lang="ru-RU" dirty="0">
                <a:latin typeface="Century Gothic" pitchFamily="34" charset="0"/>
              </a:rPr>
              <a:t> Баха </a:t>
            </a:r>
            <a:r>
              <a:rPr lang="ru-RU" dirty="0" err="1">
                <a:latin typeface="Century Gothic" pitchFamily="34" charset="0"/>
              </a:rPr>
              <a:t>певним</a:t>
            </a:r>
            <a:r>
              <a:rPr lang="ru-RU" dirty="0">
                <a:latin typeface="Century Gothic" pitchFamily="34" charset="0"/>
              </a:rPr>
              <a:t> чином </a:t>
            </a:r>
            <a:r>
              <a:rPr lang="ru-RU" dirty="0" err="1">
                <a:latin typeface="Century Gothic" pitchFamily="34" charset="0"/>
              </a:rPr>
              <a:t>пов'язані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польотом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починаючи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з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ранніх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оповідань</a:t>
            </a:r>
            <a:r>
              <a:rPr lang="ru-RU" dirty="0">
                <a:latin typeface="Century Gothic" pitchFamily="34" charset="0"/>
              </a:rPr>
              <a:t>, в </a:t>
            </a:r>
            <a:r>
              <a:rPr lang="ru-RU" dirty="0" err="1">
                <a:latin typeface="Century Gothic" pitchFamily="34" charset="0"/>
              </a:rPr>
              <a:t>яких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йде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мова</a:t>
            </a:r>
            <a:r>
              <a:rPr lang="ru-RU" dirty="0">
                <a:latin typeface="Century Gothic" pitchFamily="34" charset="0"/>
              </a:rPr>
              <a:t> про </a:t>
            </a:r>
            <a:r>
              <a:rPr lang="ru-RU" dirty="0" err="1">
                <a:latin typeface="Century Gothic" pitchFamily="34" charset="0"/>
              </a:rPr>
              <a:t>літаки</a:t>
            </a:r>
            <a:r>
              <a:rPr lang="ru-RU" dirty="0">
                <a:latin typeface="Century Gothic" pitchFamily="34" charset="0"/>
              </a:rPr>
              <a:t>, </a:t>
            </a:r>
            <a:r>
              <a:rPr lang="ru-RU" dirty="0" err="1">
                <a:latin typeface="Century Gothic" pitchFamily="34" charset="0"/>
              </a:rPr>
              <a:t>зокрема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його</a:t>
            </a:r>
            <a:r>
              <a:rPr lang="ru-RU" dirty="0">
                <a:latin typeface="Century Gothic" pitchFamily="34" charset="0"/>
              </a:rPr>
              <a:t> перша книга «</a:t>
            </a:r>
            <a:r>
              <a:rPr lang="ru-RU" dirty="0" err="1">
                <a:latin typeface="Century Gothic" pitchFamily="34" charset="0"/>
              </a:rPr>
              <a:t>Чужий</a:t>
            </a:r>
            <a:r>
              <a:rPr lang="ru-RU" dirty="0">
                <a:latin typeface="Century Gothic" pitchFamily="34" charset="0"/>
              </a:rPr>
              <a:t> на </a:t>
            </a:r>
            <a:r>
              <a:rPr lang="ru-RU" dirty="0" err="1">
                <a:latin typeface="Century Gothic" pitchFamily="34" charset="0"/>
              </a:rPr>
              <a:t>Землі</a:t>
            </a:r>
            <a:r>
              <a:rPr lang="ru-RU" dirty="0">
                <a:latin typeface="Century Gothic" pitchFamily="34" charset="0"/>
              </a:rPr>
              <a:t>»(1963), </a:t>
            </a:r>
            <a:r>
              <a:rPr lang="ru-RU" dirty="0" err="1">
                <a:latin typeface="Century Gothic" pitchFamily="34" charset="0"/>
              </a:rPr>
              <a:t>закінчуючи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пізнішими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творами</a:t>
            </a:r>
            <a:r>
              <a:rPr lang="ru-RU" dirty="0">
                <a:latin typeface="Century Gothic" pitchFamily="34" charset="0"/>
              </a:rPr>
              <a:t>, в </a:t>
            </a:r>
            <a:r>
              <a:rPr lang="ru-RU" dirty="0" err="1">
                <a:latin typeface="Century Gothic" pitchFamily="34" charset="0"/>
              </a:rPr>
              <a:t>яких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письменник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використовує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політ</a:t>
            </a:r>
            <a:r>
              <a:rPr lang="ru-RU" dirty="0">
                <a:latin typeface="Century Gothic" pitchFamily="34" charset="0"/>
              </a:rPr>
              <a:t> як </a:t>
            </a:r>
            <a:r>
              <a:rPr lang="ru-RU" dirty="0" err="1">
                <a:latin typeface="Century Gothic" pitchFamily="34" charset="0"/>
              </a:rPr>
              <a:t>філософську</a:t>
            </a:r>
            <a:r>
              <a:rPr lang="ru-RU" dirty="0">
                <a:latin typeface="Century Gothic" pitchFamily="34" charset="0"/>
              </a:rPr>
              <a:t> метафору.</a:t>
            </a:r>
          </a:p>
        </p:txBody>
      </p:sp>
      <p:pic>
        <p:nvPicPr>
          <p:cNvPr id="3074" name="Picture 2" descr="http://bookz.ru/pics/chuzh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121024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476672"/>
            <a:ext cx="3491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entury Gothic" pitchFamily="34" charset="0"/>
              </a:rPr>
              <a:t>Всесвітньо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відомим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Бах став </a:t>
            </a:r>
            <a:r>
              <a:rPr lang="ru-RU" sz="2000" dirty="0" err="1">
                <a:latin typeface="Century Gothic" pitchFamily="34" charset="0"/>
              </a:rPr>
              <a:t>після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публікації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філософської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притчі</a:t>
            </a:r>
            <a:r>
              <a:rPr lang="ru-RU" sz="2000" dirty="0">
                <a:latin typeface="Century Gothic" pitchFamily="34" charset="0"/>
              </a:rPr>
              <a:t> «Чайка на </a:t>
            </a:r>
            <a:r>
              <a:rPr lang="ru-RU" sz="2000" dirty="0" err="1">
                <a:latin typeface="Century Gothic" pitchFamily="34" charset="0"/>
              </a:rPr>
              <a:t>ім'я</a:t>
            </a:r>
            <a:r>
              <a:rPr lang="ru-RU" sz="2000" dirty="0">
                <a:latin typeface="Century Gothic" pitchFamily="34" charset="0"/>
              </a:rPr>
              <a:t> Джонатан </a:t>
            </a:r>
            <a:r>
              <a:rPr lang="ru-RU" sz="2000" dirty="0" err="1">
                <a:latin typeface="Century Gothic" pitchFamily="34" charset="0"/>
              </a:rPr>
              <a:t>Лівінгстон</a:t>
            </a:r>
            <a:r>
              <a:rPr lang="ru-RU" sz="2000" dirty="0">
                <a:latin typeface="Century Gothic" pitchFamily="34" charset="0"/>
              </a:rPr>
              <a:t>» у 1970 </a:t>
            </a:r>
            <a:r>
              <a:rPr lang="ru-RU" sz="2000" dirty="0" err="1">
                <a:latin typeface="Century Gothic" pitchFamily="34" charset="0"/>
              </a:rPr>
              <a:t>році</a:t>
            </a:r>
            <a:r>
              <a:rPr lang="ru-RU" sz="2000" dirty="0">
                <a:latin typeface="Century Gothic" pitchFamily="34" charset="0"/>
              </a:rPr>
              <a:t>. На </a:t>
            </a:r>
            <a:r>
              <a:rPr lang="ru-RU" sz="2000" dirty="0" err="1">
                <a:latin typeface="Century Gothic" pitchFamily="34" charset="0"/>
              </a:rPr>
              <a:t>зйомках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фільму</a:t>
            </a:r>
            <a:r>
              <a:rPr lang="ru-RU" sz="2000" dirty="0">
                <a:latin typeface="Century Gothic" pitchFamily="34" charset="0"/>
              </a:rPr>
              <a:t> «</a:t>
            </a:r>
            <a:r>
              <a:rPr lang="en-US" sz="2000" dirty="0">
                <a:latin typeface="Century Gothic" pitchFamily="34" charset="0"/>
              </a:rPr>
              <a:t>Livingston Seagull» (1973) </a:t>
            </a:r>
            <a:r>
              <a:rPr lang="ru-RU" sz="2000" dirty="0">
                <a:latin typeface="Century Gothic" pitchFamily="34" charset="0"/>
              </a:rPr>
              <a:t>Бах </a:t>
            </a:r>
            <a:r>
              <a:rPr lang="ru-RU" sz="2000" dirty="0" err="1">
                <a:latin typeface="Century Gothic" pitchFamily="34" charset="0"/>
              </a:rPr>
              <a:t>познайомився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своєю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майбутньою</a:t>
            </a:r>
            <a:r>
              <a:rPr lang="ru-RU" sz="2000" dirty="0">
                <a:latin typeface="Century Gothic" pitchFamily="34" charset="0"/>
              </a:rPr>
              <a:t> дружиною, </a:t>
            </a:r>
            <a:r>
              <a:rPr lang="ru-RU" sz="2000" dirty="0" err="1">
                <a:latin typeface="Century Gothic" pitchFamily="34" charset="0"/>
              </a:rPr>
              <a:t>акторкою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в 1981 </a:t>
            </a:r>
            <a:r>
              <a:rPr lang="ru-RU" sz="2000" dirty="0" err="1">
                <a:latin typeface="Century Gothic" pitchFamily="34" charset="0"/>
              </a:rPr>
              <a:t>році</a:t>
            </a:r>
            <a:r>
              <a:rPr lang="ru-RU" sz="2000" dirty="0">
                <a:latin typeface="Century Gothic" pitchFamily="34" charset="0"/>
              </a:rPr>
              <a:t> вони </a:t>
            </a:r>
            <a:r>
              <a:rPr lang="ru-RU" sz="2000" dirty="0" err="1">
                <a:latin typeface="Century Gothic" pitchFamily="34" charset="0"/>
              </a:rPr>
              <a:t>одружились</a:t>
            </a:r>
            <a:r>
              <a:rPr lang="ru-RU" sz="2000" dirty="0">
                <a:latin typeface="Century Gothic" pitchFamily="34" charset="0"/>
              </a:rPr>
              <a:t>. З того часу </a:t>
            </a:r>
            <a:r>
              <a:rPr lang="ru-RU" sz="2000" dirty="0" err="1">
                <a:latin typeface="Century Gothic" pitchFamily="34" charset="0"/>
              </a:rPr>
              <a:t>Леслі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була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постійним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співавтором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свого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чоловіка</a:t>
            </a:r>
            <a:r>
              <a:rPr lang="ru-RU" sz="2000" dirty="0">
                <a:latin typeface="Century Gothic" pitchFamily="34" charset="0"/>
              </a:rPr>
              <a:t>, а </a:t>
            </a:r>
            <a:r>
              <a:rPr lang="ru-RU" sz="2000" dirty="0" err="1">
                <a:latin typeface="Century Gothic" pitchFamily="34" charset="0"/>
              </a:rPr>
              <a:t>також</a:t>
            </a:r>
            <a:r>
              <a:rPr lang="ru-RU" sz="2000" dirty="0">
                <a:latin typeface="Century Gothic" pitchFamily="34" charset="0"/>
              </a:rPr>
              <a:t> стала </a:t>
            </a:r>
            <a:r>
              <a:rPr lang="ru-RU" sz="2000" dirty="0" err="1">
                <a:latin typeface="Century Gothic" pitchFamily="34" charset="0"/>
              </a:rPr>
              <a:t>героїнею</a:t>
            </a:r>
            <a:r>
              <a:rPr lang="ru-RU" sz="2000" dirty="0">
                <a:latin typeface="Century Gothic" pitchFamily="34" charset="0"/>
              </a:rPr>
              <a:t> книг «</a:t>
            </a:r>
            <a:r>
              <a:rPr lang="ru-RU" sz="2000" dirty="0" err="1">
                <a:latin typeface="Century Gothic" pitchFamily="34" charset="0"/>
              </a:rPr>
              <a:t>Міст</a:t>
            </a:r>
            <a:r>
              <a:rPr lang="ru-RU" sz="2000" dirty="0">
                <a:latin typeface="Century Gothic" pitchFamily="34" charset="0"/>
              </a:rPr>
              <a:t> через </a:t>
            </a:r>
            <a:r>
              <a:rPr lang="ru-RU" sz="2000" dirty="0" err="1">
                <a:latin typeface="Century Gothic" pitchFamily="34" charset="0"/>
              </a:rPr>
              <a:t>вічність</a:t>
            </a:r>
            <a:r>
              <a:rPr lang="ru-RU" sz="2000" dirty="0">
                <a:latin typeface="Century Gothic" pitchFamily="34" charset="0"/>
              </a:rPr>
              <a:t>», «</a:t>
            </a:r>
            <a:r>
              <a:rPr lang="ru-RU" sz="2000" dirty="0" err="1">
                <a:latin typeface="Century Gothic" pitchFamily="34" charset="0"/>
              </a:rPr>
              <a:t>Єдина</a:t>
            </a:r>
            <a:r>
              <a:rPr lang="ru-RU" sz="2000" dirty="0">
                <a:latin typeface="Century Gothic" pitchFamily="34" charset="0"/>
              </a:rPr>
              <a:t>» та «</a:t>
            </a:r>
            <a:r>
              <a:rPr lang="ru-RU" sz="2000" dirty="0" err="1">
                <a:latin typeface="Century Gothic" pitchFamily="34" charset="0"/>
              </a:rPr>
              <a:t>Втеча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від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безпеки</a:t>
            </a:r>
            <a:r>
              <a:rPr lang="ru-RU" sz="2000" dirty="0">
                <a:latin typeface="Century Gothic" pitchFamily="34" charset="0"/>
              </a:rPr>
              <a:t>». </a:t>
            </a:r>
          </a:p>
        </p:txBody>
      </p:sp>
      <p:pic>
        <p:nvPicPr>
          <p:cNvPr id="3" name="Picture 15" descr="1236970384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02433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 descr="autor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3411835" cy="237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05064"/>
            <a:ext cx="7668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Річард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Бах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зустрів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свою дружину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Леслі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Пэрриш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в 1973 на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зйомках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фільму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"Чайка </a:t>
            </a:r>
            <a:r>
              <a:rPr lang="uk-UA" sz="2000" dirty="0" smtClean="0">
                <a:solidFill>
                  <a:srgbClr val="2D5A87"/>
                </a:solidFill>
                <a:latin typeface="Century Gothic" pitchFamily="34" charset="0"/>
              </a:rPr>
              <a:t>на  </a:t>
            </a:r>
            <a:r>
              <a:rPr lang="uk-UA" sz="2000" dirty="0" err="1" smtClean="0">
                <a:solidFill>
                  <a:srgbClr val="2D5A87"/>
                </a:solidFill>
                <a:latin typeface="Century Gothic" pitchFamily="34" charset="0"/>
              </a:rPr>
              <a:t>ім</a:t>
            </a:r>
            <a:r>
              <a:rPr lang="en-US" sz="2000" dirty="0" smtClean="0">
                <a:solidFill>
                  <a:srgbClr val="2D5A87"/>
                </a:solidFill>
                <a:latin typeface="Century Gothic" pitchFamily="34" charset="0"/>
              </a:rPr>
              <a:t>’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я Джонатан Л</a:t>
            </a:r>
            <a:r>
              <a:rPr lang="uk-UA" sz="2000" dirty="0" smtClean="0">
                <a:solidFill>
                  <a:srgbClr val="2D5A87"/>
                </a:solidFill>
                <a:latin typeface="Century Gothic" pitchFamily="34" charset="0"/>
              </a:rPr>
              <a:t>і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вінгстон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",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грунтованого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його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книзі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Він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подав на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продюсерів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до суду за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зміну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сюжету без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його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дозволу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Фактично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, у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фільмі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не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згадано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його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ім'я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тільки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авторські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права на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назву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"Чайка </a:t>
            </a:r>
            <a:r>
              <a:rPr lang="uk-UA" sz="2000" dirty="0" smtClean="0">
                <a:solidFill>
                  <a:srgbClr val="2D5A87"/>
                </a:solidFill>
                <a:latin typeface="Century Gothic" pitchFamily="34" charset="0"/>
              </a:rPr>
              <a:t>на  </a:t>
            </a:r>
            <a:r>
              <a:rPr lang="uk-UA" sz="2000" dirty="0" err="1" smtClean="0">
                <a:solidFill>
                  <a:srgbClr val="2D5A87"/>
                </a:solidFill>
                <a:latin typeface="Century Gothic" pitchFamily="34" charset="0"/>
              </a:rPr>
              <a:t>ім</a:t>
            </a:r>
            <a:r>
              <a:rPr lang="en-US" sz="2000" dirty="0" smtClean="0">
                <a:solidFill>
                  <a:srgbClr val="2D5A87"/>
                </a:solidFill>
                <a:latin typeface="Century Gothic" pitchFamily="34" charset="0"/>
              </a:rPr>
              <a:t>’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я Джонатан Л</a:t>
            </a:r>
            <a:r>
              <a:rPr lang="uk-UA" sz="2000" dirty="0" smtClean="0">
                <a:solidFill>
                  <a:srgbClr val="2D5A87"/>
                </a:solidFill>
                <a:latin typeface="Century Gothic" pitchFamily="34" charset="0"/>
              </a:rPr>
              <a:t>і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вінгстон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".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Проте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Річард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Леслі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розвелися.А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в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квітні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1999-го року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Річард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знову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одружився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на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Сабріні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Нельсон-Алексопулос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за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його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словами: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вкрай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rgbClr val="2D5A87"/>
                </a:solidFill>
                <a:latin typeface="Century Gothic" pitchFamily="34" charset="0"/>
              </a:rPr>
              <a:t>щасливий</a:t>
            </a:r>
            <a:r>
              <a:rPr lang="ru-RU" sz="2000" dirty="0" smtClean="0">
                <a:solidFill>
                  <a:srgbClr val="2D5A87"/>
                </a:solidFill>
                <a:latin typeface="Century Gothic" pitchFamily="34" charset="0"/>
              </a:rPr>
              <a:t>...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3" name="Picture 12" descr="f_2697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9628">
            <a:off x="2988515" y="541172"/>
            <a:ext cx="2565400" cy="3357563"/>
          </a:xfrm>
          <a:prstGeom prst="rect">
            <a:avLst/>
          </a:prstGeom>
          <a:noFill/>
        </p:spPr>
      </p:pic>
      <p:pic>
        <p:nvPicPr>
          <p:cNvPr id="4" name="Picture 7" descr="Bach1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8675">
            <a:off x="6282869" y="513875"/>
            <a:ext cx="2366327" cy="338036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35"/>
          <p:cNvPicPr>
            <a:picLocks noChangeAspect="1" noChangeArrowheads="1"/>
          </p:cNvPicPr>
          <p:nvPr/>
        </p:nvPicPr>
        <p:blipFill>
          <a:blip r:embed="rId2" cstate="print"/>
          <a:srcRect b="143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01616" y="620688"/>
            <a:ext cx="57423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31 </a:t>
            </a:r>
            <a:r>
              <a:rPr lang="ru-RU" sz="2000" dirty="0" err="1">
                <a:latin typeface="Century Gothic" pitchFamily="34" charset="0"/>
              </a:rPr>
              <a:t>серпня</a:t>
            </a:r>
            <a:r>
              <a:rPr lang="ru-RU" sz="2000" dirty="0">
                <a:latin typeface="Century Gothic" pitchFamily="34" charset="0"/>
              </a:rPr>
              <a:t> 2012 року </a:t>
            </a:r>
            <a:r>
              <a:rPr lang="ru-RU" sz="2000" dirty="0" err="1">
                <a:latin typeface="Century Gothic" pitchFamily="34" charset="0"/>
              </a:rPr>
              <a:t>легкомоторний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літак</a:t>
            </a:r>
            <a:r>
              <a:rPr lang="ru-RU" sz="2000" dirty="0">
                <a:latin typeface="Century Gothic" pitchFamily="34" charset="0"/>
              </a:rPr>
              <a:t>, за штурвалом </a:t>
            </a:r>
            <a:r>
              <a:rPr lang="ru-RU" sz="2000" dirty="0" err="1">
                <a:latin typeface="Century Gothic" pitchFamily="34" charset="0"/>
              </a:rPr>
              <a:t>якого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знаходився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особисто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письменник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потрапив</a:t>
            </a:r>
            <a:r>
              <a:rPr lang="ru-RU" sz="2000" dirty="0">
                <a:latin typeface="Century Gothic" pitchFamily="34" charset="0"/>
              </a:rPr>
              <a:t> у </a:t>
            </a:r>
            <a:r>
              <a:rPr lang="ru-RU" sz="2000" dirty="0" err="1">
                <a:latin typeface="Century Gothic" pitchFamily="34" charset="0"/>
              </a:rPr>
              <a:t>авіакатастрофу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Під</a:t>
            </a:r>
            <a:r>
              <a:rPr lang="ru-RU" sz="2000" dirty="0">
                <a:latin typeface="Century Gothic" pitchFamily="34" charset="0"/>
              </a:rPr>
              <a:t> час посадки </a:t>
            </a:r>
            <a:r>
              <a:rPr lang="ru-RU" sz="2000" dirty="0" err="1">
                <a:latin typeface="Century Gothic" pitchFamily="34" charset="0"/>
              </a:rPr>
              <a:t>він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зачепив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лінію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електропередач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Бах </a:t>
            </a:r>
            <a:r>
              <a:rPr lang="ru-RU" sz="2000" dirty="0" err="1">
                <a:latin typeface="Century Gothic" pitchFamily="34" charset="0"/>
              </a:rPr>
              <a:t>отримав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черепно-мозкову</a:t>
            </a:r>
            <a:r>
              <a:rPr lang="ru-RU" sz="2000" dirty="0">
                <a:latin typeface="Century Gothic" pitchFamily="34" charset="0"/>
              </a:rPr>
              <a:t> травму 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переломи. </a:t>
            </a:r>
            <a:r>
              <a:rPr lang="ru-RU" sz="2000" dirty="0" err="1">
                <a:latin typeface="Century Gothic" pitchFamily="34" charset="0"/>
              </a:rPr>
              <a:t>Він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був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госпіталізований</a:t>
            </a:r>
            <a:r>
              <a:rPr lang="ru-RU" sz="2000" dirty="0">
                <a:latin typeface="Century Gothic" pitchFamily="34" charset="0"/>
              </a:rPr>
              <a:t>, за </a:t>
            </a:r>
            <a:r>
              <a:rPr lang="ru-RU" sz="2000" dirty="0" err="1">
                <a:latin typeface="Century Gothic" pitchFamily="34" charset="0"/>
              </a:rPr>
              <a:t>останніми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повідомленнями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знаходиться</a:t>
            </a:r>
            <a:r>
              <a:rPr lang="ru-RU" sz="2000" dirty="0">
                <a:latin typeface="Century Gothic" pitchFamily="34" charset="0"/>
              </a:rPr>
              <a:t> у тяжкому, </a:t>
            </a:r>
            <a:r>
              <a:rPr lang="ru-RU" sz="2000" dirty="0" err="1">
                <a:latin typeface="Century Gothic" pitchFamily="34" charset="0"/>
              </a:rPr>
              <a:t>але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стабільному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стані</a:t>
            </a:r>
            <a:r>
              <a:rPr lang="ru-RU" sz="2000" dirty="0">
                <a:latin typeface="Century Gothic" pitchFamily="34" charset="0"/>
              </a:rPr>
              <a:t>. </a:t>
            </a:r>
            <a:r>
              <a:rPr lang="ru-RU" sz="2000" dirty="0" err="1" smtClean="0">
                <a:latin typeface="Century Gothic" pitchFamily="34" charset="0"/>
              </a:rPr>
              <a:t>Річард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>
                <a:latin typeface="Century Gothic" pitchFamily="34" charset="0"/>
              </a:rPr>
              <a:t>Бах </a:t>
            </a:r>
            <a:r>
              <a:rPr lang="ru-RU" sz="2000" dirty="0" err="1">
                <a:latin typeface="Century Gothic" pitchFamily="34" charset="0"/>
              </a:rPr>
              <a:t>був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госпіталізований</a:t>
            </a:r>
            <a:r>
              <a:rPr lang="ru-RU" sz="2000" dirty="0">
                <a:latin typeface="Century Gothic" pitchFamily="34" charset="0"/>
              </a:rPr>
              <a:t> на 4 </a:t>
            </a:r>
            <a:r>
              <a:rPr lang="ru-RU" sz="2000" dirty="0" err="1">
                <a:latin typeface="Century Gothic" pitchFamily="34" charset="0"/>
              </a:rPr>
              <a:t>місяці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згодом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виписаний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додому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Він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повідомив</a:t>
            </a:r>
            <a:r>
              <a:rPr lang="ru-RU" sz="2000" dirty="0">
                <a:latin typeface="Century Gothic" pitchFamily="34" charset="0"/>
              </a:rPr>
              <a:t>, </a:t>
            </a:r>
            <a:r>
              <a:rPr lang="ru-RU" sz="2000" dirty="0" err="1">
                <a:latin typeface="Century Gothic" pitchFamily="34" charset="0"/>
              </a:rPr>
              <a:t>що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досвід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зустрічі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смертю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надихнув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його</a:t>
            </a:r>
            <a:r>
              <a:rPr lang="ru-RU" sz="2000" dirty="0">
                <a:latin typeface="Century Gothic" pitchFamily="34" charset="0"/>
              </a:rPr>
              <a:t> до </a:t>
            </a:r>
            <a:r>
              <a:rPr lang="ru-RU" sz="2000" dirty="0" err="1">
                <a:latin typeface="Century Gothic" pitchFamily="34" charset="0"/>
              </a:rPr>
              <a:t>закінчення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четвертої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частини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повісті</a:t>
            </a:r>
            <a:r>
              <a:rPr lang="ru-RU" sz="2000" dirty="0">
                <a:latin typeface="Century Gothic" pitchFamily="34" charset="0"/>
              </a:rPr>
              <a:t> «Чайка на </a:t>
            </a:r>
            <a:r>
              <a:rPr lang="ru-RU" sz="2000" dirty="0" err="1">
                <a:latin typeface="Century Gothic" pitchFamily="34" charset="0"/>
              </a:rPr>
              <a:t>ім'я</a:t>
            </a:r>
            <a:r>
              <a:rPr lang="ru-RU" sz="2000" dirty="0">
                <a:latin typeface="Century Gothic" pitchFamily="34" charset="0"/>
              </a:rPr>
              <a:t> Джонатан </a:t>
            </a:r>
            <a:r>
              <a:rPr lang="ru-RU" sz="2000" dirty="0" err="1">
                <a:latin typeface="Century Gothic" pitchFamily="34" charset="0"/>
              </a:rPr>
              <a:t>Лівінгстон</a:t>
            </a:r>
            <a:r>
              <a:rPr lang="ru-RU" sz="2000" dirty="0">
                <a:latin typeface="Century Gothic" pitchFamily="34" charset="0"/>
              </a:rPr>
              <a:t>». За день до </a:t>
            </a:r>
            <a:r>
              <a:rPr lang="ru-RU" sz="2000" dirty="0" err="1">
                <a:latin typeface="Century Gothic" pitchFamily="34" charset="0"/>
              </a:rPr>
              <a:t>аварії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Річард</a:t>
            </a:r>
            <a:r>
              <a:rPr lang="ru-RU" sz="2000" dirty="0">
                <a:latin typeface="Century Gothic" pitchFamily="34" charset="0"/>
              </a:rPr>
              <a:t> Бах передав у </a:t>
            </a:r>
            <a:r>
              <a:rPr lang="ru-RU" sz="2000" dirty="0" err="1">
                <a:latin typeface="Century Gothic" pitchFamily="34" charset="0"/>
              </a:rPr>
              <a:t>видавництво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свій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останній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цей</a:t>
            </a:r>
            <a:r>
              <a:rPr lang="ru-RU" sz="2000" dirty="0">
                <a:latin typeface="Century Gothic" pitchFamily="34" charset="0"/>
              </a:rPr>
              <a:t> час </a:t>
            </a:r>
            <a:r>
              <a:rPr lang="ru-RU" sz="2000" dirty="0" err="1">
                <a:latin typeface="Century Gothic" pitchFamily="34" charset="0"/>
              </a:rPr>
              <a:t>твір</a:t>
            </a:r>
            <a:r>
              <a:rPr lang="ru-RU" sz="2000" dirty="0">
                <a:latin typeface="Century Gothic" pitchFamily="34" charset="0"/>
              </a:rPr>
              <a:t> «</a:t>
            </a:r>
            <a:r>
              <a:rPr lang="en-US" sz="2000" dirty="0">
                <a:latin typeface="Century Gothic" pitchFamily="34" charset="0"/>
              </a:rPr>
              <a:t>Travels with Puff», </a:t>
            </a:r>
            <a:r>
              <a:rPr lang="ru-RU" sz="2000" dirty="0" err="1">
                <a:latin typeface="Century Gothic" pitchFamily="34" charset="0"/>
              </a:rPr>
              <a:t>який</a:t>
            </a:r>
            <a:r>
              <a:rPr lang="ru-RU" sz="2000" dirty="0">
                <a:latin typeface="Century Gothic" pitchFamily="34" charset="0"/>
              </a:rPr>
              <a:t> 19 </a:t>
            </a:r>
            <a:r>
              <a:rPr lang="ru-RU" sz="2000" dirty="0" err="1">
                <a:latin typeface="Century Gothic" pitchFamily="34" charset="0"/>
              </a:rPr>
              <a:t>березня</a:t>
            </a:r>
            <a:r>
              <a:rPr lang="ru-RU" sz="2000" dirty="0">
                <a:latin typeface="Century Gothic" pitchFamily="34" charset="0"/>
              </a:rPr>
              <a:t> 2013 року </a:t>
            </a:r>
            <a:r>
              <a:rPr lang="ru-RU" sz="2000" dirty="0" err="1">
                <a:latin typeface="Century Gothic" pitchFamily="34" charset="0"/>
              </a:rPr>
              <a:t>вийшов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друком</a:t>
            </a:r>
            <a:r>
              <a:rPr lang="ru-RU" sz="2000" dirty="0">
                <a:latin typeface="Century Gothic" pitchFamily="34" charset="0"/>
              </a:rPr>
              <a:t>. </a:t>
            </a:r>
            <a:r>
              <a:rPr lang="ru-RU" sz="2000" dirty="0" err="1">
                <a:latin typeface="Century Gothic" pitchFamily="34" charset="0"/>
              </a:rPr>
              <a:t>Саме</a:t>
            </a:r>
            <a:r>
              <a:rPr lang="ru-RU" sz="2000" dirty="0">
                <a:latin typeface="Century Gothic" pitchFamily="34" charset="0"/>
              </a:rPr>
              <a:t> на </a:t>
            </a:r>
            <a:r>
              <a:rPr lang="ru-RU" sz="2000" dirty="0" err="1">
                <a:latin typeface="Century Gothic" pitchFamily="34" charset="0"/>
              </a:rPr>
              <a:t>літаку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з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назвою</a:t>
            </a:r>
            <a:r>
              <a:rPr lang="ru-RU" sz="2000" dirty="0">
                <a:latin typeface="Century Gothic" pitchFamily="34" charset="0"/>
              </a:rPr>
              <a:t> «</a:t>
            </a:r>
            <a:r>
              <a:rPr lang="en-US" sz="2000" dirty="0">
                <a:latin typeface="Century Gothic" pitchFamily="34" charset="0"/>
              </a:rPr>
              <a:t>Puff», </a:t>
            </a:r>
            <a:r>
              <a:rPr lang="ru-RU" sz="2000" dirty="0" err="1">
                <a:latin typeface="Century Gothic" pitchFamily="34" charset="0"/>
              </a:rPr>
              <a:t>письменник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і</a:t>
            </a:r>
            <a:r>
              <a:rPr lang="ru-RU" sz="2000" dirty="0">
                <a:latin typeface="Century Gothic" pitchFamily="34" charset="0"/>
              </a:rPr>
              <a:t> </a:t>
            </a:r>
            <a:r>
              <a:rPr lang="ru-RU" sz="2000" dirty="0" err="1">
                <a:latin typeface="Century Gothic" pitchFamily="34" charset="0"/>
              </a:rPr>
              <a:t>потрапив</a:t>
            </a:r>
            <a:r>
              <a:rPr lang="ru-RU" sz="2000" dirty="0">
                <a:latin typeface="Century Gothic" pitchFamily="34" charset="0"/>
              </a:rPr>
              <a:t> в </a:t>
            </a:r>
            <a:r>
              <a:rPr lang="ru-RU" sz="2000" dirty="0" err="1">
                <a:latin typeface="Century Gothic" pitchFamily="34" charset="0"/>
              </a:rPr>
              <a:t>аварію</a:t>
            </a:r>
            <a:r>
              <a:rPr lang="ru-RU" sz="2000" dirty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	</a:t>
            </a:r>
            <a:r>
              <a:rPr lang="ru-RU" sz="2000" dirty="0" err="1" smtClean="0">
                <a:latin typeface="Century Gothic" pitchFamily="34" charset="0"/>
              </a:rPr>
              <a:t>Майже</a:t>
            </a:r>
            <a:r>
              <a:rPr lang="ru-RU" sz="2000" dirty="0" smtClean="0">
                <a:latin typeface="Century Gothic" pitchFamily="34" charset="0"/>
              </a:rPr>
              <a:t> в </a:t>
            </a:r>
            <a:r>
              <a:rPr lang="ru-RU" sz="2000" dirty="0" err="1" smtClean="0">
                <a:latin typeface="Century Gothic" pitchFamily="34" charset="0"/>
              </a:rPr>
              <a:t>усіх</a:t>
            </a:r>
            <a:r>
              <a:rPr lang="ru-RU" sz="2000" dirty="0" smtClean="0">
                <a:latin typeface="Century Gothic" pitchFamily="34" charset="0"/>
              </a:rPr>
              <a:t> книгах Баха </a:t>
            </a:r>
            <a:r>
              <a:rPr lang="ru-RU" sz="2000" dirty="0" err="1" smtClean="0">
                <a:latin typeface="Century Gothic" pitchFamily="34" charset="0"/>
              </a:rPr>
              <a:t>використовуються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літаки</a:t>
            </a:r>
            <a:r>
              <a:rPr lang="ru-RU" sz="2000" dirty="0" smtClean="0">
                <a:latin typeface="Century Gothic" pitchFamily="34" charset="0"/>
              </a:rPr>
              <a:t>, як </a:t>
            </a:r>
            <a:r>
              <a:rPr lang="ru-RU" sz="2000" dirty="0" err="1" smtClean="0">
                <a:latin typeface="Century Gothic" pitchFamily="34" charset="0"/>
              </a:rPr>
              <a:t>спосіб</a:t>
            </a:r>
            <a:r>
              <a:rPr lang="ru-RU" sz="2000" dirty="0" smtClean="0">
                <a:latin typeface="Century Gothic" pitchFamily="34" charset="0"/>
              </a:rPr>
              <a:t> донести думку. У </a:t>
            </a:r>
            <a:r>
              <a:rPr lang="ru-RU" sz="2000" dirty="0" err="1" smtClean="0">
                <a:latin typeface="Century Gothic" pitchFamily="34" charset="0"/>
              </a:rPr>
              <a:t>книзі</a:t>
            </a:r>
            <a:r>
              <a:rPr lang="ru-RU" sz="2000" dirty="0" smtClean="0">
                <a:latin typeface="Century Gothic" pitchFamily="34" charset="0"/>
              </a:rPr>
              <a:t> "</a:t>
            </a:r>
            <a:r>
              <a:rPr lang="ru-RU" sz="2000" dirty="0" err="1" smtClean="0">
                <a:latin typeface="Century Gothic" pitchFamily="34" charset="0"/>
              </a:rPr>
              <a:t>Втеча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від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безпеки</a:t>
            </a:r>
            <a:r>
              <a:rPr lang="ru-RU" sz="2000" dirty="0" smtClean="0">
                <a:latin typeface="Century Gothic" pitchFamily="34" charset="0"/>
              </a:rPr>
              <a:t>" </a:t>
            </a:r>
            <a:r>
              <a:rPr lang="ru-RU" sz="2000" dirty="0" err="1" smtClean="0">
                <a:latin typeface="Century Gothic" pitchFamily="34" charset="0"/>
              </a:rPr>
              <a:t>Річард</a:t>
            </a:r>
            <a:r>
              <a:rPr lang="ru-RU" sz="2000" dirty="0" smtClean="0">
                <a:latin typeface="Century Gothic" pitchFamily="34" charset="0"/>
              </a:rPr>
              <a:t> бах </a:t>
            </a:r>
            <a:r>
              <a:rPr lang="ru-RU" sz="2000" dirty="0" err="1" smtClean="0">
                <a:latin typeface="Century Gothic" pitchFamily="34" charset="0"/>
              </a:rPr>
              <a:t>ділиться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спогадами</a:t>
            </a:r>
            <a:r>
              <a:rPr lang="ru-RU" sz="2000" dirty="0" smtClean="0">
                <a:latin typeface="Century Gothic" pitchFamily="34" charset="0"/>
              </a:rPr>
              <a:t> про </a:t>
            </a:r>
            <a:r>
              <a:rPr lang="ru-RU" sz="2000" dirty="0" err="1" smtClean="0">
                <a:latin typeface="Century Gothic" pitchFamily="34" charset="0"/>
              </a:rPr>
              <a:t>своє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дитинство</a:t>
            </a:r>
            <a:r>
              <a:rPr lang="ru-RU" sz="2000" dirty="0" smtClean="0">
                <a:latin typeface="Century Gothic" pitchFamily="34" charset="0"/>
              </a:rPr>
              <a:t>. У 8 </a:t>
            </a:r>
            <a:r>
              <a:rPr lang="ru-RU" sz="2000" dirty="0" err="1" smtClean="0">
                <a:latin typeface="Century Gothic" pitchFamily="34" charset="0"/>
              </a:rPr>
              <a:t>років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він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втратив</a:t>
            </a:r>
            <a:r>
              <a:rPr lang="ru-RU" sz="2000" dirty="0" smtClean="0">
                <a:latin typeface="Century Gothic" pitchFamily="34" charset="0"/>
              </a:rPr>
              <a:t> одного </a:t>
            </a:r>
            <a:r>
              <a:rPr lang="ru-RU" sz="2000" dirty="0" err="1" smtClean="0">
                <a:latin typeface="Century Gothic" pitchFamily="34" charset="0"/>
              </a:rPr>
              <a:t>з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братів</a:t>
            </a:r>
            <a:r>
              <a:rPr lang="ru-RU" sz="2000" dirty="0" smtClean="0">
                <a:latin typeface="Century Gothic" pitchFamily="34" charset="0"/>
              </a:rPr>
              <a:t> : </a:t>
            </a:r>
            <a:r>
              <a:rPr lang="ru-RU" sz="2000" dirty="0" err="1" smtClean="0">
                <a:latin typeface="Century Gothic" pitchFamily="34" charset="0"/>
              </a:rPr>
              <a:t>Бобі</a:t>
            </a:r>
            <a:r>
              <a:rPr lang="ru-RU" sz="2000" dirty="0" smtClean="0">
                <a:latin typeface="Century Gothic" pitchFamily="34" charset="0"/>
              </a:rPr>
              <a:t>. </a:t>
            </a:r>
            <a:r>
              <a:rPr lang="ru-RU" sz="2000" dirty="0" err="1" smtClean="0">
                <a:latin typeface="Century Gothic" pitchFamily="34" charset="0"/>
              </a:rPr>
              <a:t>Також</a:t>
            </a:r>
            <a:r>
              <a:rPr lang="ru-RU" sz="2000" dirty="0" smtClean="0">
                <a:latin typeface="Century Gothic" pitchFamily="34" charset="0"/>
              </a:rPr>
              <a:t> ми </a:t>
            </a:r>
            <a:r>
              <a:rPr lang="ru-RU" sz="2000" dirty="0" err="1" smtClean="0">
                <a:latin typeface="Century Gothic" pitchFamily="34" charset="0"/>
              </a:rPr>
              <a:t>дізнаємося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 smtClean="0">
                <a:latin typeface="Century Gothic" pitchFamily="34" charset="0"/>
              </a:rPr>
              <a:t>що</a:t>
            </a:r>
            <a:r>
              <a:rPr lang="ru-RU" sz="2000" dirty="0" smtClean="0">
                <a:latin typeface="Century Gothic" pitchFamily="34" charset="0"/>
              </a:rPr>
              <a:t> у </a:t>
            </a:r>
            <a:r>
              <a:rPr lang="ru-RU" sz="2000" dirty="0" err="1" smtClean="0">
                <a:latin typeface="Century Gothic" pitchFamily="34" charset="0"/>
              </a:rPr>
              <a:t>нього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є</a:t>
            </a:r>
            <a:r>
              <a:rPr lang="ru-RU" sz="2000" dirty="0" smtClean="0">
                <a:latin typeface="Century Gothic" pitchFamily="34" charset="0"/>
              </a:rPr>
              <a:t> старший брат Рой.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3" name="Picture 27" descr="richard-bah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024336" cy="3303851"/>
          </a:xfrm>
          <a:prstGeom prst="rect">
            <a:avLst/>
          </a:prstGeom>
          <a:noFill/>
        </p:spPr>
      </p:pic>
      <p:pic>
        <p:nvPicPr>
          <p:cNvPr id="4" name="Picture 24" descr="0302bach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2375942" cy="3553294"/>
          </a:xfrm>
          <a:prstGeom prst="rect">
            <a:avLst/>
          </a:prstGeom>
          <a:noFill/>
        </p:spPr>
      </p:pic>
      <p:pic>
        <p:nvPicPr>
          <p:cNvPr id="5" name="Picture 23" descr="richard-bah-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4664"/>
            <a:ext cx="4923167" cy="2547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429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2014-05-11T13:11:30Z</dcterms:created>
  <dcterms:modified xsi:type="dcterms:W3CDTF">2014-05-15T04:32:40Z</dcterms:modified>
</cp:coreProperties>
</file>