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E017C-F927-444D-B3E1-E67C5E8CD798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5E190-A3BC-4908-904D-655AFB3663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E017C-F927-444D-B3E1-E67C5E8CD798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5E190-A3BC-4908-904D-655AFB3663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E017C-F927-444D-B3E1-E67C5E8CD798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5E190-A3BC-4908-904D-655AFB3663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E017C-F927-444D-B3E1-E67C5E8CD798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5E190-A3BC-4908-904D-655AFB3663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E017C-F927-444D-B3E1-E67C5E8CD798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5E190-A3BC-4908-904D-655AFB3663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E017C-F927-444D-B3E1-E67C5E8CD798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5E190-A3BC-4908-904D-655AFB3663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E017C-F927-444D-B3E1-E67C5E8CD798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5E190-A3BC-4908-904D-655AFB3663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E017C-F927-444D-B3E1-E67C5E8CD798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5E190-A3BC-4908-904D-655AFB3663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E017C-F927-444D-B3E1-E67C5E8CD798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5E190-A3BC-4908-904D-655AFB3663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E017C-F927-444D-B3E1-E67C5E8CD798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5E190-A3BC-4908-904D-655AFB3663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E017C-F927-444D-B3E1-E67C5E8CD798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5E190-A3BC-4908-904D-655AFB3663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B3E017C-F927-444D-B3E1-E67C5E8CD798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675E190-A3BC-4908-904D-655AFB3663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circle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714488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Екологічна освіта в Україні</a:t>
            </a:r>
            <a:endParaRPr lang="ru-RU" sz="2800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57884" y="5214950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Виконав:</a:t>
            </a:r>
          </a:p>
          <a:p>
            <a:pPr algn="ctr"/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учень 11 класу </a:t>
            </a:r>
          </a:p>
          <a:p>
            <a:pPr algn="ctr"/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Мартинюк Владислав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AutoShape 2" descr="data:image/jpeg;base64,/9j/4AAQSkZJRgABAQAAAQABAAD/2wCEAAkGBhQSERUTExQVFRUVGBcYGBgYGBYXFxgbHRQVFRgYGBoYHCYfGRojGRcVHy8gIycpLCwsFx8xNTAqNSYsLCkBCQoKDgwOGg8PGiwdHx8sKSkpKSkpLCkpKSkpKSkpKSkpLCkpKSkpKSkpKSksKSkpKSwpKSksLCksKSwpKSwsLP/AABEIAMgA8AMBIgACEQEDEQH/xAAcAAACAgMBAQAAAAAAAAAAAAAEBQMGAAECBwj/xAA/EAACAQIFAgQEAwgBAgUFAAABAhEAAwQFEiExQVEGImFxEzKBkQdCoRQjUmKxwdHwMxXhFkOy4vEkY3KSov/EABoBAAIDAQEAAAAAAAAAAAAAAAECAAMEBQb/xAAnEQACAgICAgICAgMBAAAAAAAAAQIRAyESMQRBE1EiYQVxMpGhFP/aAAwDAQACEQMRAD8A8hwjSaZX3CDmaGfLCpNQYrCuOaxNRm+zJ7CkxZ2p1l2ZW7c9yN9t6QWEOkE96e3MtUWtcbikf4vRZuhhkQN3EbAREb8EHY1Q81w3w71y3/C7L9mIr1f8PPDdzFAuphZj7Hc1VfxZ8JHBYwdReXXPrw36x9614YvjbLIt+yj1qtmtVaObq7/hYn/1KsBJ1KB05BqkVZPBWIK3dmK7gyOhFJkdKxZK0e0+J8/cXzZKj92BuR3WSfsao+deJsM4KXYf22iufF2bLcYrdulWuBdTgGSAIgduKQJ4TsXRNq8SezCK1wnatFyjoXYzDYN90d0PsCKWXsq/hdWH2P600xPhR0pZfy5koSTe2g8UAXLZHNc0UxKmCJqJrdU0K4/RDWVuK1QEMrKysqEMrdaqbC2SzACoFKyKt1b8v8N2r3MqfQ1YsD+HmH5Ys3pNVPNFdmleNJnmdiwWIABPtuavnhvwIGi5cUheQG2J9xV1wHh6xZH7u2o+m/3NHs0CBWbJ5T6ibMfiKO5FjykquFtptAHHPU0NhXuXna2QFtgMIAjVI59hVfv+J0tLp5IEVrE+LXw+WnFKqglyqzJkkx9BW5agv6MM1VniWNw2i86H8jsv2Yj+1Q4hgOKlxN0lizGSxLE9yTJoV1qpbZh7Zc7jo4kGldy0WMdKjw91W8sx+lSHCm2ZmRXPUeJXVhWAwMo3pxUK447qZ229K6w2PIEAVmCdSx1Cmcqsu5Kj0n8NvG1nCWfh3CFEmfv0pD+MfiS3mHwja83wdRkfwmJ/UCq/ew4ZlA+ldWsC1jEoGErcleO4q/Hnk110GL5SSKMwrVXjMPDNksSAVnsdqCPhq0OSx/30q75om3/yz9FYt2yTAE03yqbT+tM1wipsoih8PZm43tP61XkyclQXg4K2WPK8lGJPxrxhVlY6mmeKNtLZWyADG3v6mifCVkHDtO8tQ2a5Mgli+kDfbn6Ct2D8casqspmJfF2iSST/AEoO74guHZlH2irBezIzpRHZeJYc0DmWCDjcaSeNjFXNXtBEd7Gq0kjfpWsMilGY9K3iMjdex9qFNpwIg1TcvoFs5cjpUZWt6a0arYHs1prmupqfDYQv6DqTwKglfRAqyYFWjIfDtwTcIHGybFj99loHBItt0KsCS0Hb+hr0fK8Npgx26U6RZGNbZV8luwY4MnbtvxV3wWIkVS7o0Ym6P/uN+pmrTlrAiuRldM6+LaHtm73rV01FbSunTj1NZr2aGtHnqLeTGMb1n4qFm/dgxIJMS3Qdac+NsSzYaxh1AVQC5VeBvsPWr9mGQjUGcQNpgTPaY6RXmmc4nXeunpJUD0G1dTPk4QRwMsuynDB1DcUUTicR5oqF04pIt+zES3sGZkUxsFjbgjijsJYnmpFUhmA4rJLLfY3BijD4qNgO9TZVcOsg80dhMAgkmJmisDlwa5I2io5xGUNHdrCmZ4jepM1w151S5yEIPr9aJxwYLIHHNLsPnDrIJle1GM0iJcWTYkE0IyGj7wkA996DbipZ347SYObJYwNyeAKb5J4Huuxe5CKREbFjx0FKGo/wjP7YBO0En2G9GWPJkXHG6KMy0XnB5ZbsoEXgcyQJPU0NjcfZAKqVLeil/uQNhUGa5gxJCLqI9J/SqHntrGvP7u6E9Bt//NUR8Cp1mz216ujnotPwcUeLdsrEgr1HcA8e1KmwOJO74VzzuJ6dxSrIs0uWLLOHdXtt5FkwS4CgkHYhSCY7kU0y78RsUh/eqt1esDS/06Gt2TN5ab+JKVf7LKFGJNpnkl0btx+lQ3cDO6tNejHH4PM0COYYcT5bqn0nn23qg+KsmuYC4AWDI0lCOYB4YdDTeJ/JfNL48keEvp+/6IKcXgI55oC7gyI4o1M4B2b79qltsqozuRudh1NdLTJoWpgdtTbD+tRPeJ2Hy9q3jMaXPp0Hahw1VP8ARW5L0FJiCpHoZ+tXTLvHoCgNaaR1G4qjWrBO9Ocl8S/s4Km2r9uQfuKibHsZYrNBevNdUEBiNj7AVZ8mvSBSDDq2Kf4ujSGiANwI2q75L4ceBsBXJzv8tHVw9DDDcVNdsnb70wtZOyjeD7VFiLcb9qy7T2artDrFZjb+GC2rfSoA3MkiIH614xn9lLeIvW7ZlVdgCeed/wBZr1nLsN8Kyb94/wDGDcJPoDG/sAK8MOKa67MASzszQNzuxNdPyFyijzefuhZcWbldYy1EVJjckxNoi5cs3EQnZmUgfeoMVfmBU4tUZWqLZYRliBT3/pyBJ6mt/s0AbVOLmrY1yuejYkIrmGE+go21hhAdeRUtzC+fTRFrDhVYCqY5a0xOJEjBldetJbmWbDvTjLsBpOpj81Ms1wQRZAq6MrGivySFtvLSw7bUDjMtImDNOrVzYVq7amtSo7SWip2bfQ80RlqlMQhmJlZ99qYY7LzyK3gVCkOyhtO8Hiek1YptK12U5Fo9ByjA22sqQJO4MiTM77yKnODHQDb/AHvSHLvFnwrO6anYyFB0jp36Vxe8YXmMW7aL3Alz6ydgK5Ev4zycsnJrbOPKEuWhr/4esqWPw7fmOppUb+u+1Ujxjk+DtkfBMXNiVWSkH6wp9KLzrNb2IIV3CrBkCAuxA3jfqNjSy3k4MRJkbQDBj9K6Ph+HLx38mXI9FsYNbbK3ctdhQ+c4q9fRUuOWCHy6tyNoInmOPtVgx2HFvmRPG3PtVfx+MUSAJP8AvauzGOOf5qn9MteyuXbBXmuCxo3E625ED7UDFF6M8lXRlMcDl0rrI26Duf8AFR5RaVroD8b/ANKu65KWUFR5Y2FNFWPCPspF+SSP0pzkXhwOwL7zwv8AmnNnKFUklJPvxV08LeH4HxG3J4B6dqpzTUImrHj5SJ8iyMKASNhwKtWGtwNq6w+E7UaLQWuT3s6OlpENxtqr+bYiAaa4/EwKql+6bt5RyJAA7yapk+UkkWL8Y2WJ1OJU4a8CEa3o0CZMru5I2A7Cp/CP4d4fDAGWZv4jtTTBa2YGQFAjSB6QJNHXGKgGZ9q7k4Ulfo4um2R5tlR+GyQLtpgZRgCfcd68b8X/AIYCPjYPiPNbPQ/y17Lcz1ePSk6HzMY8pMgehrLKVOx/h5KpIpzYQsNuBSi6CLkDgVaL66OPrQ2IwIJ1Ac1wU60BoQOrB5onDv5T3phftDZYri3ZCmaqdsX47OcIskT0qbNpuIwA4U10tqDqA5owxHqatx2hlDiyvZe0gUyS3NJsE2m4yHoxp9hkroo6kXaIruHpa2H0mrCbG1LMww8dKePYJIUO6j8snoOB9T2qRcO7CWYgdFXyr/3plkGUhpuuJ3IAI29/WmV3CajHPT/dqGb+YjhahVnKyNKRUjYQMJOomRAOwjcS3HSp8PmL228kED8g+X1ljvPtTi/k1pEAfbfYdSYPT+9BrhTHYfatnj5oeZFtx1+ydoaHBWsXaKfcbyp/xO3rvVEznLDhyVcBI+g+ncVYfjlGmz8w/N0/93tUueBMXZ1lQL9kSf5k5Ygenaq8OGfh5KW4P/gvFpnluNua5Cgx3P8Ailly1FP7mq/c+HZBPc9qY4jw2llBrIk/r3rrUmBxsrWR29V5V/ikD3IMVcsuzG9hW0upa137VSLe14aejCPuK9Vt2i6IyeYuBtzv2ili6RMa9EmXWhiHXSJU7k/Wr/g8JpUUH4a8PCwm48x3aOParEtqK5WaXySOljXBHIGlaDxN/mpsXdj6UjzDHQKy5J0jTjhewDOMUT1qXwflc6sU3CyLfqYgt6xMD3NVzMMeblwWkBJbmOg/tV9w+JW1YX4kBQAoVTsNxuSOs1f4WC38kjP5eWlxQ5wKHSuoAAD3k9/ao7+JV0YqZHAPcjmq5n2Fxd4opvIuHYkXRblW3+USeneKe4fCi3ZCD8qx9hFdaa5Ro5q0yn2ccTiGXnpVmxN1VVQOdhXnmEzOcU4jgmT7SBTS5nxB2IJiPauVdaOg9jtcCOGYViYIbiaQ3sbcMHQTPr0o0Yt9MqCPescsKMvB9sIvYAFtzFcXMBAknakn/UrlxzI06eJpjeZmSGmY2A4pFg2LFsMw+DncGa6u4LsQDVeym7iASHIjoOtWIYQwGP2mrHgoeUWVXPcJ8K+rAyHG/uKcZdckCuM4yv41s6AdfK+/+P8AtS7IMWSNJmQSCD0PBBq5RpGrDLVMtNgEniusdgQ6nvWsPeA3NRX8yn5f6TTJF7IMnGiwdZ0hWYSeIn1/tQ13xGAdNoCP4m3J9QO1RYoqWm6NS8jmB32G31ojAZraW61tFQHSCNh1nr1qvH4uJTc5q2YX4/J2LMViixUtLHUu5+3966uWtW7tt26fam+eG29uRp1hkiIk+cDp70Lg8s+Id2CiY7nsa6mLLBaWgPFJdIWX8SBsiyf0FJ0y+5euhkYgqQS/ASP4e7V6HZ8M4Yf8hZvSY/8ATRNzwojKBaZra9oDf1q354PTA8UihDBWrAhIG5LHuZJqn+K8zt3IBny9o53/AEqx+O/CeOtSUHxrUSWtgyvfUvI9xNec4TA3L9wW0VmdjEDc0/ONFMotao1leGZ7yKilmLCAOeRX0L4N8JjD2l+IdTnf0XrApd4B/DxcGBcuAfFI57d/rV9s24rDPK5aRoxY+CtmlSKjv3YqW88Umx+MiazTaiaoKwfMcXEyapPiDPo8q7seIqXxR4hCgwarOSYVrtzW00mDA8srfQ+XLwVIsPhrKj87nqCepP8ALVwx6vothh87iFImNIkE/pUeSZfEM3TgdBUDZkXxzamK2bVmeCQCW2JjjYHftXbilFUjlybbLDhcK7jTqB087CJI4HtWr+NZCwGllRd9u3qKU4zxJoAtWVBNwSrqZBnqDS3xfnIwWBILfvLmxPPNF9CeyotfHxbkHyl2MnbqaiuX1JUW4mY1n5Af70gylvjNtLerbKPYDmrHmWUWhai45YkiIMAb9BXJkt7Ogui14bG23TUW09prRxACybikdN96U3snsskNcbUJjfbrwO1JzlYR1LFPLG+7NxxPQmtXwxM/NlqfAofMQTPUGusTLCUBVR681Wkz02WItqXHGkkiI670djPF6C2hS0TqG8EESOfWqvhaGUkM8RhiF1EGdveirSN1kiO9Ics8Y2LrDUSjkkaTMc96cvjhwrAj1NL8cvY3JHVtihADbn9N6VfACYosNlfc+jDk/Wj72NIcBVTvyJqLB4N8TeVRAAbUTxxz9KDhoMZbHlmyGI7du9KfEGIGHZSZVG29Jo7G3Thr4RyIceQg89x705xeU2cXhjbubhhHsehHrNBJGi62VvC2RdUEeYHnsKWZn4PZcQmItklY0uv02I9J6VUL2JvZVims3SWTlSCYKHhh/evR8g8SLeUEHYx7VHFxJCSn0VvNpQgW5LkrpG/IaavXhvInW2PiN5juY23Mk0fg8tsqv7SdLEDY7eUdYHehf+rvcuaLAnufyr7n+1LwUdjJuXXoPOi0YMD+p/zRAe4R5E9p2H+aksZaqCWOt+pP9h0oS74ht2wZaI77RTaXeiq3L/HYyWzpXcyetL7OW2lcuLSK5/MFUE+8CoMozv8AaiSgJQfm/KfQHrTa+kDv7UbtC1xdPs40CpA1AWmYfNuOnpXWJxWlZNJdDcbMzDEBRJrzTxj4uCghTvUvjPx/oUoBv0PfvXlOKxbX3lvtTY8LyO30SeRQVLsbYG0+JfUZIn7+9ek+Hss0gbb1XvB+DBUGBHX0q2jPsNZB+LeVewG5/SulFKKpGJtvsdm9sUHPXsB2mqh4g8QadVrD8n/kccnYgKPbihsx8UPiRosA2rPVuGb/ALGusmyL4hAiFH+yaYTo48EYoWrP79HQWtWm5p1KFJ1bnlSJNJfxLxxvm0lsi4GGvUpkRwB6bdKumZutxRZQfugYMf8AmEdD/KNj9KqXiCzbtYy0FhVAJIUduTA+tU5J1oMdsT+Gclvl1BXQvrzVkzTw/cvMAdgoMR/Wuf8AxlhVKeciP5TtRj+OcGT/AMpnfgNXPlzbujYqSqySzhluJDAM4HGkiPczQ1/DKuwXzNO5kAQI2E/auruJZnLfCUHiRciQBuY6E0JdLuQF0Qd9w0D0Pet1GdENy1bQgmWn+WG4OxM9DQeJWzbtlgiljG7NHWAOeadYSw0Q7L9F+/8AX9DUl7AWX0gsZ7QIO2+3MU1kKmcwUCPhqrAdQCOeAehoF8xN3UukoI+bccf0q1Yq0iQBBZupUED2Xv2NCLgdcgEnUdg0AbDsBttNSyNFZfEwRJhl3kTJ7bzvXo/hmxcw6WmxEA3izESSY2Kz2kdKpb4ci7ba4oA1KZEEaQ28H6V6D+IbfHwtt7TBChkNvEAen2iOaryO9FmNe2PPGOTjF4WbJi7bhkPqP7Hj61Rci8aXFdbd9WQ9mkT7UR4T8S3TZcOCqqSpb8s7bA/UfeKOzB7Ita7iAAA6TIUyRpESJ1HfntScfss+Ti9DjN8ptY7DhntKzhSUbaY537ccVQkslG14ZCtvbWu6gEbbBtp9jTC3jL2tbctbtsPKQyywgQCGGx9RNRXLNxGjXcuhm+VpjVJgwPlAE9OQO9FJ0K5U7Q98B5fi7/xLhcrhtTAIfmJ66Z+UetWnHZpaw1uU0qB/p9zVIwef3MKGKkhSYe3ufOw2IESAeZ9xUWaB7yK7hV1bkNwOCFAB9fU0rhZYsv2T5n+I1y4SuGRmn8zSF7bd/YUb4U/DnEYthiMyuME5FkGC3bX/AAr6cmrN4VtYS3a+IqhrsCZAkf8A4joKWeIvxIS00KSzR8ibke8UKUf2wflPrSLZjry2Aq29KIu0DYegAFKMtzc4m8ypLBdmI4HoT39K8+weOx+Z3Ph2w1q2fmO8wf5un9a9Wy3LEwOFCW48g/8A2PUk9yaRxb2wqUYqltkWY3Gt6Z4mqn458XrhrWkbu/yr/vSos/8AEl3EEpYAIBgsTCg+nUxxSZLN0TrGq5A30hgAP4QZ6b8ihGNv9DTlSr2eY43EPddmuTqid9u2wHapcFhztAJnir/mCWb40MFZtxq0FTM889+kRW8Hg7NrykB+NgRInnZYnkf2rappKkY+L9lXweVNJ3ddwIBjn68U9w3hy0ks4LQYJLTvt17etH3sKCGllEkRpGw7IYJ6CN61YGghyzKphIAkHtPYD6UHkZOIwwOCDMFA27CmmJvgA2rZ2H/I4/8AStKWxWm2TqCEjcg8gHfY7j+oBrWGzdbSkx8Rh8qLuCY+Zm9P/mnU0xXFjXEWPg2jcYhBAUfyg8VR8XmKvfUIBcus0K7GEX/PtTLH4vFYlCtwLsdTARAjgc70gzDw45dHsgp1jcgfzegqvJUgx1ss+Y/hwlyybrXFN3liD/oojFfhxbNmxcsnSQQGK9iOaR4PC4n5TiB2+U00uZhirf7v4rsn8qrVSTL3KP0SrhUY7lk+g52joZP0oW5lWtibfmgkz5oEczI3H6U70b+bSW/mPlGxg+WT1O5jipf+kPHmjrwSNP25M1bRTZVMThDai4bgXiCDIBPIAPMkRFFYgkItzWGB5mexJGx7R9qd4rItdsKX0uZIKAsdiG1KCTuR3oG5lwW2BdYsi/LqAkn0Hvv9KDDYhfFHTKwXYxB+UKD1adzE8d64OsuIZRbEiYbSWMSCeNuhnemuLw9ooxOltpIQam5JBgbE/wBK4wlkqW3CAaQXaXL7DZQJAiQOvJoBAcTdQhplQJmfMFjkw3I32HpRw8VYRrafv7hYyNJSWB23HQA77VymU3WvOjFfgSG41/EPrG23XrUh8Do3m0EQ25ZmULvsYk/QU1IVtiDF+LW1gWba6F+WDpnVtuOp4oDBpicXfMrqI/IWjT0GkHaf81bcR4ZNsLFy25bVMW2Uso4MkwukTHANF+GbKq5Gi5rtAAkqJInYKdwd+3aiLW7K5gMA9lQXLl50qSQyhp2AHIOzTNPMPmWItoFTzhizbwqzw0leAB2rPE2XsjqwHxbN0jUCk6G6RvK89O9bHiEWbSJcW0o0EBZ887gmANtuh5NAeyX9pM22H75tiwVpPP8APvABn6U2upaWPO4BEyAANxB30wBEetKsLauWrTMiaEKRCkEsCAQdESOvXpW3xemz8MsWghhc06SBBnVGwPQ+1BoljDAYxVQrqWD8hKsT2MsOfQVzba1qFkKAfmJ0LpPfzDr6Uuy7Gi4C+osI0MwEhW4LyDuePvXVtnMeZtiYnYiDHvNHQdjLBeILgb4FhiqQRtbI3ncahEHeAaaY4fFSGNwgggiQCI9e8dTvSQXbrPEDQI3kagfzMO57exofHYO+rE6jcLwfhbT5dpZgPSamgWzrD3Bq0JBVYJEEHY+UA99x7xQ2YWnDRBLN8pjaOY2533iBR3x8RaKBbPw1MMYBfblhMCGmIqK9gr125/5hTdtJJQkng6oJIB7UGvoliu/iZgm7pAgt5QV3EdYhvUkc712mA1KHRrbEBgJgESDE6TuR2mNqZ5jaCSmkAgCWNouDPQlxvWXMwQ250XFuECEa2qK28SpAiDSpMNkNiwFkFVhhuUBdhsDvJ69qlxmIsWU1FwvXdOTO2wqZcP8AEGprYUnaZjTtvspHG0HeiRlRNqHKtG+44P23k/7O9GmSxdhc6R1UmGLEADSJG0GRzzMT3ob4KNJLMnI0rMCCB2HBjbfrvR/7MH0lGHcEqFKxGor6bEQa5v4bTBkKgAIOr5+T0ESaNENnBAKxiYPzaWkbCCBG88/SuhhZEJvO5liTxK9OBJERUGEU+eUuKW3mT5hwvB6dorC8ajcDfD24kHqJaDPzcR3qUCwu9hgoBBt6uY1DfpsNyNqguSE8yEljudepQOoUCD6xvXNq010AAOBzp2BAAMbHk79d6zEWvghfiOVMqfNMCOD5Qd9+OKjiG0EtmdpgADcLFgrhjO3BVAu2qY3jpVhs4JID3A07KC5LP22O3PJqlYLJXt4kXLjgs2/l+VSYk7c7A/erph7LXGJfQwX5R15MH0+tTkvYrX0Q6LIcdTEmdUHfc/8AxSzMcVaxKXMOVUMOTp4JBgKSdiaYnDWWA+KWQrunnA3kgwvt0NdYfMMOqsGuFtMkKSoMAcQOvSo5IVI80yzKcXbaLeHKgEqDO/PBE7/pXoWRZayYYWr06pkhW0hQd4Jn/ZozK/ENu4jFFPxCeCd47yRvQhT4jHWWQCPKGkz3JHSpVjNk9rJbqgsMQq2wPKAgLDf+IESPWKcYTDxOq4zEgET342HUUF5iGtSy7bEc9ODS3DIU2vX2UKfIASSR1nrNP0V9jTM7ZhdduUlY8qgr5vX+U/Y0sz/LluAC3dCOD5YHlYxspgzReJdXI/em5AkAmAfTYc+9cG5qGtCyLq2CgME2g/NvQaYUVnEvikAt3EQ8MyBz8TUp1DSYAYbd67weAXErp+Gpg/ELEeYEzEdZB9YqwHDk6S10kz2ETM9tq6v4OyGYFZJB1aF8zAiTuI+tKrHsqKYzDWQUN+5eddQZAob0iCYj1Brtcat23qS0VVWPkDAkbclYgieaPyfwzh7N5msgF+dDb7dIY00jVc+I4QLwQu3vMc0QIr2FyJnANubKmFbYIvuQu56cRTTC5TpVjeus6JJLWpWNpA6sTt3qxpmZEFRbgDfqftztW7eJFwsISIgRKz3mpRGxTl2YWbgVLKQRABKkwI2JJ+9dXMELN62Nc3G1HndgAJj+Dck89aYW7AUgf8cR5lJmO29AZmia/iOWuLsAQfoZB2+1MLZrF4oXhOpmsrqFxiTsewP5gDPFcWsyW5cCobYIjSwZpIjgmPL70OcUpRhZI8jfL0G/MA8g/wBaMw2HxDQXa2TE8EECaHsIyvYcYhN1IKtvB6g86eo9aWv4cIWC90+ckAaDAmSBxA9KfJAUeWSSAShE9pPeKnwyqJmQR6c0RLZS7ngy+WJTdSdQRrkdOJXoe1R4XwxjfijUbaW4adJLRPQk1db2JWYUoHPGofptVdzHxgcLftpiXQrcPRdOntv1qB5M5u+GmJ0SukA6SFiT1mOd6zDYSzbsm3iLh382llAiOi9x7Va7dkMutjsd56CgM6s2ghcr8QzIHTpx260aJyK/hsFhtUrcnmNQcGI6GelZhrOGZi6sxdegd1EcTHDEjuKd5RfDK4FoIoOx2IPtRBsAEOFJbiF6ip0EV4PDbNcH5jsJAInbsJMVPiRb0kvpCqJO0z326GpMY+vhJhidR2AI7xyaLs3GYqCJEDoI/Wp2BuhEcAFUNduW/NyFBP2/xULWsGWDieIkKQf1NKsyUrcSX8qjg/7vTQBWQvO3eOKrqx7IWwmFZviEXvKTMiC0cVOj2pD/ALPc36yv01QK4tX25EDgQd9VN9BkayI6xx7UeNkboWh7T6g9swSYYNp09gSOaW4zLktuLwaE+Uy53PE+tF4zG2hdgiFn6H6UfiMZhri6HWVXc7bVEgNgjqkC58aTAiDMDsKxMSqsCpLTyZ346ioksWATctAEdjxUpwoC/EshC3UH/NRpsNoIs3FtD5QTzI2+1F2XkCIjrUGJw2tVaN43A71Fh8pRlKlmG8wDRSA2F463KADaO0VD+2iyuptcRxAJ/Ss1oP3ehvL1maDS+A2rUN9oag0iI6XN9Sq4tjc7kxPpRIYKdVtYZ/zAA/eu8TZUoqqoIY81FmEWrajUAJ80c0KG5BGDxw1kEgMOSVADe1ZeDEyyqR0jqD3qv4dZY3FlkB2mmIz1ipRl2bYRzRsFDG7mIE7T3DCftQ+KwyvGoQJkAevpUFhxqDM3TYHapcb4gRY0gM0wKItbNjCFTCW7cR1Ebeveo8di7ttfIo1GOPT16V3mOPF5NJDgjfy1Lh82TQttVJMfm5qJolNgtnMLtyGJ0L8rADzEx37VIusaixcdB1BHSirVoSCwiN6gD3HYg/KDtUCEYR0lVad/zGQRH6VmOy1WUsdN1hwWjbtE7T61HmXxgfKRpI3BoO1jLgB1oCv9KNAsmW9cYabtwkADygDof5ahwmMxLAwyBAei+aOkg7TUuGsq3mVoJHFcLeZXIDe4orQKOssx9wPENpE6tUb+0c0W+PVzpuXCi78bSKGvYNb9skOUjtQ2ExthFFtrTXI/Mw/uaLRCxYU2SgCOWVek7UWLIYaQJHP+Kr+HvA3pW1pSNqd3MJ8RBpYjeYFEVnmuZ5M11Ar6mZNwwmjMquXWUWtJB6k7VY/hvB+GR9aWWsPe1SWE9hVFT+i60TrltxDI6etFYFySR8xPNBObwkux0ipMEmkFlPNFcvYG0SY7IxdMHYc1DbylkMkEKPsaMv3PhjWzbn1oXMc5bQIEg01/Qpgy8sp0kaT+WgrOQMAIZ5mYkx7UWmIgqU57UyGLadwPf6UjbWyA+KxQsr5lPGxoOxiLYgqTqbnrUGK8QlyyHcKd6GwuLS4dSmI6VFNj8Q1sSQ0SSD/u9aslRq1eZuQDxXNq2C06ua5v4AG4IY+1C2GiXDZwxBYgKFER60Dg76XLv7wzE7ng11etkE6hAonDYdH82kEdKKBRq7ntq2NAjSORQ64tUuC4pn0PEUbeyGyZJXegxkwf6cUbBSD8bj1ukQBxO1LsTgrhQOABBo21gIQ+UAjao8te5oIbdQaW2xtLoIwl86YQy3WurEiXdZZdxuJPpURtANqU6ZoQWLitrLMQT3ogCW8VhyVW2QexojK8wblxJP5RQiWF16gvmNZhbT27xYiRO1MpV2Cjea52WcW2ttb7E8GgRnRtyLnnU7COaaeJcE91Qwjaq6MKbTKdBbvy1R5FZFDRZsqw4JDbqDR2Z5NbAa4bm/vSu7niaVZwVisd7d06tR0kcVYqEALOMZpW2wIorBG850PCgdRya4fLrdsSh3NR2rt8EQs1LCNcNhWY6Q5le9E4nGOCEQ6W79KGsZrp3KwR2reMzIMBciDUsWgVrmiV1ealuHzF1uAsZrKyhYRo2ZG6IC7UW9gIgg/T61lZQCD4yx8RdzQeHkQD8orKylQQ+3mNkbdajS+rPGrat1lBkQuuZNBYr+apMHlItiQOayso0iWzlcNpOomKke5pIM81lZSjhLFWHmNSYO+ijSKysqCMIwV1WJBNMU8Pi5uGINZWVI9knpFazbC37NyA0qajtuxBWYmsrKaSSGj0d4nFFbWkjcdRQBzklODt6VuspEFg2Bx134oI+WnuKtuzT0rKynqxW6C7EhYLT6Gak1CN129YNarKEoKyKTOcVbR03UfalGDQMxQwo9KysqR0RjaxlSgiN4qfGs6QVSRWVlWoSzrBsHPmABNNTgLZG8VlZTUJJ7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6" name="AutoShape 4" descr="data:image/jpeg;base64,/9j/4AAQSkZJRgABAQAAAQABAAD/2wCEAAkGBhQSERUTExQVFRUVGBcYGBgYGBYXFxgbHRQVFRgYGBoYHCYfGRojGRcVHy8gIycpLCwsFx8xNTAqNSYsLCkBCQoKDgwOGg8PGiwdHx8sKSkpKSkpLCkpKSkpKSkpKSkpLCkpKSkpKSkpKSksKSkpKSwpKSksLCksKSwpKSwsLP/AABEIAMgA8AMBIgACEQEDEQH/xAAcAAACAgMBAQAAAAAAAAAAAAAEBQMGAAECBwj/xAA/EAACAQIFAgQEAwgBAgUFAAABAhEAAwQFEiExQVEGImFxEzKBkQdCoRQjUmKxwdHwMxXhFkOy4vEkY3KSov/EABoBAAIDAQEAAAAAAAAAAAAAAAECAAMEBQb/xAAnEQACAgICAgICAgMBAAAAAAAAAQIRAyESMQRBE1EiYQVxMpGhFP/aAAwDAQACEQMRAD8A8hwjSaZX3CDmaGfLCpNQYrCuOaxNRm+zJ7CkxZ2p1l2ZW7c9yN9t6QWEOkE96e3MtUWtcbikf4vRZuhhkQN3EbAREb8EHY1Q81w3w71y3/C7L9mIr1f8PPDdzFAuphZj7Hc1VfxZ8JHBYwdReXXPrw36x9614YvjbLIt+yj1qtmtVaObq7/hYn/1KsBJ1KB05BqkVZPBWIK3dmK7gyOhFJkdKxZK0e0+J8/cXzZKj92BuR3WSfsao+deJsM4KXYf22iufF2bLcYrdulWuBdTgGSAIgduKQJ4TsXRNq8SezCK1wnatFyjoXYzDYN90d0PsCKWXsq/hdWH2P600xPhR0pZfy5koSTe2g8UAXLZHNc0UxKmCJqJrdU0K4/RDWVuK1QEMrKysqEMrdaqbC2SzACoFKyKt1b8v8N2r3MqfQ1YsD+HmH5Ys3pNVPNFdmleNJnmdiwWIABPtuavnhvwIGi5cUheQG2J9xV1wHh6xZH7u2o+m/3NHs0CBWbJ5T6ibMfiKO5FjykquFtptAHHPU0NhXuXna2QFtgMIAjVI59hVfv+J0tLp5IEVrE+LXw+WnFKqglyqzJkkx9BW5agv6MM1VniWNw2i86H8jsv2Yj+1Q4hgOKlxN0lizGSxLE9yTJoV1qpbZh7Zc7jo4kGldy0WMdKjw91W8sx+lSHCm2ZmRXPUeJXVhWAwMo3pxUK447qZ229K6w2PIEAVmCdSx1Cmcqsu5Kj0n8NvG1nCWfh3CFEmfv0pD+MfiS3mHwja83wdRkfwmJ/UCq/ew4ZlA+ldWsC1jEoGErcleO4q/Hnk110GL5SSKMwrVXjMPDNksSAVnsdqCPhq0OSx/30q75om3/yz9FYt2yTAE03yqbT+tM1wipsoih8PZm43tP61XkyclQXg4K2WPK8lGJPxrxhVlY6mmeKNtLZWyADG3v6mifCVkHDtO8tQ2a5Mgli+kDfbn6Ct2D8casqspmJfF2iSST/AEoO74guHZlH2irBezIzpRHZeJYc0DmWCDjcaSeNjFXNXtBEd7Gq0kjfpWsMilGY9K3iMjdex9qFNpwIg1TcvoFs5cjpUZWt6a0arYHs1prmupqfDYQv6DqTwKglfRAqyYFWjIfDtwTcIHGybFj99loHBItt0KsCS0Hb+hr0fK8Npgx26U6RZGNbZV8luwY4MnbtvxV3wWIkVS7o0Ym6P/uN+pmrTlrAiuRldM6+LaHtm73rV01FbSunTj1NZr2aGtHnqLeTGMb1n4qFm/dgxIJMS3Qdac+NsSzYaxh1AVQC5VeBvsPWr9mGQjUGcQNpgTPaY6RXmmc4nXeunpJUD0G1dTPk4QRwMsuynDB1DcUUTicR5oqF04pIt+zES3sGZkUxsFjbgjijsJYnmpFUhmA4rJLLfY3BijD4qNgO9TZVcOsg80dhMAgkmJmisDlwa5I2io5xGUNHdrCmZ4jepM1w151S5yEIPr9aJxwYLIHHNLsPnDrIJle1GM0iJcWTYkE0IyGj7wkA996DbipZ347SYObJYwNyeAKb5J4Huuxe5CKREbFjx0FKGo/wjP7YBO0En2G9GWPJkXHG6KMy0XnB5ZbsoEXgcyQJPU0NjcfZAKqVLeil/uQNhUGa5gxJCLqI9J/SqHntrGvP7u6E9Bt//NUR8Cp1mz216ujnotPwcUeLdsrEgr1HcA8e1KmwOJO74VzzuJ6dxSrIs0uWLLOHdXtt5FkwS4CgkHYhSCY7kU0y78RsUh/eqt1esDS/06Gt2TN5ab+JKVf7LKFGJNpnkl0btx+lQ3cDO6tNejHH4PM0COYYcT5bqn0nn23qg+KsmuYC4AWDI0lCOYB4YdDTeJ/JfNL48keEvp+/6IKcXgI55oC7gyI4o1M4B2b79qltsqozuRudh1NdLTJoWpgdtTbD+tRPeJ2Hy9q3jMaXPp0Hahw1VP8ARW5L0FJiCpHoZ+tXTLvHoCgNaaR1G4qjWrBO9Ocl8S/s4Km2r9uQfuKibHsZYrNBevNdUEBiNj7AVZ8mvSBSDDq2Kf4ujSGiANwI2q75L4ceBsBXJzv8tHVw9DDDcVNdsnb70wtZOyjeD7VFiLcb9qy7T2artDrFZjb+GC2rfSoA3MkiIH614xn9lLeIvW7ZlVdgCeed/wBZr1nLsN8Kyb94/wDGDcJPoDG/sAK8MOKa67MASzszQNzuxNdPyFyijzefuhZcWbldYy1EVJjckxNoi5cs3EQnZmUgfeoMVfmBU4tUZWqLZYRliBT3/pyBJ6mt/s0AbVOLmrY1yuejYkIrmGE+go21hhAdeRUtzC+fTRFrDhVYCqY5a0xOJEjBldetJbmWbDvTjLsBpOpj81Ms1wQRZAq6MrGivySFtvLSw7bUDjMtImDNOrVzYVq7amtSo7SWip2bfQ80RlqlMQhmJlZ99qYY7LzyK3gVCkOyhtO8Hiek1YptK12U5Fo9ByjA22sqQJO4MiTM77yKnODHQDb/AHvSHLvFnwrO6anYyFB0jp36Vxe8YXmMW7aL3Alz6ydgK5Ev4zycsnJrbOPKEuWhr/4esqWPw7fmOppUb+u+1Ujxjk+DtkfBMXNiVWSkH6wp9KLzrNb2IIV3CrBkCAuxA3jfqNjSy3k4MRJkbQDBj9K6Ph+HLx38mXI9FsYNbbK3ctdhQ+c4q9fRUuOWCHy6tyNoInmOPtVgx2HFvmRPG3PtVfx+MUSAJP8AvauzGOOf5qn9MteyuXbBXmuCxo3E625ED7UDFF6M8lXRlMcDl0rrI26Duf8AFR5RaVroD8b/ANKu65KWUFR5Y2FNFWPCPspF+SSP0pzkXhwOwL7zwv8AmnNnKFUklJPvxV08LeH4HxG3J4B6dqpzTUImrHj5SJ8iyMKASNhwKtWGtwNq6w+E7UaLQWuT3s6OlpENxtqr+bYiAaa4/EwKql+6bt5RyJAA7yapk+UkkWL8Y2WJ1OJU4a8CEa3o0CZMru5I2A7Cp/CP4d4fDAGWZv4jtTTBa2YGQFAjSB6QJNHXGKgGZ9q7k4Ulfo4um2R5tlR+GyQLtpgZRgCfcd68b8X/AIYCPjYPiPNbPQ/y17Lcz1ePSk6HzMY8pMgehrLKVOx/h5KpIpzYQsNuBSi6CLkDgVaL66OPrQ2IwIJ1Ac1wU60BoQOrB5onDv5T3phftDZYri3ZCmaqdsX47OcIskT0qbNpuIwA4U10tqDqA5owxHqatx2hlDiyvZe0gUyS3NJsE2m4yHoxp9hkroo6kXaIruHpa2H0mrCbG1LMww8dKePYJIUO6j8snoOB9T2qRcO7CWYgdFXyr/3plkGUhpuuJ3IAI29/WmV3CajHPT/dqGb+YjhahVnKyNKRUjYQMJOomRAOwjcS3HSp8PmL228kED8g+X1ljvPtTi/k1pEAfbfYdSYPT+9BrhTHYfatnj5oeZFtx1+ydoaHBWsXaKfcbyp/xO3rvVEznLDhyVcBI+g+ncVYfjlGmz8w/N0/93tUueBMXZ1lQL9kSf5k5Ygenaq8OGfh5KW4P/gvFpnluNua5Cgx3P8Ailly1FP7mq/c+HZBPc9qY4jw2llBrIk/r3rrUmBxsrWR29V5V/ikD3IMVcsuzG9hW0upa137VSLe14aejCPuK9Vt2i6IyeYuBtzv2ili6RMa9EmXWhiHXSJU7k/Wr/g8JpUUH4a8PCwm48x3aOParEtqK5WaXySOljXBHIGlaDxN/mpsXdj6UjzDHQKy5J0jTjhewDOMUT1qXwflc6sU3CyLfqYgt6xMD3NVzMMeblwWkBJbmOg/tV9w+JW1YX4kBQAoVTsNxuSOs1f4WC38kjP5eWlxQ5wKHSuoAAD3k9/ao7+JV0YqZHAPcjmq5n2Fxd4opvIuHYkXRblW3+USeneKe4fCi3ZCD8qx9hFdaa5Ro5q0yn2ccTiGXnpVmxN1VVQOdhXnmEzOcU4jgmT7SBTS5nxB2IJiPauVdaOg9jtcCOGYViYIbiaQ3sbcMHQTPr0o0Yt9MqCPescsKMvB9sIvYAFtzFcXMBAknakn/UrlxzI06eJpjeZmSGmY2A4pFg2LFsMw+DncGa6u4LsQDVeym7iASHIjoOtWIYQwGP2mrHgoeUWVXPcJ8K+rAyHG/uKcZdckCuM4yv41s6AdfK+/+P8AtS7IMWSNJmQSCD0PBBq5RpGrDLVMtNgEniusdgQ6nvWsPeA3NRX8yn5f6TTJF7IMnGiwdZ0hWYSeIn1/tQ13xGAdNoCP4m3J9QO1RYoqWm6NS8jmB32G31ojAZraW61tFQHSCNh1nr1qvH4uJTc5q2YX4/J2LMViixUtLHUu5+3966uWtW7tt26fam+eG29uRp1hkiIk+cDp70Lg8s+Id2CiY7nsa6mLLBaWgPFJdIWX8SBsiyf0FJ0y+5euhkYgqQS/ASP4e7V6HZ8M4Yf8hZvSY/8ATRNzwojKBaZra9oDf1q354PTA8UihDBWrAhIG5LHuZJqn+K8zt3IBny9o53/AEqx+O/CeOtSUHxrUSWtgyvfUvI9xNec4TA3L9wW0VmdjEDc0/ONFMotao1leGZ7yKilmLCAOeRX0L4N8JjD2l+IdTnf0XrApd4B/DxcGBcuAfFI57d/rV9s24rDPK5aRoxY+CtmlSKjv3YqW88Umx+MiazTaiaoKwfMcXEyapPiDPo8q7seIqXxR4hCgwarOSYVrtzW00mDA8srfQ+XLwVIsPhrKj87nqCepP8ALVwx6vothh87iFImNIkE/pUeSZfEM3TgdBUDZkXxzamK2bVmeCQCW2JjjYHftXbilFUjlybbLDhcK7jTqB087CJI4HtWr+NZCwGllRd9u3qKU4zxJoAtWVBNwSrqZBnqDS3xfnIwWBILfvLmxPPNF9CeyotfHxbkHyl2MnbqaiuX1JUW4mY1n5Af70gylvjNtLerbKPYDmrHmWUWhai45YkiIMAb9BXJkt7Ogui14bG23TUW09prRxACybikdN96U3snsskNcbUJjfbrwO1JzlYR1LFPLG+7NxxPQmtXwxM/NlqfAofMQTPUGusTLCUBVR681Wkz02WItqXHGkkiI670djPF6C2hS0TqG8EESOfWqvhaGUkM8RhiF1EGdveirSN1kiO9Ics8Y2LrDUSjkkaTMc96cvjhwrAj1NL8cvY3JHVtihADbn9N6VfACYosNlfc+jDk/Wj72NIcBVTvyJqLB4N8TeVRAAbUTxxz9KDhoMZbHlmyGI7du9KfEGIGHZSZVG29Jo7G3Thr4RyIceQg89x705xeU2cXhjbubhhHsehHrNBJGi62VvC2RdUEeYHnsKWZn4PZcQmItklY0uv02I9J6VUL2JvZVims3SWTlSCYKHhh/evR8g8SLeUEHYx7VHFxJCSn0VvNpQgW5LkrpG/IaavXhvInW2PiN5juY23Mk0fg8tsqv7SdLEDY7eUdYHehf+rvcuaLAnufyr7n+1LwUdjJuXXoPOi0YMD+p/zRAe4R5E9p2H+aksZaqCWOt+pP9h0oS74ht2wZaI77RTaXeiq3L/HYyWzpXcyetL7OW2lcuLSK5/MFUE+8CoMozv8AaiSgJQfm/KfQHrTa+kDv7UbtC1xdPs40CpA1AWmYfNuOnpXWJxWlZNJdDcbMzDEBRJrzTxj4uCghTvUvjPx/oUoBv0PfvXlOKxbX3lvtTY8LyO30SeRQVLsbYG0+JfUZIn7+9ek+Hss0gbb1XvB+DBUGBHX0q2jPsNZB+LeVewG5/SulFKKpGJtvsdm9sUHPXsB2mqh4g8QadVrD8n/kccnYgKPbihsx8UPiRosA2rPVuGb/ALGusmyL4hAiFH+yaYTo48EYoWrP79HQWtWm5p1KFJ1bnlSJNJfxLxxvm0lsi4GGvUpkRwB6bdKumZutxRZQfugYMf8AmEdD/KNj9KqXiCzbtYy0FhVAJIUduTA+tU5J1oMdsT+Gclvl1BXQvrzVkzTw/cvMAdgoMR/Wuf8AxlhVKeciP5TtRj+OcGT/AMpnfgNXPlzbujYqSqySzhluJDAM4HGkiPczQ1/DKuwXzNO5kAQI2E/auruJZnLfCUHiRciQBuY6E0JdLuQF0Qd9w0D0Pet1GdENy1bQgmWn+WG4OxM9DQeJWzbtlgiljG7NHWAOeadYSw0Q7L9F+/8AX9DUl7AWX0gsZ7QIO2+3MU1kKmcwUCPhqrAdQCOeAehoF8xN3UukoI+bccf0q1Yq0iQBBZupUED2Xv2NCLgdcgEnUdg0AbDsBttNSyNFZfEwRJhl3kTJ7bzvXo/hmxcw6WmxEA3izESSY2Kz2kdKpb4ci7ba4oA1KZEEaQ28H6V6D+IbfHwtt7TBChkNvEAen2iOaryO9FmNe2PPGOTjF4WbJi7bhkPqP7Hj61Rci8aXFdbd9WQ9mkT7UR4T8S3TZcOCqqSpb8s7bA/UfeKOzB7Ita7iAAA6TIUyRpESJ1HfntScfss+Ti9DjN8ptY7DhntKzhSUbaY537ccVQkslG14ZCtvbWu6gEbbBtp9jTC3jL2tbctbtsPKQyywgQCGGx9RNRXLNxGjXcuhm+VpjVJgwPlAE9OQO9FJ0K5U7Q98B5fi7/xLhcrhtTAIfmJ66Z+UetWnHZpaw1uU0qB/p9zVIwef3MKGKkhSYe3ufOw2IESAeZ9xUWaB7yK7hV1bkNwOCFAB9fU0rhZYsv2T5n+I1y4SuGRmn8zSF7bd/YUb4U/DnEYthiMyuME5FkGC3bX/AAr6cmrN4VtYS3a+IqhrsCZAkf8A4joKWeIvxIS00KSzR8ibke8UKUf2wflPrSLZjry2Aq29KIu0DYegAFKMtzc4m8ypLBdmI4HoT39K8+weOx+Z3Ph2w1q2fmO8wf5un9a9Wy3LEwOFCW48g/8A2PUk9yaRxb2wqUYqltkWY3Gt6Z4mqn458XrhrWkbu/yr/vSos/8AEl3EEpYAIBgsTCg+nUxxSZLN0TrGq5A30hgAP4QZ6b8ihGNv9DTlSr2eY43EPddmuTqid9u2wHapcFhztAJnir/mCWb40MFZtxq0FTM889+kRW8Hg7NrykB+NgRInnZYnkf2rappKkY+L9lXweVNJ3ddwIBjn68U9w3hy0ks4LQYJLTvt17etH3sKCGllEkRpGw7IYJ6CN61YGghyzKphIAkHtPYD6UHkZOIwwOCDMFA27CmmJvgA2rZ2H/I4/8AStKWxWm2TqCEjcg8gHfY7j+oBrWGzdbSkx8Rh8qLuCY+Zm9P/mnU0xXFjXEWPg2jcYhBAUfyg8VR8XmKvfUIBcus0K7GEX/PtTLH4vFYlCtwLsdTARAjgc70gzDw45dHsgp1jcgfzegqvJUgx1ss+Y/hwlyybrXFN3liD/oojFfhxbNmxcsnSQQGK9iOaR4PC4n5TiB2+U00uZhirf7v4rsn8qrVSTL3KP0SrhUY7lk+g52joZP0oW5lWtibfmgkz5oEczI3H6U70b+bSW/mPlGxg+WT1O5jipf+kPHmjrwSNP25M1bRTZVMThDai4bgXiCDIBPIAPMkRFFYgkItzWGB5mexJGx7R9qd4rItdsKX0uZIKAsdiG1KCTuR3oG5lwW2BdYsi/LqAkn0Hvv9KDDYhfFHTKwXYxB+UKD1adzE8d64OsuIZRbEiYbSWMSCeNuhnemuLw9ooxOltpIQam5JBgbE/wBK4wlkqW3CAaQXaXL7DZQJAiQOvJoBAcTdQhplQJmfMFjkw3I32HpRw8VYRrafv7hYyNJSWB23HQA77VymU3WvOjFfgSG41/EPrG23XrUh8Do3m0EQ25ZmULvsYk/QU1IVtiDF+LW1gWba6F+WDpnVtuOp4oDBpicXfMrqI/IWjT0GkHaf81bcR4ZNsLFy25bVMW2Uso4MkwukTHANF+GbKq5Gi5rtAAkqJInYKdwd+3aiLW7K5gMA9lQXLl50qSQyhp2AHIOzTNPMPmWItoFTzhizbwqzw0leAB2rPE2XsjqwHxbN0jUCk6G6RvK89O9bHiEWbSJcW0o0EBZ887gmANtuh5NAeyX9pM22H75tiwVpPP8APvABn6U2upaWPO4BEyAANxB30wBEetKsLauWrTMiaEKRCkEsCAQdESOvXpW3xemz8MsWghhc06SBBnVGwPQ+1BoljDAYxVQrqWD8hKsT2MsOfQVzba1qFkKAfmJ0LpPfzDr6Uuy7Gi4C+osI0MwEhW4LyDuePvXVtnMeZtiYnYiDHvNHQdjLBeILgb4FhiqQRtbI3ncahEHeAaaY4fFSGNwgggiQCI9e8dTvSQXbrPEDQI3kagfzMO57exofHYO+rE6jcLwfhbT5dpZgPSamgWzrD3Bq0JBVYJEEHY+UA99x7xQ2YWnDRBLN8pjaOY2533iBR3x8RaKBbPw1MMYBfblhMCGmIqK9gr125/5hTdtJJQkng6oJIB7UGvoliu/iZgm7pAgt5QV3EdYhvUkc712mA1KHRrbEBgJgESDE6TuR2mNqZ5jaCSmkAgCWNouDPQlxvWXMwQ250XFuECEa2qK28SpAiDSpMNkNiwFkFVhhuUBdhsDvJ69qlxmIsWU1FwvXdOTO2wqZcP8AEGprYUnaZjTtvspHG0HeiRlRNqHKtG+44P23k/7O9GmSxdhc6R1UmGLEADSJG0GRzzMT3ob4KNJLMnI0rMCCB2HBjbfrvR/7MH0lGHcEqFKxGor6bEQa5v4bTBkKgAIOr5+T0ESaNENnBAKxiYPzaWkbCCBG88/SuhhZEJvO5liTxK9OBJERUGEU+eUuKW3mT5hwvB6dorC8ajcDfD24kHqJaDPzcR3qUCwu9hgoBBt6uY1DfpsNyNqguSE8yEljudepQOoUCD6xvXNq010AAOBzp2BAAMbHk79d6zEWvghfiOVMqfNMCOD5Qd9+OKjiG0EtmdpgADcLFgrhjO3BVAu2qY3jpVhs4JID3A07KC5LP22O3PJqlYLJXt4kXLjgs2/l+VSYk7c7A/erph7LXGJfQwX5R15MH0+tTkvYrX0Q6LIcdTEmdUHfc/8AxSzMcVaxKXMOVUMOTp4JBgKSdiaYnDWWA+KWQrunnA3kgwvt0NdYfMMOqsGuFtMkKSoMAcQOvSo5IVI80yzKcXbaLeHKgEqDO/PBE7/pXoWRZayYYWr06pkhW0hQd4Jn/ZozK/ENu4jFFPxCeCd47yRvQhT4jHWWQCPKGkz3JHSpVjNk9rJbqgsMQq2wPKAgLDf+IESPWKcYTDxOq4zEgET342HUUF5iGtSy7bEc9ODS3DIU2vX2UKfIASSR1nrNP0V9jTM7ZhdduUlY8qgr5vX+U/Y0sz/LluAC3dCOD5YHlYxspgzReJdXI/em5AkAmAfTYc+9cG5qGtCyLq2CgME2g/NvQaYUVnEvikAt3EQ8MyBz8TUp1DSYAYbd67weAXErp+Gpg/ELEeYEzEdZB9YqwHDk6S10kz2ETM9tq6v4OyGYFZJB1aF8zAiTuI+tKrHsqKYzDWQUN+5eddQZAob0iCYj1Brtcat23qS0VVWPkDAkbclYgieaPyfwzh7N5msgF+dDb7dIY00jVc+I4QLwQu3vMc0QIr2FyJnANubKmFbYIvuQu56cRTTC5TpVjeus6JJLWpWNpA6sTt3qxpmZEFRbgDfqftztW7eJFwsISIgRKz3mpRGxTl2YWbgVLKQRABKkwI2JJ+9dXMELN62Nc3G1HndgAJj+Dck89aYW7AUgf8cR5lJmO29AZmia/iOWuLsAQfoZB2+1MLZrF4oXhOpmsrqFxiTsewP5gDPFcWsyW5cCobYIjSwZpIjgmPL70OcUpRhZI8jfL0G/MA8g/wBaMw2HxDQXa2TE8EECaHsIyvYcYhN1IKtvB6g86eo9aWv4cIWC90+ckAaDAmSBxA9KfJAUeWSSAShE9pPeKnwyqJmQR6c0RLZS7ngy+WJTdSdQRrkdOJXoe1R4XwxjfijUbaW4adJLRPQk1db2JWYUoHPGofptVdzHxgcLftpiXQrcPRdOntv1qB5M5u+GmJ0SukA6SFiT1mOd6zDYSzbsm3iLh382llAiOi9x7Va7dkMutjsd56CgM6s2ghcr8QzIHTpx260aJyK/hsFhtUrcnmNQcGI6GelZhrOGZi6sxdegd1EcTHDEjuKd5RfDK4FoIoOx2IPtRBsAEOFJbiF6ip0EV4PDbNcH5jsJAInbsJMVPiRb0kvpCqJO0z326GpMY+vhJhidR2AI7xyaLs3GYqCJEDoI/Wp2BuhEcAFUNduW/NyFBP2/xULWsGWDieIkKQf1NKsyUrcSX8qjg/7vTQBWQvO3eOKrqx7IWwmFZviEXvKTMiC0cVOj2pD/ALPc36yv01QK4tX25EDgQd9VN9BkayI6xx7UeNkboWh7T6g9swSYYNp09gSOaW4zLktuLwaE+Uy53PE+tF4zG2hdgiFn6H6UfiMZhri6HWVXc7bVEgNgjqkC58aTAiDMDsKxMSqsCpLTyZ346ioksWATctAEdjxUpwoC/EshC3UH/NRpsNoIs3FtD5QTzI2+1F2XkCIjrUGJw2tVaN43A71Fh8pRlKlmG8wDRSA2F463KADaO0VD+2iyuptcRxAJ/Ss1oP3ehvL1maDS+A2rUN9oag0iI6XN9Sq4tjc7kxPpRIYKdVtYZ/zAA/eu8TZUoqqoIY81FmEWrajUAJ80c0KG5BGDxw1kEgMOSVADe1ZeDEyyqR0jqD3qv4dZY3FlkB2mmIz1ipRl2bYRzRsFDG7mIE7T3DCftQ+KwyvGoQJkAevpUFhxqDM3TYHapcb4gRY0gM0wKItbNjCFTCW7cR1Ebeveo8di7ttfIo1GOPT16V3mOPF5NJDgjfy1Lh82TQttVJMfm5qJolNgtnMLtyGJ0L8rADzEx37VIusaixcdB1BHSirVoSCwiN6gD3HYg/KDtUCEYR0lVad/zGQRH6VmOy1WUsdN1hwWjbtE7T61HmXxgfKRpI3BoO1jLgB1oCv9KNAsmW9cYabtwkADygDof5ahwmMxLAwyBAei+aOkg7TUuGsq3mVoJHFcLeZXIDe4orQKOssx9wPENpE6tUb+0c0W+PVzpuXCi78bSKGvYNb9skOUjtQ2ExthFFtrTXI/Mw/uaLRCxYU2SgCOWVek7UWLIYaQJHP+Kr+HvA3pW1pSNqd3MJ8RBpYjeYFEVnmuZ5M11Ar6mZNwwmjMquXWUWtJB6k7VY/hvB+GR9aWWsPe1SWE9hVFT+i60TrltxDI6etFYFySR8xPNBObwkux0ipMEmkFlPNFcvYG0SY7IxdMHYc1DbylkMkEKPsaMv3PhjWzbn1oXMc5bQIEg01/Qpgy8sp0kaT+WgrOQMAIZ5mYkx7UWmIgqU57UyGLadwPf6UjbWyA+KxQsr5lPGxoOxiLYgqTqbnrUGK8QlyyHcKd6GwuLS4dSmI6VFNj8Q1sSQ0SSD/u9aslRq1eZuQDxXNq2C06ua5v4AG4IY+1C2GiXDZwxBYgKFER60Dg76XLv7wzE7ng11etkE6hAonDYdH82kEdKKBRq7ntq2NAjSORQ64tUuC4pn0PEUbeyGyZJXegxkwf6cUbBSD8bj1ukQBxO1LsTgrhQOABBo21gIQ+UAjao8te5oIbdQaW2xtLoIwl86YQy3WurEiXdZZdxuJPpURtANqU6ZoQWLitrLMQT3ogCW8VhyVW2QexojK8wblxJP5RQiWF16gvmNZhbT27xYiRO1MpV2Cjea52WcW2ttb7E8GgRnRtyLnnU7COaaeJcE91Qwjaq6MKbTKdBbvy1R5FZFDRZsqw4JDbqDR2Z5NbAa4bm/vSu7niaVZwVisd7d06tR0kcVYqEALOMZpW2wIorBG850PCgdRya4fLrdsSh3NR2rt8EQs1LCNcNhWY6Q5le9E4nGOCEQ6W79KGsZrp3KwR2reMzIMBciDUsWgVrmiV1ealuHzF1uAsZrKyhYRo2ZG6IC7UW9gIgg/T61lZQCD4yx8RdzQeHkQD8orKylQQ+3mNkbdajS+rPGrat1lBkQuuZNBYr+apMHlItiQOayso0iWzlcNpOomKke5pIM81lZSjhLFWHmNSYO+ijSKysqCMIwV1WJBNMU8Pi5uGINZWVI9knpFazbC37NyA0qajtuxBWYmsrKaSSGj0d4nFFbWkjcdRQBzklODt6VuspEFg2Bx134oI+WnuKtuzT0rKynqxW6C7EhYLT6Gak1CN129YNarKEoKyKTOcVbR03UfalGDQMxQwo9KysqR0RjaxlSgiN4qfGs6QVSRWVlWoSzrBsHPmABNNTgLZG8VlZTUJJ7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785794"/>
            <a:ext cx="3000396" cy="21881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3826390"/>
            <a:ext cx="3571900" cy="23172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489876"/>
            <a:ext cx="87868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Екологічна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усвідомленні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турботі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все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поглядів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переконань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закладають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відповідального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дієвого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school104.edu.kh.ua/files2/images/klipart/%D0%A0%D0%B8%D1%81%D1%83%D0%BD%D0%BE%D0%BA1.jpg?size=11"/>
          <p:cNvPicPr>
            <a:picLocks noChangeAspect="1" noChangeArrowheads="1"/>
          </p:cNvPicPr>
          <p:nvPr/>
        </p:nvPicPr>
        <p:blipFill>
          <a:blip r:embed="rId2"/>
          <a:srcRect l="2273" t="3394" r="2272" b="4977"/>
          <a:stretch>
            <a:fillRect/>
          </a:stretch>
        </p:blipFill>
        <p:spPr bwMode="auto">
          <a:xfrm>
            <a:off x="3960809" y="2714620"/>
            <a:ext cx="4111653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170" name="AutoShape 2" descr="data:image/jpeg;base64,/9j/4AAQSkZJRgABAQAAAQABAAD/2wCEAAkGBhQSERUTExQVFRUVGBcYGBgYGBYXFxgbHRQVFRgYGBoYHCYfGRojGRcVHy8gIycpLCwsFx8xNTAqNSYsLCkBCQoKDgwOGg8PGiwdHx8sKSkpKSkpLCkpKSkpKSkpKSkpLCkpKSkpKSkpKSksKSkpKSwpKSksLCksKSwpKSwsLP/AABEIAMgA8AMBIgACEQEDEQH/xAAcAAACAgMBAQAAAAAAAAAAAAAEBQMGAAECBwj/xAA/EAACAQIFAgQEAwgBAgUFAAABAhEAAwQFEiExQVEGImFxEzKBkQdCoRQjUmKxwdHwMxXhFkOy4vEkY3KSov/EABoBAAIDAQEAAAAAAAAAAAAAAAECAAMEBQb/xAAnEQACAgICAgICAgMBAAAAAAAAAQIRAyESMQRBE1EiYQVxMpGhFP/aAAwDAQACEQMRAD8A8hwjSaZX3CDmaGfLCpNQYrCuOaxNRm+zJ7CkxZ2p1l2ZW7c9yN9t6QWEOkE96e3MtUWtcbikf4vRZuhhkQN3EbAREb8EHY1Q81w3w71y3/C7L9mIr1f8PPDdzFAuphZj7Hc1VfxZ8JHBYwdReXXPrw36x9614YvjbLIt+yj1qtmtVaObq7/hYn/1KsBJ1KB05BqkVZPBWIK3dmK7gyOhFJkdKxZK0e0+J8/cXzZKj92BuR3WSfsao+deJsM4KXYf22iufF2bLcYrdulWuBdTgGSAIgduKQJ4TsXRNq8SezCK1wnatFyjoXYzDYN90d0PsCKWXsq/hdWH2P600xPhR0pZfy5koSTe2g8UAXLZHNc0UxKmCJqJrdU0K4/RDWVuK1QEMrKysqEMrdaqbC2SzACoFKyKt1b8v8N2r3MqfQ1YsD+HmH5Ys3pNVPNFdmleNJnmdiwWIABPtuavnhvwIGi5cUheQG2J9xV1wHh6xZH7u2o+m/3NHs0CBWbJ5T6ibMfiKO5FjykquFtptAHHPU0NhXuXna2QFtgMIAjVI59hVfv+J0tLp5IEVrE+LXw+WnFKqglyqzJkkx9BW5agv6MM1VniWNw2i86H8jsv2Yj+1Q4hgOKlxN0lizGSxLE9yTJoV1qpbZh7Zc7jo4kGldy0WMdKjw91W8sx+lSHCm2ZmRXPUeJXVhWAwMo3pxUK447qZ229K6w2PIEAVmCdSx1Cmcqsu5Kj0n8NvG1nCWfh3CFEmfv0pD+MfiS3mHwja83wdRkfwmJ/UCq/ew4ZlA+ldWsC1jEoGErcleO4q/Hnk110GL5SSKMwrVXjMPDNksSAVnsdqCPhq0OSx/30q75om3/yz9FYt2yTAE03yqbT+tM1wipsoih8PZm43tP61XkyclQXg4K2WPK8lGJPxrxhVlY6mmeKNtLZWyADG3v6mifCVkHDtO8tQ2a5Mgli+kDfbn6Ct2D8casqspmJfF2iSST/AEoO74guHZlH2irBezIzpRHZeJYc0DmWCDjcaSeNjFXNXtBEd7Gq0kjfpWsMilGY9K3iMjdex9qFNpwIg1TcvoFs5cjpUZWt6a0arYHs1prmupqfDYQv6DqTwKglfRAqyYFWjIfDtwTcIHGybFj99loHBItt0KsCS0Hb+hr0fK8Npgx26U6RZGNbZV8luwY4MnbtvxV3wWIkVS7o0Ym6P/uN+pmrTlrAiuRldM6+LaHtm73rV01FbSunTj1NZr2aGtHnqLeTGMb1n4qFm/dgxIJMS3Qdac+NsSzYaxh1AVQC5VeBvsPWr9mGQjUGcQNpgTPaY6RXmmc4nXeunpJUD0G1dTPk4QRwMsuynDB1DcUUTicR5oqF04pIt+zES3sGZkUxsFjbgjijsJYnmpFUhmA4rJLLfY3BijD4qNgO9TZVcOsg80dhMAgkmJmisDlwa5I2io5xGUNHdrCmZ4jepM1w151S5yEIPr9aJxwYLIHHNLsPnDrIJle1GM0iJcWTYkE0IyGj7wkA996DbipZ347SYObJYwNyeAKb5J4Huuxe5CKREbFjx0FKGo/wjP7YBO0En2G9GWPJkXHG6KMy0XnB5ZbsoEXgcyQJPU0NjcfZAKqVLeil/uQNhUGa5gxJCLqI9J/SqHntrGvP7u6E9Bt//NUR8Cp1mz216ujnotPwcUeLdsrEgr1HcA8e1KmwOJO74VzzuJ6dxSrIs0uWLLOHdXtt5FkwS4CgkHYhSCY7kU0y78RsUh/eqt1esDS/06Gt2TN5ab+JKVf7LKFGJNpnkl0btx+lQ3cDO6tNejHH4PM0COYYcT5bqn0nn23qg+KsmuYC4AWDI0lCOYB4YdDTeJ/JfNL48keEvp+/6IKcXgI55oC7gyI4o1M4B2b79qltsqozuRudh1NdLTJoWpgdtTbD+tRPeJ2Hy9q3jMaXPp0Hahw1VP8ARW5L0FJiCpHoZ+tXTLvHoCgNaaR1G4qjWrBO9Ocl8S/s4Km2r9uQfuKibHsZYrNBevNdUEBiNj7AVZ8mvSBSDDq2Kf4ujSGiANwI2q75L4ceBsBXJzv8tHVw9DDDcVNdsnb70wtZOyjeD7VFiLcb9qy7T2artDrFZjb+GC2rfSoA3MkiIH614xn9lLeIvW7ZlVdgCeed/wBZr1nLsN8Kyb94/wDGDcJPoDG/sAK8MOKa67MASzszQNzuxNdPyFyijzefuhZcWbldYy1EVJjckxNoi5cs3EQnZmUgfeoMVfmBU4tUZWqLZYRliBT3/pyBJ6mt/s0AbVOLmrY1yuejYkIrmGE+go21hhAdeRUtzC+fTRFrDhVYCqY5a0xOJEjBldetJbmWbDvTjLsBpOpj81Ms1wQRZAq6MrGivySFtvLSw7bUDjMtImDNOrVzYVq7amtSo7SWip2bfQ80RlqlMQhmJlZ99qYY7LzyK3gVCkOyhtO8Hiek1YptK12U5Fo9ByjA22sqQJO4MiTM77yKnODHQDb/AHvSHLvFnwrO6anYyFB0jp36Vxe8YXmMW7aL3Alz6ydgK5Ev4zycsnJrbOPKEuWhr/4esqWPw7fmOppUb+u+1Ujxjk+DtkfBMXNiVWSkH6wp9KLzrNb2IIV3CrBkCAuxA3jfqNjSy3k4MRJkbQDBj9K6Ph+HLx38mXI9FsYNbbK3ctdhQ+c4q9fRUuOWCHy6tyNoInmOPtVgx2HFvmRPG3PtVfx+MUSAJP8AvauzGOOf5qn9MteyuXbBXmuCxo3E625ED7UDFF6M8lXRlMcDl0rrI26Duf8AFR5RaVroD8b/ANKu65KWUFR5Y2FNFWPCPspF+SSP0pzkXhwOwL7zwv8AmnNnKFUklJPvxV08LeH4HxG3J4B6dqpzTUImrHj5SJ8iyMKASNhwKtWGtwNq6w+E7UaLQWuT3s6OlpENxtqr+bYiAaa4/EwKql+6bt5RyJAA7yapk+UkkWL8Y2WJ1OJU4a8CEa3o0CZMru5I2A7Cp/CP4d4fDAGWZv4jtTTBa2YGQFAjSB6QJNHXGKgGZ9q7k4Ulfo4um2R5tlR+GyQLtpgZRgCfcd68b8X/AIYCPjYPiPNbPQ/y17Lcz1ePSk6HzMY8pMgehrLKVOx/h5KpIpzYQsNuBSi6CLkDgVaL66OPrQ2IwIJ1Ac1wU60BoQOrB5onDv5T3phftDZYri3ZCmaqdsX47OcIskT0qbNpuIwA4U10tqDqA5owxHqatx2hlDiyvZe0gUyS3NJsE2m4yHoxp9hkroo6kXaIruHpa2H0mrCbG1LMww8dKePYJIUO6j8snoOB9T2qRcO7CWYgdFXyr/3plkGUhpuuJ3IAI29/WmV3CajHPT/dqGb+YjhahVnKyNKRUjYQMJOomRAOwjcS3HSp8PmL228kED8g+X1ljvPtTi/k1pEAfbfYdSYPT+9BrhTHYfatnj5oeZFtx1+ydoaHBWsXaKfcbyp/xO3rvVEznLDhyVcBI+g+ncVYfjlGmz8w/N0/93tUueBMXZ1lQL9kSf5k5Ygenaq8OGfh5KW4P/gvFpnluNua5Cgx3P8Ailly1FP7mq/c+HZBPc9qY4jw2llBrIk/r3rrUmBxsrWR29V5V/ikD3IMVcsuzG9hW0upa137VSLe14aejCPuK9Vt2i6IyeYuBtzv2ili6RMa9EmXWhiHXSJU7k/Wr/g8JpUUH4a8PCwm48x3aOParEtqK5WaXySOljXBHIGlaDxN/mpsXdj6UjzDHQKy5J0jTjhewDOMUT1qXwflc6sU3CyLfqYgt6xMD3NVzMMeblwWkBJbmOg/tV9w+JW1YX4kBQAoVTsNxuSOs1f4WC38kjP5eWlxQ5wKHSuoAAD3k9/ao7+JV0YqZHAPcjmq5n2Fxd4opvIuHYkXRblW3+USeneKe4fCi3ZCD8qx9hFdaa5Ro5q0yn2ccTiGXnpVmxN1VVQOdhXnmEzOcU4jgmT7SBTS5nxB2IJiPauVdaOg9jtcCOGYViYIbiaQ3sbcMHQTPr0o0Yt9MqCPescsKMvB9sIvYAFtzFcXMBAknakn/UrlxzI06eJpjeZmSGmY2A4pFg2LFsMw+DncGa6u4LsQDVeym7iASHIjoOtWIYQwGP2mrHgoeUWVXPcJ8K+rAyHG/uKcZdckCuM4yv41s6AdfK+/+P8AtS7IMWSNJmQSCD0PBBq5RpGrDLVMtNgEniusdgQ6nvWsPeA3NRX8yn5f6TTJF7IMnGiwdZ0hWYSeIn1/tQ13xGAdNoCP4m3J9QO1RYoqWm6NS8jmB32G31ojAZraW61tFQHSCNh1nr1qvH4uJTc5q2YX4/J2LMViixUtLHUu5+3966uWtW7tt26fam+eG29uRp1hkiIk+cDp70Lg8s+Id2CiY7nsa6mLLBaWgPFJdIWX8SBsiyf0FJ0y+5euhkYgqQS/ASP4e7V6HZ8M4Yf8hZvSY/8ATRNzwojKBaZra9oDf1q354PTA8UihDBWrAhIG5LHuZJqn+K8zt3IBny9o53/AEqx+O/CeOtSUHxrUSWtgyvfUvI9xNec4TA3L9wW0VmdjEDc0/ONFMotao1leGZ7yKilmLCAOeRX0L4N8JjD2l+IdTnf0XrApd4B/DxcGBcuAfFI57d/rV9s24rDPK5aRoxY+CtmlSKjv3YqW88Umx+MiazTaiaoKwfMcXEyapPiDPo8q7seIqXxR4hCgwarOSYVrtzW00mDA8srfQ+XLwVIsPhrKj87nqCepP8ALVwx6vothh87iFImNIkE/pUeSZfEM3TgdBUDZkXxzamK2bVmeCQCW2JjjYHftXbilFUjlybbLDhcK7jTqB087CJI4HtWr+NZCwGllRd9u3qKU4zxJoAtWVBNwSrqZBnqDS3xfnIwWBILfvLmxPPNF9CeyotfHxbkHyl2MnbqaiuX1JUW4mY1n5Af70gylvjNtLerbKPYDmrHmWUWhai45YkiIMAb9BXJkt7Ogui14bG23TUW09prRxACybikdN96U3snsskNcbUJjfbrwO1JzlYR1LFPLG+7NxxPQmtXwxM/NlqfAofMQTPUGusTLCUBVR681Wkz02WItqXHGkkiI670djPF6C2hS0TqG8EESOfWqvhaGUkM8RhiF1EGdveirSN1kiO9Ics8Y2LrDUSjkkaTMc96cvjhwrAj1NL8cvY3JHVtihADbn9N6VfACYosNlfc+jDk/Wj72NIcBVTvyJqLB4N8TeVRAAbUTxxz9KDhoMZbHlmyGI7du9KfEGIGHZSZVG29Jo7G3Thr4RyIceQg89x705xeU2cXhjbubhhHsehHrNBJGi62VvC2RdUEeYHnsKWZn4PZcQmItklY0uv02I9J6VUL2JvZVims3SWTlSCYKHhh/evR8g8SLeUEHYx7VHFxJCSn0VvNpQgW5LkrpG/IaavXhvInW2PiN5juY23Mk0fg8tsqv7SdLEDY7eUdYHehf+rvcuaLAnufyr7n+1LwUdjJuXXoPOi0YMD+p/zRAe4R5E9p2H+aksZaqCWOt+pP9h0oS74ht2wZaI77RTaXeiq3L/HYyWzpXcyetL7OW2lcuLSK5/MFUE+8CoMozv8AaiSgJQfm/KfQHrTa+kDv7UbtC1xdPs40CpA1AWmYfNuOnpXWJxWlZNJdDcbMzDEBRJrzTxj4uCghTvUvjPx/oUoBv0PfvXlOKxbX3lvtTY8LyO30SeRQVLsbYG0+JfUZIn7+9ek+Hss0gbb1XvB+DBUGBHX0q2jPsNZB+LeVewG5/SulFKKpGJtvsdm9sUHPXsB2mqh4g8QadVrD8n/kccnYgKPbihsx8UPiRosA2rPVuGb/ALGusmyL4hAiFH+yaYTo48EYoWrP79HQWtWm5p1KFJ1bnlSJNJfxLxxvm0lsi4GGvUpkRwB6bdKumZutxRZQfugYMf8AmEdD/KNj9KqXiCzbtYy0FhVAJIUduTA+tU5J1oMdsT+Gclvl1BXQvrzVkzTw/cvMAdgoMR/Wuf8AxlhVKeciP5TtRj+OcGT/AMpnfgNXPlzbujYqSqySzhluJDAM4HGkiPczQ1/DKuwXzNO5kAQI2E/auruJZnLfCUHiRciQBuY6E0JdLuQF0Qd9w0D0Pet1GdENy1bQgmWn+WG4OxM9DQeJWzbtlgiljG7NHWAOeadYSw0Q7L9F+/8AX9DUl7AWX0gsZ7QIO2+3MU1kKmcwUCPhqrAdQCOeAehoF8xN3UukoI+bccf0q1Yq0iQBBZupUED2Xv2NCLgdcgEnUdg0AbDsBttNSyNFZfEwRJhl3kTJ7bzvXo/hmxcw6WmxEA3izESSY2Kz2kdKpb4ci7ba4oA1KZEEaQ28H6V6D+IbfHwtt7TBChkNvEAen2iOaryO9FmNe2PPGOTjF4WbJi7bhkPqP7Hj61Rci8aXFdbd9WQ9mkT7UR4T8S3TZcOCqqSpb8s7bA/UfeKOzB7Ita7iAAA6TIUyRpESJ1HfntScfss+Ti9DjN8ptY7DhntKzhSUbaY537ccVQkslG14ZCtvbWu6gEbbBtp9jTC3jL2tbctbtsPKQyywgQCGGx9RNRXLNxGjXcuhm+VpjVJgwPlAE9OQO9FJ0K5U7Q98B5fi7/xLhcrhtTAIfmJ66Z+UetWnHZpaw1uU0qB/p9zVIwef3MKGKkhSYe3ufOw2IESAeZ9xUWaB7yK7hV1bkNwOCFAB9fU0rhZYsv2T5n+I1y4SuGRmn8zSF7bd/YUb4U/DnEYthiMyuME5FkGC3bX/AAr6cmrN4VtYS3a+IqhrsCZAkf8A4joKWeIvxIS00KSzR8ibke8UKUf2wflPrSLZjry2Aq29KIu0DYegAFKMtzc4m8ypLBdmI4HoT39K8+weOx+Z3Ph2w1q2fmO8wf5un9a9Wy3LEwOFCW48g/8A2PUk9yaRxb2wqUYqltkWY3Gt6Z4mqn458XrhrWkbu/yr/vSos/8AEl3EEpYAIBgsTCg+nUxxSZLN0TrGq5A30hgAP4QZ6b8ihGNv9DTlSr2eY43EPddmuTqid9u2wHapcFhztAJnir/mCWb40MFZtxq0FTM889+kRW8Hg7NrykB+NgRInnZYnkf2rappKkY+L9lXweVNJ3ddwIBjn68U9w3hy0ks4LQYJLTvt17etH3sKCGllEkRpGw7IYJ6CN61YGghyzKphIAkHtPYD6UHkZOIwwOCDMFA27CmmJvgA2rZ2H/I4/8AStKWxWm2TqCEjcg8gHfY7j+oBrWGzdbSkx8Rh8qLuCY+Zm9P/mnU0xXFjXEWPg2jcYhBAUfyg8VR8XmKvfUIBcus0K7GEX/PtTLH4vFYlCtwLsdTARAjgc70gzDw45dHsgp1jcgfzegqvJUgx1ss+Y/hwlyybrXFN3liD/oojFfhxbNmxcsnSQQGK9iOaR4PC4n5TiB2+U00uZhirf7v4rsn8qrVSTL3KP0SrhUY7lk+g52joZP0oW5lWtibfmgkz5oEczI3H6U70b+bSW/mPlGxg+WT1O5jipf+kPHmjrwSNP25M1bRTZVMThDai4bgXiCDIBPIAPMkRFFYgkItzWGB5mexJGx7R9qd4rItdsKX0uZIKAsdiG1KCTuR3oG5lwW2BdYsi/LqAkn0Hvv9KDDYhfFHTKwXYxB+UKD1adzE8d64OsuIZRbEiYbSWMSCeNuhnemuLw9ooxOltpIQam5JBgbE/wBK4wlkqW3CAaQXaXL7DZQJAiQOvJoBAcTdQhplQJmfMFjkw3I32HpRw8VYRrafv7hYyNJSWB23HQA77VymU3WvOjFfgSG41/EPrG23XrUh8Do3m0EQ25ZmULvsYk/QU1IVtiDF+LW1gWba6F+WDpnVtuOp4oDBpicXfMrqI/IWjT0GkHaf81bcR4ZNsLFy25bVMW2Uso4MkwukTHANF+GbKq5Gi5rtAAkqJInYKdwd+3aiLW7K5gMA9lQXLl50qSQyhp2AHIOzTNPMPmWItoFTzhizbwqzw0leAB2rPE2XsjqwHxbN0jUCk6G6RvK89O9bHiEWbSJcW0o0EBZ887gmANtuh5NAeyX9pM22H75tiwVpPP8APvABn6U2upaWPO4BEyAANxB30wBEetKsLauWrTMiaEKRCkEsCAQdESOvXpW3xemz8MsWghhc06SBBnVGwPQ+1BoljDAYxVQrqWD8hKsT2MsOfQVzba1qFkKAfmJ0LpPfzDr6Uuy7Gi4C+osI0MwEhW4LyDuePvXVtnMeZtiYnYiDHvNHQdjLBeILgb4FhiqQRtbI3ncahEHeAaaY4fFSGNwgggiQCI9e8dTvSQXbrPEDQI3kagfzMO57exofHYO+rE6jcLwfhbT5dpZgPSamgWzrD3Bq0JBVYJEEHY+UA99x7xQ2YWnDRBLN8pjaOY2533iBR3x8RaKBbPw1MMYBfblhMCGmIqK9gr125/5hTdtJJQkng6oJIB7UGvoliu/iZgm7pAgt5QV3EdYhvUkc712mA1KHRrbEBgJgESDE6TuR2mNqZ5jaCSmkAgCWNouDPQlxvWXMwQ250XFuECEa2qK28SpAiDSpMNkNiwFkFVhhuUBdhsDvJ69qlxmIsWU1FwvXdOTO2wqZcP8AEGprYUnaZjTtvspHG0HeiRlRNqHKtG+44P23k/7O9GmSxdhc6R1UmGLEADSJG0GRzzMT3ob4KNJLMnI0rMCCB2HBjbfrvR/7MH0lGHcEqFKxGor6bEQa5v4bTBkKgAIOr5+T0ESaNENnBAKxiYPzaWkbCCBG88/SuhhZEJvO5liTxK9OBJERUGEU+eUuKW3mT5hwvB6dorC8ajcDfD24kHqJaDPzcR3qUCwu9hgoBBt6uY1DfpsNyNqguSE8yEljudepQOoUCD6xvXNq010AAOBzp2BAAMbHk79d6zEWvghfiOVMqfNMCOD5Qd9+OKjiG0EtmdpgADcLFgrhjO3BVAu2qY3jpVhs4JID3A07KC5LP22O3PJqlYLJXt4kXLjgs2/l+VSYk7c7A/erph7LXGJfQwX5R15MH0+tTkvYrX0Q6LIcdTEmdUHfc/8AxSzMcVaxKXMOVUMOTp4JBgKSdiaYnDWWA+KWQrunnA3kgwvt0NdYfMMOqsGuFtMkKSoMAcQOvSo5IVI80yzKcXbaLeHKgEqDO/PBE7/pXoWRZayYYWr06pkhW0hQd4Jn/ZozK/ENu4jFFPxCeCd47yRvQhT4jHWWQCPKGkz3JHSpVjNk9rJbqgsMQq2wPKAgLDf+IESPWKcYTDxOq4zEgET342HUUF5iGtSy7bEc9ODS3DIU2vX2UKfIASSR1nrNP0V9jTM7ZhdduUlY8qgr5vX+U/Y0sz/LluAC3dCOD5YHlYxspgzReJdXI/em5AkAmAfTYc+9cG5qGtCyLq2CgME2g/NvQaYUVnEvikAt3EQ8MyBz8TUp1DSYAYbd67weAXErp+Gpg/ELEeYEzEdZB9YqwHDk6S10kz2ETM9tq6v4OyGYFZJB1aF8zAiTuI+tKrHsqKYzDWQUN+5eddQZAob0iCYj1Brtcat23qS0VVWPkDAkbclYgieaPyfwzh7N5msgF+dDb7dIY00jVc+I4QLwQu3vMc0QIr2FyJnANubKmFbYIvuQu56cRTTC5TpVjeus6JJLWpWNpA6sTt3qxpmZEFRbgDfqftztW7eJFwsISIgRKz3mpRGxTl2YWbgVLKQRABKkwI2JJ+9dXMELN62Nc3G1HndgAJj+Dck89aYW7AUgf8cR5lJmO29AZmia/iOWuLsAQfoZB2+1MLZrF4oXhOpmsrqFxiTsewP5gDPFcWsyW5cCobYIjSwZpIjgmPL70OcUpRhZI8jfL0G/MA8g/wBaMw2HxDQXa2TE8EECaHsIyvYcYhN1IKtvB6g86eo9aWv4cIWC90+ckAaDAmSBxA9KfJAUeWSSAShE9pPeKnwyqJmQR6c0RLZS7ngy+WJTdSdQRrkdOJXoe1R4XwxjfijUbaW4adJLRPQk1db2JWYUoHPGofptVdzHxgcLftpiXQrcPRdOntv1qB5M5u+GmJ0SukA6SFiT1mOd6zDYSzbsm3iLh382llAiOi9x7Va7dkMutjsd56CgM6s2ghcr8QzIHTpx260aJyK/hsFhtUrcnmNQcGI6GelZhrOGZi6sxdegd1EcTHDEjuKd5RfDK4FoIoOx2IPtRBsAEOFJbiF6ip0EV4PDbNcH5jsJAInbsJMVPiRb0kvpCqJO0z326GpMY+vhJhidR2AI7xyaLs3GYqCJEDoI/Wp2BuhEcAFUNduW/NyFBP2/xULWsGWDieIkKQf1NKsyUrcSX8qjg/7vTQBWQvO3eOKrqx7IWwmFZviEXvKTMiC0cVOj2pD/ALPc36yv01QK4tX25EDgQd9VN9BkayI6xx7UeNkboWh7T6g9swSYYNp09gSOaW4zLktuLwaE+Uy53PE+tF4zG2hdgiFn6H6UfiMZhri6HWVXc7bVEgNgjqkC58aTAiDMDsKxMSqsCpLTyZ346ioksWATctAEdjxUpwoC/EshC3UH/NRpsNoIs3FtD5QTzI2+1F2XkCIjrUGJw2tVaN43A71Fh8pRlKlmG8wDRSA2F463KADaO0VD+2iyuptcRxAJ/Ss1oP3ehvL1maDS+A2rUN9oag0iI6XN9Sq4tjc7kxPpRIYKdVtYZ/zAA/eu8TZUoqqoIY81FmEWrajUAJ80c0KG5BGDxw1kEgMOSVADe1ZeDEyyqR0jqD3qv4dZY3FlkB2mmIz1ipRl2bYRzRsFDG7mIE7T3DCftQ+KwyvGoQJkAevpUFhxqDM3TYHapcb4gRY0gM0wKItbNjCFTCW7cR1Ebeveo8di7ttfIo1GOPT16V3mOPF5NJDgjfy1Lh82TQttVJMfm5qJolNgtnMLtyGJ0L8rADzEx37VIusaixcdB1BHSirVoSCwiN6gD3HYg/KDtUCEYR0lVad/zGQRH6VmOy1WUsdN1hwWjbtE7T61HmXxgfKRpI3BoO1jLgB1oCv9KNAsmW9cYabtwkADygDof5ahwmMxLAwyBAei+aOkg7TUuGsq3mVoJHFcLeZXIDe4orQKOssx9wPENpE6tUb+0c0W+PVzpuXCi78bSKGvYNb9skOUjtQ2ExthFFtrTXI/Mw/uaLRCxYU2SgCOWVek7UWLIYaQJHP+Kr+HvA3pW1pSNqd3MJ8RBpYjeYFEVnmuZ5M11Ar6mZNwwmjMquXWUWtJB6k7VY/hvB+GR9aWWsPe1SWE9hVFT+i60TrltxDI6etFYFySR8xPNBObwkux0ipMEmkFlPNFcvYG0SY7IxdMHYc1DbylkMkEKPsaMv3PhjWzbn1oXMc5bQIEg01/Qpgy8sp0kaT+WgrOQMAIZ5mYkx7UWmIgqU57UyGLadwPf6UjbWyA+KxQsr5lPGxoOxiLYgqTqbnrUGK8QlyyHcKd6GwuLS4dSmI6VFNj8Q1sSQ0SSD/u9aslRq1eZuQDxXNq2C06ua5v4AG4IY+1C2GiXDZwxBYgKFER60Dg76XLv7wzE7ng11etkE6hAonDYdH82kEdKKBRq7ntq2NAjSORQ64tUuC4pn0PEUbeyGyZJXegxkwf6cUbBSD8bj1ukQBxO1LsTgrhQOABBo21gIQ+UAjao8te5oIbdQaW2xtLoIwl86YQy3WurEiXdZZdxuJPpURtANqU6ZoQWLitrLMQT3ogCW8VhyVW2QexojK8wblxJP5RQiWF16gvmNZhbT27xYiRO1MpV2Cjea52WcW2ttb7E8GgRnRtyLnnU7COaaeJcE91Qwjaq6MKbTKdBbvy1R5FZFDRZsqw4JDbqDR2Z5NbAa4bm/vSu7niaVZwVisd7d06tR0kcVYqEALOMZpW2wIorBG850PCgdRya4fLrdsSh3NR2rt8EQs1LCNcNhWY6Q5le9E4nGOCEQ6W79KGsZrp3KwR2reMzIMBciDUsWgVrmiV1ealuHzF1uAsZrKyhYRo2ZG6IC7UW9gIgg/T61lZQCD4yx8RdzQeHkQD8orKylQQ+3mNkbdajS+rPGrat1lBkQuuZNBYr+apMHlItiQOayso0iWzlcNpOomKke5pIM81lZSjhLFWHmNSYO+ijSKysqCMIwV1WJBNMU8Pi5uGINZWVI9knpFazbC37NyA0qajtuxBWYmsrKaSSGj0d4nFFbWkjcdRQBzklODt6VuspEFg2Bx134oI+WnuKtuzT0rKynqxW6C7EhYLT6Gak1CN129YNarKEoKyKTOcVbR03UfalGDQMxQwo9KysqR0RjaxlSgiN4qfGs6QVSRWVlWoSzrBsHPmABNNTgLZG8VlZTUJJ7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071942"/>
            <a:ext cx="21812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714356"/>
            <a:ext cx="47863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підростаючих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поколінь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перш за все,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зміцнення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071810"/>
            <a:ext cx="3643338" cy="2732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928802"/>
            <a:ext cx="3071834" cy="2792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514159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грудня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2001 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колегії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затверджено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Концепцію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концепції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зазначено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порозі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третього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тисячоліття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складовою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гармонійного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безпечного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 l="3557" t="3564" r="3952" b="3777"/>
          <a:stretch>
            <a:fillRect/>
          </a:stretch>
        </p:blipFill>
        <p:spPr bwMode="auto">
          <a:xfrm>
            <a:off x="1428728" y="1857364"/>
            <a:ext cx="6143668" cy="3952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3709950"/>
            <a:ext cx="73581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Концепція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елемент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концепції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гармонійного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набуває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ваги актуального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державного документа.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свідомості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критеріїв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взаємовідносин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стати одним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головних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важелів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гострих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соціально-економічних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642918"/>
            <a:ext cx="3695823" cy="280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1" y="642918"/>
            <a:ext cx="3151283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71480"/>
            <a:ext cx="3286148" cy="5643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дошкільних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закладах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навчально-виховних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затверджених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Міністерством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дошкілля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дошкільні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роки»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рекомендацій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них.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концепції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дошкільного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увага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приділяється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вирішенню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оволодіння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знаннями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природу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рідного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краю,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різноманітність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них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ціннісного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642918"/>
            <a:ext cx="3643330" cy="3036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0278" y="4071942"/>
            <a:ext cx="365081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8572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Міністерство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приділяє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Всеукраїнським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заходам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учнівською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молоддю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Всеукраїнські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учнівські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олімпіади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турніри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конкурси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конкурси-захисти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науково-дослідницьких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олімпіади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дисциплін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конкурси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фахової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майстерності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Міністерством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щороку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           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Всеукраїнський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конкурс-захист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науково-дослідницьких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учнів-членів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академії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відділення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           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Всеукраїнська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учнівська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олімпіада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9-11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яка проходить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Переможці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Всеукраїнської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учнівської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олімпіади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Міжнародній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олімпіаді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яка проходить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Туреччині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школярі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неодноразово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ставали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переможцями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000504"/>
            <a:ext cx="21812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3714752"/>
            <a:ext cx="224558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3571876"/>
            <a:ext cx="3071834" cy="281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28604"/>
            <a:ext cx="7132275" cy="2256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357190" y="2633862"/>
            <a:ext cx="857252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вдосконалювати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Пропозиції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дошкільних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закладах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впровадити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обов’язковий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курс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Екологічна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культура».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курсу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юнацтва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такими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напрямами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існуючих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невиснажливе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природокористування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деградації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вміле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поводження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відходами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пропагування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зелених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насаджень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пропагування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регіонах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Екологічна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культура –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особистості</a:t>
            </a:r>
            <a:endParaRPr lang="ru-RU" sz="2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43</TotalTime>
  <Words>286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SIVS</dc:creator>
  <cp:lastModifiedBy>SIVS</cp:lastModifiedBy>
  <cp:revision>6</cp:revision>
  <dcterms:created xsi:type="dcterms:W3CDTF">2013-04-23T10:35:12Z</dcterms:created>
  <dcterms:modified xsi:type="dcterms:W3CDTF">2013-04-23T13:28:46Z</dcterms:modified>
</cp:coreProperties>
</file>