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260" r:id="rId6"/>
    <p:sldId id="263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1DD0-0629-4E92-A263-BB94CC16CE0D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B9A5-0F94-4759-BD0A-95CB493BE8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66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4C6DFE-72AC-448D-B02B-550F90041825}" type="slidenum">
              <a:rPr lang="ru-RU" altLang="uk-UA" sz="1200" smtClean="0"/>
              <a:pPr/>
              <a:t>10</a:t>
            </a:fld>
            <a:endParaRPr lang="ru-RU" altLang="uk-UA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uk-UA" smtClean="0"/>
              <a:t>Домашнее задание . Практическая работа. </a:t>
            </a:r>
          </a:p>
        </p:txBody>
      </p:sp>
    </p:spTree>
    <p:extLst>
      <p:ext uri="{BB962C8B-B14F-4D97-AF65-F5344CB8AC3E}">
        <p14:creationId xmlns:p14="http://schemas.microsoft.com/office/powerpoint/2010/main" val="310924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02550" cy="2736850"/>
          </a:xfrm>
        </p:spPr>
        <p:txBody>
          <a:bodyPr>
            <a:normAutofit fontScale="90000"/>
          </a:bodyPr>
          <a:lstStyle/>
          <a:p>
            <a:r>
              <a:rPr lang="uk-UA" altLang="uk-UA" sz="4000" dirty="0" smtClean="0">
                <a:solidFill>
                  <a:srgbClr val="002060"/>
                </a:solidFill>
              </a:rPr>
              <a:t>Науково-педагогічний проект «Росток»</a:t>
            </a:r>
            <a:br>
              <a:rPr lang="uk-UA" altLang="uk-UA" sz="4000" dirty="0" smtClean="0">
                <a:solidFill>
                  <a:srgbClr val="002060"/>
                </a:solidFill>
              </a:rPr>
            </a:br>
            <a:r>
              <a:rPr lang="uk-UA" altLang="uk-UA" sz="4000" dirty="0" smtClean="0">
                <a:solidFill>
                  <a:srgbClr val="002060"/>
                </a:solidFill>
              </a:rPr>
              <a:t>Інтерактивний урок на тему: «Координатна </a:t>
            </a:r>
            <a:r>
              <a:rPr lang="uk-UA" altLang="uk-UA" sz="4000" dirty="0" err="1" smtClean="0">
                <a:solidFill>
                  <a:srgbClr val="002060"/>
                </a:solidFill>
              </a:rPr>
              <a:t>площина.Графіки</a:t>
            </a:r>
            <a:r>
              <a:rPr lang="uk-UA" altLang="uk-UA" sz="4000" dirty="0" smtClean="0">
                <a:solidFill>
                  <a:srgbClr val="002060"/>
                </a:solidFill>
              </a:rPr>
              <a:t> </a:t>
            </a:r>
            <a:r>
              <a:rPr lang="uk-UA" altLang="uk-UA" sz="4000" dirty="0" err="1" smtClean="0">
                <a:solidFill>
                  <a:srgbClr val="002060"/>
                </a:solidFill>
              </a:rPr>
              <a:t>залежностей</a:t>
            </a:r>
            <a:r>
              <a:rPr lang="uk-UA" altLang="uk-UA" sz="4000" dirty="0" smtClean="0">
                <a:solidFill>
                  <a:srgbClr val="002060"/>
                </a:solidFill>
              </a:rPr>
              <a:t>.»</a:t>
            </a:r>
            <a:br>
              <a:rPr lang="uk-UA" altLang="uk-UA" sz="4000" dirty="0" smtClean="0">
                <a:solidFill>
                  <a:srgbClr val="002060"/>
                </a:solidFill>
              </a:rPr>
            </a:br>
            <a:r>
              <a:rPr lang="uk-UA" altLang="uk-UA" dirty="0" smtClean="0">
                <a:solidFill>
                  <a:srgbClr val="002060"/>
                </a:solidFill>
              </a:rPr>
              <a:t>                    </a:t>
            </a:r>
            <a:r>
              <a:rPr lang="uk-UA" altLang="uk-UA" sz="3100" dirty="0" err="1" smtClean="0">
                <a:solidFill>
                  <a:srgbClr val="002060"/>
                </a:solidFill>
              </a:rPr>
              <a:t>Балабинський</a:t>
            </a:r>
            <a:r>
              <a:rPr lang="uk-UA" altLang="uk-UA" sz="3100" dirty="0" smtClean="0">
                <a:solidFill>
                  <a:srgbClr val="002060"/>
                </a:solidFill>
              </a:rPr>
              <a:t> НВК «Престиж»</a:t>
            </a:r>
            <a:br>
              <a:rPr lang="uk-UA" altLang="uk-UA" sz="3100" dirty="0" smtClean="0">
                <a:solidFill>
                  <a:srgbClr val="002060"/>
                </a:solidFill>
              </a:rPr>
            </a:br>
            <a:r>
              <a:rPr lang="uk-UA" altLang="uk-UA" sz="3100" dirty="0" smtClean="0">
                <a:solidFill>
                  <a:srgbClr val="002060"/>
                </a:solidFill>
              </a:rPr>
              <a:t>                           Шевченко Тетяна Миколаївна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6858000"/>
            <a:ext cx="6400800" cy="1752600"/>
          </a:xfrm>
        </p:spPr>
        <p:txBody>
          <a:bodyPr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1259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295400" y="165100"/>
            <a:ext cx="3327400" cy="6477000"/>
            <a:chOff x="816" y="104"/>
            <a:chExt cx="2096" cy="4080"/>
          </a:xfrm>
        </p:grpSpPr>
        <p:sp>
          <p:nvSpPr>
            <p:cNvPr id="13389" name="Freeform 3"/>
            <p:cNvSpPr>
              <a:spLocks/>
            </p:cNvSpPr>
            <p:nvPr/>
          </p:nvSpPr>
          <p:spPr bwMode="auto">
            <a:xfrm>
              <a:off x="1728" y="128"/>
              <a:ext cx="1168" cy="2504"/>
            </a:xfrm>
            <a:custGeom>
              <a:avLst/>
              <a:gdLst>
                <a:gd name="T0" fmla="*/ 1168 w 1168"/>
                <a:gd name="T1" fmla="*/ 0 h 2504"/>
                <a:gd name="T2" fmla="*/ 936 w 1168"/>
                <a:gd name="T3" fmla="*/ 8 h 2504"/>
                <a:gd name="T4" fmla="*/ 400 w 1168"/>
                <a:gd name="T5" fmla="*/ 160 h 2504"/>
                <a:gd name="T6" fmla="*/ 192 w 1168"/>
                <a:gd name="T7" fmla="*/ 368 h 2504"/>
                <a:gd name="T8" fmla="*/ 0 w 1168"/>
                <a:gd name="T9" fmla="*/ 712 h 2504"/>
                <a:gd name="T10" fmla="*/ 16 w 1168"/>
                <a:gd name="T11" fmla="*/ 1064 h 2504"/>
                <a:gd name="T12" fmla="*/ 192 w 1168"/>
                <a:gd name="T13" fmla="*/ 1416 h 2504"/>
                <a:gd name="T14" fmla="*/ 584 w 1168"/>
                <a:gd name="T15" fmla="*/ 1608 h 2504"/>
                <a:gd name="T16" fmla="*/ 960 w 1168"/>
                <a:gd name="T17" fmla="*/ 1600 h 2504"/>
                <a:gd name="T18" fmla="*/ 592 w 1168"/>
                <a:gd name="T19" fmla="*/ 1600 h 2504"/>
                <a:gd name="T20" fmla="*/ 576 w 1168"/>
                <a:gd name="T21" fmla="*/ 2128 h 2504"/>
                <a:gd name="T22" fmla="*/ 752 w 1168"/>
                <a:gd name="T23" fmla="*/ 1928 h 2504"/>
                <a:gd name="T24" fmla="*/ 768 w 1168"/>
                <a:gd name="T25" fmla="*/ 2304 h 2504"/>
                <a:gd name="T26" fmla="*/ 952 w 1168"/>
                <a:gd name="T27" fmla="*/ 2104 h 2504"/>
                <a:gd name="T28" fmla="*/ 1168 w 1168"/>
                <a:gd name="T29" fmla="*/ 2504 h 2504"/>
                <a:gd name="T30" fmla="*/ 1168 w 1168"/>
                <a:gd name="T31" fmla="*/ 0 h 25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8" h="2504">
                  <a:moveTo>
                    <a:pt x="1168" y="0"/>
                  </a:moveTo>
                  <a:lnTo>
                    <a:pt x="936" y="8"/>
                  </a:lnTo>
                  <a:lnTo>
                    <a:pt x="400" y="160"/>
                  </a:lnTo>
                  <a:lnTo>
                    <a:pt x="192" y="368"/>
                  </a:lnTo>
                  <a:lnTo>
                    <a:pt x="0" y="712"/>
                  </a:lnTo>
                  <a:lnTo>
                    <a:pt x="16" y="1064"/>
                  </a:lnTo>
                  <a:lnTo>
                    <a:pt x="192" y="1416"/>
                  </a:lnTo>
                  <a:lnTo>
                    <a:pt x="584" y="1608"/>
                  </a:lnTo>
                  <a:lnTo>
                    <a:pt x="960" y="1600"/>
                  </a:lnTo>
                  <a:lnTo>
                    <a:pt x="592" y="1600"/>
                  </a:lnTo>
                  <a:lnTo>
                    <a:pt x="576" y="2128"/>
                  </a:lnTo>
                  <a:lnTo>
                    <a:pt x="752" y="1928"/>
                  </a:lnTo>
                  <a:lnTo>
                    <a:pt x="768" y="2304"/>
                  </a:lnTo>
                  <a:lnTo>
                    <a:pt x="952" y="2104"/>
                  </a:lnTo>
                  <a:lnTo>
                    <a:pt x="1168" y="2504"/>
                  </a:lnTo>
                  <a:lnTo>
                    <a:pt x="116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0" name="Freeform 4"/>
            <p:cNvSpPr>
              <a:spLocks/>
            </p:cNvSpPr>
            <p:nvPr/>
          </p:nvSpPr>
          <p:spPr bwMode="auto">
            <a:xfrm>
              <a:off x="816" y="1552"/>
              <a:ext cx="1512" cy="1600"/>
            </a:xfrm>
            <a:custGeom>
              <a:avLst/>
              <a:gdLst>
                <a:gd name="T0" fmla="*/ 1120 w 1512"/>
                <a:gd name="T1" fmla="*/ 0 h 1600"/>
                <a:gd name="T2" fmla="*/ 360 w 1512"/>
                <a:gd name="T3" fmla="*/ 712 h 1600"/>
                <a:gd name="T4" fmla="*/ 0 w 1512"/>
                <a:gd name="T5" fmla="*/ 1392 h 1600"/>
                <a:gd name="T6" fmla="*/ 384 w 1512"/>
                <a:gd name="T7" fmla="*/ 1216 h 1600"/>
                <a:gd name="T8" fmla="*/ 368 w 1512"/>
                <a:gd name="T9" fmla="*/ 1584 h 1600"/>
                <a:gd name="T10" fmla="*/ 560 w 1512"/>
                <a:gd name="T11" fmla="*/ 1400 h 1600"/>
                <a:gd name="T12" fmla="*/ 736 w 1512"/>
                <a:gd name="T13" fmla="*/ 1600 h 1600"/>
                <a:gd name="T14" fmla="*/ 920 w 1512"/>
                <a:gd name="T15" fmla="*/ 1400 h 1600"/>
                <a:gd name="T16" fmla="*/ 1120 w 1512"/>
                <a:gd name="T17" fmla="*/ 1592 h 1600"/>
                <a:gd name="T18" fmla="*/ 1320 w 1512"/>
                <a:gd name="T19" fmla="*/ 1384 h 1600"/>
                <a:gd name="T20" fmla="*/ 1120 w 1512"/>
                <a:gd name="T21" fmla="*/ 1080 h 1600"/>
                <a:gd name="T22" fmla="*/ 1128 w 1512"/>
                <a:gd name="T23" fmla="*/ 720 h 1600"/>
                <a:gd name="T24" fmla="*/ 1512 w 1512"/>
                <a:gd name="T25" fmla="*/ 176 h 1600"/>
                <a:gd name="T26" fmla="*/ 1504 w 1512"/>
                <a:gd name="T27" fmla="*/ 168 h 1600"/>
                <a:gd name="T28" fmla="*/ 1120 w 1512"/>
                <a:gd name="T29" fmla="*/ 0 h 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2" h="1600">
                  <a:moveTo>
                    <a:pt x="1120" y="0"/>
                  </a:moveTo>
                  <a:lnTo>
                    <a:pt x="360" y="712"/>
                  </a:lnTo>
                  <a:lnTo>
                    <a:pt x="0" y="1392"/>
                  </a:lnTo>
                  <a:lnTo>
                    <a:pt x="384" y="1216"/>
                  </a:lnTo>
                  <a:lnTo>
                    <a:pt x="368" y="1584"/>
                  </a:lnTo>
                  <a:lnTo>
                    <a:pt x="560" y="1400"/>
                  </a:lnTo>
                  <a:lnTo>
                    <a:pt x="736" y="1600"/>
                  </a:lnTo>
                  <a:lnTo>
                    <a:pt x="920" y="1400"/>
                  </a:lnTo>
                  <a:lnTo>
                    <a:pt x="1120" y="1592"/>
                  </a:lnTo>
                  <a:lnTo>
                    <a:pt x="1320" y="1384"/>
                  </a:lnTo>
                  <a:lnTo>
                    <a:pt x="1120" y="1080"/>
                  </a:lnTo>
                  <a:lnTo>
                    <a:pt x="1128" y="720"/>
                  </a:lnTo>
                  <a:lnTo>
                    <a:pt x="1512" y="176"/>
                  </a:lnTo>
                  <a:lnTo>
                    <a:pt x="1504" y="168"/>
                  </a:lnTo>
                  <a:lnTo>
                    <a:pt x="112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1" name="Freeform 5"/>
            <p:cNvSpPr>
              <a:spLocks/>
            </p:cNvSpPr>
            <p:nvPr/>
          </p:nvSpPr>
          <p:spPr bwMode="auto">
            <a:xfrm flipH="1">
              <a:off x="1552" y="1720"/>
              <a:ext cx="1360" cy="2448"/>
            </a:xfrm>
            <a:custGeom>
              <a:avLst/>
              <a:gdLst>
                <a:gd name="T0" fmla="*/ 8 w 1360"/>
                <a:gd name="T1" fmla="*/ 1792 h 2448"/>
                <a:gd name="T2" fmla="*/ 8 w 1360"/>
                <a:gd name="T3" fmla="*/ 2112 h 2448"/>
                <a:gd name="T4" fmla="*/ 1144 w 1360"/>
                <a:gd name="T5" fmla="*/ 2112 h 2448"/>
                <a:gd name="T6" fmla="*/ 1360 w 1360"/>
                <a:gd name="T7" fmla="*/ 2448 h 2448"/>
                <a:gd name="T8" fmla="*/ 1352 w 1360"/>
                <a:gd name="T9" fmla="*/ 1776 h 2448"/>
                <a:gd name="T10" fmla="*/ 1352 w 1360"/>
                <a:gd name="T11" fmla="*/ 2432 h 2448"/>
                <a:gd name="T12" fmla="*/ 1152 w 1360"/>
                <a:gd name="T13" fmla="*/ 2104 h 2448"/>
                <a:gd name="T14" fmla="*/ 952 w 1360"/>
                <a:gd name="T15" fmla="*/ 2112 h 2448"/>
                <a:gd name="T16" fmla="*/ 744 w 1360"/>
                <a:gd name="T17" fmla="*/ 2096 h 2448"/>
                <a:gd name="T18" fmla="*/ 0 w 1360"/>
                <a:gd name="T19" fmla="*/ 2112 h 2448"/>
                <a:gd name="T20" fmla="*/ 16 w 1360"/>
                <a:gd name="T21" fmla="*/ 1784 h 2448"/>
                <a:gd name="T22" fmla="*/ 560 w 1360"/>
                <a:gd name="T23" fmla="*/ 1784 h 2448"/>
                <a:gd name="T24" fmla="*/ 776 w 1360"/>
                <a:gd name="T25" fmla="*/ 1592 h 2448"/>
                <a:gd name="T26" fmla="*/ 976 w 1360"/>
                <a:gd name="T27" fmla="*/ 1776 h 2448"/>
                <a:gd name="T28" fmla="*/ 960 w 1360"/>
                <a:gd name="T29" fmla="*/ 2112 h 2448"/>
                <a:gd name="T30" fmla="*/ 768 w 1360"/>
                <a:gd name="T31" fmla="*/ 1776 h 2448"/>
                <a:gd name="T32" fmla="*/ 776 w 1360"/>
                <a:gd name="T33" fmla="*/ 2120 h 2448"/>
                <a:gd name="T34" fmla="*/ 576 w 1360"/>
                <a:gd name="T35" fmla="*/ 1776 h 2448"/>
                <a:gd name="T36" fmla="*/ 760 w 1360"/>
                <a:gd name="T37" fmla="*/ 1224 h 2448"/>
                <a:gd name="T38" fmla="*/ 976 w 1360"/>
                <a:gd name="T39" fmla="*/ 904 h 2448"/>
                <a:gd name="T40" fmla="*/ 960 w 1360"/>
                <a:gd name="T41" fmla="*/ 536 h 2448"/>
                <a:gd name="T42" fmla="*/ 576 w 1360"/>
                <a:gd name="T43" fmla="*/ 0 h 2448"/>
                <a:gd name="T44" fmla="*/ 584 w 1360"/>
                <a:gd name="T45" fmla="*/ 528 h 2448"/>
                <a:gd name="T46" fmla="*/ 408 w 1360"/>
                <a:gd name="T47" fmla="*/ 344 h 2448"/>
                <a:gd name="T48" fmla="*/ 392 w 1360"/>
                <a:gd name="T49" fmla="*/ 704 h 2448"/>
                <a:gd name="T50" fmla="*/ 208 w 1360"/>
                <a:gd name="T51" fmla="*/ 520 h 2448"/>
                <a:gd name="T52" fmla="*/ 8 w 1360"/>
                <a:gd name="T53" fmla="*/ 912 h 24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60" h="2448">
                  <a:moveTo>
                    <a:pt x="8" y="1792"/>
                  </a:moveTo>
                  <a:lnTo>
                    <a:pt x="8" y="2112"/>
                  </a:lnTo>
                  <a:lnTo>
                    <a:pt x="1144" y="2112"/>
                  </a:lnTo>
                  <a:lnTo>
                    <a:pt x="1360" y="2448"/>
                  </a:lnTo>
                  <a:lnTo>
                    <a:pt x="1352" y="1776"/>
                  </a:lnTo>
                  <a:lnTo>
                    <a:pt x="1352" y="2432"/>
                  </a:lnTo>
                  <a:lnTo>
                    <a:pt x="1152" y="2104"/>
                  </a:lnTo>
                  <a:lnTo>
                    <a:pt x="952" y="2112"/>
                  </a:lnTo>
                  <a:lnTo>
                    <a:pt x="744" y="2096"/>
                  </a:lnTo>
                  <a:lnTo>
                    <a:pt x="0" y="2112"/>
                  </a:lnTo>
                  <a:lnTo>
                    <a:pt x="16" y="1784"/>
                  </a:lnTo>
                  <a:lnTo>
                    <a:pt x="560" y="1784"/>
                  </a:lnTo>
                  <a:lnTo>
                    <a:pt x="776" y="1592"/>
                  </a:lnTo>
                  <a:lnTo>
                    <a:pt x="976" y="1776"/>
                  </a:lnTo>
                  <a:lnTo>
                    <a:pt x="960" y="2112"/>
                  </a:lnTo>
                  <a:lnTo>
                    <a:pt x="768" y="1776"/>
                  </a:lnTo>
                  <a:lnTo>
                    <a:pt x="776" y="2120"/>
                  </a:lnTo>
                  <a:lnTo>
                    <a:pt x="576" y="1776"/>
                  </a:lnTo>
                  <a:lnTo>
                    <a:pt x="760" y="1224"/>
                  </a:lnTo>
                  <a:lnTo>
                    <a:pt x="976" y="904"/>
                  </a:lnTo>
                  <a:lnTo>
                    <a:pt x="960" y="536"/>
                  </a:lnTo>
                  <a:lnTo>
                    <a:pt x="576" y="0"/>
                  </a:lnTo>
                  <a:lnTo>
                    <a:pt x="584" y="528"/>
                  </a:lnTo>
                  <a:lnTo>
                    <a:pt x="408" y="344"/>
                  </a:lnTo>
                  <a:lnTo>
                    <a:pt x="392" y="704"/>
                  </a:lnTo>
                  <a:lnTo>
                    <a:pt x="208" y="520"/>
                  </a:lnTo>
                  <a:lnTo>
                    <a:pt x="8" y="912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2" name="Freeform 6"/>
            <p:cNvSpPr>
              <a:spLocks/>
            </p:cNvSpPr>
            <p:nvPr/>
          </p:nvSpPr>
          <p:spPr bwMode="auto">
            <a:xfrm flipH="1">
              <a:off x="1544" y="3488"/>
              <a:ext cx="1360" cy="696"/>
            </a:xfrm>
            <a:custGeom>
              <a:avLst/>
              <a:gdLst>
                <a:gd name="T0" fmla="*/ 0 w 1360"/>
                <a:gd name="T1" fmla="*/ 32 h 696"/>
                <a:gd name="T2" fmla="*/ 568 w 1360"/>
                <a:gd name="T3" fmla="*/ 16 h 696"/>
                <a:gd name="T4" fmla="*/ 768 w 1360"/>
                <a:gd name="T5" fmla="*/ 376 h 696"/>
                <a:gd name="T6" fmla="*/ 752 w 1360"/>
                <a:gd name="T7" fmla="*/ 0 h 696"/>
                <a:gd name="T8" fmla="*/ 952 w 1360"/>
                <a:gd name="T9" fmla="*/ 368 h 696"/>
                <a:gd name="T10" fmla="*/ 960 w 1360"/>
                <a:gd name="T11" fmla="*/ 8 h 696"/>
                <a:gd name="T12" fmla="*/ 1328 w 1360"/>
                <a:gd name="T13" fmla="*/ 8 h 696"/>
                <a:gd name="T14" fmla="*/ 1360 w 1360"/>
                <a:gd name="T15" fmla="*/ 696 h 696"/>
                <a:gd name="T16" fmla="*/ 1136 w 1360"/>
                <a:gd name="T17" fmla="*/ 336 h 696"/>
                <a:gd name="T18" fmla="*/ 16 w 1360"/>
                <a:gd name="T19" fmla="*/ 352 h 696"/>
                <a:gd name="T20" fmla="*/ 0 w 1360"/>
                <a:gd name="T21" fmla="*/ 32 h 6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0" h="696">
                  <a:moveTo>
                    <a:pt x="0" y="32"/>
                  </a:moveTo>
                  <a:lnTo>
                    <a:pt x="568" y="16"/>
                  </a:lnTo>
                  <a:lnTo>
                    <a:pt x="768" y="376"/>
                  </a:lnTo>
                  <a:lnTo>
                    <a:pt x="752" y="0"/>
                  </a:lnTo>
                  <a:lnTo>
                    <a:pt x="952" y="368"/>
                  </a:lnTo>
                  <a:lnTo>
                    <a:pt x="960" y="8"/>
                  </a:lnTo>
                  <a:lnTo>
                    <a:pt x="1328" y="8"/>
                  </a:lnTo>
                  <a:lnTo>
                    <a:pt x="1360" y="696"/>
                  </a:lnTo>
                  <a:lnTo>
                    <a:pt x="1136" y="336"/>
                  </a:lnTo>
                  <a:lnTo>
                    <a:pt x="16" y="35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3" name="Freeform 7"/>
            <p:cNvSpPr>
              <a:spLocks/>
            </p:cNvSpPr>
            <p:nvPr/>
          </p:nvSpPr>
          <p:spPr bwMode="auto">
            <a:xfrm flipH="1">
              <a:off x="2144" y="832"/>
              <a:ext cx="568" cy="536"/>
            </a:xfrm>
            <a:custGeom>
              <a:avLst/>
              <a:gdLst>
                <a:gd name="T0" fmla="*/ 8 w 568"/>
                <a:gd name="T1" fmla="*/ 184 h 536"/>
                <a:gd name="T2" fmla="*/ 392 w 568"/>
                <a:gd name="T3" fmla="*/ 0 h 536"/>
                <a:gd name="T4" fmla="*/ 568 w 568"/>
                <a:gd name="T5" fmla="*/ 192 h 536"/>
                <a:gd name="T6" fmla="*/ 568 w 568"/>
                <a:gd name="T7" fmla="*/ 360 h 536"/>
                <a:gd name="T8" fmla="*/ 384 w 568"/>
                <a:gd name="T9" fmla="*/ 536 h 536"/>
                <a:gd name="T10" fmla="*/ 376 w 568"/>
                <a:gd name="T11" fmla="*/ 0 h 536"/>
                <a:gd name="T12" fmla="*/ 184 w 568"/>
                <a:gd name="T13" fmla="*/ 360 h 536"/>
                <a:gd name="T14" fmla="*/ 384 w 568"/>
                <a:gd name="T15" fmla="*/ 536 h 536"/>
                <a:gd name="T16" fmla="*/ 0 w 568"/>
                <a:gd name="T17" fmla="*/ 360 h 536"/>
                <a:gd name="T18" fmla="*/ 8 w 568"/>
                <a:gd name="T19" fmla="*/ 184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8" h="536">
                  <a:moveTo>
                    <a:pt x="8" y="184"/>
                  </a:moveTo>
                  <a:lnTo>
                    <a:pt x="392" y="0"/>
                  </a:lnTo>
                  <a:lnTo>
                    <a:pt x="568" y="192"/>
                  </a:lnTo>
                  <a:lnTo>
                    <a:pt x="568" y="360"/>
                  </a:lnTo>
                  <a:lnTo>
                    <a:pt x="384" y="536"/>
                  </a:lnTo>
                  <a:lnTo>
                    <a:pt x="376" y="0"/>
                  </a:lnTo>
                  <a:lnTo>
                    <a:pt x="184" y="360"/>
                  </a:lnTo>
                  <a:lnTo>
                    <a:pt x="384" y="536"/>
                  </a:lnTo>
                  <a:lnTo>
                    <a:pt x="0" y="360"/>
                  </a:lnTo>
                  <a:lnTo>
                    <a:pt x="8" y="184"/>
                  </a:lnTo>
                  <a:close/>
                </a:path>
              </a:pathLst>
            </a:custGeom>
            <a:solidFill>
              <a:srgbClr val="0066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4" name="Freeform 8"/>
            <p:cNvSpPr>
              <a:spLocks/>
            </p:cNvSpPr>
            <p:nvPr/>
          </p:nvSpPr>
          <p:spPr bwMode="auto">
            <a:xfrm flipH="1">
              <a:off x="2328" y="824"/>
              <a:ext cx="184" cy="552"/>
            </a:xfrm>
            <a:custGeom>
              <a:avLst/>
              <a:gdLst>
                <a:gd name="T0" fmla="*/ 176 w 184"/>
                <a:gd name="T1" fmla="*/ 0 h 552"/>
                <a:gd name="T2" fmla="*/ 184 w 184"/>
                <a:gd name="T3" fmla="*/ 552 h 552"/>
                <a:gd name="T4" fmla="*/ 0 w 184"/>
                <a:gd name="T5" fmla="*/ 360 h 552"/>
                <a:gd name="T6" fmla="*/ 176 w 184"/>
                <a:gd name="T7" fmla="*/ 0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552">
                  <a:moveTo>
                    <a:pt x="176" y="0"/>
                  </a:moveTo>
                  <a:lnTo>
                    <a:pt x="184" y="552"/>
                  </a:lnTo>
                  <a:lnTo>
                    <a:pt x="0" y="360"/>
                  </a:lnTo>
                  <a:lnTo>
                    <a:pt x="17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1847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5" name="Freeform 9"/>
            <p:cNvSpPr>
              <a:spLocks/>
            </p:cNvSpPr>
            <p:nvPr/>
          </p:nvSpPr>
          <p:spPr bwMode="auto">
            <a:xfrm flipH="1">
              <a:off x="1376" y="104"/>
              <a:ext cx="1528" cy="888"/>
            </a:xfrm>
            <a:custGeom>
              <a:avLst/>
              <a:gdLst>
                <a:gd name="T0" fmla="*/ 1528 w 1528"/>
                <a:gd name="T1" fmla="*/ 176 h 888"/>
                <a:gd name="T2" fmla="*/ 960 w 1528"/>
                <a:gd name="T3" fmla="*/ 344 h 888"/>
                <a:gd name="T4" fmla="*/ 1512 w 1528"/>
                <a:gd name="T5" fmla="*/ 168 h 888"/>
                <a:gd name="T6" fmla="*/ 1136 w 1528"/>
                <a:gd name="T7" fmla="*/ 168 h 888"/>
                <a:gd name="T8" fmla="*/ 1352 w 1528"/>
                <a:gd name="T9" fmla="*/ 8 h 888"/>
                <a:gd name="T10" fmla="*/ 960 w 1528"/>
                <a:gd name="T11" fmla="*/ 168 h 888"/>
                <a:gd name="T12" fmla="*/ 960 w 1528"/>
                <a:gd name="T13" fmla="*/ 0 h 888"/>
                <a:gd name="T14" fmla="*/ 0 w 1528"/>
                <a:gd name="T15" fmla="*/ 888 h 888"/>
                <a:gd name="T16" fmla="*/ 960 w 1528"/>
                <a:gd name="T17" fmla="*/ 344 h 8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8" h="888">
                  <a:moveTo>
                    <a:pt x="1528" y="176"/>
                  </a:moveTo>
                  <a:lnTo>
                    <a:pt x="960" y="344"/>
                  </a:lnTo>
                  <a:lnTo>
                    <a:pt x="1512" y="168"/>
                  </a:lnTo>
                  <a:lnTo>
                    <a:pt x="1136" y="168"/>
                  </a:lnTo>
                  <a:lnTo>
                    <a:pt x="1352" y="8"/>
                  </a:lnTo>
                  <a:lnTo>
                    <a:pt x="960" y="168"/>
                  </a:lnTo>
                  <a:lnTo>
                    <a:pt x="960" y="0"/>
                  </a:lnTo>
                  <a:lnTo>
                    <a:pt x="0" y="888"/>
                  </a:lnTo>
                  <a:lnTo>
                    <a:pt x="960" y="344"/>
                  </a:lnTo>
                </a:path>
              </a:pathLst>
            </a:custGeom>
            <a:solidFill>
              <a:srgbClr val="29292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96" name="Freeform 10"/>
            <p:cNvSpPr>
              <a:spLocks/>
            </p:cNvSpPr>
            <p:nvPr/>
          </p:nvSpPr>
          <p:spPr bwMode="auto">
            <a:xfrm flipH="1">
              <a:off x="2704" y="1368"/>
              <a:ext cx="200" cy="376"/>
            </a:xfrm>
            <a:custGeom>
              <a:avLst/>
              <a:gdLst>
                <a:gd name="T0" fmla="*/ 0 w 200"/>
                <a:gd name="T1" fmla="*/ 0 h 376"/>
                <a:gd name="T2" fmla="*/ 200 w 200"/>
                <a:gd name="T3" fmla="*/ 0 h 376"/>
                <a:gd name="T4" fmla="*/ 0 w 200"/>
                <a:gd name="T5" fmla="*/ 376 h 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" h="376">
                  <a:moveTo>
                    <a:pt x="0" y="0"/>
                  </a:moveTo>
                  <a:lnTo>
                    <a:pt x="200" y="0"/>
                  </a:lnTo>
                  <a:lnTo>
                    <a:pt x="0" y="376"/>
                  </a:lnTo>
                </a:path>
              </a:pathLst>
            </a:custGeom>
            <a:solidFill>
              <a:srgbClr val="29292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15" name="Freeform 11"/>
          <p:cNvSpPr>
            <a:spLocks/>
          </p:cNvSpPr>
          <p:nvPr/>
        </p:nvSpPr>
        <p:spPr bwMode="auto">
          <a:xfrm>
            <a:off x="4622800" y="5524500"/>
            <a:ext cx="2159000" cy="1104900"/>
          </a:xfrm>
          <a:custGeom>
            <a:avLst/>
            <a:gdLst>
              <a:gd name="T0" fmla="*/ 0 w 1360"/>
              <a:gd name="T1" fmla="*/ 2147483646 h 696"/>
              <a:gd name="T2" fmla="*/ 2147483646 w 1360"/>
              <a:gd name="T3" fmla="*/ 2147483646 h 696"/>
              <a:gd name="T4" fmla="*/ 2147483646 w 1360"/>
              <a:gd name="T5" fmla="*/ 2147483646 h 696"/>
              <a:gd name="T6" fmla="*/ 2147483646 w 1360"/>
              <a:gd name="T7" fmla="*/ 0 h 696"/>
              <a:gd name="T8" fmla="*/ 2147483646 w 1360"/>
              <a:gd name="T9" fmla="*/ 2147483646 h 696"/>
              <a:gd name="T10" fmla="*/ 2147483646 w 1360"/>
              <a:gd name="T11" fmla="*/ 2147483646 h 696"/>
              <a:gd name="T12" fmla="*/ 2147483646 w 1360"/>
              <a:gd name="T13" fmla="*/ 2147483646 h 696"/>
              <a:gd name="T14" fmla="*/ 2147483646 w 1360"/>
              <a:gd name="T15" fmla="*/ 2147483646 h 696"/>
              <a:gd name="T16" fmla="*/ 2147483646 w 1360"/>
              <a:gd name="T17" fmla="*/ 2147483646 h 696"/>
              <a:gd name="T18" fmla="*/ 2147483646 w 1360"/>
              <a:gd name="T19" fmla="*/ 2147483646 h 696"/>
              <a:gd name="T20" fmla="*/ 0 w 1360"/>
              <a:gd name="T21" fmla="*/ 2147483646 h 6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0" h="696">
                <a:moveTo>
                  <a:pt x="0" y="32"/>
                </a:moveTo>
                <a:lnTo>
                  <a:pt x="568" y="16"/>
                </a:lnTo>
                <a:lnTo>
                  <a:pt x="768" y="376"/>
                </a:lnTo>
                <a:lnTo>
                  <a:pt x="752" y="0"/>
                </a:lnTo>
                <a:lnTo>
                  <a:pt x="952" y="368"/>
                </a:lnTo>
                <a:lnTo>
                  <a:pt x="960" y="8"/>
                </a:lnTo>
                <a:lnTo>
                  <a:pt x="1328" y="8"/>
                </a:lnTo>
                <a:lnTo>
                  <a:pt x="1360" y="696"/>
                </a:lnTo>
                <a:lnTo>
                  <a:pt x="1136" y="336"/>
                </a:lnTo>
                <a:lnTo>
                  <a:pt x="16" y="352"/>
                </a:lnTo>
                <a:lnTo>
                  <a:pt x="0" y="32"/>
                </a:lnTo>
                <a:close/>
              </a:path>
            </a:pathLst>
          </a:custGeom>
          <a:solidFill>
            <a:srgbClr val="800000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16" name="Freeform 12"/>
          <p:cNvSpPr>
            <a:spLocks/>
          </p:cNvSpPr>
          <p:nvPr/>
        </p:nvSpPr>
        <p:spPr bwMode="auto">
          <a:xfrm>
            <a:off x="5537200" y="2451100"/>
            <a:ext cx="2451100" cy="2552700"/>
          </a:xfrm>
          <a:custGeom>
            <a:avLst/>
            <a:gdLst>
              <a:gd name="T0" fmla="*/ 2147483646 w 1544"/>
              <a:gd name="T1" fmla="*/ 0 h 1608"/>
              <a:gd name="T2" fmla="*/ 2147483646 w 1544"/>
              <a:gd name="T3" fmla="*/ 2147483646 h 1608"/>
              <a:gd name="T4" fmla="*/ 2147483646 w 1544"/>
              <a:gd name="T5" fmla="*/ 2147483646 h 1608"/>
              <a:gd name="T6" fmla="*/ 2147483646 w 1544"/>
              <a:gd name="T7" fmla="*/ 2147483646 h 1608"/>
              <a:gd name="T8" fmla="*/ 2147483646 w 1544"/>
              <a:gd name="T9" fmla="*/ 2147483646 h 1608"/>
              <a:gd name="T10" fmla="*/ 2147483646 w 1544"/>
              <a:gd name="T11" fmla="*/ 2147483646 h 1608"/>
              <a:gd name="T12" fmla="*/ 2147483646 w 1544"/>
              <a:gd name="T13" fmla="*/ 2147483646 h 1608"/>
              <a:gd name="T14" fmla="*/ 2147483646 w 1544"/>
              <a:gd name="T15" fmla="*/ 2147483646 h 1608"/>
              <a:gd name="T16" fmla="*/ 2147483646 w 1544"/>
              <a:gd name="T17" fmla="*/ 2147483646 h 1608"/>
              <a:gd name="T18" fmla="*/ 2147483646 w 1544"/>
              <a:gd name="T19" fmla="*/ 2147483646 h 1608"/>
              <a:gd name="T20" fmla="*/ 2147483646 w 1544"/>
              <a:gd name="T21" fmla="*/ 2147483646 h 1608"/>
              <a:gd name="T22" fmla="*/ 2147483646 w 1544"/>
              <a:gd name="T23" fmla="*/ 2147483646 h 1608"/>
              <a:gd name="T24" fmla="*/ 0 w 1544"/>
              <a:gd name="T25" fmla="*/ 2147483646 h 1608"/>
              <a:gd name="T26" fmla="*/ 2147483646 w 1544"/>
              <a:gd name="T27" fmla="*/ 2147483646 h 1608"/>
              <a:gd name="T28" fmla="*/ 2147483646 w 1544"/>
              <a:gd name="T29" fmla="*/ 0 h 16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44" h="1608">
                <a:moveTo>
                  <a:pt x="376" y="0"/>
                </a:moveTo>
                <a:lnTo>
                  <a:pt x="1152" y="712"/>
                </a:lnTo>
                <a:lnTo>
                  <a:pt x="1544" y="1432"/>
                </a:lnTo>
                <a:lnTo>
                  <a:pt x="1152" y="1248"/>
                </a:lnTo>
                <a:lnTo>
                  <a:pt x="1136" y="1600"/>
                </a:lnTo>
                <a:lnTo>
                  <a:pt x="936" y="1408"/>
                </a:lnTo>
                <a:lnTo>
                  <a:pt x="768" y="1608"/>
                </a:lnTo>
                <a:lnTo>
                  <a:pt x="576" y="1408"/>
                </a:lnTo>
                <a:lnTo>
                  <a:pt x="368" y="1600"/>
                </a:lnTo>
                <a:lnTo>
                  <a:pt x="176" y="1408"/>
                </a:lnTo>
                <a:lnTo>
                  <a:pt x="392" y="1080"/>
                </a:lnTo>
                <a:lnTo>
                  <a:pt x="384" y="720"/>
                </a:lnTo>
                <a:lnTo>
                  <a:pt x="0" y="176"/>
                </a:lnTo>
                <a:lnTo>
                  <a:pt x="96" y="80"/>
                </a:lnTo>
                <a:lnTo>
                  <a:pt x="376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17" name="Freeform 13"/>
          <p:cNvSpPr>
            <a:spLocks/>
          </p:cNvSpPr>
          <p:nvPr/>
        </p:nvSpPr>
        <p:spPr bwMode="auto">
          <a:xfrm>
            <a:off x="4610100" y="177800"/>
            <a:ext cx="1854200" cy="3975100"/>
          </a:xfrm>
          <a:custGeom>
            <a:avLst/>
            <a:gdLst>
              <a:gd name="T0" fmla="*/ 0 w 1168"/>
              <a:gd name="T1" fmla="*/ 0 h 2504"/>
              <a:gd name="T2" fmla="*/ 2147483646 w 1168"/>
              <a:gd name="T3" fmla="*/ 2147483646 h 2504"/>
              <a:gd name="T4" fmla="*/ 2147483646 w 1168"/>
              <a:gd name="T5" fmla="*/ 2147483646 h 2504"/>
              <a:gd name="T6" fmla="*/ 2147483646 w 1168"/>
              <a:gd name="T7" fmla="*/ 2147483646 h 2504"/>
              <a:gd name="T8" fmla="*/ 2147483646 w 1168"/>
              <a:gd name="T9" fmla="*/ 2147483646 h 2504"/>
              <a:gd name="T10" fmla="*/ 2147483646 w 1168"/>
              <a:gd name="T11" fmla="*/ 2147483646 h 2504"/>
              <a:gd name="T12" fmla="*/ 2147483646 w 1168"/>
              <a:gd name="T13" fmla="*/ 2147483646 h 2504"/>
              <a:gd name="T14" fmla="*/ 2147483646 w 1168"/>
              <a:gd name="T15" fmla="*/ 2147483646 h 2504"/>
              <a:gd name="T16" fmla="*/ 2147483646 w 1168"/>
              <a:gd name="T17" fmla="*/ 2147483646 h 2504"/>
              <a:gd name="T18" fmla="*/ 2147483646 w 1168"/>
              <a:gd name="T19" fmla="*/ 2147483646 h 2504"/>
              <a:gd name="T20" fmla="*/ 2147483646 w 1168"/>
              <a:gd name="T21" fmla="*/ 2147483646 h 2504"/>
              <a:gd name="T22" fmla="*/ 2147483646 w 1168"/>
              <a:gd name="T23" fmla="*/ 2147483646 h 2504"/>
              <a:gd name="T24" fmla="*/ 0 w 1168"/>
              <a:gd name="T25" fmla="*/ 2147483646 h 2504"/>
              <a:gd name="T26" fmla="*/ 0 w 1168"/>
              <a:gd name="T27" fmla="*/ 0 h 25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68" h="2504">
                <a:moveTo>
                  <a:pt x="0" y="0"/>
                </a:moveTo>
                <a:lnTo>
                  <a:pt x="232" y="8"/>
                </a:lnTo>
                <a:lnTo>
                  <a:pt x="768" y="160"/>
                </a:lnTo>
                <a:lnTo>
                  <a:pt x="976" y="368"/>
                </a:lnTo>
                <a:lnTo>
                  <a:pt x="1168" y="712"/>
                </a:lnTo>
                <a:lnTo>
                  <a:pt x="1152" y="1064"/>
                </a:lnTo>
                <a:lnTo>
                  <a:pt x="976" y="1416"/>
                </a:lnTo>
                <a:lnTo>
                  <a:pt x="568" y="1624"/>
                </a:lnTo>
                <a:lnTo>
                  <a:pt x="592" y="2128"/>
                </a:lnTo>
                <a:lnTo>
                  <a:pt x="416" y="1928"/>
                </a:lnTo>
                <a:lnTo>
                  <a:pt x="400" y="2304"/>
                </a:lnTo>
                <a:lnTo>
                  <a:pt x="216" y="2104"/>
                </a:lnTo>
                <a:lnTo>
                  <a:pt x="0" y="25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18" name="Freeform 14"/>
          <p:cNvSpPr>
            <a:spLocks/>
          </p:cNvSpPr>
          <p:nvPr/>
        </p:nvSpPr>
        <p:spPr bwMode="auto">
          <a:xfrm>
            <a:off x="4927600" y="1308100"/>
            <a:ext cx="901700" cy="850900"/>
          </a:xfrm>
          <a:custGeom>
            <a:avLst/>
            <a:gdLst>
              <a:gd name="T0" fmla="*/ 2147483646 w 568"/>
              <a:gd name="T1" fmla="*/ 2147483646 h 536"/>
              <a:gd name="T2" fmla="*/ 2147483646 w 568"/>
              <a:gd name="T3" fmla="*/ 0 h 536"/>
              <a:gd name="T4" fmla="*/ 2147483646 w 568"/>
              <a:gd name="T5" fmla="*/ 2147483646 h 536"/>
              <a:gd name="T6" fmla="*/ 2147483646 w 568"/>
              <a:gd name="T7" fmla="*/ 2147483646 h 536"/>
              <a:gd name="T8" fmla="*/ 2147483646 w 568"/>
              <a:gd name="T9" fmla="*/ 2147483646 h 536"/>
              <a:gd name="T10" fmla="*/ 2147483646 w 568"/>
              <a:gd name="T11" fmla="*/ 0 h 536"/>
              <a:gd name="T12" fmla="*/ 2147483646 w 568"/>
              <a:gd name="T13" fmla="*/ 2147483646 h 536"/>
              <a:gd name="T14" fmla="*/ 2147483646 w 568"/>
              <a:gd name="T15" fmla="*/ 2147483646 h 536"/>
              <a:gd name="T16" fmla="*/ 0 w 568"/>
              <a:gd name="T17" fmla="*/ 2147483646 h 536"/>
              <a:gd name="T18" fmla="*/ 2147483646 w 568"/>
              <a:gd name="T19" fmla="*/ 2147483646 h 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8" h="536">
                <a:moveTo>
                  <a:pt x="8" y="184"/>
                </a:moveTo>
                <a:lnTo>
                  <a:pt x="392" y="0"/>
                </a:lnTo>
                <a:lnTo>
                  <a:pt x="568" y="192"/>
                </a:lnTo>
                <a:lnTo>
                  <a:pt x="568" y="360"/>
                </a:lnTo>
                <a:lnTo>
                  <a:pt x="384" y="536"/>
                </a:lnTo>
                <a:lnTo>
                  <a:pt x="376" y="0"/>
                </a:lnTo>
                <a:lnTo>
                  <a:pt x="184" y="360"/>
                </a:lnTo>
                <a:lnTo>
                  <a:pt x="384" y="536"/>
                </a:lnTo>
                <a:lnTo>
                  <a:pt x="0" y="360"/>
                </a:lnTo>
                <a:lnTo>
                  <a:pt x="8" y="184"/>
                </a:lnTo>
                <a:close/>
              </a:path>
            </a:pathLst>
          </a:custGeom>
          <a:solidFill>
            <a:srgbClr val="0066FF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19" name="Freeform 15"/>
          <p:cNvSpPr>
            <a:spLocks/>
          </p:cNvSpPr>
          <p:nvPr/>
        </p:nvSpPr>
        <p:spPr bwMode="auto">
          <a:xfrm>
            <a:off x="5537200" y="1308100"/>
            <a:ext cx="304800" cy="838200"/>
          </a:xfrm>
          <a:custGeom>
            <a:avLst/>
            <a:gdLst>
              <a:gd name="T0" fmla="*/ 2147483646 w 192"/>
              <a:gd name="T1" fmla="*/ 0 h 528"/>
              <a:gd name="T2" fmla="*/ 2147483646 w 192"/>
              <a:gd name="T3" fmla="*/ 2147483646 h 528"/>
              <a:gd name="T4" fmla="*/ 2147483646 w 192"/>
              <a:gd name="T5" fmla="*/ 2147483646 h 528"/>
              <a:gd name="T6" fmla="*/ 0 w 192"/>
              <a:gd name="T7" fmla="*/ 2147483646 h 528"/>
              <a:gd name="T8" fmla="*/ 2147483646 w 192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528">
                <a:moveTo>
                  <a:pt x="8" y="0"/>
                </a:moveTo>
                <a:lnTo>
                  <a:pt x="192" y="208"/>
                </a:lnTo>
                <a:lnTo>
                  <a:pt x="192" y="376"/>
                </a:lnTo>
                <a:lnTo>
                  <a:pt x="0" y="528"/>
                </a:lnTo>
                <a:lnTo>
                  <a:pt x="8" y="0"/>
                </a:lnTo>
                <a:close/>
              </a:path>
            </a:pathLst>
          </a:custGeom>
          <a:gradFill rotWithShape="1">
            <a:gsLst>
              <a:gs pos="0">
                <a:srgbClr val="761847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0" name="Freeform 16"/>
          <p:cNvSpPr>
            <a:spLocks/>
          </p:cNvSpPr>
          <p:nvPr/>
        </p:nvSpPr>
        <p:spPr bwMode="auto">
          <a:xfrm>
            <a:off x="5245100" y="1295400"/>
            <a:ext cx="292100" cy="876300"/>
          </a:xfrm>
          <a:custGeom>
            <a:avLst/>
            <a:gdLst>
              <a:gd name="T0" fmla="*/ 2147483646 w 184"/>
              <a:gd name="T1" fmla="*/ 0 h 552"/>
              <a:gd name="T2" fmla="*/ 2147483646 w 184"/>
              <a:gd name="T3" fmla="*/ 2147483646 h 552"/>
              <a:gd name="T4" fmla="*/ 0 w 184"/>
              <a:gd name="T5" fmla="*/ 2147483646 h 552"/>
              <a:gd name="T6" fmla="*/ 2147483646 w 184"/>
              <a:gd name="T7" fmla="*/ 0 h 5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4" h="552">
                <a:moveTo>
                  <a:pt x="176" y="0"/>
                </a:moveTo>
                <a:lnTo>
                  <a:pt x="184" y="552"/>
                </a:lnTo>
                <a:lnTo>
                  <a:pt x="0" y="360"/>
                </a:lnTo>
                <a:lnTo>
                  <a:pt x="176" y="0"/>
                </a:lnTo>
                <a:close/>
              </a:path>
            </a:pathLst>
          </a:custGeom>
          <a:gradFill rotWithShape="1">
            <a:gsLst>
              <a:gs pos="0">
                <a:srgbClr val="761847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1" name="Freeform 17"/>
          <p:cNvSpPr>
            <a:spLocks/>
          </p:cNvSpPr>
          <p:nvPr/>
        </p:nvSpPr>
        <p:spPr bwMode="auto">
          <a:xfrm>
            <a:off x="4622800" y="190500"/>
            <a:ext cx="2425700" cy="1409700"/>
          </a:xfrm>
          <a:custGeom>
            <a:avLst/>
            <a:gdLst>
              <a:gd name="T0" fmla="*/ 2147483646 w 1528"/>
              <a:gd name="T1" fmla="*/ 2147483646 h 888"/>
              <a:gd name="T2" fmla="*/ 2147483646 w 1528"/>
              <a:gd name="T3" fmla="*/ 2147483646 h 888"/>
              <a:gd name="T4" fmla="*/ 2147483646 w 1528"/>
              <a:gd name="T5" fmla="*/ 2147483646 h 888"/>
              <a:gd name="T6" fmla="*/ 2147483646 w 1528"/>
              <a:gd name="T7" fmla="*/ 2147483646 h 888"/>
              <a:gd name="T8" fmla="*/ 2147483646 w 1528"/>
              <a:gd name="T9" fmla="*/ 2147483646 h 888"/>
              <a:gd name="T10" fmla="*/ 2147483646 w 1528"/>
              <a:gd name="T11" fmla="*/ 2147483646 h 888"/>
              <a:gd name="T12" fmla="*/ 2147483646 w 1528"/>
              <a:gd name="T13" fmla="*/ 0 h 888"/>
              <a:gd name="T14" fmla="*/ 0 w 1528"/>
              <a:gd name="T15" fmla="*/ 2147483646 h 888"/>
              <a:gd name="T16" fmla="*/ 2147483646 w 1528"/>
              <a:gd name="T17" fmla="*/ 2147483646 h 8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8" h="888">
                <a:moveTo>
                  <a:pt x="1528" y="176"/>
                </a:moveTo>
                <a:lnTo>
                  <a:pt x="960" y="344"/>
                </a:lnTo>
                <a:lnTo>
                  <a:pt x="1512" y="168"/>
                </a:lnTo>
                <a:lnTo>
                  <a:pt x="1136" y="168"/>
                </a:lnTo>
                <a:lnTo>
                  <a:pt x="1352" y="8"/>
                </a:lnTo>
                <a:lnTo>
                  <a:pt x="960" y="168"/>
                </a:lnTo>
                <a:lnTo>
                  <a:pt x="960" y="0"/>
                </a:lnTo>
                <a:lnTo>
                  <a:pt x="0" y="888"/>
                </a:lnTo>
                <a:lnTo>
                  <a:pt x="960" y="344"/>
                </a:lnTo>
              </a:path>
            </a:pathLst>
          </a:custGeom>
          <a:solidFill>
            <a:srgbClr val="29292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2" name="Freeform 18"/>
          <p:cNvSpPr>
            <a:spLocks/>
          </p:cNvSpPr>
          <p:nvPr/>
        </p:nvSpPr>
        <p:spPr bwMode="auto">
          <a:xfrm>
            <a:off x="4645025" y="2717800"/>
            <a:ext cx="2159000" cy="3886200"/>
          </a:xfrm>
          <a:custGeom>
            <a:avLst/>
            <a:gdLst>
              <a:gd name="T0" fmla="*/ 2147483646 w 1360"/>
              <a:gd name="T1" fmla="*/ 2147483646 h 2448"/>
              <a:gd name="T2" fmla="*/ 2147483646 w 1360"/>
              <a:gd name="T3" fmla="*/ 2147483646 h 2448"/>
              <a:gd name="T4" fmla="*/ 2147483646 w 1360"/>
              <a:gd name="T5" fmla="*/ 2147483646 h 2448"/>
              <a:gd name="T6" fmla="*/ 2147483646 w 1360"/>
              <a:gd name="T7" fmla="*/ 2147483646 h 2448"/>
              <a:gd name="T8" fmla="*/ 2147483646 w 1360"/>
              <a:gd name="T9" fmla="*/ 2147483646 h 2448"/>
              <a:gd name="T10" fmla="*/ 2147483646 w 1360"/>
              <a:gd name="T11" fmla="*/ 2147483646 h 2448"/>
              <a:gd name="T12" fmla="*/ 2147483646 w 1360"/>
              <a:gd name="T13" fmla="*/ 2147483646 h 2448"/>
              <a:gd name="T14" fmla="*/ 2147483646 w 1360"/>
              <a:gd name="T15" fmla="*/ 2147483646 h 2448"/>
              <a:gd name="T16" fmla="*/ 2147483646 w 1360"/>
              <a:gd name="T17" fmla="*/ 2147483646 h 2448"/>
              <a:gd name="T18" fmla="*/ 0 w 1360"/>
              <a:gd name="T19" fmla="*/ 2147483646 h 2448"/>
              <a:gd name="T20" fmla="*/ 2147483646 w 1360"/>
              <a:gd name="T21" fmla="*/ 2147483646 h 2448"/>
              <a:gd name="T22" fmla="*/ 2147483646 w 1360"/>
              <a:gd name="T23" fmla="*/ 2147483646 h 2448"/>
              <a:gd name="T24" fmla="*/ 2147483646 w 1360"/>
              <a:gd name="T25" fmla="*/ 2147483646 h 2448"/>
              <a:gd name="T26" fmla="*/ 2147483646 w 1360"/>
              <a:gd name="T27" fmla="*/ 2147483646 h 2448"/>
              <a:gd name="T28" fmla="*/ 2147483646 w 1360"/>
              <a:gd name="T29" fmla="*/ 2147483646 h 2448"/>
              <a:gd name="T30" fmla="*/ 2147483646 w 1360"/>
              <a:gd name="T31" fmla="*/ 2147483646 h 2448"/>
              <a:gd name="T32" fmla="*/ 2147483646 w 1360"/>
              <a:gd name="T33" fmla="*/ 2147483646 h 2448"/>
              <a:gd name="T34" fmla="*/ 2147483646 w 1360"/>
              <a:gd name="T35" fmla="*/ 2147483646 h 2448"/>
              <a:gd name="T36" fmla="*/ 2147483646 w 1360"/>
              <a:gd name="T37" fmla="*/ 2147483646 h 2448"/>
              <a:gd name="T38" fmla="*/ 2147483646 w 1360"/>
              <a:gd name="T39" fmla="*/ 2147483646 h 2448"/>
              <a:gd name="T40" fmla="*/ 2147483646 w 1360"/>
              <a:gd name="T41" fmla="*/ 2147483646 h 2448"/>
              <a:gd name="T42" fmla="*/ 2147483646 w 1360"/>
              <a:gd name="T43" fmla="*/ 0 h 2448"/>
              <a:gd name="T44" fmla="*/ 2147483646 w 1360"/>
              <a:gd name="T45" fmla="*/ 2147483646 h 2448"/>
              <a:gd name="T46" fmla="*/ 2147483646 w 1360"/>
              <a:gd name="T47" fmla="*/ 2147483646 h 2448"/>
              <a:gd name="T48" fmla="*/ 2147483646 w 1360"/>
              <a:gd name="T49" fmla="*/ 2147483646 h 2448"/>
              <a:gd name="T50" fmla="*/ 2147483646 w 1360"/>
              <a:gd name="T51" fmla="*/ 2147483646 h 2448"/>
              <a:gd name="T52" fmla="*/ 2147483646 w 1360"/>
              <a:gd name="T53" fmla="*/ 2147483646 h 2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0" h="2448">
                <a:moveTo>
                  <a:pt x="8" y="1792"/>
                </a:moveTo>
                <a:lnTo>
                  <a:pt x="8" y="2112"/>
                </a:lnTo>
                <a:lnTo>
                  <a:pt x="1144" y="2112"/>
                </a:lnTo>
                <a:lnTo>
                  <a:pt x="1360" y="2448"/>
                </a:lnTo>
                <a:lnTo>
                  <a:pt x="1352" y="1776"/>
                </a:lnTo>
                <a:lnTo>
                  <a:pt x="1352" y="2432"/>
                </a:lnTo>
                <a:lnTo>
                  <a:pt x="1152" y="2104"/>
                </a:lnTo>
                <a:lnTo>
                  <a:pt x="952" y="2112"/>
                </a:lnTo>
                <a:lnTo>
                  <a:pt x="744" y="2096"/>
                </a:lnTo>
                <a:lnTo>
                  <a:pt x="0" y="2112"/>
                </a:lnTo>
                <a:lnTo>
                  <a:pt x="16" y="1784"/>
                </a:lnTo>
                <a:lnTo>
                  <a:pt x="560" y="1784"/>
                </a:lnTo>
                <a:lnTo>
                  <a:pt x="776" y="1592"/>
                </a:lnTo>
                <a:lnTo>
                  <a:pt x="976" y="1776"/>
                </a:lnTo>
                <a:lnTo>
                  <a:pt x="960" y="2112"/>
                </a:lnTo>
                <a:lnTo>
                  <a:pt x="768" y="1776"/>
                </a:lnTo>
                <a:lnTo>
                  <a:pt x="776" y="2120"/>
                </a:lnTo>
                <a:lnTo>
                  <a:pt x="576" y="1776"/>
                </a:lnTo>
                <a:lnTo>
                  <a:pt x="760" y="1224"/>
                </a:lnTo>
                <a:lnTo>
                  <a:pt x="976" y="904"/>
                </a:lnTo>
                <a:lnTo>
                  <a:pt x="960" y="536"/>
                </a:lnTo>
                <a:lnTo>
                  <a:pt x="576" y="0"/>
                </a:lnTo>
                <a:lnTo>
                  <a:pt x="584" y="528"/>
                </a:lnTo>
                <a:lnTo>
                  <a:pt x="408" y="344"/>
                </a:lnTo>
                <a:lnTo>
                  <a:pt x="392" y="704"/>
                </a:lnTo>
                <a:lnTo>
                  <a:pt x="208" y="520"/>
                </a:lnTo>
                <a:lnTo>
                  <a:pt x="8" y="91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3" name="Freeform 19"/>
          <p:cNvSpPr>
            <a:spLocks/>
          </p:cNvSpPr>
          <p:nvPr/>
        </p:nvSpPr>
        <p:spPr bwMode="auto">
          <a:xfrm>
            <a:off x="4622800" y="2159000"/>
            <a:ext cx="317500" cy="596900"/>
          </a:xfrm>
          <a:custGeom>
            <a:avLst/>
            <a:gdLst>
              <a:gd name="T0" fmla="*/ 0 w 200"/>
              <a:gd name="T1" fmla="*/ 0 h 376"/>
              <a:gd name="T2" fmla="*/ 2147483646 w 200"/>
              <a:gd name="T3" fmla="*/ 0 h 376"/>
              <a:gd name="T4" fmla="*/ 0 w 200"/>
              <a:gd name="T5" fmla="*/ 2147483646 h 3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" h="376">
                <a:moveTo>
                  <a:pt x="0" y="0"/>
                </a:moveTo>
                <a:lnTo>
                  <a:pt x="200" y="0"/>
                </a:lnTo>
                <a:lnTo>
                  <a:pt x="0" y="376"/>
                </a:lnTo>
              </a:path>
            </a:pathLst>
          </a:custGeom>
          <a:solidFill>
            <a:srgbClr val="292929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1295400" y="166688"/>
            <a:ext cx="3316288" cy="4824412"/>
          </a:xfrm>
          <a:custGeom>
            <a:avLst/>
            <a:gdLst>
              <a:gd name="T0" fmla="*/ 2147483646 w 2089"/>
              <a:gd name="T1" fmla="*/ 0 h 3039"/>
              <a:gd name="T2" fmla="*/ 2147483646 w 2089"/>
              <a:gd name="T3" fmla="*/ 2147483646 h 3039"/>
              <a:gd name="T4" fmla="*/ 2147483646 w 2089"/>
              <a:gd name="T5" fmla="*/ 2147483646 h 3039"/>
              <a:gd name="T6" fmla="*/ 2147483646 w 2089"/>
              <a:gd name="T7" fmla="*/ 2147483646 h 3039"/>
              <a:gd name="T8" fmla="*/ 2147483646 w 2089"/>
              <a:gd name="T9" fmla="*/ 2147483646 h 3039"/>
              <a:gd name="T10" fmla="*/ 2147483646 w 2089"/>
              <a:gd name="T11" fmla="*/ 2147483646 h 3039"/>
              <a:gd name="T12" fmla="*/ 2147483646 w 2089"/>
              <a:gd name="T13" fmla="*/ 2147483646 h 3039"/>
              <a:gd name="T14" fmla="*/ 2147483646 w 2089"/>
              <a:gd name="T15" fmla="*/ 2147483646 h 3039"/>
              <a:gd name="T16" fmla="*/ 2147483646 w 2089"/>
              <a:gd name="T17" fmla="*/ 2147483646 h 3039"/>
              <a:gd name="T18" fmla="*/ 2147483646 w 2089"/>
              <a:gd name="T19" fmla="*/ 2147483646 h 3039"/>
              <a:gd name="T20" fmla="*/ 2147483646 w 2089"/>
              <a:gd name="T21" fmla="*/ 2147483646 h 3039"/>
              <a:gd name="T22" fmla="*/ 2147483646 w 2089"/>
              <a:gd name="T23" fmla="*/ 2147483646 h 3039"/>
              <a:gd name="T24" fmla="*/ 2147483646 w 2089"/>
              <a:gd name="T25" fmla="*/ 2147483646 h 3039"/>
              <a:gd name="T26" fmla="*/ 0 w 2089"/>
              <a:gd name="T27" fmla="*/ 2147483646 h 3039"/>
              <a:gd name="T28" fmla="*/ 2147483646 w 2089"/>
              <a:gd name="T29" fmla="*/ 2147483646 h 3039"/>
              <a:gd name="T30" fmla="*/ 2147483646 w 2089"/>
              <a:gd name="T31" fmla="*/ 2147483646 h 3039"/>
              <a:gd name="T32" fmla="*/ 2147483646 w 2089"/>
              <a:gd name="T33" fmla="*/ 2147483646 h 3039"/>
              <a:gd name="T34" fmla="*/ 2147483646 w 2089"/>
              <a:gd name="T35" fmla="*/ 2147483646 h 3039"/>
              <a:gd name="T36" fmla="*/ 2147483646 w 2089"/>
              <a:gd name="T37" fmla="*/ 2147483646 h 3039"/>
              <a:gd name="T38" fmla="*/ 2147483646 w 2089"/>
              <a:gd name="T39" fmla="*/ 2147483646 h 3039"/>
              <a:gd name="T40" fmla="*/ 2147483646 w 2089"/>
              <a:gd name="T41" fmla="*/ 2147483646 h 3039"/>
              <a:gd name="T42" fmla="*/ 2147483646 w 2089"/>
              <a:gd name="T43" fmla="*/ 2147483646 h 3039"/>
              <a:gd name="T44" fmla="*/ 2147483646 w 2089"/>
              <a:gd name="T45" fmla="*/ 2147483646 h 30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89" h="3039">
                <a:moveTo>
                  <a:pt x="2089" y="0"/>
                </a:moveTo>
                <a:lnTo>
                  <a:pt x="1881" y="8"/>
                </a:lnTo>
                <a:lnTo>
                  <a:pt x="1305" y="176"/>
                </a:lnTo>
                <a:lnTo>
                  <a:pt x="1121" y="8"/>
                </a:lnTo>
                <a:lnTo>
                  <a:pt x="1129" y="176"/>
                </a:lnTo>
                <a:lnTo>
                  <a:pt x="737" y="8"/>
                </a:lnTo>
                <a:lnTo>
                  <a:pt x="929" y="176"/>
                </a:lnTo>
                <a:lnTo>
                  <a:pt x="545" y="176"/>
                </a:lnTo>
                <a:lnTo>
                  <a:pt x="1129" y="360"/>
                </a:lnTo>
                <a:lnTo>
                  <a:pt x="929" y="712"/>
                </a:lnTo>
                <a:lnTo>
                  <a:pt x="937" y="1064"/>
                </a:lnTo>
                <a:lnTo>
                  <a:pt x="1121" y="1432"/>
                </a:lnTo>
                <a:lnTo>
                  <a:pt x="368" y="2135"/>
                </a:lnTo>
                <a:lnTo>
                  <a:pt x="0" y="2855"/>
                </a:lnTo>
                <a:lnTo>
                  <a:pt x="384" y="2663"/>
                </a:lnTo>
                <a:lnTo>
                  <a:pt x="376" y="3023"/>
                </a:lnTo>
                <a:lnTo>
                  <a:pt x="553" y="2832"/>
                </a:lnTo>
                <a:lnTo>
                  <a:pt x="744" y="3039"/>
                </a:lnTo>
                <a:lnTo>
                  <a:pt x="921" y="2832"/>
                </a:lnTo>
                <a:lnTo>
                  <a:pt x="1113" y="3024"/>
                </a:lnTo>
                <a:lnTo>
                  <a:pt x="1329" y="2824"/>
                </a:lnTo>
                <a:lnTo>
                  <a:pt x="1337" y="2824"/>
                </a:lnTo>
                <a:lnTo>
                  <a:pt x="1337" y="281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4556125" y="485775"/>
            <a:ext cx="674688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12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2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2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8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4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6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4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4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2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2400" b="1"/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4227513" y="4456113"/>
            <a:ext cx="4381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-2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2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-4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2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-6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1000" b="1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/>
              <a:t>-8</a:t>
            </a:r>
          </a:p>
        </p:txBody>
      </p:sp>
      <p:sp>
        <p:nvSpPr>
          <p:cNvPr id="13327" name="Text Box 23"/>
          <p:cNvSpPr txBox="1">
            <a:spLocks noChangeArrowheads="1"/>
          </p:cNvSpPr>
          <p:nvPr/>
        </p:nvSpPr>
        <p:spPr bwMode="auto">
          <a:xfrm>
            <a:off x="177800" y="4083050"/>
            <a:ext cx="852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400"/>
              <a:t>         </a:t>
            </a:r>
            <a:r>
              <a:rPr lang="ru-RU" altLang="uk-UA" sz="2400" b="1"/>
              <a:t>-12   -10   -8     -6    -4    -2       0     2      4      6      8     10    12</a:t>
            </a:r>
            <a:endParaRPr lang="ru-RU" altLang="uk-UA" sz="2400"/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3946525" y="0"/>
            <a:ext cx="525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uk-UA" sz="6000" b="1"/>
              <a:t>y</a:t>
            </a:r>
            <a:endParaRPr lang="ru-RU" altLang="uk-UA" sz="6000" b="1"/>
          </a:p>
        </p:txBody>
      </p:sp>
      <p:sp>
        <p:nvSpPr>
          <p:cNvPr id="13329" name="Freeform 25"/>
          <p:cNvSpPr>
            <a:spLocks/>
          </p:cNvSpPr>
          <p:nvPr/>
        </p:nvSpPr>
        <p:spPr bwMode="auto">
          <a:xfrm>
            <a:off x="282575" y="4122738"/>
            <a:ext cx="8378825" cy="9525"/>
          </a:xfrm>
          <a:custGeom>
            <a:avLst/>
            <a:gdLst>
              <a:gd name="T0" fmla="*/ 0 w 5455"/>
              <a:gd name="T1" fmla="*/ 0 h 7"/>
              <a:gd name="T2" fmla="*/ 2147483646 w 5455"/>
              <a:gd name="T3" fmla="*/ 2147483646 h 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55" h="7">
                <a:moveTo>
                  <a:pt x="0" y="0"/>
                </a:moveTo>
                <a:lnTo>
                  <a:pt x="5455" y="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auto">
          <a:xfrm>
            <a:off x="8105775" y="3259138"/>
            <a:ext cx="782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uk-UA" sz="6000" b="1"/>
              <a:t>x</a:t>
            </a:r>
            <a:endParaRPr lang="ru-RU" altLang="uk-UA" sz="6000" b="1"/>
          </a:p>
        </p:txBody>
      </p:sp>
      <p:sp>
        <p:nvSpPr>
          <p:cNvPr id="13331" name="Line 27"/>
          <p:cNvSpPr>
            <a:spLocks noChangeShapeType="1"/>
          </p:cNvSpPr>
          <p:nvPr/>
        </p:nvSpPr>
        <p:spPr bwMode="auto">
          <a:xfrm>
            <a:off x="5167313" y="3411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2" name="Freeform 28"/>
          <p:cNvSpPr>
            <a:spLocks/>
          </p:cNvSpPr>
          <p:nvPr/>
        </p:nvSpPr>
        <p:spPr bwMode="auto">
          <a:xfrm>
            <a:off x="269875" y="3551238"/>
            <a:ext cx="8577263" cy="6350"/>
          </a:xfrm>
          <a:custGeom>
            <a:avLst/>
            <a:gdLst>
              <a:gd name="T0" fmla="*/ 0 w 5584"/>
              <a:gd name="T1" fmla="*/ 0 h 4"/>
              <a:gd name="T2" fmla="*/ 2147483646 w 5584"/>
              <a:gd name="T3" fmla="*/ 2147483646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4">
                <a:moveTo>
                  <a:pt x="0" y="0"/>
                </a:moveTo>
                <a:lnTo>
                  <a:pt x="5584" y="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3" name="Freeform 29"/>
          <p:cNvSpPr>
            <a:spLocks/>
          </p:cNvSpPr>
          <p:nvPr/>
        </p:nvSpPr>
        <p:spPr bwMode="auto">
          <a:xfrm>
            <a:off x="282575" y="3265488"/>
            <a:ext cx="8558213" cy="6350"/>
          </a:xfrm>
          <a:custGeom>
            <a:avLst/>
            <a:gdLst>
              <a:gd name="T0" fmla="*/ 0 w 5572"/>
              <a:gd name="T1" fmla="*/ 2147483646 h 4"/>
              <a:gd name="T2" fmla="*/ 2147483646 w 5572"/>
              <a:gd name="T3" fmla="*/ 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72" h="4">
                <a:moveTo>
                  <a:pt x="0" y="4"/>
                </a:moveTo>
                <a:lnTo>
                  <a:pt x="5572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4" name="Freeform 30"/>
          <p:cNvSpPr>
            <a:spLocks/>
          </p:cNvSpPr>
          <p:nvPr/>
        </p:nvSpPr>
        <p:spPr bwMode="auto">
          <a:xfrm>
            <a:off x="174625" y="2979738"/>
            <a:ext cx="8564563" cy="0"/>
          </a:xfrm>
          <a:custGeom>
            <a:avLst/>
            <a:gdLst>
              <a:gd name="T0" fmla="*/ 0 w 5576"/>
              <a:gd name="T1" fmla="*/ 0 h 1"/>
              <a:gd name="T2" fmla="*/ 2147483646 w 557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76" h="1">
                <a:moveTo>
                  <a:pt x="0" y="0"/>
                </a:moveTo>
                <a:lnTo>
                  <a:pt x="5576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5" name="Freeform 31"/>
          <p:cNvSpPr>
            <a:spLocks/>
          </p:cNvSpPr>
          <p:nvPr/>
        </p:nvSpPr>
        <p:spPr bwMode="auto">
          <a:xfrm>
            <a:off x="269875" y="2717800"/>
            <a:ext cx="8577263" cy="1588"/>
          </a:xfrm>
          <a:custGeom>
            <a:avLst/>
            <a:gdLst>
              <a:gd name="T0" fmla="*/ 0 w 5584"/>
              <a:gd name="T1" fmla="*/ 0 h 1"/>
              <a:gd name="T2" fmla="*/ 2147483646 w 558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1">
                <a:moveTo>
                  <a:pt x="0" y="0"/>
                </a:moveTo>
                <a:lnTo>
                  <a:pt x="558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6" name="Freeform 32"/>
          <p:cNvSpPr>
            <a:spLocks/>
          </p:cNvSpPr>
          <p:nvPr/>
        </p:nvSpPr>
        <p:spPr bwMode="auto">
          <a:xfrm>
            <a:off x="263525" y="2444750"/>
            <a:ext cx="8583613" cy="6350"/>
          </a:xfrm>
          <a:custGeom>
            <a:avLst/>
            <a:gdLst>
              <a:gd name="T0" fmla="*/ 0 w 5588"/>
              <a:gd name="T1" fmla="*/ 0 h 4"/>
              <a:gd name="T2" fmla="*/ 2147483646 w 5588"/>
              <a:gd name="T3" fmla="*/ 2147483646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8" h="4">
                <a:moveTo>
                  <a:pt x="0" y="0"/>
                </a:moveTo>
                <a:lnTo>
                  <a:pt x="5588" y="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7" name="Freeform 33"/>
          <p:cNvSpPr>
            <a:spLocks/>
          </p:cNvSpPr>
          <p:nvPr/>
        </p:nvSpPr>
        <p:spPr bwMode="auto">
          <a:xfrm>
            <a:off x="276225" y="1301750"/>
            <a:ext cx="8577263" cy="6350"/>
          </a:xfrm>
          <a:custGeom>
            <a:avLst/>
            <a:gdLst>
              <a:gd name="T0" fmla="*/ 0 w 5584"/>
              <a:gd name="T1" fmla="*/ 2147483646 h 4"/>
              <a:gd name="T2" fmla="*/ 2147483646 w 5584"/>
              <a:gd name="T3" fmla="*/ 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4">
                <a:moveTo>
                  <a:pt x="0" y="4"/>
                </a:moveTo>
                <a:lnTo>
                  <a:pt x="558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8" name="Freeform 34"/>
          <p:cNvSpPr>
            <a:spLocks/>
          </p:cNvSpPr>
          <p:nvPr/>
        </p:nvSpPr>
        <p:spPr bwMode="auto">
          <a:xfrm>
            <a:off x="282575" y="1016000"/>
            <a:ext cx="8558213" cy="1588"/>
          </a:xfrm>
          <a:custGeom>
            <a:avLst/>
            <a:gdLst>
              <a:gd name="T0" fmla="*/ 0 w 5572"/>
              <a:gd name="T1" fmla="*/ 0 h 1"/>
              <a:gd name="T2" fmla="*/ 2147483646 w 557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72" h="1">
                <a:moveTo>
                  <a:pt x="0" y="0"/>
                </a:moveTo>
                <a:lnTo>
                  <a:pt x="5572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39" name="Freeform 35"/>
          <p:cNvSpPr>
            <a:spLocks/>
          </p:cNvSpPr>
          <p:nvPr/>
        </p:nvSpPr>
        <p:spPr bwMode="auto">
          <a:xfrm>
            <a:off x="282575" y="171450"/>
            <a:ext cx="8570913" cy="36513"/>
          </a:xfrm>
          <a:custGeom>
            <a:avLst/>
            <a:gdLst>
              <a:gd name="T0" fmla="*/ 0 w 5580"/>
              <a:gd name="T1" fmla="*/ 0 h 24"/>
              <a:gd name="T2" fmla="*/ 2147483646 w 5580"/>
              <a:gd name="T3" fmla="*/ 2147483646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0" h="24">
                <a:moveTo>
                  <a:pt x="0" y="0"/>
                </a:moveTo>
                <a:lnTo>
                  <a:pt x="5580" y="2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0" name="Freeform 36"/>
          <p:cNvSpPr>
            <a:spLocks/>
          </p:cNvSpPr>
          <p:nvPr/>
        </p:nvSpPr>
        <p:spPr bwMode="auto">
          <a:xfrm>
            <a:off x="288925" y="4402138"/>
            <a:ext cx="8569325" cy="17462"/>
          </a:xfrm>
          <a:custGeom>
            <a:avLst/>
            <a:gdLst>
              <a:gd name="T0" fmla="*/ 0 w 5580"/>
              <a:gd name="T1" fmla="*/ 0 h 12"/>
              <a:gd name="T2" fmla="*/ 2147483646 w 5580"/>
              <a:gd name="T3" fmla="*/ 2147483646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0" h="12">
                <a:moveTo>
                  <a:pt x="0" y="0"/>
                </a:moveTo>
                <a:lnTo>
                  <a:pt x="5580" y="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1" name="Freeform 37"/>
          <p:cNvSpPr>
            <a:spLocks/>
          </p:cNvSpPr>
          <p:nvPr/>
        </p:nvSpPr>
        <p:spPr bwMode="auto">
          <a:xfrm>
            <a:off x="288925" y="4687888"/>
            <a:ext cx="8588375" cy="4762"/>
          </a:xfrm>
          <a:custGeom>
            <a:avLst/>
            <a:gdLst>
              <a:gd name="T0" fmla="*/ 0 w 5592"/>
              <a:gd name="T1" fmla="*/ 2147483646 h 4"/>
              <a:gd name="T2" fmla="*/ 2147483646 w 5592"/>
              <a:gd name="T3" fmla="*/ 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92" h="4">
                <a:moveTo>
                  <a:pt x="0" y="4"/>
                </a:moveTo>
                <a:lnTo>
                  <a:pt x="5592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2" name="Freeform 38"/>
          <p:cNvSpPr>
            <a:spLocks/>
          </p:cNvSpPr>
          <p:nvPr/>
        </p:nvSpPr>
        <p:spPr bwMode="auto">
          <a:xfrm>
            <a:off x="288925" y="4973638"/>
            <a:ext cx="8569325" cy="11112"/>
          </a:xfrm>
          <a:custGeom>
            <a:avLst/>
            <a:gdLst>
              <a:gd name="T0" fmla="*/ 0 w 5580"/>
              <a:gd name="T1" fmla="*/ 2147483646 h 8"/>
              <a:gd name="T2" fmla="*/ 2147483646 w 5580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0" h="8">
                <a:moveTo>
                  <a:pt x="0" y="8"/>
                </a:moveTo>
                <a:lnTo>
                  <a:pt x="558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3" name="Freeform 39"/>
          <p:cNvSpPr>
            <a:spLocks/>
          </p:cNvSpPr>
          <p:nvPr/>
        </p:nvSpPr>
        <p:spPr bwMode="auto">
          <a:xfrm>
            <a:off x="282575" y="5246688"/>
            <a:ext cx="8575675" cy="12700"/>
          </a:xfrm>
          <a:custGeom>
            <a:avLst/>
            <a:gdLst>
              <a:gd name="T0" fmla="*/ 0 w 5584"/>
              <a:gd name="T1" fmla="*/ 2147483646 h 8"/>
              <a:gd name="T2" fmla="*/ 2147483646 w 5584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8">
                <a:moveTo>
                  <a:pt x="0" y="8"/>
                </a:moveTo>
                <a:lnTo>
                  <a:pt x="558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4" name="Freeform 40"/>
          <p:cNvSpPr>
            <a:spLocks/>
          </p:cNvSpPr>
          <p:nvPr/>
        </p:nvSpPr>
        <p:spPr bwMode="auto">
          <a:xfrm>
            <a:off x="282575" y="5532438"/>
            <a:ext cx="8570913" cy="1587"/>
          </a:xfrm>
          <a:custGeom>
            <a:avLst/>
            <a:gdLst>
              <a:gd name="T0" fmla="*/ 0 w 5580"/>
              <a:gd name="T1" fmla="*/ 0 h 1"/>
              <a:gd name="T2" fmla="*/ 2147483646 w 558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0" h="1">
                <a:moveTo>
                  <a:pt x="0" y="0"/>
                </a:moveTo>
                <a:lnTo>
                  <a:pt x="558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5" name="Freeform 41"/>
          <p:cNvSpPr>
            <a:spLocks/>
          </p:cNvSpPr>
          <p:nvPr/>
        </p:nvSpPr>
        <p:spPr bwMode="auto">
          <a:xfrm>
            <a:off x="282575" y="5792788"/>
            <a:ext cx="8575675" cy="12700"/>
          </a:xfrm>
          <a:custGeom>
            <a:avLst/>
            <a:gdLst>
              <a:gd name="T0" fmla="*/ 0 w 5584"/>
              <a:gd name="T1" fmla="*/ 0 h 8"/>
              <a:gd name="T2" fmla="*/ 2147483646 w 558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8">
                <a:moveTo>
                  <a:pt x="0" y="0"/>
                </a:moveTo>
                <a:lnTo>
                  <a:pt x="5584" y="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6" name="Freeform 42"/>
          <p:cNvSpPr>
            <a:spLocks/>
          </p:cNvSpPr>
          <p:nvPr/>
        </p:nvSpPr>
        <p:spPr bwMode="auto">
          <a:xfrm>
            <a:off x="282575" y="6067425"/>
            <a:ext cx="8575675" cy="1588"/>
          </a:xfrm>
          <a:custGeom>
            <a:avLst/>
            <a:gdLst>
              <a:gd name="T0" fmla="*/ 0 w 5584"/>
              <a:gd name="T1" fmla="*/ 0 h 1"/>
              <a:gd name="T2" fmla="*/ 2147483646 w 558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1">
                <a:moveTo>
                  <a:pt x="0" y="0"/>
                </a:moveTo>
                <a:lnTo>
                  <a:pt x="558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7" name="Freeform 43"/>
          <p:cNvSpPr>
            <a:spLocks/>
          </p:cNvSpPr>
          <p:nvPr/>
        </p:nvSpPr>
        <p:spPr bwMode="auto">
          <a:xfrm>
            <a:off x="269875" y="6321425"/>
            <a:ext cx="8588375" cy="12700"/>
          </a:xfrm>
          <a:custGeom>
            <a:avLst/>
            <a:gdLst>
              <a:gd name="T0" fmla="*/ 0 w 5592"/>
              <a:gd name="T1" fmla="*/ 0 h 8"/>
              <a:gd name="T2" fmla="*/ 2147483646 w 5592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92" h="8">
                <a:moveTo>
                  <a:pt x="0" y="0"/>
                </a:moveTo>
                <a:lnTo>
                  <a:pt x="5592" y="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8" name="Freeform 44"/>
          <p:cNvSpPr>
            <a:spLocks/>
          </p:cNvSpPr>
          <p:nvPr/>
        </p:nvSpPr>
        <p:spPr bwMode="auto">
          <a:xfrm>
            <a:off x="269875" y="6583363"/>
            <a:ext cx="8601075" cy="1587"/>
          </a:xfrm>
          <a:custGeom>
            <a:avLst/>
            <a:gdLst>
              <a:gd name="T0" fmla="*/ 0 w 5600"/>
              <a:gd name="T1" fmla="*/ 0 h 1"/>
              <a:gd name="T2" fmla="*/ 2147483646 w 560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00" h="1">
                <a:moveTo>
                  <a:pt x="0" y="0"/>
                </a:moveTo>
                <a:lnTo>
                  <a:pt x="560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9" name="Freeform 45"/>
          <p:cNvSpPr>
            <a:spLocks/>
          </p:cNvSpPr>
          <p:nvPr/>
        </p:nvSpPr>
        <p:spPr bwMode="auto">
          <a:xfrm>
            <a:off x="4895850" y="201613"/>
            <a:ext cx="12700" cy="6388100"/>
          </a:xfrm>
          <a:custGeom>
            <a:avLst/>
            <a:gdLst>
              <a:gd name="T0" fmla="*/ 2147483646 w 8"/>
              <a:gd name="T1" fmla="*/ 0 h 4204"/>
              <a:gd name="T2" fmla="*/ 0 w 8"/>
              <a:gd name="T3" fmla="*/ 2147483646 h 42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204">
                <a:moveTo>
                  <a:pt x="8" y="0"/>
                </a:moveTo>
                <a:lnTo>
                  <a:pt x="0" y="420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0" name="Freeform 46"/>
          <p:cNvSpPr>
            <a:spLocks/>
          </p:cNvSpPr>
          <p:nvPr/>
        </p:nvSpPr>
        <p:spPr bwMode="auto">
          <a:xfrm>
            <a:off x="5203825" y="195263"/>
            <a:ext cx="6350" cy="6370637"/>
          </a:xfrm>
          <a:custGeom>
            <a:avLst/>
            <a:gdLst>
              <a:gd name="T0" fmla="*/ 2147483646 w 4"/>
              <a:gd name="T1" fmla="*/ 0 h 4192"/>
              <a:gd name="T2" fmla="*/ 0 w 4"/>
              <a:gd name="T3" fmla="*/ 2147483646 h 41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192">
                <a:moveTo>
                  <a:pt x="4" y="0"/>
                </a:moveTo>
                <a:lnTo>
                  <a:pt x="0" y="419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1" name="Freeform 47"/>
          <p:cNvSpPr>
            <a:spLocks/>
          </p:cNvSpPr>
          <p:nvPr/>
        </p:nvSpPr>
        <p:spPr bwMode="auto">
          <a:xfrm>
            <a:off x="5503863" y="195263"/>
            <a:ext cx="12700" cy="6400800"/>
          </a:xfrm>
          <a:custGeom>
            <a:avLst/>
            <a:gdLst>
              <a:gd name="T0" fmla="*/ 0 w 8"/>
              <a:gd name="T1" fmla="*/ 0 h 4212"/>
              <a:gd name="T2" fmla="*/ 2147483646 w 8"/>
              <a:gd name="T3" fmla="*/ 2147483646 h 4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212">
                <a:moveTo>
                  <a:pt x="0" y="0"/>
                </a:moveTo>
                <a:lnTo>
                  <a:pt x="8" y="42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2" name="Freeform 48"/>
          <p:cNvSpPr>
            <a:spLocks/>
          </p:cNvSpPr>
          <p:nvPr/>
        </p:nvSpPr>
        <p:spPr bwMode="auto">
          <a:xfrm>
            <a:off x="5805488" y="201613"/>
            <a:ext cx="12700" cy="6388100"/>
          </a:xfrm>
          <a:custGeom>
            <a:avLst/>
            <a:gdLst>
              <a:gd name="T0" fmla="*/ 0 w 8"/>
              <a:gd name="T1" fmla="*/ 0 h 4204"/>
              <a:gd name="T2" fmla="*/ 2147483646 w 8"/>
              <a:gd name="T3" fmla="*/ 2147483646 h 42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204">
                <a:moveTo>
                  <a:pt x="0" y="0"/>
                </a:moveTo>
                <a:lnTo>
                  <a:pt x="8" y="420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3" name="Freeform 49"/>
          <p:cNvSpPr>
            <a:spLocks/>
          </p:cNvSpPr>
          <p:nvPr/>
        </p:nvSpPr>
        <p:spPr bwMode="auto">
          <a:xfrm>
            <a:off x="6111875" y="195263"/>
            <a:ext cx="12700" cy="6394450"/>
          </a:xfrm>
          <a:custGeom>
            <a:avLst/>
            <a:gdLst>
              <a:gd name="T0" fmla="*/ 0 w 8"/>
              <a:gd name="T1" fmla="*/ 0 h 4208"/>
              <a:gd name="T2" fmla="*/ 2147483646 w 8"/>
              <a:gd name="T3" fmla="*/ 2147483646 h 42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208">
                <a:moveTo>
                  <a:pt x="0" y="0"/>
                </a:moveTo>
                <a:lnTo>
                  <a:pt x="8" y="420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4" name="Freeform 50"/>
          <p:cNvSpPr>
            <a:spLocks/>
          </p:cNvSpPr>
          <p:nvPr/>
        </p:nvSpPr>
        <p:spPr bwMode="auto">
          <a:xfrm>
            <a:off x="6419850" y="214313"/>
            <a:ext cx="23813" cy="6399212"/>
          </a:xfrm>
          <a:custGeom>
            <a:avLst/>
            <a:gdLst>
              <a:gd name="T0" fmla="*/ 0 w 16"/>
              <a:gd name="T1" fmla="*/ 0 h 4212"/>
              <a:gd name="T2" fmla="*/ 2147483646 w 16"/>
              <a:gd name="T3" fmla="*/ 2147483646 h 4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" h="4212">
                <a:moveTo>
                  <a:pt x="0" y="0"/>
                </a:moveTo>
                <a:lnTo>
                  <a:pt x="16" y="42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5" name="Freeform 51"/>
          <p:cNvSpPr>
            <a:spLocks/>
          </p:cNvSpPr>
          <p:nvPr/>
        </p:nvSpPr>
        <p:spPr bwMode="auto">
          <a:xfrm>
            <a:off x="6672263" y="268288"/>
            <a:ext cx="60325" cy="6308725"/>
          </a:xfrm>
          <a:custGeom>
            <a:avLst/>
            <a:gdLst>
              <a:gd name="T0" fmla="*/ 0 w 40"/>
              <a:gd name="T1" fmla="*/ 0 h 4152"/>
              <a:gd name="T2" fmla="*/ 2147483646 w 40"/>
              <a:gd name="T3" fmla="*/ 2147483646 h 41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" h="4152">
                <a:moveTo>
                  <a:pt x="0" y="0"/>
                </a:moveTo>
                <a:lnTo>
                  <a:pt x="40" y="415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6" name="Freeform 52"/>
          <p:cNvSpPr>
            <a:spLocks/>
          </p:cNvSpPr>
          <p:nvPr/>
        </p:nvSpPr>
        <p:spPr bwMode="auto">
          <a:xfrm>
            <a:off x="7034213" y="207963"/>
            <a:ext cx="6350" cy="6375400"/>
          </a:xfrm>
          <a:custGeom>
            <a:avLst/>
            <a:gdLst>
              <a:gd name="T0" fmla="*/ 0 w 4"/>
              <a:gd name="T1" fmla="*/ 0 h 4196"/>
              <a:gd name="T2" fmla="*/ 2147483646 w 4"/>
              <a:gd name="T3" fmla="*/ 2147483646 h 41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196">
                <a:moveTo>
                  <a:pt x="0" y="0"/>
                </a:moveTo>
                <a:lnTo>
                  <a:pt x="4" y="4196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7" name="Freeform 53"/>
          <p:cNvSpPr>
            <a:spLocks/>
          </p:cNvSpPr>
          <p:nvPr/>
        </p:nvSpPr>
        <p:spPr bwMode="auto">
          <a:xfrm>
            <a:off x="7346950" y="214313"/>
            <a:ext cx="6350" cy="6362700"/>
          </a:xfrm>
          <a:custGeom>
            <a:avLst/>
            <a:gdLst>
              <a:gd name="T0" fmla="*/ 0 w 4"/>
              <a:gd name="T1" fmla="*/ 0 h 4188"/>
              <a:gd name="T2" fmla="*/ 2147483646 w 4"/>
              <a:gd name="T3" fmla="*/ 2147483646 h 41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188">
                <a:moveTo>
                  <a:pt x="0" y="0"/>
                </a:moveTo>
                <a:lnTo>
                  <a:pt x="4" y="418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8" name="Freeform 54"/>
          <p:cNvSpPr>
            <a:spLocks/>
          </p:cNvSpPr>
          <p:nvPr/>
        </p:nvSpPr>
        <p:spPr bwMode="auto">
          <a:xfrm>
            <a:off x="7654925" y="214313"/>
            <a:ext cx="17463" cy="6381750"/>
          </a:xfrm>
          <a:custGeom>
            <a:avLst/>
            <a:gdLst>
              <a:gd name="T0" fmla="*/ 0 w 12"/>
              <a:gd name="T1" fmla="*/ 0 h 4200"/>
              <a:gd name="T2" fmla="*/ 2147483646 w 12"/>
              <a:gd name="T3" fmla="*/ 2147483646 h 4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4200">
                <a:moveTo>
                  <a:pt x="0" y="0"/>
                </a:moveTo>
                <a:lnTo>
                  <a:pt x="12" y="420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59" name="Freeform 55"/>
          <p:cNvSpPr>
            <a:spLocks/>
          </p:cNvSpPr>
          <p:nvPr/>
        </p:nvSpPr>
        <p:spPr bwMode="auto">
          <a:xfrm>
            <a:off x="7961313" y="207963"/>
            <a:ext cx="19050" cy="6375400"/>
          </a:xfrm>
          <a:custGeom>
            <a:avLst/>
            <a:gdLst>
              <a:gd name="T0" fmla="*/ 0 w 12"/>
              <a:gd name="T1" fmla="*/ 0 h 4196"/>
              <a:gd name="T2" fmla="*/ 2147483646 w 12"/>
              <a:gd name="T3" fmla="*/ 2147483646 h 41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4196">
                <a:moveTo>
                  <a:pt x="0" y="0"/>
                </a:moveTo>
                <a:lnTo>
                  <a:pt x="12" y="4196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0" name="Freeform 56"/>
          <p:cNvSpPr>
            <a:spLocks/>
          </p:cNvSpPr>
          <p:nvPr/>
        </p:nvSpPr>
        <p:spPr bwMode="auto">
          <a:xfrm>
            <a:off x="8539163" y="214313"/>
            <a:ext cx="25400" cy="6381750"/>
          </a:xfrm>
          <a:custGeom>
            <a:avLst/>
            <a:gdLst>
              <a:gd name="T0" fmla="*/ 0 w 16"/>
              <a:gd name="T1" fmla="*/ 0 h 4200"/>
              <a:gd name="T2" fmla="*/ 2147483646 w 16"/>
              <a:gd name="T3" fmla="*/ 2147483646 h 4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" h="4200">
                <a:moveTo>
                  <a:pt x="0" y="0"/>
                </a:moveTo>
                <a:lnTo>
                  <a:pt x="16" y="420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1" name="Freeform 57"/>
          <p:cNvSpPr>
            <a:spLocks/>
          </p:cNvSpPr>
          <p:nvPr/>
        </p:nvSpPr>
        <p:spPr bwMode="auto">
          <a:xfrm>
            <a:off x="4287838" y="190500"/>
            <a:ext cx="6350" cy="6399213"/>
          </a:xfrm>
          <a:custGeom>
            <a:avLst/>
            <a:gdLst>
              <a:gd name="T0" fmla="*/ 2147483646 w 4"/>
              <a:gd name="T1" fmla="*/ 0 h 4212"/>
              <a:gd name="T2" fmla="*/ 0 w 4"/>
              <a:gd name="T3" fmla="*/ 2147483646 h 4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212">
                <a:moveTo>
                  <a:pt x="4" y="0"/>
                </a:moveTo>
                <a:lnTo>
                  <a:pt x="0" y="42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2" name="Freeform 58"/>
          <p:cNvSpPr>
            <a:spLocks/>
          </p:cNvSpPr>
          <p:nvPr/>
        </p:nvSpPr>
        <p:spPr bwMode="auto">
          <a:xfrm>
            <a:off x="3973513" y="128588"/>
            <a:ext cx="4762" cy="6454775"/>
          </a:xfrm>
          <a:custGeom>
            <a:avLst/>
            <a:gdLst>
              <a:gd name="T0" fmla="*/ 2147483646 w 3"/>
              <a:gd name="T1" fmla="*/ 0 h 4248"/>
              <a:gd name="T2" fmla="*/ 0 w 3"/>
              <a:gd name="T3" fmla="*/ 2147483646 h 42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4248">
                <a:moveTo>
                  <a:pt x="3" y="0"/>
                </a:moveTo>
                <a:lnTo>
                  <a:pt x="0" y="424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3" name="Freeform 59"/>
          <p:cNvSpPr>
            <a:spLocks/>
          </p:cNvSpPr>
          <p:nvPr/>
        </p:nvSpPr>
        <p:spPr bwMode="auto">
          <a:xfrm>
            <a:off x="3673475" y="184150"/>
            <a:ext cx="30163" cy="6411913"/>
          </a:xfrm>
          <a:custGeom>
            <a:avLst/>
            <a:gdLst>
              <a:gd name="T0" fmla="*/ 0 w 20"/>
              <a:gd name="T1" fmla="*/ 0 h 4220"/>
              <a:gd name="T2" fmla="*/ 2147483646 w 20"/>
              <a:gd name="T3" fmla="*/ 2147483646 h 42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4220">
                <a:moveTo>
                  <a:pt x="0" y="0"/>
                </a:moveTo>
                <a:lnTo>
                  <a:pt x="20" y="422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4" name="Freeform 60"/>
          <p:cNvSpPr>
            <a:spLocks/>
          </p:cNvSpPr>
          <p:nvPr/>
        </p:nvSpPr>
        <p:spPr bwMode="auto">
          <a:xfrm>
            <a:off x="3384550" y="184150"/>
            <a:ext cx="12700" cy="6392863"/>
          </a:xfrm>
          <a:custGeom>
            <a:avLst/>
            <a:gdLst>
              <a:gd name="T0" fmla="*/ 0 w 8"/>
              <a:gd name="T1" fmla="*/ 0 h 4208"/>
              <a:gd name="T2" fmla="*/ 2147483646 w 8"/>
              <a:gd name="T3" fmla="*/ 2147483646 h 42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208">
                <a:moveTo>
                  <a:pt x="0" y="0"/>
                </a:moveTo>
                <a:lnTo>
                  <a:pt x="8" y="420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5" name="Freeform 61"/>
          <p:cNvSpPr>
            <a:spLocks/>
          </p:cNvSpPr>
          <p:nvPr/>
        </p:nvSpPr>
        <p:spPr bwMode="auto">
          <a:xfrm>
            <a:off x="3095625" y="201613"/>
            <a:ext cx="1588" cy="6375400"/>
          </a:xfrm>
          <a:custGeom>
            <a:avLst/>
            <a:gdLst>
              <a:gd name="T0" fmla="*/ 0 w 1"/>
              <a:gd name="T1" fmla="*/ 0 h 4196"/>
              <a:gd name="T2" fmla="*/ 0 w 1"/>
              <a:gd name="T3" fmla="*/ 2147483646 h 41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196">
                <a:moveTo>
                  <a:pt x="0" y="0"/>
                </a:moveTo>
                <a:lnTo>
                  <a:pt x="0" y="4196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6" name="Freeform 62"/>
          <p:cNvSpPr>
            <a:spLocks/>
          </p:cNvSpPr>
          <p:nvPr/>
        </p:nvSpPr>
        <p:spPr bwMode="auto">
          <a:xfrm>
            <a:off x="2781300" y="141288"/>
            <a:ext cx="11113" cy="6448425"/>
          </a:xfrm>
          <a:custGeom>
            <a:avLst/>
            <a:gdLst>
              <a:gd name="T0" fmla="*/ 2147483646 w 7"/>
              <a:gd name="T1" fmla="*/ 0 h 4244"/>
              <a:gd name="T2" fmla="*/ 0 w 7"/>
              <a:gd name="T3" fmla="*/ 2147483646 h 4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4244">
                <a:moveTo>
                  <a:pt x="7" y="0"/>
                </a:moveTo>
                <a:lnTo>
                  <a:pt x="0" y="424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7" name="Freeform 63"/>
          <p:cNvSpPr>
            <a:spLocks/>
          </p:cNvSpPr>
          <p:nvPr/>
        </p:nvSpPr>
        <p:spPr bwMode="auto">
          <a:xfrm>
            <a:off x="2474913" y="190500"/>
            <a:ext cx="4762" cy="6392863"/>
          </a:xfrm>
          <a:custGeom>
            <a:avLst/>
            <a:gdLst>
              <a:gd name="T0" fmla="*/ 2147483646 w 4"/>
              <a:gd name="T1" fmla="*/ 0 h 4208"/>
              <a:gd name="T2" fmla="*/ 0 w 4"/>
              <a:gd name="T3" fmla="*/ 2147483646 h 42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208">
                <a:moveTo>
                  <a:pt x="4" y="0"/>
                </a:moveTo>
                <a:lnTo>
                  <a:pt x="0" y="420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8" name="Freeform 64"/>
          <p:cNvSpPr>
            <a:spLocks/>
          </p:cNvSpPr>
          <p:nvPr/>
        </p:nvSpPr>
        <p:spPr bwMode="auto">
          <a:xfrm>
            <a:off x="2179638" y="184150"/>
            <a:ext cx="17462" cy="6399213"/>
          </a:xfrm>
          <a:custGeom>
            <a:avLst/>
            <a:gdLst>
              <a:gd name="T0" fmla="*/ 2147483646 w 12"/>
              <a:gd name="T1" fmla="*/ 0 h 4212"/>
              <a:gd name="T2" fmla="*/ 0 w 12"/>
              <a:gd name="T3" fmla="*/ 2147483646 h 4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4212">
                <a:moveTo>
                  <a:pt x="12" y="0"/>
                </a:moveTo>
                <a:lnTo>
                  <a:pt x="0" y="42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69" name="Freeform 65"/>
          <p:cNvSpPr>
            <a:spLocks/>
          </p:cNvSpPr>
          <p:nvPr/>
        </p:nvSpPr>
        <p:spPr bwMode="auto">
          <a:xfrm>
            <a:off x="1909763" y="177800"/>
            <a:ext cx="1587" cy="6399213"/>
          </a:xfrm>
          <a:custGeom>
            <a:avLst/>
            <a:gdLst>
              <a:gd name="T0" fmla="*/ 0 w 1"/>
              <a:gd name="T1" fmla="*/ 0 h 4212"/>
              <a:gd name="T2" fmla="*/ 0 w 1"/>
              <a:gd name="T3" fmla="*/ 2147483646 h 4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212">
                <a:moveTo>
                  <a:pt x="0" y="0"/>
                </a:moveTo>
                <a:lnTo>
                  <a:pt x="0" y="42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0" name="Freeform 66"/>
          <p:cNvSpPr>
            <a:spLocks/>
          </p:cNvSpPr>
          <p:nvPr/>
        </p:nvSpPr>
        <p:spPr bwMode="auto">
          <a:xfrm>
            <a:off x="1606550" y="128588"/>
            <a:ext cx="7938" cy="6448425"/>
          </a:xfrm>
          <a:custGeom>
            <a:avLst/>
            <a:gdLst>
              <a:gd name="T0" fmla="*/ 0 w 5"/>
              <a:gd name="T1" fmla="*/ 0 h 4244"/>
              <a:gd name="T2" fmla="*/ 2147483646 w 5"/>
              <a:gd name="T3" fmla="*/ 2147483646 h 4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4244">
                <a:moveTo>
                  <a:pt x="0" y="0"/>
                </a:moveTo>
                <a:lnTo>
                  <a:pt x="5" y="424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1" name="Freeform 67"/>
          <p:cNvSpPr>
            <a:spLocks/>
          </p:cNvSpPr>
          <p:nvPr/>
        </p:nvSpPr>
        <p:spPr bwMode="auto">
          <a:xfrm>
            <a:off x="1312863" y="190500"/>
            <a:ext cx="6350" cy="6405563"/>
          </a:xfrm>
          <a:custGeom>
            <a:avLst/>
            <a:gdLst>
              <a:gd name="T0" fmla="*/ 0 w 4"/>
              <a:gd name="T1" fmla="*/ 0 h 4216"/>
              <a:gd name="T2" fmla="*/ 2147483646 w 4"/>
              <a:gd name="T3" fmla="*/ 2147483646 h 4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216">
                <a:moveTo>
                  <a:pt x="0" y="0"/>
                </a:moveTo>
                <a:lnTo>
                  <a:pt x="4" y="4216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2" name="Freeform 68"/>
          <p:cNvSpPr>
            <a:spLocks/>
          </p:cNvSpPr>
          <p:nvPr/>
        </p:nvSpPr>
        <p:spPr bwMode="auto">
          <a:xfrm>
            <a:off x="747713" y="128588"/>
            <a:ext cx="1587" cy="6448425"/>
          </a:xfrm>
          <a:custGeom>
            <a:avLst/>
            <a:gdLst>
              <a:gd name="T0" fmla="*/ 2147483646 w 1"/>
              <a:gd name="T1" fmla="*/ 0 h 4244"/>
              <a:gd name="T2" fmla="*/ 0 w 1"/>
              <a:gd name="T3" fmla="*/ 2147483646 h 4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244">
                <a:moveTo>
                  <a:pt x="1" y="0"/>
                </a:moveTo>
                <a:lnTo>
                  <a:pt x="0" y="424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3" name="Freeform 69"/>
          <p:cNvSpPr>
            <a:spLocks/>
          </p:cNvSpPr>
          <p:nvPr/>
        </p:nvSpPr>
        <p:spPr bwMode="auto">
          <a:xfrm>
            <a:off x="282575" y="1587500"/>
            <a:ext cx="8575675" cy="1588"/>
          </a:xfrm>
          <a:custGeom>
            <a:avLst/>
            <a:gdLst>
              <a:gd name="T0" fmla="*/ 0 w 5584"/>
              <a:gd name="T1" fmla="*/ 0 h 1"/>
              <a:gd name="T2" fmla="*/ 2147483646 w 558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4" h="1">
                <a:moveTo>
                  <a:pt x="0" y="0"/>
                </a:moveTo>
                <a:lnTo>
                  <a:pt x="558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4" name="Freeform 70"/>
          <p:cNvSpPr>
            <a:spLocks/>
          </p:cNvSpPr>
          <p:nvPr/>
        </p:nvSpPr>
        <p:spPr bwMode="auto">
          <a:xfrm>
            <a:off x="8256588" y="214313"/>
            <a:ext cx="12700" cy="6362700"/>
          </a:xfrm>
          <a:custGeom>
            <a:avLst/>
            <a:gdLst>
              <a:gd name="T0" fmla="*/ 2147483646 w 8"/>
              <a:gd name="T1" fmla="*/ 2147483646 h 4188"/>
              <a:gd name="T2" fmla="*/ 0 w 8"/>
              <a:gd name="T3" fmla="*/ 0 h 4188"/>
              <a:gd name="T4" fmla="*/ 2147483646 w 8"/>
              <a:gd name="T5" fmla="*/ 2147483646 h 4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4188">
                <a:moveTo>
                  <a:pt x="4" y="48"/>
                </a:moveTo>
                <a:lnTo>
                  <a:pt x="0" y="0"/>
                </a:lnTo>
                <a:lnTo>
                  <a:pt x="8" y="4188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5" name="Freeform 71"/>
          <p:cNvSpPr>
            <a:spLocks/>
          </p:cNvSpPr>
          <p:nvPr/>
        </p:nvSpPr>
        <p:spPr bwMode="auto">
          <a:xfrm>
            <a:off x="1028700" y="128588"/>
            <a:ext cx="1588" cy="6461125"/>
          </a:xfrm>
          <a:custGeom>
            <a:avLst/>
            <a:gdLst>
              <a:gd name="T0" fmla="*/ 0 w 1"/>
              <a:gd name="T1" fmla="*/ 0 h 4252"/>
              <a:gd name="T2" fmla="*/ 2147483646 w 1"/>
              <a:gd name="T3" fmla="*/ 2147483646 h 42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252">
                <a:moveTo>
                  <a:pt x="0" y="0"/>
                </a:moveTo>
                <a:lnTo>
                  <a:pt x="1" y="425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6" name="Freeform 72"/>
          <p:cNvSpPr>
            <a:spLocks/>
          </p:cNvSpPr>
          <p:nvPr/>
        </p:nvSpPr>
        <p:spPr bwMode="auto">
          <a:xfrm>
            <a:off x="282575" y="2152650"/>
            <a:ext cx="8559800" cy="1588"/>
          </a:xfrm>
          <a:custGeom>
            <a:avLst/>
            <a:gdLst>
              <a:gd name="T0" fmla="*/ 0 w 5573"/>
              <a:gd name="T1" fmla="*/ 0 h 1"/>
              <a:gd name="T2" fmla="*/ 2147483646 w 5573"/>
              <a:gd name="T3" fmla="*/ 2147483646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73" h="1">
                <a:moveTo>
                  <a:pt x="0" y="0"/>
                </a:moveTo>
                <a:lnTo>
                  <a:pt x="5573" y="1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7" name="Freeform 73"/>
          <p:cNvSpPr>
            <a:spLocks/>
          </p:cNvSpPr>
          <p:nvPr/>
        </p:nvSpPr>
        <p:spPr bwMode="auto">
          <a:xfrm>
            <a:off x="288925" y="736600"/>
            <a:ext cx="8551863" cy="19050"/>
          </a:xfrm>
          <a:custGeom>
            <a:avLst/>
            <a:gdLst>
              <a:gd name="T0" fmla="*/ 0 w 5568"/>
              <a:gd name="T1" fmla="*/ 0 h 12"/>
              <a:gd name="T2" fmla="*/ 2147483646 w 5568"/>
              <a:gd name="T3" fmla="*/ 2147483646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68" h="12">
                <a:moveTo>
                  <a:pt x="0" y="0"/>
                </a:moveTo>
                <a:lnTo>
                  <a:pt x="5568" y="1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8" name="Freeform 74"/>
          <p:cNvSpPr>
            <a:spLocks/>
          </p:cNvSpPr>
          <p:nvPr/>
        </p:nvSpPr>
        <p:spPr bwMode="auto">
          <a:xfrm>
            <a:off x="269875" y="3830638"/>
            <a:ext cx="8553450" cy="22225"/>
          </a:xfrm>
          <a:custGeom>
            <a:avLst/>
            <a:gdLst>
              <a:gd name="T0" fmla="*/ 0 w 5569"/>
              <a:gd name="T1" fmla="*/ 0 h 15"/>
              <a:gd name="T2" fmla="*/ 2147483646 w 5569"/>
              <a:gd name="T3" fmla="*/ 2147483646 h 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69" h="15">
                <a:moveTo>
                  <a:pt x="0" y="0"/>
                </a:moveTo>
                <a:lnTo>
                  <a:pt x="5569" y="15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79" name="Freeform 75"/>
          <p:cNvSpPr>
            <a:spLocks/>
          </p:cNvSpPr>
          <p:nvPr/>
        </p:nvSpPr>
        <p:spPr bwMode="auto">
          <a:xfrm>
            <a:off x="282575" y="457200"/>
            <a:ext cx="8551863" cy="23813"/>
          </a:xfrm>
          <a:custGeom>
            <a:avLst/>
            <a:gdLst>
              <a:gd name="T0" fmla="*/ 0 w 5568"/>
              <a:gd name="T1" fmla="*/ 0 h 16"/>
              <a:gd name="T2" fmla="*/ 2147483646 w 5568"/>
              <a:gd name="T3" fmla="*/ 2147483646 h 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68" h="16">
                <a:moveTo>
                  <a:pt x="0" y="0"/>
                </a:moveTo>
                <a:lnTo>
                  <a:pt x="5568" y="16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0" name="Freeform 76"/>
          <p:cNvSpPr>
            <a:spLocks/>
          </p:cNvSpPr>
          <p:nvPr/>
        </p:nvSpPr>
        <p:spPr bwMode="auto">
          <a:xfrm>
            <a:off x="8821738" y="201613"/>
            <a:ext cx="25400" cy="6381750"/>
          </a:xfrm>
          <a:custGeom>
            <a:avLst/>
            <a:gdLst>
              <a:gd name="T0" fmla="*/ 0 w 16"/>
              <a:gd name="T1" fmla="*/ 0 h 4200"/>
              <a:gd name="T2" fmla="*/ 2147483646 w 16"/>
              <a:gd name="T3" fmla="*/ 2147483646 h 4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" h="4200">
                <a:moveTo>
                  <a:pt x="0" y="0"/>
                </a:moveTo>
                <a:lnTo>
                  <a:pt x="16" y="420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1" name="Freeform 77"/>
          <p:cNvSpPr>
            <a:spLocks/>
          </p:cNvSpPr>
          <p:nvPr/>
        </p:nvSpPr>
        <p:spPr bwMode="auto">
          <a:xfrm>
            <a:off x="200025" y="128588"/>
            <a:ext cx="1588" cy="6448425"/>
          </a:xfrm>
          <a:custGeom>
            <a:avLst/>
            <a:gdLst>
              <a:gd name="T0" fmla="*/ 2147483646 w 1"/>
              <a:gd name="T1" fmla="*/ 0 h 4244"/>
              <a:gd name="T2" fmla="*/ 0 w 1"/>
              <a:gd name="T3" fmla="*/ 2147483646 h 4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244">
                <a:moveTo>
                  <a:pt x="1" y="0"/>
                </a:moveTo>
                <a:lnTo>
                  <a:pt x="0" y="424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2" name="Freeform 78"/>
          <p:cNvSpPr>
            <a:spLocks/>
          </p:cNvSpPr>
          <p:nvPr/>
        </p:nvSpPr>
        <p:spPr bwMode="auto">
          <a:xfrm>
            <a:off x="482600" y="128588"/>
            <a:ext cx="1588" cy="6448425"/>
          </a:xfrm>
          <a:custGeom>
            <a:avLst/>
            <a:gdLst>
              <a:gd name="T0" fmla="*/ 2147483646 w 1"/>
              <a:gd name="T1" fmla="*/ 0 h 4244"/>
              <a:gd name="T2" fmla="*/ 0 w 1"/>
              <a:gd name="T3" fmla="*/ 2147483646 h 42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244">
                <a:moveTo>
                  <a:pt x="1" y="0"/>
                </a:moveTo>
                <a:lnTo>
                  <a:pt x="0" y="424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3" name="Freeform 79"/>
          <p:cNvSpPr>
            <a:spLocks/>
          </p:cNvSpPr>
          <p:nvPr/>
        </p:nvSpPr>
        <p:spPr bwMode="auto">
          <a:xfrm>
            <a:off x="5499100" y="2438400"/>
            <a:ext cx="609600" cy="330200"/>
          </a:xfrm>
          <a:custGeom>
            <a:avLst/>
            <a:gdLst>
              <a:gd name="T0" fmla="*/ 2147483646 w 384"/>
              <a:gd name="T1" fmla="*/ 0 h 208"/>
              <a:gd name="T2" fmla="*/ 2147483646 w 384"/>
              <a:gd name="T3" fmla="*/ 2147483646 h 208"/>
              <a:gd name="T4" fmla="*/ 2147483646 w 384"/>
              <a:gd name="T5" fmla="*/ 2147483646 h 208"/>
              <a:gd name="T6" fmla="*/ 0 w 384"/>
              <a:gd name="T7" fmla="*/ 2147483646 h 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08">
                <a:moveTo>
                  <a:pt x="384" y="0"/>
                </a:moveTo>
                <a:lnTo>
                  <a:pt x="16" y="192"/>
                </a:lnTo>
                <a:lnTo>
                  <a:pt x="8" y="208"/>
                </a:lnTo>
                <a:lnTo>
                  <a:pt x="0" y="192"/>
                </a:lnTo>
              </a:path>
            </a:pathLst>
          </a:custGeom>
          <a:solidFill>
            <a:schemeClr val="bg2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4" name="Freeform 80"/>
          <p:cNvSpPr>
            <a:spLocks/>
          </p:cNvSpPr>
          <p:nvPr/>
        </p:nvSpPr>
        <p:spPr bwMode="auto">
          <a:xfrm>
            <a:off x="4864100" y="2705100"/>
            <a:ext cx="647700" cy="12700"/>
          </a:xfrm>
          <a:custGeom>
            <a:avLst/>
            <a:gdLst>
              <a:gd name="T0" fmla="*/ 0 w 408"/>
              <a:gd name="T1" fmla="*/ 2147483646 h 8"/>
              <a:gd name="T2" fmla="*/ 2147483646 w 408"/>
              <a:gd name="T3" fmla="*/ 2147483646 h 8"/>
              <a:gd name="T4" fmla="*/ 2147483646 w 408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8">
                <a:moveTo>
                  <a:pt x="0" y="8"/>
                </a:moveTo>
                <a:cubicBezTo>
                  <a:pt x="72" y="8"/>
                  <a:pt x="144" y="8"/>
                  <a:pt x="216" y="8"/>
                </a:cubicBezTo>
                <a:lnTo>
                  <a:pt x="408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5" name="Freeform 81"/>
          <p:cNvSpPr>
            <a:spLocks/>
          </p:cNvSpPr>
          <p:nvPr/>
        </p:nvSpPr>
        <p:spPr bwMode="auto">
          <a:xfrm>
            <a:off x="4584700" y="177800"/>
            <a:ext cx="3378200" cy="4813300"/>
          </a:xfrm>
          <a:custGeom>
            <a:avLst/>
            <a:gdLst>
              <a:gd name="T0" fmla="*/ 0 w 2128"/>
              <a:gd name="T1" fmla="*/ 0 h 3032"/>
              <a:gd name="T2" fmla="*/ 2147483646 w 2128"/>
              <a:gd name="T3" fmla="*/ 2147483646 h 3032"/>
              <a:gd name="T4" fmla="*/ 2147483646 w 2128"/>
              <a:gd name="T5" fmla="*/ 2147483646 h 3032"/>
              <a:gd name="T6" fmla="*/ 2147483646 w 2128"/>
              <a:gd name="T7" fmla="*/ 2147483646 h 3032"/>
              <a:gd name="T8" fmla="*/ 2147483646 w 2128"/>
              <a:gd name="T9" fmla="*/ 2147483646 h 3032"/>
              <a:gd name="T10" fmla="*/ 2147483646 w 2128"/>
              <a:gd name="T11" fmla="*/ 2147483646 h 3032"/>
              <a:gd name="T12" fmla="*/ 2147483646 w 2128"/>
              <a:gd name="T13" fmla="*/ 2147483646 h 3032"/>
              <a:gd name="T14" fmla="*/ 2147483646 w 2128"/>
              <a:gd name="T15" fmla="*/ 2147483646 h 3032"/>
              <a:gd name="T16" fmla="*/ 2147483646 w 2128"/>
              <a:gd name="T17" fmla="*/ 2147483646 h 3032"/>
              <a:gd name="T18" fmla="*/ 2147483646 w 2128"/>
              <a:gd name="T19" fmla="*/ 2147483646 h 3032"/>
              <a:gd name="T20" fmla="*/ 2147483646 w 2128"/>
              <a:gd name="T21" fmla="*/ 2147483646 h 3032"/>
              <a:gd name="T22" fmla="*/ 2147483646 w 2128"/>
              <a:gd name="T23" fmla="*/ 2147483646 h 3032"/>
              <a:gd name="T24" fmla="*/ 2147483646 w 2128"/>
              <a:gd name="T25" fmla="*/ 2147483646 h 3032"/>
              <a:gd name="T26" fmla="*/ 2147483646 w 2128"/>
              <a:gd name="T27" fmla="*/ 2147483646 h 3032"/>
              <a:gd name="T28" fmla="*/ 2147483646 w 2128"/>
              <a:gd name="T29" fmla="*/ 2147483646 h 3032"/>
              <a:gd name="T30" fmla="*/ 2147483646 w 2128"/>
              <a:gd name="T31" fmla="*/ 2147483646 h 3032"/>
              <a:gd name="T32" fmla="*/ 2147483646 w 2128"/>
              <a:gd name="T33" fmla="*/ 2147483646 h 3032"/>
              <a:gd name="T34" fmla="*/ 2147483646 w 2128"/>
              <a:gd name="T35" fmla="*/ 2147483646 h 3032"/>
              <a:gd name="T36" fmla="*/ 2147483646 w 2128"/>
              <a:gd name="T37" fmla="*/ 2147483646 h 3032"/>
              <a:gd name="T38" fmla="*/ 2147483646 w 2128"/>
              <a:gd name="T39" fmla="*/ 2147483646 h 3032"/>
              <a:gd name="T40" fmla="*/ 2147483646 w 2128"/>
              <a:gd name="T41" fmla="*/ 2147483646 h 3032"/>
              <a:gd name="T42" fmla="*/ 2147483646 w 2128"/>
              <a:gd name="T43" fmla="*/ 2147483646 h 3032"/>
              <a:gd name="T44" fmla="*/ 2147483646 w 2128"/>
              <a:gd name="T45" fmla="*/ 2147483646 h 30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28" h="3032">
                <a:moveTo>
                  <a:pt x="0" y="0"/>
                </a:moveTo>
                <a:lnTo>
                  <a:pt x="208" y="8"/>
                </a:lnTo>
                <a:lnTo>
                  <a:pt x="784" y="176"/>
                </a:lnTo>
                <a:lnTo>
                  <a:pt x="968" y="8"/>
                </a:lnTo>
                <a:lnTo>
                  <a:pt x="960" y="176"/>
                </a:lnTo>
                <a:lnTo>
                  <a:pt x="1352" y="8"/>
                </a:lnTo>
                <a:lnTo>
                  <a:pt x="1160" y="176"/>
                </a:lnTo>
                <a:lnTo>
                  <a:pt x="1544" y="176"/>
                </a:lnTo>
                <a:lnTo>
                  <a:pt x="960" y="360"/>
                </a:lnTo>
                <a:lnTo>
                  <a:pt x="1160" y="712"/>
                </a:lnTo>
                <a:lnTo>
                  <a:pt x="1152" y="1064"/>
                </a:lnTo>
                <a:lnTo>
                  <a:pt x="968" y="1432"/>
                </a:lnTo>
                <a:lnTo>
                  <a:pt x="1744" y="2128"/>
                </a:lnTo>
                <a:lnTo>
                  <a:pt x="2128" y="2848"/>
                </a:lnTo>
                <a:lnTo>
                  <a:pt x="1744" y="2672"/>
                </a:lnTo>
                <a:lnTo>
                  <a:pt x="1736" y="3032"/>
                </a:lnTo>
                <a:lnTo>
                  <a:pt x="1536" y="2832"/>
                </a:lnTo>
                <a:lnTo>
                  <a:pt x="1360" y="3032"/>
                </a:lnTo>
                <a:lnTo>
                  <a:pt x="1168" y="2832"/>
                </a:lnTo>
                <a:lnTo>
                  <a:pt x="976" y="3024"/>
                </a:lnTo>
                <a:lnTo>
                  <a:pt x="760" y="2824"/>
                </a:lnTo>
                <a:lnTo>
                  <a:pt x="752" y="2824"/>
                </a:lnTo>
                <a:lnTo>
                  <a:pt x="752" y="281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2306" name="Freeform 82"/>
          <p:cNvSpPr>
            <a:spLocks/>
          </p:cNvSpPr>
          <p:nvPr/>
        </p:nvSpPr>
        <p:spPr bwMode="auto">
          <a:xfrm>
            <a:off x="4602163" y="17463"/>
            <a:ext cx="42862" cy="6662737"/>
          </a:xfrm>
          <a:custGeom>
            <a:avLst/>
            <a:gdLst>
              <a:gd name="T0" fmla="*/ 2147483646 w 8"/>
              <a:gd name="T1" fmla="*/ 2147483646 h 4343"/>
              <a:gd name="T2" fmla="*/ 0 w 8"/>
              <a:gd name="T3" fmla="*/ 0 h 43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343">
                <a:moveTo>
                  <a:pt x="8" y="4343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87" name="Freeform 83"/>
          <p:cNvSpPr>
            <a:spLocks/>
          </p:cNvSpPr>
          <p:nvPr/>
        </p:nvSpPr>
        <p:spPr bwMode="auto">
          <a:xfrm>
            <a:off x="276225" y="1873250"/>
            <a:ext cx="8564563" cy="1588"/>
          </a:xfrm>
          <a:custGeom>
            <a:avLst/>
            <a:gdLst>
              <a:gd name="T0" fmla="*/ 0 w 5576"/>
              <a:gd name="T1" fmla="*/ 0 h 1"/>
              <a:gd name="T2" fmla="*/ 2147483646 w 557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76" h="1">
                <a:moveTo>
                  <a:pt x="0" y="0"/>
                </a:moveTo>
                <a:lnTo>
                  <a:pt x="5576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2308" name="Freeform 84"/>
          <p:cNvSpPr>
            <a:spLocks/>
          </p:cNvSpPr>
          <p:nvPr/>
        </p:nvSpPr>
        <p:spPr bwMode="auto">
          <a:xfrm flipH="1">
            <a:off x="3390900" y="1320800"/>
            <a:ext cx="304800" cy="838200"/>
          </a:xfrm>
          <a:custGeom>
            <a:avLst/>
            <a:gdLst>
              <a:gd name="T0" fmla="*/ 2147483646 w 192"/>
              <a:gd name="T1" fmla="*/ 0 h 528"/>
              <a:gd name="T2" fmla="*/ 2147483646 w 192"/>
              <a:gd name="T3" fmla="*/ 2147483646 h 528"/>
              <a:gd name="T4" fmla="*/ 2147483646 w 192"/>
              <a:gd name="T5" fmla="*/ 2147483646 h 528"/>
              <a:gd name="T6" fmla="*/ 0 w 192"/>
              <a:gd name="T7" fmla="*/ 2147483646 h 528"/>
              <a:gd name="T8" fmla="*/ 2147483646 w 192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528">
                <a:moveTo>
                  <a:pt x="8" y="0"/>
                </a:moveTo>
                <a:lnTo>
                  <a:pt x="192" y="208"/>
                </a:lnTo>
                <a:lnTo>
                  <a:pt x="192" y="376"/>
                </a:lnTo>
                <a:lnTo>
                  <a:pt x="0" y="528"/>
                </a:lnTo>
                <a:lnTo>
                  <a:pt x="8" y="0"/>
                </a:lnTo>
                <a:close/>
              </a:path>
            </a:pathLst>
          </a:custGeom>
          <a:gradFill rotWithShape="1">
            <a:gsLst>
              <a:gs pos="0">
                <a:srgbClr val="761847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</a:gra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739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/>
      <p:bldP spid="52244" grpId="1" animBg="1"/>
      <p:bldP spid="523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895350" y="823913"/>
            <a:ext cx="7272338" cy="4176712"/>
            <a:chOff x="564" y="519"/>
            <a:chExt cx="4581" cy="2631"/>
          </a:xfrm>
        </p:grpSpPr>
        <p:sp>
          <p:nvSpPr>
            <p:cNvPr id="15379" name="AutoShape 3"/>
            <p:cNvSpPr>
              <a:spLocks noChangeArrowheads="1"/>
            </p:cNvSpPr>
            <p:nvPr/>
          </p:nvSpPr>
          <p:spPr bwMode="auto">
            <a:xfrm rot="-5400000">
              <a:off x="2234" y="1103"/>
              <a:ext cx="277" cy="267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uk-UA" sz="2400"/>
            </a:p>
          </p:txBody>
        </p:sp>
        <p:grpSp>
          <p:nvGrpSpPr>
            <p:cNvPr id="15380" name="Group 4"/>
            <p:cNvGrpSpPr>
              <a:grpSpLocks/>
            </p:cNvGrpSpPr>
            <p:nvPr/>
          </p:nvGrpSpPr>
          <p:grpSpPr bwMode="auto">
            <a:xfrm>
              <a:off x="564" y="519"/>
              <a:ext cx="4581" cy="2631"/>
              <a:chOff x="612" y="1616"/>
              <a:chExt cx="4581" cy="2631"/>
            </a:xfrm>
          </p:grpSpPr>
          <p:sp>
            <p:nvSpPr>
              <p:cNvPr id="15390" name="Line 5"/>
              <p:cNvSpPr>
                <a:spLocks noChangeShapeType="1"/>
              </p:cNvSpPr>
              <p:nvPr/>
            </p:nvSpPr>
            <p:spPr bwMode="auto">
              <a:xfrm flipV="1">
                <a:off x="2971" y="1661"/>
                <a:ext cx="0" cy="25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1" name="Line 6"/>
              <p:cNvSpPr>
                <a:spLocks noChangeShapeType="1"/>
              </p:cNvSpPr>
              <p:nvPr/>
            </p:nvSpPr>
            <p:spPr bwMode="auto">
              <a:xfrm>
                <a:off x="793" y="2886"/>
                <a:ext cx="42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15392" name="Group 7"/>
              <p:cNvGrpSpPr>
                <a:grpSpLocks/>
              </p:cNvGrpSpPr>
              <p:nvPr/>
            </p:nvGrpSpPr>
            <p:grpSpPr bwMode="auto">
              <a:xfrm>
                <a:off x="612" y="1616"/>
                <a:ext cx="4581" cy="2631"/>
                <a:chOff x="612" y="1616"/>
                <a:chExt cx="4581" cy="2631"/>
              </a:xfrm>
            </p:grpSpPr>
            <p:grpSp>
              <p:nvGrpSpPr>
                <p:cNvPr id="15393" name="Group 8"/>
                <p:cNvGrpSpPr>
                  <a:grpSpLocks/>
                </p:cNvGrpSpPr>
                <p:nvPr/>
              </p:nvGrpSpPr>
              <p:grpSpPr bwMode="auto">
                <a:xfrm>
                  <a:off x="612" y="1616"/>
                  <a:ext cx="4581" cy="2631"/>
                  <a:chOff x="703" y="1616"/>
                  <a:chExt cx="4581" cy="2631"/>
                </a:xfrm>
              </p:grpSpPr>
              <p:grpSp>
                <p:nvGrpSpPr>
                  <p:cNvPr id="154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748" y="1616"/>
                    <a:ext cx="4488" cy="2631"/>
                    <a:chOff x="748" y="1616"/>
                    <a:chExt cx="4488" cy="2631"/>
                  </a:xfrm>
                </p:grpSpPr>
                <p:sp>
                  <p:nvSpPr>
                    <p:cNvPr id="1542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2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2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2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28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2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2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0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2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2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2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3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2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6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2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4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2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5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92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8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64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0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57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36" y="1616"/>
                      <a:ext cx="0" cy="26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540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703" y="1661"/>
                    <a:ext cx="4581" cy="2584"/>
                    <a:chOff x="703" y="1661"/>
                    <a:chExt cx="4581" cy="2584"/>
                  </a:xfrm>
                </p:grpSpPr>
                <p:sp>
                  <p:nvSpPr>
                    <p:cNvPr id="15403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2749"/>
                      <a:ext cx="458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15404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3" y="1661"/>
                      <a:ext cx="4581" cy="2584"/>
                      <a:chOff x="703" y="1661"/>
                      <a:chExt cx="4581" cy="2584"/>
                    </a:xfrm>
                  </p:grpSpPr>
                  <p:sp>
                    <p:nvSpPr>
                      <p:cNvPr id="1540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1661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06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1797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07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1933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08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2069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09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2205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0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2341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1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2477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2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2613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3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2885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4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021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5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157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6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293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7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429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8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565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19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701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20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837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21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3973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22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4109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5423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3" y="4245"/>
                        <a:ext cx="458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</p:grpSp>
            </p:grpSp>
            <p:sp>
              <p:nvSpPr>
                <p:cNvPr id="1539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830" y="2659"/>
                  <a:ext cx="17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uk-UA" sz="2400" b="1">
                      <a:latin typeface="Monotype Corsiva" panose="03010101010201010101" pitchFamily="66" charset="0"/>
                    </a:rPr>
                    <a:t>x</a:t>
                  </a:r>
                  <a:endParaRPr lang="ru-RU" altLang="uk-UA" sz="2400" b="1"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1539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51" y="1616"/>
                  <a:ext cx="17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uk-UA" sz="2400" b="1">
                      <a:latin typeface="Monotype Corsiva" panose="03010101010201010101" pitchFamily="66" charset="0"/>
                    </a:rPr>
                    <a:t>y</a:t>
                  </a:r>
                  <a:endParaRPr lang="ru-RU" altLang="uk-UA" sz="2400" b="1"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1539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806" y="2875"/>
                  <a:ext cx="1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uk-UA" sz="1400">
                      <a:latin typeface="Monotype Corsiva" panose="03010101010201010101" pitchFamily="66" charset="0"/>
                    </a:rPr>
                    <a:t>0</a:t>
                  </a:r>
                  <a:endParaRPr lang="ru-RU" altLang="uk-UA" sz="1400"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15397" name="Line 69"/>
                <p:cNvSpPr>
                  <a:spLocks noChangeShapeType="1"/>
                </p:cNvSpPr>
                <p:nvPr/>
              </p:nvSpPr>
              <p:spPr bwMode="auto">
                <a:xfrm>
                  <a:off x="2925" y="2750"/>
                  <a:ext cx="9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5398" name="Line 70"/>
                <p:cNvSpPr>
                  <a:spLocks noChangeShapeType="1"/>
                </p:cNvSpPr>
                <p:nvPr/>
              </p:nvSpPr>
              <p:spPr bwMode="auto">
                <a:xfrm>
                  <a:off x="3107" y="2840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539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731" y="2641"/>
                  <a:ext cx="17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uk-UA" sz="2400">
                      <a:latin typeface="Monotype Corsiva" panose="03010101010201010101" pitchFamily="66" charset="0"/>
                    </a:rPr>
                    <a:t>1</a:t>
                  </a:r>
                  <a:endParaRPr lang="ru-RU" altLang="uk-UA" sz="2400"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1540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016" y="2886"/>
                  <a:ext cx="17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uk-UA" sz="2400">
                      <a:latin typeface="Monotype Corsiva" panose="03010101010201010101" pitchFamily="66" charset="0"/>
                    </a:rPr>
                    <a:t>1</a:t>
                  </a:r>
                  <a:endParaRPr lang="ru-RU" altLang="uk-UA" sz="2400">
                    <a:latin typeface="Monotype Corsiva" panose="03010101010201010101" pitchFamily="66" charset="0"/>
                  </a:endParaRPr>
                </a:p>
              </p:txBody>
            </p:sp>
          </p:grpSp>
        </p:grpSp>
        <p:sp>
          <p:nvSpPr>
            <p:cNvPr id="15381" name="Line 73"/>
            <p:cNvSpPr>
              <a:spLocks noChangeShapeType="1"/>
            </p:cNvSpPr>
            <p:nvPr/>
          </p:nvSpPr>
          <p:spPr bwMode="auto">
            <a:xfrm>
              <a:off x="2523" y="1495"/>
              <a:ext cx="410" cy="55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2" name="Line 74"/>
            <p:cNvSpPr>
              <a:spLocks noChangeShapeType="1"/>
            </p:cNvSpPr>
            <p:nvPr/>
          </p:nvSpPr>
          <p:spPr bwMode="auto">
            <a:xfrm>
              <a:off x="2532" y="1495"/>
              <a:ext cx="144" cy="55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3" name="Line 75"/>
            <p:cNvSpPr>
              <a:spLocks noChangeShapeType="1"/>
            </p:cNvSpPr>
            <p:nvPr/>
          </p:nvSpPr>
          <p:spPr bwMode="auto">
            <a:xfrm flipH="1">
              <a:off x="2399" y="1495"/>
              <a:ext cx="133" cy="55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4" name="Line 76"/>
            <p:cNvSpPr>
              <a:spLocks noChangeShapeType="1"/>
            </p:cNvSpPr>
            <p:nvPr/>
          </p:nvSpPr>
          <p:spPr bwMode="auto">
            <a:xfrm flipH="1">
              <a:off x="2112" y="1506"/>
              <a:ext cx="411" cy="53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5" name="Line 77"/>
            <p:cNvSpPr>
              <a:spLocks noChangeShapeType="1"/>
            </p:cNvSpPr>
            <p:nvPr/>
          </p:nvSpPr>
          <p:spPr bwMode="auto">
            <a:xfrm flipV="1">
              <a:off x="1978" y="2049"/>
              <a:ext cx="1099" cy="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6" name="Line 78"/>
            <p:cNvSpPr>
              <a:spLocks noChangeShapeType="1"/>
            </p:cNvSpPr>
            <p:nvPr/>
          </p:nvSpPr>
          <p:spPr bwMode="auto">
            <a:xfrm>
              <a:off x="1970" y="2053"/>
              <a:ext cx="277" cy="28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7" name="Line 79"/>
            <p:cNvSpPr>
              <a:spLocks noChangeShapeType="1"/>
            </p:cNvSpPr>
            <p:nvPr/>
          </p:nvSpPr>
          <p:spPr bwMode="auto">
            <a:xfrm flipH="1">
              <a:off x="2786" y="2047"/>
              <a:ext cx="282" cy="28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8" name="Line 80"/>
            <p:cNvSpPr>
              <a:spLocks noChangeShapeType="1"/>
            </p:cNvSpPr>
            <p:nvPr/>
          </p:nvSpPr>
          <p:spPr bwMode="auto">
            <a:xfrm>
              <a:off x="2242" y="2330"/>
              <a:ext cx="549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9" name="Line 81"/>
            <p:cNvSpPr>
              <a:spLocks noChangeShapeType="1"/>
            </p:cNvSpPr>
            <p:nvPr/>
          </p:nvSpPr>
          <p:spPr bwMode="auto">
            <a:xfrm>
              <a:off x="2508" y="1109"/>
              <a:ext cx="11" cy="40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5363" name="Text Box 82"/>
          <p:cNvSpPr txBox="1">
            <a:spLocks noChangeArrowheads="1"/>
          </p:cNvSpPr>
          <p:nvPr/>
        </p:nvSpPr>
        <p:spPr bwMode="auto">
          <a:xfrm>
            <a:off x="863600" y="381000"/>
            <a:ext cx="415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800" b="1">
                <a:latin typeface="Monotype Corsiva" panose="03010101010201010101" pitchFamily="66" charset="0"/>
              </a:rPr>
              <a:t>Зразок домашнього завдання:</a:t>
            </a:r>
          </a:p>
        </p:txBody>
      </p:sp>
      <p:sp>
        <p:nvSpPr>
          <p:cNvPr id="49235" name="Text Box 83"/>
          <p:cNvSpPr txBox="1">
            <a:spLocks noChangeArrowheads="1"/>
          </p:cNvSpPr>
          <p:nvPr/>
        </p:nvSpPr>
        <p:spPr bwMode="auto">
          <a:xfrm>
            <a:off x="2771775" y="5157788"/>
            <a:ext cx="384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Monotype Corsiva" panose="03010101010201010101" pitchFamily="66" charset="0"/>
              </a:rPr>
              <a:t>(</a:t>
            </a:r>
            <a:r>
              <a:rPr lang="en-US" altLang="uk-UA" sz="2400" b="1">
                <a:latin typeface="Monotype Corsiva" panose="03010101010201010101" pitchFamily="66" charset="0"/>
              </a:rPr>
              <a:t>1;-2), (-1;-4), (-5;-4), (-7;-2), (1;-2)</a:t>
            </a:r>
            <a:endParaRPr lang="ru-RU" altLang="uk-UA" sz="2400" b="1">
              <a:latin typeface="Monotype Corsiva" panose="03010101010201010101" pitchFamily="66" charset="0"/>
            </a:endParaRPr>
          </a:p>
        </p:txBody>
      </p:sp>
      <p:sp>
        <p:nvSpPr>
          <p:cNvPr id="49236" name="Text Box 84"/>
          <p:cNvSpPr txBox="1">
            <a:spLocks noChangeArrowheads="1"/>
          </p:cNvSpPr>
          <p:nvPr/>
        </p:nvSpPr>
        <p:spPr bwMode="auto">
          <a:xfrm>
            <a:off x="2160588" y="5607050"/>
            <a:ext cx="526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Monotype Corsiva" panose="03010101010201010101" pitchFamily="66" charset="0"/>
              </a:rPr>
              <a:t>(-6;-2), (-3;2), (-4;-2), (-3;2), (-2;-2), (-3;2), (0;-2)</a:t>
            </a:r>
            <a:endParaRPr lang="ru-RU" altLang="uk-UA" sz="2400" b="1">
              <a:latin typeface="Monotype Corsiva" panose="03010101010201010101" pitchFamily="66" charset="0"/>
            </a:endParaRPr>
          </a:p>
        </p:txBody>
      </p:sp>
      <p:sp>
        <p:nvSpPr>
          <p:cNvPr id="49237" name="Text Box 85"/>
          <p:cNvSpPr txBox="1">
            <a:spLocks noChangeArrowheads="1"/>
          </p:cNvSpPr>
          <p:nvPr/>
        </p:nvSpPr>
        <p:spPr bwMode="auto">
          <a:xfrm>
            <a:off x="3241675" y="6116638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Monotype Corsiva" panose="03010101010201010101" pitchFamily="66" charset="0"/>
              </a:rPr>
              <a:t>(-3;2), (-3;5), (-5;3), (-3;3)</a:t>
            </a:r>
            <a:endParaRPr lang="ru-RU" altLang="uk-UA" sz="2400" b="1">
              <a:latin typeface="Monotype Corsiva" panose="03010101010201010101" pitchFamily="66" charset="0"/>
            </a:endParaRPr>
          </a:p>
        </p:txBody>
      </p:sp>
      <p:sp>
        <p:nvSpPr>
          <p:cNvPr id="49238" name="Oval 86"/>
          <p:cNvSpPr>
            <a:spLocks noChangeArrowheads="1"/>
          </p:cNvSpPr>
          <p:nvPr/>
        </p:nvSpPr>
        <p:spPr bwMode="auto">
          <a:xfrm>
            <a:off x="4818063" y="3225800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39" name="Oval 87"/>
          <p:cNvSpPr>
            <a:spLocks noChangeArrowheads="1"/>
          </p:cNvSpPr>
          <p:nvPr/>
        </p:nvSpPr>
        <p:spPr bwMode="auto">
          <a:xfrm>
            <a:off x="4370388" y="3657600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0" name="Oval 88"/>
          <p:cNvSpPr>
            <a:spLocks noChangeArrowheads="1"/>
          </p:cNvSpPr>
          <p:nvPr/>
        </p:nvSpPr>
        <p:spPr bwMode="auto">
          <a:xfrm>
            <a:off x="3514725" y="3665538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1" name="Oval 89"/>
          <p:cNvSpPr>
            <a:spLocks noChangeArrowheads="1"/>
          </p:cNvSpPr>
          <p:nvPr/>
        </p:nvSpPr>
        <p:spPr bwMode="auto">
          <a:xfrm>
            <a:off x="3090863" y="32178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2" name="Oval 90"/>
          <p:cNvSpPr>
            <a:spLocks noChangeArrowheads="1"/>
          </p:cNvSpPr>
          <p:nvPr/>
        </p:nvSpPr>
        <p:spPr bwMode="auto">
          <a:xfrm>
            <a:off x="3294063" y="3209925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3" name="Oval 91"/>
          <p:cNvSpPr>
            <a:spLocks noChangeArrowheads="1"/>
          </p:cNvSpPr>
          <p:nvPr/>
        </p:nvSpPr>
        <p:spPr bwMode="auto">
          <a:xfrm>
            <a:off x="3970338" y="2354263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4" name="Oval 92"/>
          <p:cNvSpPr>
            <a:spLocks noChangeArrowheads="1"/>
          </p:cNvSpPr>
          <p:nvPr/>
        </p:nvSpPr>
        <p:spPr bwMode="auto">
          <a:xfrm>
            <a:off x="3727450" y="3217863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5" name="Oval 93"/>
          <p:cNvSpPr>
            <a:spLocks noChangeArrowheads="1"/>
          </p:cNvSpPr>
          <p:nvPr/>
        </p:nvSpPr>
        <p:spPr bwMode="auto">
          <a:xfrm>
            <a:off x="4175125" y="3217863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6" name="Oval 94"/>
          <p:cNvSpPr>
            <a:spLocks noChangeArrowheads="1"/>
          </p:cNvSpPr>
          <p:nvPr/>
        </p:nvSpPr>
        <p:spPr bwMode="auto">
          <a:xfrm>
            <a:off x="4614863" y="32178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7" name="Oval 95"/>
          <p:cNvSpPr>
            <a:spLocks noChangeArrowheads="1"/>
          </p:cNvSpPr>
          <p:nvPr/>
        </p:nvSpPr>
        <p:spPr bwMode="auto">
          <a:xfrm>
            <a:off x="3944938" y="1709738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8" name="Oval 96"/>
          <p:cNvSpPr>
            <a:spLocks noChangeArrowheads="1"/>
          </p:cNvSpPr>
          <p:nvPr/>
        </p:nvSpPr>
        <p:spPr bwMode="auto">
          <a:xfrm>
            <a:off x="3514725" y="2143125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  <p:sp>
        <p:nvSpPr>
          <p:cNvPr id="49249" name="Oval 97"/>
          <p:cNvSpPr>
            <a:spLocks noChangeArrowheads="1"/>
          </p:cNvSpPr>
          <p:nvPr/>
        </p:nvSpPr>
        <p:spPr bwMode="auto">
          <a:xfrm>
            <a:off x="3944938" y="2141538"/>
            <a:ext cx="88900" cy="889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2400"/>
          </a:p>
        </p:txBody>
      </p:sp>
    </p:spTree>
    <p:extLst>
      <p:ext uri="{BB962C8B-B14F-4D97-AF65-F5344CB8AC3E}">
        <p14:creationId xmlns:p14="http://schemas.microsoft.com/office/powerpoint/2010/main" val="3594335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9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92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20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2000" fill="hold"/>
                                        <p:tgtEl>
                                          <p:spTgt spid="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92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2000" fill="hold"/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35" grpId="0"/>
      <p:bldP spid="49235" grpId="1"/>
      <p:bldP spid="49236" grpId="0"/>
      <p:bldP spid="49236" grpId="1"/>
      <p:bldP spid="49237" grpId="0"/>
      <p:bldP spid="49237" grpId="1"/>
      <p:bldP spid="49238" grpId="0" animBg="1"/>
      <p:bldP spid="49239" grpId="0" animBg="1"/>
      <p:bldP spid="49240" grpId="0" animBg="1"/>
      <p:bldP spid="49241" grpId="0" animBg="1"/>
      <p:bldP spid="49242" grpId="0" animBg="1"/>
      <p:bldP spid="49243" grpId="0" animBg="1"/>
      <p:bldP spid="49243" grpId="1" animBg="1"/>
      <p:bldP spid="49244" grpId="0" animBg="1"/>
      <p:bldP spid="49245" grpId="0" animBg="1"/>
      <p:bldP spid="49246" grpId="0" animBg="1"/>
      <p:bldP spid="49247" grpId="0" animBg="1"/>
      <p:bldP spid="49248" grpId="0" animBg="1"/>
      <p:bldP spid="492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C00000"/>
                </a:solidFill>
              </a:rPr>
              <a:t>Бажаю успіху!</a:t>
            </a:r>
            <a:endParaRPr lang="uk-UA" sz="8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60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57250" y="987425"/>
            <a:ext cx="785812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Aft>
                <a:spcPts val="3000"/>
              </a:spcAft>
              <a:defRPr/>
            </a:pPr>
            <a:r>
              <a:rPr lang="uk-UA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а)   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300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(4; – 5); 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(– 1; – 1);   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(– 9; 9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    К(1;100); М(-10;10)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2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115616" y="1052513"/>
            <a:ext cx="698539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latin typeface="Arial" panose="020B0604020202020204" pitchFamily="34" charset="0"/>
              </a:rPr>
              <a:t>А(7;0);    В(0;8); С(0;-8);   К(7;-7); </a:t>
            </a:r>
            <a:endParaRPr lang="uk-UA" altLang="uk-UA" sz="54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5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Д</a:t>
            </a:r>
            <a:r>
              <a:rPr lang="uk-UA" altLang="uk-UA" sz="5400" b="1" dirty="0">
                <a:solidFill>
                  <a:srgbClr val="C00000"/>
                </a:solidFill>
                <a:latin typeface="Arial" panose="020B0604020202020204" pitchFamily="34" charset="0"/>
              </a:rPr>
              <a:t>(-9;0);  Е(-1;0);     </a:t>
            </a:r>
            <a:endParaRPr lang="uk-UA" altLang="uk-UA" sz="54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5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uk-UA" altLang="uk-UA" sz="5400" b="1" dirty="0">
                <a:solidFill>
                  <a:srgbClr val="C00000"/>
                </a:solidFill>
                <a:latin typeface="Arial" panose="020B0604020202020204" pitchFamily="34" charset="0"/>
              </a:rPr>
              <a:t>М(-1;1)</a:t>
            </a:r>
            <a:endParaRPr lang="ru-RU" altLang="uk-UA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8313" y="874981"/>
            <a:ext cx="81041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6000" b="1" i="1" dirty="0">
                <a:solidFill>
                  <a:srgbClr val="C00000"/>
                </a:solidFill>
              </a:rPr>
              <a:t>              </a:t>
            </a:r>
            <a:r>
              <a:rPr lang="en-US" altLang="uk-UA" sz="6000" b="1" i="1" dirty="0">
                <a:solidFill>
                  <a:srgbClr val="C00000"/>
                </a:solidFill>
              </a:rPr>
              <a:t>у</a:t>
            </a:r>
            <a:r>
              <a:rPr lang="en-US" altLang="uk-UA" sz="6000" b="1" dirty="0">
                <a:solidFill>
                  <a:srgbClr val="C00000"/>
                </a:solidFill>
              </a:rPr>
              <a:t> =</a:t>
            </a:r>
            <a:r>
              <a:rPr lang="uk-UA" altLang="uk-UA" sz="6000" b="1" dirty="0">
                <a:solidFill>
                  <a:srgbClr val="C00000"/>
                </a:solidFill>
              </a:rPr>
              <a:t>2</a:t>
            </a:r>
            <a:r>
              <a:rPr lang="en-US" altLang="uk-UA" sz="6000" b="1" dirty="0">
                <a:solidFill>
                  <a:srgbClr val="C00000"/>
                </a:solidFill>
              </a:rPr>
              <a:t> </a:t>
            </a:r>
            <a:r>
              <a:rPr lang="en-US" altLang="uk-UA" sz="6000" b="1" i="1" dirty="0">
                <a:solidFill>
                  <a:srgbClr val="C00000"/>
                </a:solidFill>
              </a:rPr>
              <a:t>х</a:t>
            </a:r>
            <a:r>
              <a:rPr lang="en-US" altLang="uk-UA" sz="6000" b="1" dirty="0">
                <a:solidFill>
                  <a:srgbClr val="C00000"/>
                </a:solidFill>
              </a:rPr>
              <a:t> </a:t>
            </a:r>
            <a:endParaRPr lang="ru-RU" altLang="uk-UA" sz="60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60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6000" b="1" i="1" dirty="0" smtClean="0">
                <a:solidFill>
                  <a:srgbClr val="C00000"/>
                </a:solidFill>
              </a:rPr>
              <a:t>           х</a:t>
            </a:r>
            <a:r>
              <a:rPr lang="ru-RU" altLang="uk-UA" sz="6000" b="1" dirty="0" smtClean="0">
                <a:solidFill>
                  <a:srgbClr val="C00000"/>
                </a:solidFill>
              </a:rPr>
              <a:t> </a:t>
            </a:r>
            <a:r>
              <a:rPr lang="ru-RU" altLang="uk-UA" sz="6000" b="1" dirty="0">
                <a:solidFill>
                  <a:srgbClr val="C00000"/>
                </a:solidFill>
              </a:rPr>
              <a:t>= 0; 1; 2;  2,5; </a:t>
            </a:r>
            <a:endParaRPr lang="ru-RU" altLang="uk-UA" sz="6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6000" b="1" dirty="0">
                <a:solidFill>
                  <a:srgbClr val="C00000"/>
                </a:solidFill>
              </a:rPr>
              <a:t> </a:t>
            </a:r>
            <a:r>
              <a:rPr lang="ru-RU" altLang="uk-UA" sz="6000" b="1" dirty="0" smtClean="0">
                <a:solidFill>
                  <a:srgbClr val="C00000"/>
                </a:solidFill>
              </a:rPr>
              <a:t>                </a:t>
            </a:r>
            <a:r>
              <a:rPr lang="ru-RU" altLang="uk-UA" sz="6000" b="1" dirty="0">
                <a:solidFill>
                  <a:srgbClr val="C00000"/>
                </a:solidFill>
              </a:rPr>
              <a:t>3,2;  5,1;  100</a:t>
            </a:r>
            <a:r>
              <a:rPr lang="en-US" altLang="uk-UA" sz="6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1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97288"/>
              </p:ext>
            </p:extLst>
          </p:nvPr>
        </p:nvGraphicFramePr>
        <p:xfrm>
          <a:off x="323850" y="1844675"/>
          <a:ext cx="8640763" cy="2655888"/>
        </p:xfrm>
        <a:graphic>
          <a:graphicData uri="http://schemas.openxmlformats.org/drawingml/2006/table">
            <a:tbl>
              <a:tblPr/>
              <a:tblGrid>
                <a:gridCol w="792163"/>
                <a:gridCol w="863699"/>
                <a:gridCol w="1008112"/>
                <a:gridCol w="792088"/>
                <a:gridCol w="1224136"/>
                <a:gridCol w="1296144"/>
                <a:gridCol w="1511896"/>
                <a:gridCol w="1152525"/>
              </a:tblGrid>
              <a:tr h="1327944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2,5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3,2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5,1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944"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6,4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10,2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C00000"/>
                          </a:solidFill>
                        </a:rPr>
                        <a:t>200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403350" y="1125538"/>
            <a:ext cx="60483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4000" b="1" dirty="0">
                <a:solidFill>
                  <a:srgbClr val="C00000"/>
                </a:solidFill>
                <a:latin typeface="Arial" panose="020B0604020202020204" pitchFamily="34" charset="0"/>
              </a:rPr>
              <a:t>В одній системі координат побудуйте графіки </a:t>
            </a:r>
            <a:r>
              <a:rPr lang="uk-UA" altLang="uk-UA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залежностей</a:t>
            </a:r>
            <a:r>
              <a:rPr lang="uk-UA" altLang="uk-UA" sz="4000" b="1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4000" b="1" dirty="0">
                <a:solidFill>
                  <a:srgbClr val="C00000"/>
                </a:solidFill>
                <a:latin typeface="Arial" panose="020B0604020202020204" pitchFamily="34" charset="0"/>
              </a:rPr>
              <a:t>1 варіант:   у=х; у=х+3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4000" b="1" dirty="0">
                <a:solidFill>
                  <a:srgbClr val="C00000"/>
                </a:solidFill>
                <a:latin typeface="Arial" panose="020B0604020202020204" pitchFamily="34" charset="0"/>
              </a:rPr>
              <a:t>2 варіант:   у=х; у=х-3</a:t>
            </a:r>
            <a:endParaRPr lang="ru-RU" altLang="uk-U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404813"/>
          <a:ext cx="6769100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7306695" imgH="5420482" progId="Paint.Picture">
                  <p:embed/>
                </p:oleObj>
              </mc:Choice>
              <mc:Fallback>
                <p:oleObj name="Точечный рисунок" r:id="rId3" imgW="7306695" imgH="54204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4813"/>
                        <a:ext cx="6769100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3216275" y="563563"/>
            <a:ext cx="2451100" cy="4044950"/>
            <a:chOff x="2216" y="-218"/>
            <a:chExt cx="1544" cy="2548"/>
          </a:xfrm>
        </p:grpSpPr>
        <p:sp>
          <p:nvSpPr>
            <p:cNvPr id="10255" name="Freeform 4"/>
            <p:cNvSpPr>
              <a:spLocks/>
            </p:cNvSpPr>
            <p:nvPr/>
          </p:nvSpPr>
          <p:spPr bwMode="auto">
            <a:xfrm>
              <a:off x="2216" y="-218"/>
              <a:ext cx="982" cy="2548"/>
            </a:xfrm>
            <a:custGeom>
              <a:avLst/>
              <a:gdLst>
                <a:gd name="T0" fmla="*/ 11 w 982"/>
                <a:gd name="T1" fmla="*/ 79 h 2548"/>
                <a:gd name="T2" fmla="*/ 26 w 982"/>
                <a:gd name="T3" fmla="*/ 175 h 2548"/>
                <a:gd name="T4" fmla="*/ 42 w 982"/>
                <a:gd name="T5" fmla="*/ 259 h 2548"/>
                <a:gd name="T6" fmla="*/ 52 w 982"/>
                <a:gd name="T7" fmla="*/ 349 h 2548"/>
                <a:gd name="T8" fmla="*/ 68 w 982"/>
                <a:gd name="T9" fmla="*/ 433 h 2548"/>
                <a:gd name="T10" fmla="*/ 83 w 982"/>
                <a:gd name="T11" fmla="*/ 518 h 2548"/>
                <a:gd name="T12" fmla="*/ 99 w 982"/>
                <a:gd name="T13" fmla="*/ 602 h 2548"/>
                <a:gd name="T14" fmla="*/ 109 w 982"/>
                <a:gd name="T15" fmla="*/ 681 h 2548"/>
                <a:gd name="T16" fmla="*/ 125 w 982"/>
                <a:gd name="T17" fmla="*/ 760 h 2548"/>
                <a:gd name="T18" fmla="*/ 141 w 982"/>
                <a:gd name="T19" fmla="*/ 838 h 2548"/>
                <a:gd name="T20" fmla="*/ 156 w 982"/>
                <a:gd name="T21" fmla="*/ 911 h 2548"/>
                <a:gd name="T22" fmla="*/ 167 w 982"/>
                <a:gd name="T23" fmla="*/ 985 h 2548"/>
                <a:gd name="T24" fmla="*/ 182 w 982"/>
                <a:gd name="T25" fmla="*/ 1058 h 2548"/>
                <a:gd name="T26" fmla="*/ 198 w 982"/>
                <a:gd name="T27" fmla="*/ 1131 h 2548"/>
                <a:gd name="T28" fmla="*/ 208 w 982"/>
                <a:gd name="T29" fmla="*/ 1198 h 2548"/>
                <a:gd name="T30" fmla="*/ 224 w 982"/>
                <a:gd name="T31" fmla="*/ 1266 h 2548"/>
                <a:gd name="T32" fmla="*/ 239 w 982"/>
                <a:gd name="T33" fmla="*/ 1333 h 2548"/>
                <a:gd name="T34" fmla="*/ 255 w 982"/>
                <a:gd name="T35" fmla="*/ 1395 h 2548"/>
                <a:gd name="T36" fmla="*/ 265 w 982"/>
                <a:gd name="T37" fmla="*/ 1457 h 2548"/>
                <a:gd name="T38" fmla="*/ 281 w 982"/>
                <a:gd name="T39" fmla="*/ 1519 h 2548"/>
                <a:gd name="T40" fmla="*/ 297 w 982"/>
                <a:gd name="T41" fmla="*/ 1575 h 2548"/>
                <a:gd name="T42" fmla="*/ 307 w 982"/>
                <a:gd name="T43" fmla="*/ 1631 h 2548"/>
                <a:gd name="T44" fmla="*/ 322 w 982"/>
                <a:gd name="T45" fmla="*/ 1688 h 2548"/>
                <a:gd name="T46" fmla="*/ 338 w 982"/>
                <a:gd name="T47" fmla="*/ 1738 h 2548"/>
                <a:gd name="T48" fmla="*/ 354 w 982"/>
                <a:gd name="T49" fmla="*/ 1794 h 2548"/>
                <a:gd name="T50" fmla="*/ 364 w 982"/>
                <a:gd name="T51" fmla="*/ 1839 h 2548"/>
                <a:gd name="T52" fmla="*/ 380 w 982"/>
                <a:gd name="T53" fmla="*/ 1890 h 2548"/>
                <a:gd name="T54" fmla="*/ 395 w 982"/>
                <a:gd name="T55" fmla="*/ 1935 h 2548"/>
                <a:gd name="T56" fmla="*/ 406 w 982"/>
                <a:gd name="T57" fmla="*/ 1980 h 2548"/>
                <a:gd name="T58" fmla="*/ 421 w 982"/>
                <a:gd name="T59" fmla="*/ 2025 h 2548"/>
                <a:gd name="T60" fmla="*/ 437 w 982"/>
                <a:gd name="T61" fmla="*/ 2064 h 2548"/>
                <a:gd name="T62" fmla="*/ 452 w 982"/>
                <a:gd name="T63" fmla="*/ 2104 h 2548"/>
                <a:gd name="T64" fmla="*/ 463 w 982"/>
                <a:gd name="T65" fmla="*/ 2143 h 2548"/>
                <a:gd name="T66" fmla="*/ 478 w 982"/>
                <a:gd name="T67" fmla="*/ 2183 h 2548"/>
                <a:gd name="T68" fmla="*/ 494 w 982"/>
                <a:gd name="T69" fmla="*/ 2222 h 2548"/>
                <a:gd name="T70" fmla="*/ 510 w 982"/>
                <a:gd name="T71" fmla="*/ 2250 h 2548"/>
                <a:gd name="T72" fmla="*/ 525 w 982"/>
                <a:gd name="T73" fmla="*/ 2289 h 2548"/>
                <a:gd name="T74" fmla="*/ 546 w 982"/>
                <a:gd name="T75" fmla="*/ 2329 h 2548"/>
                <a:gd name="T76" fmla="*/ 562 w 982"/>
                <a:gd name="T77" fmla="*/ 2357 h 2548"/>
                <a:gd name="T78" fmla="*/ 577 w 982"/>
                <a:gd name="T79" fmla="*/ 2391 h 2548"/>
                <a:gd name="T80" fmla="*/ 598 w 982"/>
                <a:gd name="T81" fmla="*/ 2413 h 2548"/>
                <a:gd name="T82" fmla="*/ 619 w 982"/>
                <a:gd name="T83" fmla="*/ 2447 h 2548"/>
                <a:gd name="T84" fmla="*/ 639 w 982"/>
                <a:gd name="T85" fmla="*/ 2469 h 2548"/>
                <a:gd name="T86" fmla="*/ 655 w 982"/>
                <a:gd name="T87" fmla="*/ 2492 h 2548"/>
                <a:gd name="T88" fmla="*/ 681 w 982"/>
                <a:gd name="T89" fmla="*/ 2514 h 2548"/>
                <a:gd name="T90" fmla="*/ 707 w 982"/>
                <a:gd name="T91" fmla="*/ 2531 h 2548"/>
                <a:gd name="T92" fmla="*/ 733 w 982"/>
                <a:gd name="T93" fmla="*/ 2543 h 2548"/>
                <a:gd name="T94" fmla="*/ 769 w 982"/>
                <a:gd name="T95" fmla="*/ 2548 h 2548"/>
                <a:gd name="T96" fmla="*/ 806 w 982"/>
                <a:gd name="T97" fmla="*/ 2543 h 2548"/>
                <a:gd name="T98" fmla="*/ 837 w 982"/>
                <a:gd name="T99" fmla="*/ 2531 h 2548"/>
                <a:gd name="T100" fmla="*/ 863 w 982"/>
                <a:gd name="T101" fmla="*/ 2514 h 2548"/>
                <a:gd name="T102" fmla="*/ 889 w 982"/>
                <a:gd name="T103" fmla="*/ 2492 h 2548"/>
                <a:gd name="T104" fmla="*/ 910 w 982"/>
                <a:gd name="T105" fmla="*/ 2469 h 2548"/>
                <a:gd name="T106" fmla="*/ 925 w 982"/>
                <a:gd name="T107" fmla="*/ 2447 h 2548"/>
                <a:gd name="T108" fmla="*/ 946 w 982"/>
                <a:gd name="T109" fmla="*/ 2419 h 2548"/>
                <a:gd name="T110" fmla="*/ 962 w 982"/>
                <a:gd name="T111" fmla="*/ 2391 h 2548"/>
                <a:gd name="T112" fmla="*/ 977 w 982"/>
                <a:gd name="T113" fmla="*/ 2363 h 2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2" h="2548">
                  <a:moveTo>
                    <a:pt x="0" y="0"/>
                  </a:moveTo>
                  <a:lnTo>
                    <a:pt x="0" y="17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11" y="56"/>
                  </a:lnTo>
                  <a:lnTo>
                    <a:pt x="11" y="68"/>
                  </a:lnTo>
                  <a:lnTo>
                    <a:pt x="11" y="79"/>
                  </a:lnTo>
                  <a:lnTo>
                    <a:pt x="16" y="96"/>
                  </a:lnTo>
                  <a:lnTo>
                    <a:pt x="16" y="107"/>
                  </a:lnTo>
                  <a:lnTo>
                    <a:pt x="16" y="118"/>
                  </a:lnTo>
                  <a:lnTo>
                    <a:pt x="21" y="135"/>
                  </a:lnTo>
                  <a:lnTo>
                    <a:pt x="21" y="146"/>
                  </a:lnTo>
                  <a:lnTo>
                    <a:pt x="26" y="158"/>
                  </a:lnTo>
                  <a:lnTo>
                    <a:pt x="26" y="175"/>
                  </a:lnTo>
                  <a:lnTo>
                    <a:pt x="26" y="186"/>
                  </a:lnTo>
                  <a:lnTo>
                    <a:pt x="32" y="197"/>
                  </a:lnTo>
                  <a:lnTo>
                    <a:pt x="32" y="208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7" y="248"/>
                  </a:lnTo>
                  <a:lnTo>
                    <a:pt x="42" y="259"/>
                  </a:lnTo>
                  <a:lnTo>
                    <a:pt x="42" y="276"/>
                  </a:lnTo>
                  <a:lnTo>
                    <a:pt x="47" y="287"/>
                  </a:lnTo>
                  <a:lnTo>
                    <a:pt x="47" y="298"/>
                  </a:lnTo>
                  <a:lnTo>
                    <a:pt x="47" y="310"/>
                  </a:lnTo>
                  <a:lnTo>
                    <a:pt x="52" y="326"/>
                  </a:lnTo>
                  <a:lnTo>
                    <a:pt x="52" y="338"/>
                  </a:lnTo>
                  <a:lnTo>
                    <a:pt x="52" y="349"/>
                  </a:lnTo>
                  <a:lnTo>
                    <a:pt x="57" y="360"/>
                  </a:lnTo>
                  <a:lnTo>
                    <a:pt x="57" y="371"/>
                  </a:lnTo>
                  <a:lnTo>
                    <a:pt x="63" y="388"/>
                  </a:lnTo>
                  <a:lnTo>
                    <a:pt x="63" y="400"/>
                  </a:lnTo>
                  <a:lnTo>
                    <a:pt x="63" y="411"/>
                  </a:lnTo>
                  <a:lnTo>
                    <a:pt x="68" y="422"/>
                  </a:lnTo>
                  <a:lnTo>
                    <a:pt x="68" y="433"/>
                  </a:lnTo>
                  <a:lnTo>
                    <a:pt x="73" y="445"/>
                  </a:lnTo>
                  <a:lnTo>
                    <a:pt x="73" y="461"/>
                  </a:lnTo>
                  <a:lnTo>
                    <a:pt x="73" y="473"/>
                  </a:lnTo>
                  <a:lnTo>
                    <a:pt x="78" y="484"/>
                  </a:lnTo>
                  <a:lnTo>
                    <a:pt x="78" y="495"/>
                  </a:lnTo>
                  <a:lnTo>
                    <a:pt x="83" y="506"/>
                  </a:lnTo>
                  <a:lnTo>
                    <a:pt x="83" y="518"/>
                  </a:lnTo>
                  <a:lnTo>
                    <a:pt x="83" y="529"/>
                  </a:lnTo>
                  <a:lnTo>
                    <a:pt x="89" y="540"/>
                  </a:lnTo>
                  <a:lnTo>
                    <a:pt x="89" y="551"/>
                  </a:lnTo>
                  <a:lnTo>
                    <a:pt x="89" y="568"/>
                  </a:lnTo>
                  <a:lnTo>
                    <a:pt x="94" y="580"/>
                  </a:lnTo>
                  <a:lnTo>
                    <a:pt x="94" y="591"/>
                  </a:lnTo>
                  <a:lnTo>
                    <a:pt x="99" y="602"/>
                  </a:lnTo>
                  <a:lnTo>
                    <a:pt x="99" y="613"/>
                  </a:lnTo>
                  <a:lnTo>
                    <a:pt x="99" y="625"/>
                  </a:lnTo>
                  <a:lnTo>
                    <a:pt x="104" y="636"/>
                  </a:lnTo>
                  <a:lnTo>
                    <a:pt x="104" y="647"/>
                  </a:lnTo>
                  <a:lnTo>
                    <a:pt x="109" y="658"/>
                  </a:lnTo>
                  <a:lnTo>
                    <a:pt x="109" y="670"/>
                  </a:lnTo>
                  <a:lnTo>
                    <a:pt x="109" y="681"/>
                  </a:lnTo>
                  <a:lnTo>
                    <a:pt x="115" y="692"/>
                  </a:lnTo>
                  <a:lnTo>
                    <a:pt x="115" y="703"/>
                  </a:lnTo>
                  <a:lnTo>
                    <a:pt x="120" y="715"/>
                  </a:lnTo>
                  <a:lnTo>
                    <a:pt x="120" y="726"/>
                  </a:lnTo>
                  <a:lnTo>
                    <a:pt x="120" y="737"/>
                  </a:lnTo>
                  <a:lnTo>
                    <a:pt x="125" y="748"/>
                  </a:lnTo>
                  <a:lnTo>
                    <a:pt x="125" y="760"/>
                  </a:lnTo>
                  <a:lnTo>
                    <a:pt x="125" y="771"/>
                  </a:lnTo>
                  <a:lnTo>
                    <a:pt x="130" y="782"/>
                  </a:lnTo>
                  <a:lnTo>
                    <a:pt x="130" y="793"/>
                  </a:lnTo>
                  <a:lnTo>
                    <a:pt x="135" y="805"/>
                  </a:lnTo>
                  <a:lnTo>
                    <a:pt x="135" y="816"/>
                  </a:lnTo>
                  <a:lnTo>
                    <a:pt x="135" y="827"/>
                  </a:lnTo>
                  <a:lnTo>
                    <a:pt x="141" y="838"/>
                  </a:lnTo>
                  <a:lnTo>
                    <a:pt x="141" y="850"/>
                  </a:lnTo>
                  <a:lnTo>
                    <a:pt x="146" y="861"/>
                  </a:lnTo>
                  <a:lnTo>
                    <a:pt x="146" y="872"/>
                  </a:lnTo>
                  <a:lnTo>
                    <a:pt x="146" y="883"/>
                  </a:lnTo>
                  <a:lnTo>
                    <a:pt x="151" y="895"/>
                  </a:lnTo>
                  <a:lnTo>
                    <a:pt x="151" y="900"/>
                  </a:lnTo>
                  <a:lnTo>
                    <a:pt x="156" y="911"/>
                  </a:lnTo>
                  <a:lnTo>
                    <a:pt x="156" y="923"/>
                  </a:lnTo>
                  <a:lnTo>
                    <a:pt x="156" y="934"/>
                  </a:lnTo>
                  <a:lnTo>
                    <a:pt x="161" y="945"/>
                  </a:lnTo>
                  <a:lnTo>
                    <a:pt x="161" y="956"/>
                  </a:lnTo>
                  <a:lnTo>
                    <a:pt x="161" y="968"/>
                  </a:lnTo>
                  <a:lnTo>
                    <a:pt x="167" y="979"/>
                  </a:lnTo>
                  <a:lnTo>
                    <a:pt x="167" y="985"/>
                  </a:lnTo>
                  <a:lnTo>
                    <a:pt x="172" y="996"/>
                  </a:lnTo>
                  <a:lnTo>
                    <a:pt x="172" y="1007"/>
                  </a:lnTo>
                  <a:lnTo>
                    <a:pt x="172" y="1018"/>
                  </a:lnTo>
                  <a:lnTo>
                    <a:pt x="177" y="1030"/>
                  </a:lnTo>
                  <a:lnTo>
                    <a:pt x="177" y="1041"/>
                  </a:lnTo>
                  <a:lnTo>
                    <a:pt x="182" y="1046"/>
                  </a:lnTo>
                  <a:lnTo>
                    <a:pt x="182" y="1058"/>
                  </a:lnTo>
                  <a:lnTo>
                    <a:pt x="182" y="1069"/>
                  </a:lnTo>
                  <a:lnTo>
                    <a:pt x="187" y="1080"/>
                  </a:lnTo>
                  <a:lnTo>
                    <a:pt x="187" y="1091"/>
                  </a:lnTo>
                  <a:lnTo>
                    <a:pt x="187" y="1097"/>
                  </a:lnTo>
                  <a:lnTo>
                    <a:pt x="193" y="1108"/>
                  </a:lnTo>
                  <a:lnTo>
                    <a:pt x="193" y="1120"/>
                  </a:lnTo>
                  <a:lnTo>
                    <a:pt x="198" y="1131"/>
                  </a:lnTo>
                  <a:lnTo>
                    <a:pt x="198" y="1142"/>
                  </a:lnTo>
                  <a:lnTo>
                    <a:pt x="198" y="1148"/>
                  </a:lnTo>
                  <a:lnTo>
                    <a:pt x="203" y="1159"/>
                  </a:lnTo>
                  <a:lnTo>
                    <a:pt x="203" y="1170"/>
                  </a:lnTo>
                  <a:lnTo>
                    <a:pt x="208" y="1181"/>
                  </a:lnTo>
                  <a:lnTo>
                    <a:pt x="208" y="1187"/>
                  </a:lnTo>
                  <a:lnTo>
                    <a:pt x="208" y="1198"/>
                  </a:lnTo>
                  <a:lnTo>
                    <a:pt x="213" y="1210"/>
                  </a:lnTo>
                  <a:lnTo>
                    <a:pt x="213" y="1215"/>
                  </a:lnTo>
                  <a:lnTo>
                    <a:pt x="219" y="1226"/>
                  </a:lnTo>
                  <a:lnTo>
                    <a:pt x="219" y="1238"/>
                  </a:lnTo>
                  <a:lnTo>
                    <a:pt x="219" y="1249"/>
                  </a:lnTo>
                  <a:lnTo>
                    <a:pt x="224" y="1255"/>
                  </a:lnTo>
                  <a:lnTo>
                    <a:pt x="224" y="1266"/>
                  </a:lnTo>
                  <a:lnTo>
                    <a:pt x="224" y="1277"/>
                  </a:lnTo>
                  <a:lnTo>
                    <a:pt x="229" y="1283"/>
                  </a:lnTo>
                  <a:lnTo>
                    <a:pt x="229" y="1294"/>
                  </a:lnTo>
                  <a:lnTo>
                    <a:pt x="234" y="1305"/>
                  </a:lnTo>
                  <a:lnTo>
                    <a:pt x="234" y="1311"/>
                  </a:lnTo>
                  <a:lnTo>
                    <a:pt x="234" y="1322"/>
                  </a:lnTo>
                  <a:lnTo>
                    <a:pt x="239" y="1333"/>
                  </a:lnTo>
                  <a:lnTo>
                    <a:pt x="239" y="1339"/>
                  </a:lnTo>
                  <a:lnTo>
                    <a:pt x="245" y="1350"/>
                  </a:lnTo>
                  <a:lnTo>
                    <a:pt x="245" y="1356"/>
                  </a:lnTo>
                  <a:lnTo>
                    <a:pt x="245" y="1367"/>
                  </a:lnTo>
                  <a:lnTo>
                    <a:pt x="250" y="1378"/>
                  </a:lnTo>
                  <a:lnTo>
                    <a:pt x="250" y="1384"/>
                  </a:lnTo>
                  <a:lnTo>
                    <a:pt x="255" y="1395"/>
                  </a:lnTo>
                  <a:lnTo>
                    <a:pt x="255" y="1401"/>
                  </a:lnTo>
                  <a:lnTo>
                    <a:pt x="255" y="1412"/>
                  </a:lnTo>
                  <a:lnTo>
                    <a:pt x="260" y="1423"/>
                  </a:lnTo>
                  <a:lnTo>
                    <a:pt x="260" y="1429"/>
                  </a:lnTo>
                  <a:lnTo>
                    <a:pt x="260" y="1440"/>
                  </a:lnTo>
                  <a:lnTo>
                    <a:pt x="265" y="1446"/>
                  </a:lnTo>
                  <a:lnTo>
                    <a:pt x="265" y="1457"/>
                  </a:lnTo>
                  <a:lnTo>
                    <a:pt x="271" y="1463"/>
                  </a:lnTo>
                  <a:lnTo>
                    <a:pt x="271" y="1474"/>
                  </a:lnTo>
                  <a:lnTo>
                    <a:pt x="271" y="1479"/>
                  </a:lnTo>
                  <a:lnTo>
                    <a:pt x="276" y="1491"/>
                  </a:lnTo>
                  <a:lnTo>
                    <a:pt x="276" y="1502"/>
                  </a:lnTo>
                  <a:lnTo>
                    <a:pt x="281" y="1508"/>
                  </a:lnTo>
                  <a:lnTo>
                    <a:pt x="281" y="1519"/>
                  </a:lnTo>
                  <a:lnTo>
                    <a:pt x="281" y="1524"/>
                  </a:lnTo>
                  <a:lnTo>
                    <a:pt x="286" y="1536"/>
                  </a:lnTo>
                  <a:lnTo>
                    <a:pt x="286" y="1541"/>
                  </a:lnTo>
                  <a:lnTo>
                    <a:pt x="291" y="1553"/>
                  </a:lnTo>
                  <a:lnTo>
                    <a:pt x="291" y="1558"/>
                  </a:lnTo>
                  <a:lnTo>
                    <a:pt x="291" y="1564"/>
                  </a:lnTo>
                  <a:lnTo>
                    <a:pt x="297" y="1575"/>
                  </a:lnTo>
                  <a:lnTo>
                    <a:pt x="297" y="1581"/>
                  </a:lnTo>
                  <a:lnTo>
                    <a:pt x="297" y="1592"/>
                  </a:lnTo>
                  <a:lnTo>
                    <a:pt x="302" y="1598"/>
                  </a:lnTo>
                  <a:lnTo>
                    <a:pt x="302" y="1609"/>
                  </a:lnTo>
                  <a:lnTo>
                    <a:pt x="307" y="1614"/>
                  </a:lnTo>
                  <a:lnTo>
                    <a:pt x="307" y="1626"/>
                  </a:lnTo>
                  <a:lnTo>
                    <a:pt x="307" y="1631"/>
                  </a:lnTo>
                  <a:lnTo>
                    <a:pt x="312" y="1637"/>
                  </a:lnTo>
                  <a:lnTo>
                    <a:pt x="312" y="1648"/>
                  </a:lnTo>
                  <a:lnTo>
                    <a:pt x="317" y="1654"/>
                  </a:lnTo>
                  <a:lnTo>
                    <a:pt x="317" y="1665"/>
                  </a:lnTo>
                  <a:lnTo>
                    <a:pt x="317" y="1671"/>
                  </a:lnTo>
                  <a:lnTo>
                    <a:pt x="322" y="1676"/>
                  </a:lnTo>
                  <a:lnTo>
                    <a:pt x="322" y="1688"/>
                  </a:lnTo>
                  <a:lnTo>
                    <a:pt x="328" y="1693"/>
                  </a:lnTo>
                  <a:lnTo>
                    <a:pt x="328" y="1704"/>
                  </a:lnTo>
                  <a:lnTo>
                    <a:pt x="328" y="1710"/>
                  </a:lnTo>
                  <a:lnTo>
                    <a:pt x="333" y="1716"/>
                  </a:lnTo>
                  <a:lnTo>
                    <a:pt x="333" y="1727"/>
                  </a:lnTo>
                  <a:lnTo>
                    <a:pt x="333" y="1733"/>
                  </a:lnTo>
                  <a:lnTo>
                    <a:pt x="338" y="1738"/>
                  </a:lnTo>
                  <a:lnTo>
                    <a:pt x="338" y="1749"/>
                  </a:lnTo>
                  <a:lnTo>
                    <a:pt x="343" y="1755"/>
                  </a:lnTo>
                  <a:lnTo>
                    <a:pt x="343" y="1761"/>
                  </a:lnTo>
                  <a:lnTo>
                    <a:pt x="343" y="1772"/>
                  </a:lnTo>
                  <a:lnTo>
                    <a:pt x="348" y="1778"/>
                  </a:lnTo>
                  <a:lnTo>
                    <a:pt x="348" y="1783"/>
                  </a:lnTo>
                  <a:lnTo>
                    <a:pt x="354" y="1794"/>
                  </a:lnTo>
                  <a:lnTo>
                    <a:pt x="354" y="1800"/>
                  </a:lnTo>
                  <a:lnTo>
                    <a:pt x="354" y="1806"/>
                  </a:lnTo>
                  <a:lnTo>
                    <a:pt x="359" y="1811"/>
                  </a:lnTo>
                  <a:lnTo>
                    <a:pt x="359" y="1823"/>
                  </a:lnTo>
                  <a:lnTo>
                    <a:pt x="364" y="1828"/>
                  </a:lnTo>
                  <a:lnTo>
                    <a:pt x="364" y="1834"/>
                  </a:lnTo>
                  <a:lnTo>
                    <a:pt x="364" y="1839"/>
                  </a:lnTo>
                  <a:lnTo>
                    <a:pt x="369" y="1851"/>
                  </a:lnTo>
                  <a:lnTo>
                    <a:pt x="369" y="1856"/>
                  </a:lnTo>
                  <a:lnTo>
                    <a:pt x="369" y="1862"/>
                  </a:lnTo>
                  <a:lnTo>
                    <a:pt x="374" y="1868"/>
                  </a:lnTo>
                  <a:lnTo>
                    <a:pt x="374" y="1879"/>
                  </a:lnTo>
                  <a:lnTo>
                    <a:pt x="380" y="1884"/>
                  </a:lnTo>
                  <a:lnTo>
                    <a:pt x="380" y="1890"/>
                  </a:lnTo>
                  <a:lnTo>
                    <a:pt x="380" y="1896"/>
                  </a:lnTo>
                  <a:lnTo>
                    <a:pt x="385" y="1901"/>
                  </a:lnTo>
                  <a:lnTo>
                    <a:pt x="385" y="1913"/>
                  </a:lnTo>
                  <a:lnTo>
                    <a:pt x="390" y="1918"/>
                  </a:lnTo>
                  <a:lnTo>
                    <a:pt x="390" y="1924"/>
                  </a:lnTo>
                  <a:lnTo>
                    <a:pt x="390" y="1929"/>
                  </a:lnTo>
                  <a:lnTo>
                    <a:pt x="395" y="1935"/>
                  </a:lnTo>
                  <a:lnTo>
                    <a:pt x="395" y="1941"/>
                  </a:lnTo>
                  <a:lnTo>
                    <a:pt x="400" y="1952"/>
                  </a:lnTo>
                  <a:lnTo>
                    <a:pt x="400" y="1958"/>
                  </a:lnTo>
                  <a:lnTo>
                    <a:pt x="400" y="1963"/>
                  </a:lnTo>
                  <a:lnTo>
                    <a:pt x="406" y="1969"/>
                  </a:lnTo>
                  <a:lnTo>
                    <a:pt x="406" y="1974"/>
                  </a:lnTo>
                  <a:lnTo>
                    <a:pt x="406" y="1980"/>
                  </a:lnTo>
                  <a:lnTo>
                    <a:pt x="411" y="1986"/>
                  </a:lnTo>
                  <a:lnTo>
                    <a:pt x="411" y="1991"/>
                  </a:lnTo>
                  <a:lnTo>
                    <a:pt x="416" y="2003"/>
                  </a:lnTo>
                  <a:lnTo>
                    <a:pt x="416" y="2008"/>
                  </a:lnTo>
                  <a:lnTo>
                    <a:pt x="416" y="2014"/>
                  </a:lnTo>
                  <a:lnTo>
                    <a:pt x="421" y="2019"/>
                  </a:lnTo>
                  <a:lnTo>
                    <a:pt x="421" y="2025"/>
                  </a:lnTo>
                  <a:lnTo>
                    <a:pt x="426" y="2031"/>
                  </a:lnTo>
                  <a:lnTo>
                    <a:pt x="426" y="2036"/>
                  </a:lnTo>
                  <a:lnTo>
                    <a:pt x="426" y="2042"/>
                  </a:lnTo>
                  <a:lnTo>
                    <a:pt x="432" y="2048"/>
                  </a:lnTo>
                  <a:lnTo>
                    <a:pt x="432" y="2053"/>
                  </a:lnTo>
                  <a:lnTo>
                    <a:pt x="437" y="2059"/>
                  </a:lnTo>
                  <a:lnTo>
                    <a:pt x="437" y="2064"/>
                  </a:lnTo>
                  <a:lnTo>
                    <a:pt x="437" y="2070"/>
                  </a:lnTo>
                  <a:lnTo>
                    <a:pt x="442" y="2076"/>
                  </a:lnTo>
                  <a:lnTo>
                    <a:pt x="442" y="2081"/>
                  </a:lnTo>
                  <a:lnTo>
                    <a:pt x="442" y="2087"/>
                  </a:lnTo>
                  <a:lnTo>
                    <a:pt x="447" y="2093"/>
                  </a:lnTo>
                  <a:lnTo>
                    <a:pt x="447" y="2098"/>
                  </a:lnTo>
                  <a:lnTo>
                    <a:pt x="452" y="2104"/>
                  </a:lnTo>
                  <a:lnTo>
                    <a:pt x="452" y="2109"/>
                  </a:lnTo>
                  <a:lnTo>
                    <a:pt x="452" y="2115"/>
                  </a:lnTo>
                  <a:lnTo>
                    <a:pt x="458" y="2121"/>
                  </a:lnTo>
                  <a:lnTo>
                    <a:pt x="458" y="2126"/>
                  </a:lnTo>
                  <a:lnTo>
                    <a:pt x="463" y="2132"/>
                  </a:lnTo>
                  <a:lnTo>
                    <a:pt x="463" y="2138"/>
                  </a:lnTo>
                  <a:lnTo>
                    <a:pt x="463" y="2143"/>
                  </a:lnTo>
                  <a:lnTo>
                    <a:pt x="468" y="2149"/>
                  </a:lnTo>
                  <a:lnTo>
                    <a:pt x="468" y="2154"/>
                  </a:lnTo>
                  <a:lnTo>
                    <a:pt x="473" y="2160"/>
                  </a:lnTo>
                  <a:lnTo>
                    <a:pt x="473" y="2166"/>
                  </a:lnTo>
                  <a:lnTo>
                    <a:pt x="473" y="2171"/>
                  </a:lnTo>
                  <a:lnTo>
                    <a:pt x="478" y="2177"/>
                  </a:lnTo>
                  <a:lnTo>
                    <a:pt x="478" y="2183"/>
                  </a:lnTo>
                  <a:lnTo>
                    <a:pt x="484" y="2188"/>
                  </a:lnTo>
                  <a:lnTo>
                    <a:pt x="484" y="2194"/>
                  </a:lnTo>
                  <a:lnTo>
                    <a:pt x="489" y="2199"/>
                  </a:lnTo>
                  <a:lnTo>
                    <a:pt x="489" y="2205"/>
                  </a:lnTo>
                  <a:lnTo>
                    <a:pt x="489" y="2211"/>
                  </a:lnTo>
                  <a:lnTo>
                    <a:pt x="494" y="2216"/>
                  </a:lnTo>
                  <a:lnTo>
                    <a:pt x="494" y="2222"/>
                  </a:lnTo>
                  <a:lnTo>
                    <a:pt x="499" y="2222"/>
                  </a:lnTo>
                  <a:lnTo>
                    <a:pt x="499" y="2228"/>
                  </a:lnTo>
                  <a:lnTo>
                    <a:pt x="499" y="2233"/>
                  </a:lnTo>
                  <a:lnTo>
                    <a:pt x="504" y="2239"/>
                  </a:lnTo>
                  <a:lnTo>
                    <a:pt x="504" y="2244"/>
                  </a:lnTo>
                  <a:lnTo>
                    <a:pt x="504" y="2250"/>
                  </a:lnTo>
                  <a:lnTo>
                    <a:pt x="510" y="2250"/>
                  </a:lnTo>
                  <a:lnTo>
                    <a:pt x="510" y="2256"/>
                  </a:lnTo>
                  <a:lnTo>
                    <a:pt x="515" y="2261"/>
                  </a:lnTo>
                  <a:lnTo>
                    <a:pt x="515" y="2267"/>
                  </a:lnTo>
                  <a:lnTo>
                    <a:pt x="520" y="2273"/>
                  </a:lnTo>
                  <a:lnTo>
                    <a:pt x="520" y="2278"/>
                  </a:lnTo>
                  <a:lnTo>
                    <a:pt x="525" y="2284"/>
                  </a:lnTo>
                  <a:lnTo>
                    <a:pt x="525" y="2289"/>
                  </a:lnTo>
                  <a:lnTo>
                    <a:pt x="530" y="2295"/>
                  </a:lnTo>
                  <a:lnTo>
                    <a:pt x="530" y="2301"/>
                  </a:lnTo>
                  <a:lnTo>
                    <a:pt x="536" y="2306"/>
                  </a:lnTo>
                  <a:lnTo>
                    <a:pt x="536" y="2312"/>
                  </a:lnTo>
                  <a:lnTo>
                    <a:pt x="541" y="2318"/>
                  </a:lnTo>
                  <a:lnTo>
                    <a:pt x="541" y="2323"/>
                  </a:lnTo>
                  <a:lnTo>
                    <a:pt x="546" y="2329"/>
                  </a:lnTo>
                  <a:lnTo>
                    <a:pt x="546" y="2334"/>
                  </a:lnTo>
                  <a:lnTo>
                    <a:pt x="551" y="2334"/>
                  </a:lnTo>
                  <a:lnTo>
                    <a:pt x="551" y="2340"/>
                  </a:lnTo>
                  <a:lnTo>
                    <a:pt x="551" y="2346"/>
                  </a:lnTo>
                  <a:lnTo>
                    <a:pt x="556" y="2346"/>
                  </a:lnTo>
                  <a:lnTo>
                    <a:pt x="556" y="2351"/>
                  </a:lnTo>
                  <a:lnTo>
                    <a:pt x="562" y="2357"/>
                  </a:lnTo>
                  <a:lnTo>
                    <a:pt x="562" y="2363"/>
                  </a:lnTo>
                  <a:lnTo>
                    <a:pt x="567" y="2363"/>
                  </a:lnTo>
                  <a:lnTo>
                    <a:pt x="567" y="2368"/>
                  </a:lnTo>
                  <a:lnTo>
                    <a:pt x="572" y="2374"/>
                  </a:lnTo>
                  <a:lnTo>
                    <a:pt x="572" y="2379"/>
                  </a:lnTo>
                  <a:lnTo>
                    <a:pt x="577" y="2385"/>
                  </a:lnTo>
                  <a:lnTo>
                    <a:pt x="577" y="2391"/>
                  </a:lnTo>
                  <a:lnTo>
                    <a:pt x="582" y="2391"/>
                  </a:lnTo>
                  <a:lnTo>
                    <a:pt x="582" y="2396"/>
                  </a:lnTo>
                  <a:lnTo>
                    <a:pt x="587" y="2402"/>
                  </a:lnTo>
                  <a:lnTo>
                    <a:pt x="587" y="2408"/>
                  </a:lnTo>
                  <a:lnTo>
                    <a:pt x="593" y="2408"/>
                  </a:lnTo>
                  <a:lnTo>
                    <a:pt x="593" y="2413"/>
                  </a:lnTo>
                  <a:lnTo>
                    <a:pt x="598" y="2413"/>
                  </a:lnTo>
                  <a:lnTo>
                    <a:pt x="598" y="2419"/>
                  </a:lnTo>
                  <a:lnTo>
                    <a:pt x="603" y="2424"/>
                  </a:lnTo>
                  <a:lnTo>
                    <a:pt x="608" y="2430"/>
                  </a:lnTo>
                  <a:lnTo>
                    <a:pt x="608" y="2436"/>
                  </a:lnTo>
                  <a:lnTo>
                    <a:pt x="613" y="2436"/>
                  </a:lnTo>
                  <a:lnTo>
                    <a:pt x="613" y="2441"/>
                  </a:lnTo>
                  <a:lnTo>
                    <a:pt x="619" y="2447"/>
                  </a:lnTo>
                  <a:lnTo>
                    <a:pt x="624" y="2453"/>
                  </a:lnTo>
                  <a:lnTo>
                    <a:pt x="624" y="2458"/>
                  </a:lnTo>
                  <a:lnTo>
                    <a:pt x="629" y="2458"/>
                  </a:lnTo>
                  <a:lnTo>
                    <a:pt x="629" y="2464"/>
                  </a:lnTo>
                  <a:lnTo>
                    <a:pt x="634" y="2464"/>
                  </a:lnTo>
                  <a:lnTo>
                    <a:pt x="634" y="2469"/>
                  </a:lnTo>
                  <a:lnTo>
                    <a:pt x="639" y="2469"/>
                  </a:lnTo>
                  <a:lnTo>
                    <a:pt x="639" y="2475"/>
                  </a:lnTo>
                  <a:lnTo>
                    <a:pt x="645" y="2475"/>
                  </a:lnTo>
                  <a:lnTo>
                    <a:pt x="645" y="2481"/>
                  </a:lnTo>
                  <a:lnTo>
                    <a:pt x="650" y="2481"/>
                  </a:lnTo>
                  <a:lnTo>
                    <a:pt x="650" y="2486"/>
                  </a:lnTo>
                  <a:lnTo>
                    <a:pt x="655" y="2486"/>
                  </a:lnTo>
                  <a:lnTo>
                    <a:pt x="655" y="2492"/>
                  </a:lnTo>
                  <a:lnTo>
                    <a:pt x="660" y="2492"/>
                  </a:lnTo>
                  <a:lnTo>
                    <a:pt x="660" y="2498"/>
                  </a:lnTo>
                  <a:lnTo>
                    <a:pt x="665" y="2498"/>
                  </a:lnTo>
                  <a:lnTo>
                    <a:pt x="671" y="2503"/>
                  </a:lnTo>
                  <a:lnTo>
                    <a:pt x="676" y="2509"/>
                  </a:lnTo>
                  <a:lnTo>
                    <a:pt x="681" y="2509"/>
                  </a:lnTo>
                  <a:lnTo>
                    <a:pt x="681" y="2514"/>
                  </a:lnTo>
                  <a:lnTo>
                    <a:pt x="686" y="2514"/>
                  </a:lnTo>
                  <a:lnTo>
                    <a:pt x="686" y="2520"/>
                  </a:lnTo>
                  <a:lnTo>
                    <a:pt x="691" y="2520"/>
                  </a:lnTo>
                  <a:lnTo>
                    <a:pt x="697" y="2520"/>
                  </a:lnTo>
                  <a:lnTo>
                    <a:pt x="697" y="2526"/>
                  </a:lnTo>
                  <a:lnTo>
                    <a:pt x="702" y="2526"/>
                  </a:lnTo>
                  <a:lnTo>
                    <a:pt x="707" y="2531"/>
                  </a:lnTo>
                  <a:lnTo>
                    <a:pt x="712" y="2531"/>
                  </a:lnTo>
                  <a:lnTo>
                    <a:pt x="717" y="2531"/>
                  </a:lnTo>
                  <a:lnTo>
                    <a:pt x="717" y="2537"/>
                  </a:lnTo>
                  <a:lnTo>
                    <a:pt x="723" y="2537"/>
                  </a:lnTo>
                  <a:lnTo>
                    <a:pt x="728" y="2537"/>
                  </a:lnTo>
                  <a:lnTo>
                    <a:pt x="728" y="2543"/>
                  </a:lnTo>
                  <a:lnTo>
                    <a:pt x="733" y="2543"/>
                  </a:lnTo>
                  <a:lnTo>
                    <a:pt x="738" y="2543"/>
                  </a:lnTo>
                  <a:lnTo>
                    <a:pt x="743" y="2543"/>
                  </a:lnTo>
                  <a:lnTo>
                    <a:pt x="749" y="2548"/>
                  </a:lnTo>
                  <a:lnTo>
                    <a:pt x="754" y="2548"/>
                  </a:lnTo>
                  <a:lnTo>
                    <a:pt x="759" y="2548"/>
                  </a:lnTo>
                  <a:lnTo>
                    <a:pt x="764" y="2548"/>
                  </a:lnTo>
                  <a:lnTo>
                    <a:pt x="769" y="2548"/>
                  </a:lnTo>
                  <a:lnTo>
                    <a:pt x="775" y="2548"/>
                  </a:lnTo>
                  <a:lnTo>
                    <a:pt x="780" y="2548"/>
                  </a:lnTo>
                  <a:lnTo>
                    <a:pt x="785" y="2548"/>
                  </a:lnTo>
                  <a:lnTo>
                    <a:pt x="790" y="2548"/>
                  </a:lnTo>
                  <a:lnTo>
                    <a:pt x="795" y="2548"/>
                  </a:lnTo>
                  <a:lnTo>
                    <a:pt x="801" y="2543"/>
                  </a:lnTo>
                  <a:lnTo>
                    <a:pt x="806" y="2543"/>
                  </a:lnTo>
                  <a:lnTo>
                    <a:pt x="811" y="2543"/>
                  </a:lnTo>
                  <a:lnTo>
                    <a:pt x="816" y="2543"/>
                  </a:lnTo>
                  <a:lnTo>
                    <a:pt x="816" y="2537"/>
                  </a:lnTo>
                  <a:lnTo>
                    <a:pt x="821" y="2537"/>
                  </a:lnTo>
                  <a:lnTo>
                    <a:pt x="826" y="2537"/>
                  </a:lnTo>
                  <a:lnTo>
                    <a:pt x="832" y="2531"/>
                  </a:lnTo>
                  <a:lnTo>
                    <a:pt x="837" y="2531"/>
                  </a:lnTo>
                  <a:lnTo>
                    <a:pt x="842" y="2531"/>
                  </a:lnTo>
                  <a:lnTo>
                    <a:pt x="842" y="2526"/>
                  </a:lnTo>
                  <a:lnTo>
                    <a:pt x="847" y="2526"/>
                  </a:lnTo>
                  <a:lnTo>
                    <a:pt x="852" y="2520"/>
                  </a:lnTo>
                  <a:lnTo>
                    <a:pt x="858" y="2520"/>
                  </a:lnTo>
                  <a:lnTo>
                    <a:pt x="858" y="2514"/>
                  </a:lnTo>
                  <a:lnTo>
                    <a:pt x="863" y="2514"/>
                  </a:lnTo>
                  <a:lnTo>
                    <a:pt x="868" y="2509"/>
                  </a:lnTo>
                  <a:lnTo>
                    <a:pt x="873" y="2503"/>
                  </a:lnTo>
                  <a:lnTo>
                    <a:pt x="878" y="2503"/>
                  </a:lnTo>
                  <a:lnTo>
                    <a:pt x="878" y="2498"/>
                  </a:lnTo>
                  <a:lnTo>
                    <a:pt x="884" y="2498"/>
                  </a:lnTo>
                  <a:lnTo>
                    <a:pt x="884" y="2492"/>
                  </a:lnTo>
                  <a:lnTo>
                    <a:pt x="889" y="2492"/>
                  </a:lnTo>
                  <a:lnTo>
                    <a:pt x="889" y="2486"/>
                  </a:lnTo>
                  <a:lnTo>
                    <a:pt x="894" y="2486"/>
                  </a:lnTo>
                  <a:lnTo>
                    <a:pt x="894" y="2481"/>
                  </a:lnTo>
                  <a:lnTo>
                    <a:pt x="899" y="2481"/>
                  </a:lnTo>
                  <a:lnTo>
                    <a:pt x="904" y="2475"/>
                  </a:lnTo>
                  <a:lnTo>
                    <a:pt x="904" y="2469"/>
                  </a:lnTo>
                  <a:lnTo>
                    <a:pt x="910" y="2469"/>
                  </a:lnTo>
                  <a:lnTo>
                    <a:pt x="910" y="2464"/>
                  </a:lnTo>
                  <a:lnTo>
                    <a:pt x="915" y="2464"/>
                  </a:lnTo>
                  <a:lnTo>
                    <a:pt x="915" y="2458"/>
                  </a:lnTo>
                  <a:lnTo>
                    <a:pt x="920" y="2458"/>
                  </a:lnTo>
                  <a:lnTo>
                    <a:pt x="920" y="2453"/>
                  </a:lnTo>
                  <a:lnTo>
                    <a:pt x="925" y="2453"/>
                  </a:lnTo>
                  <a:lnTo>
                    <a:pt x="925" y="2447"/>
                  </a:lnTo>
                  <a:lnTo>
                    <a:pt x="930" y="2441"/>
                  </a:lnTo>
                  <a:lnTo>
                    <a:pt x="930" y="2436"/>
                  </a:lnTo>
                  <a:lnTo>
                    <a:pt x="936" y="2436"/>
                  </a:lnTo>
                  <a:lnTo>
                    <a:pt x="936" y="2430"/>
                  </a:lnTo>
                  <a:lnTo>
                    <a:pt x="941" y="2430"/>
                  </a:lnTo>
                  <a:lnTo>
                    <a:pt x="941" y="2424"/>
                  </a:lnTo>
                  <a:lnTo>
                    <a:pt x="946" y="2419"/>
                  </a:lnTo>
                  <a:lnTo>
                    <a:pt x="951" y="2413"/>
                  </a:lnTo>
                  <a:lnTo>
                    <a:pt x="951" y="2408"/>
                  </a:lnTo>
                  <a:lnTo>
                    <a:pt x="956" y="2408"/>
                  </a:lnTo>
                  <a:lnTo>
                    <a:pt x="956" y="2402"/>
                  </a:lnTo>
                  <a:lnTo>
                    <a:pt x="962" y="2402"/>
                  </a:lnTo>
                  <a:lnTo>
                    <a:pt x="962" y="2396"/>
                  </a:lnTo>
                  <a:lnTo>
                    <a:pt x="962" y="2391"/>
                  </a:lnTo>
                  <a:lnTo>
                    <a:pt x="967" y="2391"/>
                  </a:lnTo>
                  <a:lnTo>
                    <a:pt x="967" y="2385"/>
                  </a:lnTo>
                  <a:lnTo>
                    <a:pt x="972" y="2379"/>
                  </a:lnTo>
                  <a:lnTo>
                    <a:pt x="972" y="2374"/>
                  </a:lnTo>
                  <a:lnTo>
                    <a:pt x="977" y="2374"/>
                  </a:lnTo>
                  <a:lnTo>
                    <a:pt x="977" y="2368"/>
                  </a:lnTo>
                  <a:lnTo>
                    <a:pt x="977" y="2363"/>
                  </a:lnTo>
                  <a:lnTo>
                    <a:pt x="982" y="236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256" name="Freeform 5"/>
            <p:cNvSpPr>
              <a:spLocks/>
            </p:cNvSpPr>
            <p:nvPr/>
          </p:nvSpPr>
          <p:spPr bwMode="auto">
            <a:xfrm>
              <a:off x="3198" y="-218"/>
              <a:ext cx="562" cy="2363"/>
            </a:xfrm>
            <a:custGeom>
              <a:avLst/>
              <a:gdLst>
                <a:gd name="T0" fmla="*/ 6 w 562"/>
                <a:gd name="T1" fmla="*/ 2346 h 2363"/>
                <a:gd name="T2" fmla="*/ 21 w 562"/>
                <a:gd name="T3" fmla="*/ 2323 h 2363"/>
                <a:gd name="T4" fmla="*/ 32 w 562"/>
                <a:gd name="T5" fmla="*/ 2301 h 2363"/>
                <a:gd name="T6" fmla="*/ 42 w 562"/>
                <a:gd name="T7" fmla="*/ 2273 h 2363"/>
                <a:gd name="T8" fmla="*/ 58 w 562"/>
                <a:gd name="T9" fmla="*/ 2244 h 2363"/>
                <a:gd name="T10" fmla="*/ 68 w 562"/>
                <a:gd name="T11" fmla="*/ 2216 h 2363"/>
                <a:gd name="T12" fmla="*/ 78 w 562"/>
                <a:gd name="T13" fmla="*/ 2188 h 2363"/>
                <a:gd name="T14" fmla="*/ 89 w 562"/>
                <a:gd name="T15" fmla="*/ 2166 h 2363"/>
                <a:gd name="T16" fmla="*/ 99 w 562"/>
                <a:gd name="T17" fmla="*/ 2138 h 2363"/>
                <a:gd name="T18" fmla="*/ 109 w 562"/>
                <a:gd name="T19" fmla="*/ 2109 h 2363"/>
                <a:gd name="T20" fmla="*/ 120 w 562"/>
                <a:gd name="T21" fmla="*/ 2081 h 2363"/>
                <a:gd name="T22" fmla="*/ 130 w 562"/>
                <a:gd name="T23" fmla="*/ 2053 h 2363"/>
                <a:gd name="T24" fmla="*/ 141 w 562"/>
                <a:gd name="T25" fmla="*/ 2025 h 2363"/>
                <a:gd name="T26" fmla="*/ 151 w 562"/>
                <a:gd name="T27" fmla="*/ 1991 h 2363"/>
                <a:gd name="T28" fmla="*/ 161 w 562"/>
                <a:gd name="T29" fmla="*/ 1963 h 2363"/>
                <a:gd name="T30" fmla="*/ 172 w 562"/>
                <a:gd name="T31" fmla="*/ 1929 h 2363"/>
                <a:gd name="T32" fmla="*/ 182 w 562"/>
                <a:gd name="T33" fmla="*/ 1896 h 2363"/>
                <a:gd name="T34" fmla="*/ 193 w 562"/>
                <a:gd name="T35" fmla="*/ 1862 h 2363"/>
                <a:gd name="T36" fmla="*/ 203 w 562"/>
                <a:gd name="T37" fmla="*/ 1828 h 2363"/>
                <a:gd name="T38" fmla="*/ 213 w 562"/>
                <a:gd name="T39" fmla="*/ 1789 h 2363"/>
                <a:gd name="T40" fmla="*/ 224 w 562"/>
                <a:gd name="T41" fmla="*/ 1755 h 2363"/>
                <a:gd name="T42" fmla="*/ 229 w 562"/>
                <a:gd name="T43" fmla="*/ 1716 h 2363"/>
                <a:gd name="T44" fmla="*/ 239 w 562"/>
                <a:gd name="T45" fmla="*/ 1676 h 2363"/>
                <a:gd name="T46" fmla="*/ 250 w 562"/>
                <a:gd name="T47" fmla="*/ 1637 h 2363"/>
                <a:gd name="T48" fmla="*/ 260 w 562"/>
                <a:gd name="T49" fmla="*/ 1598 h 2363"/>
                <a:gd name="T50" fmla="*/ 271 w 562"/>
                <a:gd name="T51" fmla="*/ 1558 h 2363"/>
                <a:gd name="T52" fmla="*/ 281 w 562"/>
                <a:gd name="T53" fmla="*/ 1519 h 2363"/>
                <a:gd name="T54" fmla="*/ 291 w 562"/>
                <a:gd name="T55" fmla="*/ 1474 h 2363"/>
                <a:gd name="T56" fmla="*/ 302 w 562"/>
                <a:gd name="T57" fmla="*/ 1429 h 2363"/>
                <a:gd name="T58" fmla="*/ 312 w 562"/>
                <a:gd name="T59" fmla="*/ 1384 h 2363"/>
                <a:gd name="T60" fmla="*/ 323 w 562"/>
                <a:gd name="T61" fmla="*/ 1339 h 2363"/>
                <a:gd name="T62" fmla="*/ 333 w 562"/>
                <a:gd name="T63" fmla="*/ 1294 h 2363"/>
                <a:gd name="T64" fmla="*/ 343 w 562"/>
                <a:gd name="T65" fmla="*/ 1249 h 2363"/>
                <a:gd name="T66" fmla="*/ 354 w 562"/>
                <a:gd name="T67" fmla="*/ 1198 h 2363"/>
                <a:gd name="T68" fmla="*/ 364 w 562"/>
                <a:gd name="T69" fmla="*/ 1148 h 2363"/>
                <a:gd name="T70" fmla="*/ 374 w 562"/>
                <a:gd name="T71" fmla="*/ 1097 h 2363"/>
                <a:gd name="T72" fmla="*/ 385 w 562"/>
                <a:gd name="T73" fmla="*/ 1046 h 2363"/>
                <a:gd name="T74" fmla="*/ 395 w 562"/>
                <a:gd name="T75" fmla="*/ 996 h 2363"/>
                <a:gd name="T76" fmla="*/ 406 w 562"/>
                <a:gd name="T77" fmla="*/ 945 h 2363"/>
                <a:gd name="T78" fmla="*/ 411 w 562"/>
                <a:gd name="T79" fmla="*/ 895 h 2363"/>
                <a:gd name="T80" fmla="*/ 421 w 562"/>
                <a:gd name="T81" fmla="*/ 838 h 2363"/>
                <a:gd name="T82" fmla="*/ 432 w 562"/>
                <a:gd name="T83" fmla="*/ 782 h 2363"/>
                <a:gd name="T84" fmla="*/ 442 w 562"/>
                <a:gd name="T85" fmla="*/ 726 h 2363"/>
                <a:gd name="T86" fmla="*/ 452 w 562"/>
                <a:gd name="T87" fmla="*/ 670 h 2363"/>
                <a:gd name="T88" fmla="*/ 463 w 562"/>
                <a:gd name="T89" fmla="*/ 613 h 2363"/>
                <a:gd name="T90" fmla="*/ 473 w 562"/>
                <a:gd name="T91" fmla="*/ 551 h 2363"/>
                <a:gd name="T92" fmla="*/ 484 w 562"/>
                <a:gd name="T93" fmla="*/ 495 h 2363"/>
                <a:gd name="T94" fmla="*/ 494 w 562"/>
                <a:gd name="T95" fmla="*/ 433 h 2363"/>
                <a:gd name="T96" fmla="*/ 504 w 562"/>
                <a:gd name="T97" fmla="*/ 371 h 2363"/>
                <a:gd name="T98" fmla="*/ 515 w 562"/>
                <a:gd name="T99" fmla="*/ 310 h 2363"/>
                <a:gd name="T100" fmla="*/ 525 w 562"/>
                <a:gd name="T101" fmla="*/ 248 h 2363"/>
                <a:gd name="T102" fmla="*/ 536 w 562"/>
                <a:gd name="T103" fmla="*/ 186 h 2363"/>
                <a:gd name="T104" fmla="*/ 546 w 562"/>
                <a:gd name="T105" fmla="*/ 118 h 2363"/>
                <a:gd name="T106" fmla="*/ 556 w 562"/>
                <a:gd name="T107" fmla="*/ 56 h 23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2" h="2363">
                  <a:moveTo>
                    <a:pt x="0" y="2363"/>
                  </a:moveTo>
                  <a:lnTo>
                    <a:pt x="0" y="2357"/>
                  </a:lnTo>
                  <a:lnTo>
                    <a:pt x="6" y="2357"/>
                  </a:lnTo>
                  <a:lnTo>
                    <a:pt x="6" y="2351"/>
                  </a:lnTo>
                  <a:lnTo>
                    <a:pt x="6" y="2346"/>
                  </a:lnTo>
                  <a:lnTo>
                    <a:pt x="11" y="2346"/>
                  </a:lnTo>
                  <a:lnTo>
                    <a:pt x="11" y="2340"/>
                  </a:lnTo>
                  <a:lnTo>
                    <a:pt x="16" y="2334"/>
                  </a:lnTo>
                  <a:lnTo>
                    <a:pt x="16" y="2329"/>
                  </a:lnTo>
                  <a:lnTo>
                    <a:pt x="21" y="2323"/>
                  </a:lnTo>
                  <a:lnTo>
                    <a:pt x="21" y="2318"/>
                  </a:lnTo>
                  <a:lnTo>
                    <a:pt x="26" y="2312"/>
                  </a:lnTo>
                  <a:lnTo>
                    <a:pt x="26" y="2306"/>
                  </a:lnTo>
                  <a:lnTo>
                    <a:pt x="32" y="2306"/>
                  </a:lnTo>
                  <a:lnTo>
                    <a:pt x="32" y="2301"/>
                  </a:lnTo>
                  <a:lnTo>
                    <a:pt x="32" y="2295"/>
                  </a:lnTo>
                  <a:lnTo>
                    <a:pt x="37" y="2289"/>
                  </a:lnTo>
                  <a:lnTo>
                    <a:pt x="42" y="2284"/>
                  </a:lnTo>
                  <a:lnTo>
                    <a:pt x="42" y="2278"/>
                  </a:lnTo>
                  <a:lnTo>
                    <a:pt x="42" y="2273"/>
                  </a:lnTo>
                  <a:lnTo>
                    <a:pt x="47" y="2267"/>
                  </a:lnTo>
                  <a:lnTo>
                    <a:pt x="52" y="2261"/>
                  </a:lnTo>
                  <a:lnTo>
                    <a:pt x="52" y="2256"/>
                  </a:lnTo>
                  <a:lnTo>
                    <a:pt x="52" y="2250"/>
                  </a:lnTo>
                  <a:lnTo>
                    <a:pt x="58" y="2244"/>
                  </a:lnTo>
                  <a:lnTo>
                    <a:pt x="58" y="2239"/>
                  </a:lnTo>
                  <a:lnTo>
                    <a:pt x="63" y="2233"/>
                  </a:lnTo>
                  <a:lnTo>
                    <a:pt x="63" y="2228"/>
                  </a:lnTo>
                  <a:lnTo>
                    <a:pt x="68" y="2222"/>
                  </a:lnTo>
                  <a:lnTo>
                    <a:pt x="68" y="2216"/>
                  </a:lnTo>
                  <a:lnTo>
                    <a:pt x="73" y="2211"/>
                  </a:lnTo>
                  <a:lnTo>
                    <a:pt x="73" y="2205"/>
                  </a:lnTo>
                  <a:lnTo>
                    <a:pt x="78" y="2199"/>
                  </a:lnTo>
                  <a:lnTo>
                    <a:pt x="78" y="2194"/>
                  </a:lnTo>
                  <a:lnTo>
                    <a:pt x="78" y="2188"/>
                  </a:lnTo>
                  <a:lnTo>
                    <a:pt x="84" y="2183"/>
                  </a:lnTo>
                  <a:lnTo>
                    <a:pt x="84" y="2177"/>
                  </a:lnTo>
                  <a:lnTo>
                    <a:pt x="89" y="2177"/>
                  </a:lnTo>
                  <a:lnTo>
                    <a:pt x="89" y="2171"/>
                  </a:lnTo>
                  <a:lnTo>
                    <a:pt x="89" y="2166"/>
                  </a:lnTo>
                  <a:lnTo>
                    <a:pt x="94" y="2160"/>
                  </a:lnTo>
                  <a:lnTo>
                    <a:pt x="94" y="2154"/>
                  </a:lnTo>
                  <a:lnTo>
                    <a:pt x="94" y="2149"/>
                  </a:lnTo>
                  <a:lnTo>
                    <a:pt x="99" y="2143"/>
                  </a:lnTo>
                  <a:lnTo>
                    <a:pt x="99" y="2138"/>
                  </a:lnTo>
                  <a:lnTo>
                    <a:pt x="104" y="2132"/>
                  </a:lnTo>
                  <a:lnTo>
                    <a:pt x="104" y="2126"/>
                  </a:lnTo>
                  <a:lnTo>
                    <a:pt x="104" y="2121"/>
                  </a:lnTo>
                  <a:lnTo>
                    <a:pt x="109" y="2115"/>
                  </a:lnTo>
                  <a:lnTo>
                    <a:pt x="109" y="2109"/>
                  </a:lnTo>
                  <a:lnTo>
                    <a:pt x="115" y="2104"/>
                  </a:lnTo>
                  <a:lnTo>
                    <a:pt x="115" y="2098"/>
                  </a:lnTo>
                  <a:lnTo>
                    <a:pt x="115" y="2093"/>
                  </a:lnTo>
                  <a:lnTo>
                    <a:pt x="120" y="2087"/>
                  </a:lnTo>
                  <a:lnTo>
                    <a:pt x="120" y="2081"/>
                  </a:lnTo>
                  <a:lnTo>
                    <a:pt x="125" y="2076"/>
                  </a:lnTo>
                  <a:lnTo>
                    <a:pt x="125" y="2070"/>
                  </a:lnTo>
                  <a:lnTo>
                    <a:pt x="125" y="2064"/>
                  </a:lnTo>
                  <a:lnTo>
                    <a:pt x="130" y="2059"/>
                  </a:lnTo>
                  <a:lnTo>
                    <a:pt x="130" y="2053"/>
                  </a:lnTo>
                  <a:lnTo>
                    <a:pt x="130" y="2048"/>
                  </a:lnTo>
                  <a:lnTo>
                    <a:pt x="135" y="2042"/>
                  </a:lnTo>
                  <a:lnTo>
                    <a:pt x="135" y="2036"/>
                  </a:lnTo>
                  <a:lnTo>
                    <a:pt x="141" y="2031"/>
                  </a:lnTo>
                  <a:lnTo>
                    <a:pt x="141" y="2025"/>
                  </a:lnTo>
                  <a:lnTo>
                    <a:pt x="141" y="2019"/>
                  </a:lnTo>
                  <a:lnTo>
                    <a:pt x="146" y="2014"/>
                  </a:lnTo>
                  <a:lnTo>
                    <a:pt x="146" y="2008"/>
                  </a:lnTo>
                  <a:lnTo>
                    <a:pt x="151" y="2003"/>
                  </a:lnTo>
                  <a:lnTo>
                    <a:pt x="151" y="1991"/>
                  </a:lnTo>
                  <a:lnTo>
                    <a:pt x="151" y="1986"/>
                  </a:lnTo>
                  <a:lnTo>
                    <a:pt x="156" y="1980"/>
                  </a:lnTo>
                  <a:lnTo>
                    <a:pt x="156" y="1974"/>
                  </a:lnTo>
                  <a:lnTo>
                    <a:pt x="161" y="1969"/>
                  </a:lnTo>
                  <a:lnTo>
                    <a:pt x="161" y="1963"/>
                  </a:lnTo>
                  <a:lnTo>
                    <a:pt x="161" y="1958"/>
                  </a:lnTo>
                  <a:lnTo>
                    <a:pt x="167" y="1952"/>
                  </a:lnTo>
                  <a:lnTo>
                    <a:pt x="167" y="1941"/>
                  </a:lnTo>
                  <a:lnTo>
                    <a:pt x="167" y="1935"/>
                  </a:lnTo>
                  <a:lnTo>
                    <a:pt x="172" y="1929"/>
                  </a:lnTo>
                  <a:lnTo>
                    <a:pt x="172" y="1924"/>
                  </a:lnTo>
                  <a:lnTo>
                    <a:pt x="177" y="1918"/>
                  </a:lnTo>
                  <a:lnTo>
                    <a:pt x="177" y="1913"/>
                  </a:lnTo>
                  <a:lnTo>
                    <a:pt x="177" y="1901"/>
                  </a:lnTo>
                  <a:lnTo>
                    <a:pt x="182" y="1896"/>
                  </a:lnTo>
                  <a:lnTo>
                    <a:pt x="182" y="1890"/>
                  </a:lnTo>
                  <a:lnTo>
                    <a:pt x="187" y="1884"/>
                  </a:lnTo>
                  <a:lnTo>
                    <a:pt x="187" y="1879"/>
                  </a:lnTo>
                  <a:lnTo>
                    <a:pt x="187" y="1868"/>
                  </a:lnTo>
                  <a:lnTo>
                    <a:pt x="193" y="1862"/>
                  </a:lnTo>
                  <a:lnTo>
                    <a:pt x="193" y="1856"/>
                  </a:lnTo>
                  <a:lnTo>
                    <a:pt x="193" y="1851"/>
                  </a:lnTo>
                  <a:lnTo>
                    <a:pt x="198" y="1839"/>
                  </a:lnTo>
                  <a:lnTo>
                    <a:pt x="198" y="1834"/>
                  </a:lnTo>
                  <a:lnTo>
                    <a:pt x="203" y="1828"/>
                  </a:lnTo>
                  <a:lnTo>
                    <a:pt x="203" y="1823"/>
                  </a:lnTo>
                  <a:lnTo>
                    <a:pt x="203" y="1811"/>
                  </a:lnTo>
                  <a:lnTo>
                    <a:pt x="208" y="1806"/>
                  </a:lnTo>
                  <a:lnTo>
                    <a:pt x="208" y="1800"/>
                  </a:lnTo>
                  <a:lnTo>
                    <a:pt x="213" y="1789"/>
                  </a:lnTo>
                  <a:lnTo>
                    <a:pt x="213" y="1783"/>
                  </a:lnTo>
                  <a:lnTo>
                    <a:pt x="213" y="1778"/>
                  </a:lnTo>
                  <a:lnTo>
                    <a:pt x="219" y="1772"/>
                  </a:lnTo>
                  <a:lnTo>
                    <a:pt x="219" y="1761"/>
                  </a:lnTo>
                  <a:lnTo>
                    <a:pt x="224" y="1755"/>
                  </a:lnTo>
                  <a:lnTo>
                    <a:pt x="224" y="1749"/>
                  </a:lnTo>
                  <a:lnTo>
                    <a:pt x="224" y="1738"/>
                  </a:lnTo>
                  <a:lnTo>
                    <a:pt x="229" y="1733"/>
                  </a:lnTo>
                  <a:lnTo>
                    <a:pt x="229" y="1727"/>
                  </a:lnTo>
                  <a:lnTo>
                    <a:pt x="229" y="1716"/>
                  </a:lnTo>
                  <a:lnTo>
                    <a:pt x="234" y="1710"/>
                  </a:lnTo>
                  <a:lnTo>
                    <a:pt x="234" y="1704"/>
                  </a:lnTo>
                  <a:lnTo>
                    <a:pt x="239" y="1693"/>
                  </a:lnTo>
                  <a:lnTo>
                    <a:pt x="239" y="1688"/>
                  </a:lnTo>
                  <a:lnTo>
                    <a:pt x="239" y="1676"/>
                  </a:lnTo>
                  <a:lnTo>
                    <a:pt x="245" y="1671"/>
                  </a:lnTo>
                  <a:lnTo>
                    <a:pt x="245" y="1665"/>
                  </a:lnTo>
                  <a:lnTo>
                    <a:pt x="250" y="1654"/>
                  </a:lnTo>
                  <a:lnTo>
                    <a:pt x="250" y="1648"/>
                  </a:lnTo>
                  <a:lnTo>
                    <a:pt x="250" y="1637"/>
                  </a:lnTo>
                  <a:lnTo>
                    <a:pt x="255" y="1631"/>
                  </a:lnTo>
                  <a:lnTo>
                    <a:pt x="255" y="1626"/>
                  </a:lnTo>
                  <a:lnTo>
                    <a:pt x="260" y="1614"/>
                  </a:lnTo>
                  <a:lnTo>
                    <a:pt x="260" y="1609"/>
                  </a:lnTo>
                  <a:lnTo>
                    <a:pt x="260" y="1598"/>
                  </a:lnTo>
                  <a:lnTo>
                    <a:pt x="265" y="1592"/>
                  </a:lnTo>
                  <a:lnTo>
                    <a:pt x="265" y="1581"/>
                  </a:lnTo>
                  <a:lnTo>
                    <a:pt x="265" y="1575"/>
                  </a:lnTo>
                  <a:lnTo>
                    <a:pt x="271" y="1564"/>
                  </a:lnTo>
                  <a:lnTo>
                    <a:pt x="271" y="1558"/>
                  </a:lnTo>
                  <a:lnTo>
                    <a:pt x="276" y="1553"/>
                  </a:lnTo>
                  <a:lnTo>
                    <a:pt x="276" y="1541"/>
                  </a:lnTo>
                  <a:lnTo>
                    <a:pt x="276" y="1536"/>
                  </a:lnTo>
                  <a:lnTo>
                    <a:pt x="281" y="1524"/>
                  </a:lnTo>
                  <a:lnTo>
                    <a:pt x="281" y="1519"/>
                  </a:lnTo>
                  <a:lnTo>
                    <a:pt x="286" y="1508"/>
                  </a:lnTo>
                  <a:lnTo>
                    <a:pt x="286" y="1502"/>
                  </a:lnTo>
                  <a:lnTo>
                    <a:pt x="286" y="1491"/>
                  </a:lnTo>
                  <a:lnTo>
                    <a:pt x="291" y="1479"/>
                  </a:lnTo>
                  <a:lnTo>
                    <a:pt x="291" y="1474"/>
                  </a:lnTo>
                  <a:lnTo>
                    <a:pt x="297" y="1463"/>
                  </a:lnTo>
                  <a:lnTo>
                    <a:pt x="297" y="1457"/>
                  </a:lnTo>
                  <a:lnTo>
                    <a:pt x="297" y="1446"/>
                  </a:lnTo>
                  <a:lnTo>
                    <a:pt x="302" y="1440"/>
                  </a:lnTo>
                  <a:lnTo>
                    <a:pt x="302" y="1429"/>
                  </a:lnTo>
                  <a:lnTo>
                    <a:pt x="302" y="1423"/>
                  </a:lnTo>
                  <a:lnTo>
                    <a:pt x="307" y="1412"/>
                  </a:lnTo>
                  <a:lnTo>
                    <a:pt x="307" y="1401"/>
                  </a:lnTo>
                  <a:lnTo>
                    <a:pt x="312" y="1395"/>
                  </a:lnTo>
                  <a:lnTo>
                    <a:pt x="312" y="1384"/>
                  </a:lnTo>
                  <a:lnTo>
                    <a:pt x="312" y="1378"/>
                  </a:lnTo>
                  <a:lnTo>
                    <a:pt x="317" y="1367"/>
                  </a:lnTo>
                  <a:lnTo>
                    <a:pt x="317" y="1356"/>
                  </a:lnTo>
                  <a:lnTo>
                    <a:pt x="323" y="1350"/>
                  </a:lnTo>
                  <a:lnTo>
                    <a:pt x="323" y="1339"/>
                  </a:lnTo>
                  <a:lnTo>
                    <a:pt x="323" y="1333"/>
                  </a:lnTo>
                  <a:lnTo>
                    <a:pt x="328" y="1322"/>
                  </a:lnTo>
                  <a:lnTo>
                    <a:pt x="328" y="1311"/>
                  </a:lnTo>
                  <a:lnTo>
                    <a:pt x="333" y="1305"/>
                  </a:lnTo>
                  <a:lnTo>
                    <a:pt x="333" y="1294"/>
                  </a:lnTo>
                  <a:lnTo>
                    <a:pt x="333" y="1283"/>
                  </a:lnTo>
                  <a:lnTo>
                    <a:pt x="338" y="1277"/>
                  </a:lnTo>
                  <a:lnTo>
                    <a:pt x="338" y="1266"/>
                  </a:lnTo>
                  <a:lnTo>
                    <a:pt x="338" y="1255"/>
                  </a:lnTo>
                  <a:lnTo>
                    <a:pt x="343" y="1249"/>
                  </a:lnTo>
                  <a:lnTo>
                    <a:pt x="343" y="1238"/>
                  </a:lnTo>
                  <a:lnTo>
                    <a:pt x="349" y="1226"/>
                  </a:lnTo>
                  <a:lnTo>
                    <a:pt x="349" y="1215"/>
                  </a:lnTo>
                  <a:lnTo>
                    <a:pt x="349" y="1210"/>
                  </a:lnTo>
                  <a:lnTo>
                    <a:pt x="354" y="1198"/>
                  </a:lnTo>
                  <a:lnTo>
                    <a:pt x="354" y="1187"/>
                  </a:lnTo>
                  <a:lnTo>
                    <a:pt x="359" y="1181"/>
                  </a:lnTo>
                  <a:lnTo>
                    <a:pt x="359" y="1170"/>
                  </a:lnTo>
                  <a:lnTo>
                    <a:pt x="359" y="1159"/>
                  </a:lnTo>
                  <a:lnTo>
                    <a:pt x="364" y="1148"/>
                  </a:lnTo>
                  <a:lnTo>
                    <a:pt x="364" y="1142"/>
                  </a:lnTo>
                  <a:lnTo>
                    <a:pt x="369" y="1131"/>
                  </a:lnTo>
                  <a:lnTo>
                    <a:pt x="369" y="1120"/>
                  </a:lnTo>
                  <a:lnTo>
                    <a:pt x="369" y="1108"/>
                  </a:lnTo>
                  <a:lnTo>
                    <a:pt x="374" y="1097"/>
                  </a:lnTo>
                  <a:lnTo>
                    <a:pt x="374" y="1091"/>
                  </a:lnTo>
                  <a:lnTo>
                    <a:pt x="374" y="1080"/>
                  </a:lnTo>
                  <a:lnTo>
                    <a:pt x="380" y="1069"/>
                  </a:lnTo>
                  <a:lnTo>
                    <a:pt x="380" y="1058"/>
                  </a:lnTo>
                  <a:lnTo>
                    <a:pt x="385" y="1046"/>
                  </a:lnTo>
                  <a:lnTo>
                    <a:pt x="385" y="1041"/>
                  </a:lnTo>
                  <a:lnTo>
                    <a:pt x="385" y="1030"/>
                  </a:lnTo>
                  <a:lnTo>
                    <a:pt x="390" y="1018"/>
                  </a:lnTo>
                  <a:lnTo>
                    <a:pt x="390" y="1007"/>
                  </a:lnTo>
                  <a:lnTo>
                    <a:pt x="395" y="996"/>
                  </a:lnTo>
                  <a:lnTo>
                    <a:pt x="395" y="985"/>
                  </a:lnTo>
                  <a:lnTo>
                    <a:pt x="395" y="979"/>
                  </a:lnTo>
                  <a:lnTo>
                    <a:pt x="400" y="968"/>
                  </a:lnTo>
                  <a:lnTo>
                    <a:pt x="400" y="956"/>
                  </a:lnTo>
                  <a:lnTo>
                    <a:pt x="406" y="945"/>
                  </a:lnTo>
                  <a:lnTo>
                    <a:pt x="406" y="934"/>
                  </a:lnTo>
                  <a:lnTo>
                    <a:pt x="406" y="923"/>
                  </a:lnTo>
                  <a:lnTo>
                    <a:pt x="411" y="911"/>
                  </a:lnTo>
                  <a:lnTo>
                    <a:pt x="411" y="900"/>
                  </a:lnTo>
                  <a:lnTo>
                    <a:pt x="411" y="895"/>
                  </a:lnTo>
                  <a:lnTo>
                    <a:pt x="416" y="883"/>
                  </a:lnTo>
                  <a:lnTo>
                    <a:pt x="416" y="872"/>
                  </a:lnTo>
                  <a:lnTo>
                    <a:pt x="421" y="861"/>
                  </a:lnTo>
                  <a:lnTo>
                    <a:pt x="421" y="850"/>
                  </a:lnTo>
                  <a:lnTo>
                    <a:pt x="421" y="838"/>
                  </a:lnTo>
                  <a:lnTo>
                    <a:pt x="426" y="827"/>
                  </a:lnTo>
                  <a:lnTo>
                    <a:pt x="426" y="816"/>
                  </a:lnTo>
                  <a:lnTo>
                    <a:pt x="432" y="805"/>
                  </a:lnTo>
                  <a:lnTo>
                    <a:pt x="432" y="793"/>
                  </a:lnTo>
                  <a:lnTo>
                    <a:pt x="432" y="782"/>
                  </a:lnTo>
                  <a:lnTo>
                    <a:pt x="437" y="771"/>
                  </a:lnTo>
                  <a:lnTo>
                    <a:pt x="437" y="760"/>
                  </a:lnTo>
                  <a:lnTo>
                    <a:pt x="442" y="748"/>
                  </a:lnTo>
                  <a:lnTo>
                    <a:pt x="442" y="737"/>
                  </a:lnTo>
                  <a:lnTo>
                    <a:pt x="442" y="726"/>
                  </a:lnTo>
                  <a:lnTo>
                    <a:pt x="447" y="715"/>
                  </a:lnTo>
                  <a:lnTo>
                    <a:pt x="447" y="703"/>
                  </a:lnTo>
                  <a:lnTo>
                    <a:pt x="447" y="692"/>
                  </a:lnTo>
                  <a:lnTo>
                    <a:pt x="452" y="681"/>
                  </a:lnTo>
                  <a:lnTo>
                    <a:pt x="452" y="670"/>
                  </a:lnTo>
                  <a:lnTo>
                    <a:pt x="458" y="658"/>
                  </a:lnTo>
                  <a:lnTo>
                    <a:pt x="458" y="647"/>
                  </a:lnTo>
                  <a:lnTo>
                    <a:pt x="458" y="636"/>
                  </a:lnTo>
                  <a:lnTo>
                    <a:pt x="463" y="625"/>
                  </a:lnTo>
                  <a:lnTo>
                    <a:pt x="463" y="613"/>
                  </a:lnTo>
                  <a:lnTo>
                    <a:pt x="468" y="602"/>
                  </a:lnTo>
                  <a:lnTo>
                    <a:pt x="468" y="591"/>
                  </a:lnTo>
                  <a:lnTo>
                    <a:pt x="468" y="580"/>
                  </a:lnTo>
                  <a:lnTo>
                    <a:pt x="473" y="568"/>
                  </a:lnTo>
                  <a:lnTo>
                    <a:pt x="473" y="551"/>
                  </a:lnTo>
                  <a:lnTo>
                    <a:pt x="478" y="540"/>
                  </a:lnTo>
                  <a:lnTo>
                    <a:pt x="478" y="529"/>
                  </a:lnTo>
                  <a:lnTo>
                    <a:pt x="478" y="518"/>
                  </a:lnTo>
                  <a:lnTo>
                    <a:pt x="484" y="506"/>
                  </a:lnTo>
                  <a:lnTo>
                    <a:pt x="484" y="495"/>
                  </a:lnTo>
                  <a:lnTo>
                    <a:pt x="484" y="484"/>
                  </a:lnTo>
                  <a:lnTo>
                    <a:pt x="489" y="473"/>
                  </a:lnTo>
                  <a:lnTo>
                    <a:pt x="489" y="461"/>
                  </a:lnTo>
                  <a:lnTo>
                    <a:pt x="494" y="445"/>
                  </a:lnTo>
                  <a:lnTo>
                    <a:pt x="494" y="433"/>
                  </a:lnTo>
                  <a:lnTo>
                    <a:pt x="494" y="422"/>
                  </a:lnTo>
                  <a:lnTo>
                    <a:pt x="499" y="411"/>
                  </a:lnTo>
                  <a:lnTo>
                    <a:pt x="499" y="400"/>
                  </a:lnTo>
                  <a:lnTo>
                    <a:pt x="504" y="388"/>
                  </a:lnTo>
                  <a:lnTo>
                    <a:pt x="504" y="371"/>
                  </a:lnTo>
                  <a:lnTo>
                    <a:pt x="504" y="360"/>
                  </a:lnTo>
                  <a:lnTo>
                    <a:pt x="510" y="349"/>
                  </a:lnTo>
                  <a:lnTo>
                    <a:pt x="510" y="338"/>
                  </a:lnTo>
                  <a:lnTo>
                    <a:pt x="515" y="326"/>
                  </a:lnTo>
                  <a:lnTo>
                    <a:pt x="515" y="310"/>
                  </a:lnTo>
                  <a:lnTo>
                    <a:pt x="515" y="298"/>
                  </a:lnTo>
                  <a:lnTo>
                    <a:pt x="520" y="287"/>
                  </a:lnTo>
                  <a:lnTo>
                    <a:pt x="520" y="276"/>
                  </a:lnTo>
                  <a:lnTo>
                    <a:pt x="520" y="259"/>
                  </a:lnTo>
                  <a:lnTo>
                    <a:pt x="525" y="248"/>
                  </a:lnTo>
                  <a:lnTo>
                    <a:pt x="525" y="236"/>
                  </a:lnTo>
                  <a:lnTo>
                    <a:pt x="530" y="225"/>
                  </a:lnTo>
                  <a:lnTo>
                    <a:pt x="530" y="208"/>
                  </a:lnTo>
                  <a:lnTo>
                    <a:pt x="530" y="197"/>
                  </a:lnTo>
                  <a:lnTo>
                    <a:pt x="536" y="186"/>
                  </a:lnTo>
                  <a:lnTo>
                    <a:pt x="536" y="175"/>
                  </a:lnTo>
                  <a:lnTo>
                    <a:pt x="541" y="158"/>
                  </a:lnTo>
                  <a:lnTo>
                    <a:pt x="541" y="146"/>
                  </a:lnTo>
                  <a:lnTo>
                    <a:pt x="541" y="135"/>
                  </a:lnTo>
                  <a:lnTo>
                    <a:pt x="546" y="118"/>
                  </a:lnTo>
                  <a:lnTo>
                    <a:pt x="546" y="107"/>
                  </a:lnTo>
                  <a:lnTo>
                    <a:pt x="546" y="96"/>
                  </a:lnTo>
                  <a:lnTo>
                    <a:pt x="551" y="79"/>
                  </a:lnTo>
                  <a:lnTo>
                    <a:pt x="551" y="68"/>
                  </a:lnTo>
                  <a:lnTo>
                    <a:pt x="556" y="56"/>
                  </a:lnTo>
                  <a:lnTo>
                    <a:pt x="556" y="40"/>
                  </a:lnTo>
                  <a:lnTo>
                    <a:pt x="556" y="28"/>
                  </a:lnTo>
                  <a:lnTo>
                    <a:pt x="562" y="17"/>
                  </a:lnTo>
                  <a:lnTo>
                    <a:pt x="56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 flipV="1">
            <a:off x="1068388" y="-31980188"/>
            <a:ext cx="33337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 flipV="1">
            <a:off x="1101725" y="-31980188"/>
            <a:ext cx="33338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9077325" y="-47588488"/>
            <a:ext cx="33338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 flipV="1">
            <a:off x="9110663" y="-47588488"/>
            <a:ext cx="33337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187450" y="2708275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800" b="1">
                <a:solidFill>
                  <a:srgbClr val="FF5050"/>
                </a:solidFill>
                <a:latin typeface="Arial" panose="020B0604020202020204" pitchFamily="34" charset="0"/>
              </a:rPr>
              <a:t>y=x</a:t>
            </a:r>
            <a:r>
              <a:rPr lang="en-US" altLang="uk-UA" sz="2800" b="1" baseline="30000">
                <a:solidFill>
                  <a:srgbClr val="FF5050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800" b="1">
                <a:solidFill>
                  <a:srgbClr val="FF5050"/>
                </a:solidFill>
                <a:latin typeface="Arial" panose="020B0604020202020204" pitchFamily="34" charset="0"/>
              </a:rPr>
              <a:t>- 4</a:t>
            </a:r>
            <a:endParaRPr lang="ru-RU" altLang="uk-UA" sz="2800" b="1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pic>
        <p:nvPicPr>
          <p:cNvPr id="67595" name="Picture 11" descr="MMAG00317_000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1584325" cy="1800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6" name="Picture 12" descr="MMAG00315_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5319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Group 13"/>
          <p:cNvGrpSpPr>
            <a:grpSpLocks/>
          </p:cNvGrpSpPr>
          <p:nvPr/>
        </p:nvGrpSpPr>
        <p:grpSpPr bwMode="auto">
          <a:xfrm>
            <a:off x="3459163" y="836613"/>
            <a:ext cx="1944687" cy="2605087"/>
            <a:chOff x="2216" y="-218"/>
            <a:chExt cx="1544" cy="2548"/>
          </a:xfrm>
        </p:grpSpPr>
        <p:sp>
          <p:nvSpPr>
            <p:cNvPr id="10253" name="Freeform 14"/>
            <p:cNvSpPr>
              <a:spLocks/>
            </p:cNvSpPr>
            <p:nvPr/>
          </p:nvSpPr>
          <p:spPr bwMode="auto">
            <a:xfrm>
              <a:off x="2216" y="-218"/>
              <a:ext cx="982" cy="2548"/>
            </a:xfrm>
            <a:custGeom>
              <a:avLst/>
              <a:gdLst>
                <a:gd name="T0" fmla="*/ 11 w 982"/>
                <a:gd name="T1" fmla="*/ 79 h 2548"/>
                <a:gd name="T2" fmla="*/ 26 w 982"/>
                <a:gd name="T3" fmla="*/ 175 h 2548"/>
                <a:gd name="T4" fmla="*/ 42 w 982"/>
                <a:gd name="T5" fmla="*/ 259 h 2548"/>
                <a:gd name="T6" fmla="*/ 52 w 982"/>
                <a:gd name="T7" fmla="*/ 349 h 2548"/>
                <a:gd name="T8" fmla="*/ 68 w 982"/>
                <a:gd name="T9" fmla="*/ 433 h 2548"/>
                <a:gd name="T10" fmla="*/ 83 w 982"/>
                <a:gd name="T11" fmla="*/ 518 h 2548"/>
                <a:gd name="T12" fmla="*/ 99 w 982"/>
                <a:gd name="T13" fmla="*/ 602 h 2548"/>
                <a:gd name="T14" fmla="*/ 109 w 982"/>
                <a:gd name="T15" fmla="*/ 681 h 2548"/>
                <a:gd name="T16" fmla="*/ 125 w 982"/>
                <a:gd name="T17" fmla="*/ 760 h 2548"/>
                <a:gd name="T18" fmla="*/ 141 w 982"/>
                <a:gd name="T19" fmla="*/ 838 h 2548"/>
                <a:gd name="T20" fmla="*/ 156 w 982"/>
                <a:gd name="T21" fmla="*/ 911 h 2548"/>
                <a:gd name="T22" fmla="*/ 167 w 982"/>
                <a:gd name="T23" fmla="*/ 985 h 2548"/>
                <a:gd name="T24" fmla="*/ 182 w 982"/>
                <a:gd name="T25" fmla="*/ 1058 h 2548"/>
                <a:gd name="T26" fmla="*/ 198 w 982"/>
                <a:gd name="T27" fmla="*/ 1131 h 2548"/>
                <a:gd name="T28" fmla="*/ 208 w 982"/>
                <a:gd name="T29" fmla="*/ 1198 h 2548"/>
                <a:gd name="T30" fmla="*/ 224 w 982"/>
                <a:gd name="T31" fmla="*/ 1266 h 2548"/>
                <a:gd name="T32" fmla="*/ 239 w 982"/>
                <a:gd name="T33" fmla="*/ 1333 h 2548"/>
                <a:gd name="T34" fmla="*/ 255 w 982"/>
                <a:gd name="T35" fmla="*/ 1395 h 2548"/>
                <a:gd name="T36" fmla="*/ 265 w 982"/>
                <a:gd name="T37" fmla="*/ 1457 h 2548"/>
                <a:gd name="T38" fmla="*/ 281 w 982"/>
                <a:gd name="T39" fmla="*/ 1519 h 2548"/>
                <a:gd name="T40" fmla="*/ 297 w 982"/>
                <a:gd name="T41" fmla="*/ 1575 h 2548"/>
                <a:gd name="T42" fmla="*/ 307 w 982"/>
                <a:gd name="T43" fmla="*/ 1631 h 2548"/>
                <a:gd name="T44" fmla="*/ 322 w 982"/>
                <a:gd name="T45" fmla="*/ 1688 h 2548"/>
                <a:gd name="T46" fmla="*/ 338 w 982"/>
                <a:gd name="T47" fmla="*/ 1738 h 2548"/>
                <a:gd name="T48" fmla="*/ 354 w 982"/>
                <a:gd name="T49" fmla="*/ 1794 h 2548"/>
                <a:gd name="T50" fmla="*/ 364 w 982"/>
                <a:gd name="T51" fmla="*/ 1839 h 2548"/>
                <a:gd name="T52" fmla="*/ 380 w 982"/>
                <a:gd name="T53" fmla="*/ 1890 h 2548"/>
                <a:gd name="T54" fmla="*/ 395 w 982"/>
                <a:gd name="T55" fmla="*/ 1935 h 2548"/>
                <a:gd name="T56" fmla="*/ 406 w 982"/>
                <a:gd name="T57" fmla="*/ 1980 h 2548"/>
                <a:gd name="T58" fmla="*/ 421 w 982"/>
                <a:gd name="T59" fmla="*/ 2025 h 2548"/>
                <a:gd name="T60" fmla="*/ 437 w 982"/>
                <a:gd name="T61" fmla="*/ 2064 h 2548"/>
                <a:gd name="T62" fmla="*/ 452 w 982"/>
                <a:gd name="T63" fmla="*/ 2104 h 2548"/>
                <a:gd name="T64" fmla="*/ 463 w 982"/>
                <a:gd name="T65" fmla="*/ 2143 h 2548"/>
                <a:gd name="T66" fmla="*/ 478 w 982"/>
                <a:gd name="T67" fmla="*/ 2183 h 2548"/>
                <a:gd name="T68" fmla="*/ 494 w 982"/>
                <a:gd name="T69" fmla="*/ 2222 h 2548"/>
                <a:gd name="T70" fmla="*/ 510 w 982"/>
                <a:gd name="T71" fmla="*/ 2250 h 2548"/>
                <a:gd name="T72" fmla="*/ 525 w 982"/>
                <a:gd name="T73" fmla="*/ 2289 h 2548"/>
                <a:gd name="T74" fmla="*/ 546 w 982"/>
                <a:gd name="T75" fmla="*/ 2329 h 2548"/>
                <a:gd name="T76" fmla="*/ 562 w 982"/>
                <a:gd name="T77" fmla="*/ 2357 h 2548"/>
                <a:gd name="T78" fmla="*/ 577 w 982"/>
                <a:gd name="T79" fmla="*/ 2391 h 2548"/>
                <a:gd name="T80" fmla="*/ 598 w 982"/>
                <a:gd name="T81" fmla="*/ 2413 h 2548"/>
                <a:gd name="T82" fmla="*/ 619 w 982"/>
                <a:gd name="T83" fmla="*/ 2447 h 2548"/>
                <a:gd name="T84" fmla="*/ 639 w 982"/>
                <a:gd name="T85" fmla="*/ 2469 h 2548"/>
                <a:gd name="T86" fmla="*/ 655 w 982"/>
                <a:gd name="T87" fmla="*/ 2492 h 2548"/>
                <a:gd name="T88" fmla="*/ 681 w 982"/>
                <a:gd name="T89" fmla="*/ 2514 h 2548"/>
                <a:gd name="T90" fmla="*/ 707 w 982"/>
                <a:gd name="T91" fmla="*/ 2531 h 2548"/>
                <a:gd name="T92" fmla="*/ 733 w 982"/>
                <a:gd name="T93" fmla="*/ 2543 h 2548"/>
                <a:gd name="T94" fmla="*/ 769 w 982"/>
                <a:gd name="T95" fmla="*/ 2548 h 2548"/>
                <a:gd name="T96" fmla="*/ 806 w 982"/>
                <a:gd name="T97" fmla="*/ 2543 h 2548"/>
                <a:gd name="T98" fmla="*/ 837 w 982"/>
                <a:gd name="T99" fmla="*/ 2531 h 2548"/>
                <a:gd name="T100" fmla="*/ 863 w 982"/>
                <a:gd name="T101" fmla="*/ 2514 h 2548"/>
                <a:gd name="T102" fmla="*/ 889 w 982"/>
                <a:gd name="T103" fmla="*/ 2492 h 2548"/>
                <a:gd name="T104" fmla="*/ 910 w 982"/>
                <a:gd name="T105" fmla="*/ 2469 h 2548"/>
                <a:gd name="T106" fmla="*/ 925 w 982"/>
                <a:gd name="T107" fmla="*/ 2447 h 2548"/>
                <a:gd name="T108" fmla="*/ 946 w 982"/>
                <a:gd name="T109" fmla="*/ 2419 h 2548"/>
                <a:gd name="T110" fmla="*/ 962 w 982"/>
                <a:gd name="T111" fmla="*/ 2391 h 2548"/>
                <a:gd name="T112" fmla="*/ 977 w 982"/>
                <a:gd name="T113" fmla="*/ 2363 h 2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2" h="2548">
                  <a:moveTo>
                    <a:pt x="0" y="0"/>
                  </a:moveTo>
                  <a:lnTo>
                    <a:pt x="0" y="17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11" y="56"/>
                  </a:lnTo>
                  <a:lnTo>
                    <a:pt x="11" y="68"/>
                  </a:lnTo>
                  <a:lnTo>
                    <a:pt x="11" y="79"/>
                  </a:lnTo>
                  <a:lnTo>
                    <a:pt x="16" y="96"/>
                  </a:lnTo>
                  <a:lnTo>
                    <a:pt x="16" y="107"/>
                  </a:lnTo>
                  <a:lnTo>
                    <a:pt x="16" y="118"/>
                  </a:lnTo>
                  <a:lnTo>
                    <a:pt x="21" y="135"/>
                  </a:lnTo>
                  <a:lnTo>
                    <a:pt x="21" y="146"/>
                  </a:lnTo>
                  <a:lnTo>
                    <a:pt x="26" y="158"/>
                  </a:lnTo>
                  <a:lnTo>
                    <a:pt x="26" y="175"/>
                  </a:lnTo>
                  <a:lnTo>
                    <a:pt x="26" y="186"/>
                  </a:lnTo>
                  <a:lnTo>
                    <a:pt x="32" y="197"/>
                  </a:lnTo>
                  <a:lnTo>
                    <a:pt x="32" y="208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7" y="248"/>
                  </a:lnTo>
                  <a:lnTo>
                    <a:pt x="42" y="259"/>
                  </a:lnTo>
                  <a:lnTo>
                    <a:pt x="42" y="276"/>
                  </a:lnTo>
                  <a:lnTo>
                    <a:pt x="47" y="287"/>
                  </a:lnTo>
                  <a:lnTo>
                    <a:pt x="47" y="298"/>
                  </a:lnTo>
                  <a:lnTo>
                    <a:pt x="47" y="310"/>
                  </a:lnTo>
                  <a:lnTo>
                    <a:pt x="52" y="326"/>
                  </a:lnTo>
                  <a:lnTo>
                    <a:pt x="52" y="338"/>
                  </a:lnTo>
                  <a:lnTo>
                    <a:pt x="52" y="349"/>
                  </a:lnTo>
                  <a:lnTo>
                    <a:pt x="57" y="360"/>
                  </a:lnTo>
                  <a:lnTo>
                    <a:pt x="57" y="371"/>
                  </a:lnTo>
                  <a:lnTo>
                    <a:pt x="63" y="388"/>
                  </a:lnTo>
                  <a:lnTo>
                    <a:pt x="63" y="400"/>
                  </a:lnTo>
                  <a:lnTo>
                    <a:pt x="63" y="411"/>
                  </a:lnTo>
                  <a:lnTo>
                    <a:pt x="68" y="422"/>
                  </a:lnTo>
                  <a:lnTo>
                    <a:pt x="68" y="433"/>
                  </a:lnTo>
                  <a:lnTo>
                    <a:pt x="73" y="445"/>
                  </a:lnTo>
                  <a:lnTo>
                    <a:pt x="73" y="461"/>
                  </a:lnTo>
                  <a:lnTo>
                    <a:pt x="73" y="473"/>
                  </a:lnTo>
                  <a:lnTo>
                    <a:pt x="78" y="484"/>
                  </a:lnTo>
                  <a:lnTo>
                    <a:pt x="78" y="495"/>
                  </a:lnTo>
                  <a:lnTo>
                    <a:pt x="83" y="506"/>
                  </a:lnTo>
                  <a:lnTo>
                    <a:pt x="83" y="518"/>
                  </a:lnTo>
                  <a:lnTo>
                    <a:pt x="83" y="529"/>
                  </a:lnTo>
                  <a:lnTo>
                    <a:pt x="89" y="540"/>
                  </a:lnTo>
                  <a:lnTo>
                    <a:pt x="89" y="551"/>
                  </a:lnTo>
                  <a:lnTo>
                    <a:pt x="89" y="568"/>
                  </a:lnTo>
                  <a:lnTo>
                    <a:pt x="94" y="580"/>
                  </a:lnTo>
                  <a:lnTo>
                    <a:pt x="94" y="591"/>
                  </a:lnTo>
                  <a:lnTo>
                    <a:pt x="99" y="602"/>
                  </a:lnTo>
                  <a:lnTo>
                    <a:pt x="99" y="613"/>
                  </a:lnTo>
                  <a:lnTo>
                    <a:pt x="99" y="625"/>
                  </a:lnTo>
                  <a:lnTo>
                    <a:pt x="104" y="636"/>
                  </a:lnTo>
                  <a:lnTo>
                    <a:pt x="104" y="647"/>
                  </a:lnTo>
                  <a:lnTo>
                    <a:pt x="109" y="658"/>
                  </a:lnTo>
                  <a:lnTo>
                    <a:pt x="109" y="670"/>
                  </a:lnTo>
                  <a:lnTo>
                    <a:pt x="109" y="681"/>
                  </a:lnTo>
                  <a:lnTo>
                    <a:pt x="115" y="692"/>
                  </a:lnTo>
                  <a:lnTo>
                    <a:pt x="115" y="703"/>
                  </a:lnTo>
                  <a:lnTo>
                    <a:pt x="120" y="715"/>
                  </a:lnTo>
                  <a:lnTo>
                    <a:pt x="120" y="726"/>
                  </a:lnTo>
                  <a:lnTo>
                    <a:pt x="120" y="737"/>
                  </a:lnTo>
                  <a:lnTo>
                    <a:pt x="125" y="748"/>
                  </a:lnTo>
                  <a:lnTo>
                    <a:pt x="125" y="760"/>
                  </a:lnTo>
                  <a:lnTo>
                    <a:pt x="125" y="771"/>
                  </a:lnTo>
                  <a:lnTo>
                    <a:pt x="130" y="782"/>
                  </a:lnTo>
                  <a:lnTo>
                    <a:pt x="130" y="793"/>
                  </a:lnTo>
                  <a:lnTo>
                    <a:pt x="135" y="805"/>
                  </a:lnTo>
                  <a:lnTo>
                    <a:pt x="135" y="816"/>
                  </a:lnTo>
                  <a:lnTo>
                    <a:pt x="135" y="827"/>
                  </a:lnTo>
                  <a:lnTo>
                    <a:pt x="141" y="838"/>
                  </a:lnTo>
                  <a:lnTo>
                    <a:pt x="141" y="850"/>
                  </a:lnTo>
                  <a:lnTo>
                    <a:pt x="146" y="861"/>
                  </a:lnTo>
                  <a:lnTo>
                    <a:pt x="146" y="872"/>
                  </a:lnTo>
                  <a:lnTo>
                    <a:pt x="146" y="883"/>
                  </a:lnTo>
                  <a:lnTo>
                    <a:pt x="151" y="895"/>
                  </a:lnTo>
                  <a:lnTo>
                    <a:pt x="151" y="900"/>
                  </a:lnTo>
                  <a:lnTo>
                    <a:pt x="156" y="911"/>
                  </a:lnTo>
                  <a:lnTo>
                    <a:pt x="156" y="923"/>
                  </a:lnTo>
                  <a:lnTo>
                    <a:pt x="156" y="934"/>
                  </a:lnTo>
                  <a:lnTo>
                    <a:pt x="161" y="945"/>
                  </a:lnTo>
                  <a:lnTo>
                    <a:pt x="161" y="956"/>
                  </a:lnTo>
                  <a:lnTo>
                    <a:pt x="161" y="968"/>
                  </a:lnTo>
                  <a:lnTo>
                    <a:pt x="167" y="979"/>
                  </a:lnTo>
                  <a:lnTo>
                    <a:pt x="167" y="985"/>
                  </a:lnTo>
                  <a:lnTo>
                    <a:pt x="172" y="996"/>
                  </a:lnTo>
                  <a:lnTo>
                    <a:pt x="172" y="1007"/>
                  </a:lnTo>
                  <a:lnTo>
                    <a:pt x="172" y="1018"/>
                  </a:lnTo>
                  <a:lnTo>
                    <a:pt x="177" y="1030"/>
                  </a:lnTo>
                  <a:lnTo>
                    <a:pt x="177" y="1041"/>
                  </a:lnTo>
                  <a:lnTo>
                    <a:pt x="182" y="1046"/>
                  </a:lnTo>
                  <a:lnTo>
                    <a:pt x="182" y="1058"/>
                  </a:lnTo>
                  <a:lnTo>
                    <a:pt x="182" y="1069"/>
                  </a:lnTo>
                  <a:lnTo>
                    <a:pt x="187" y="1080"/>
                  </a:lnTo>
                  <a:lnTo>
                    <a:pt x="187" y="1091"/>
                  </a:lnTo>
                  <a:lnTo>
                    <a:pt x="187" y="1097"/>
                  </a:lnTo>
                  <a:lnTo>
                    <a:pt x="193" y="1108"/>
                  </a:lnTo>
                  <a:lnTo>
                    <a:pt x="193" y="1120"/>
                  </a:lnTo>
                  <a:lnTo>
                    <a:pt x="198" y="1131"/>
                  </a:lnTo>
                  <a:lnTo>
                    <a:pt x="198" y="1142"/>
                  </a:lnTo>
                  <a:lnTo>
                    <a:pt x="198" y="1148"/>
                  </a:lnTo>
                  <a:lnTo>
                    <a:pt x="203" y="1159"/>
                  </a:lnTo>
                  <a:lnTo>
                    <a:pt x="203" y="1170"/>
                  </a:lnTo>
                  <a:lnTo>
                    <a:pt x="208" y="1181"/>
                  </a:lnTo>
                  <a:lnTo>
                    <a:pt x="208" y="1187"/>
                  </a:lnTo>
                  <a:lnTo>
                    <a:pt x="208" y="1198"/>
                  </a:lnTo>
                  <a:lnTo>
                    <a:pt x="213" y="1210"/>
                  </a:lnTo>
                  <a:lnTo>
                    <a:pt x="213" y="1215"/>
                  </a:lnTo>
                  <a:lnTo>
                    <a:pt x="219" y="1226"/>
                  </a:lnTo>
                  <a:lnTo>
                    <a:pt x="219" y="1238"/>
                  </a:lnTo>
                  <a:lnTo>
                    <a:pt x="219" y="1249"/>
                  </a:lnTo>
                  <a:lnTo>
                    <a:pt x="224" y="1255"/>
                  </a:lnTo>
                  <a:lnTo>
                    <a:pt x="224" y="1266"/>
                  </a:lnTo>
                  <a:lnTo>
                    <a:pt x="224" y="1277"/>
                  </a:lnTo>
                  <a:lnTo>
                    <a:pt x="229" y="1283"/>
                  </a:lnTo>
                  <a:lnTo>
                    <a:pt x="229" y="1294"/>
                  </a:lnTo>
                  <a:lnTo>
                    <a:pt x="234" y="1305"/>
                  </a:lnTo>
                  <a:lnTo>
                    <a:pt x="234" y="1311"/>
                  </a:lnTo>
                  <a:lnTo>
                    <a:pt x="234" y="1322"/>
                  </a:lnTo>
                  <a:lnTo>
                    <a:pt x="239" y="1333"/>
                  </a:lnTo>
                  <a:lnTo>
                    <a:pt x="239" y="1339"/>
                  </a:lnTo>
                  <a:lnTo>
                    <a:pt x="245" y="1350"/>
                  </a:lnTo>
                  <a:lnTo>
                    <a:pt x="245" y="1356"/>
                  </a:lnTo>
                  <a:lnTo>
                    <a:pt x="245" y="1367"/>
                  </a:lnTo>
                  <a:lnTo>
                    <a:pt x="250" y="1378"/>
                  </a:lnTo>
                  <a:lnTo>
                    <a:pt x="250" y="1384"/>
                  </a:lnTo>
                  <a:lnTo>
                    <a:pt x="255" y="1395"/>
                  </a:lnTo>
                  <a:lnTo>
                    <a:pt x="255" y="1401"/>
                  </a:lnTo>
                  <a:lnTo>
                    <a:pt x="255" y="1412"/>
                  </a:lnTo>
                  <a:lnTo>
                    <a:pt x="260" y="1423"/>
                  </a:lnTo>
                  <a:lnTo>
                    <a:pt x="260" y="1429"/>
                  </a:lnTo>
                  <a:lnTo>
                    <a:pt x="260" y="1440"/>
                  </a:lnTo>
                  <a:lnTo>
                    <a:pt x="265" y="1446"/>
                  </a:lnTo>
                  <a:lnTo>
                    <a:pt x="265" y="1457"/>
                  </a:lnTo>
                  <a:lnTo>
                    <a:pt x="271" y="1463"/>
                  </a:lnTo>
                  <a:lnTo>
                    <a:pt x="271" y="1474"/>
                  </a:lnTo>
                  <a:lnTo>
                    <a:pt x="271" y="1479"/>
                  </a:lnTo>
                  <a:lnTo>
                    <a:pt x="276" y="1491"/>
                  </a:lnTo>
                  <a:lnTo>
                    <a:pt x="276" y="1502"/>
                  </a:lnTo>
                  <a:lnTo>
                    <a:pt x="281" y="1508"/>
                  </a:lnTo>
                  <a:lnTo>
                    <a:pt x="281" y="1519"/>
                  </a:lnTo>
                  <a:lnTo>
                    <a:pt x="281" y="1524"/>
                  </a:lnTo>
                  <a:lnTo>
                    <a:pt x="286" y="1536"/>
                  </a:lnTo>
                  <a:lnTo>
                    <a:pt x="286" y="1541"/>
                  </a:lnTo>
                  <a:lnTo>
                    <a:pt x="291" y="1553"/>
                  </a:lnTo>
                  <a:lnTo>
                    <a:pt x="291" y="1558"/>
                  </a:lnTo>
                  <a:lnTo>
                    <a:pt x="291" y="1564"/>
                  </a:lnTo>
                  <a:lnTo>
                    <a:pt x="297" y="1575"/>
                  </a:lnTo>
                  <a:lnTo>
                    <a:pt x="297" y="1581"/>
                  </a:lnTo>
                  <a:lnTo>
                    <a:pt x="297" y="1592"/>
                  </a:lnTo>
                  <a:lnTo>
                    <a:pt x="302" y="1598"/>
                  </a:lnTo>
                  <a:lnTo>
                    <a:pt x="302" y="1609"/>
                  </a:lnTo>
                  <a:lnTo>
                    <a:pt x="307" y="1614"/>
                  </a:lnTo>
                  <a:lnTo>
                    <a:pt x="307" y="1626"/>
                  </a:lnTo>
                  <a:lnTo>
                    <a:pt x="307" y="1631"/>
                  </a:lnTo>
                  <a:lnTo>
                    <a:pt x="312" y="1637"/>
                  </a:lnTo>
                  <a:lnTo>
                    <a:pt x="312" y="1648"/>
                  </a:lnTo>
                  <a:lnTo>
                    <a:pt x="317" y="1654"/>
                  </a:lnTo>
                  <a:lnTo>
                    <a:pt x="317" y="1665"/>
                  </a:lnTo>
                  <a:lnTo>
                    <a:pt x="317" y="1671"/>
                  </a:lnTo>
                  <a:lnTo>
                    <a:pt x="322" y="1676"/>
                  </a:lnTo>
                  <a:lnTo>
                    <a:pt x="322" y="1688"/>
                  </a:lnTo>
                  <a:lnTo>
                    <a:pt x="328" y="1693"/>
                  </a:lnTo>
                  <a:lnTo>
                    <a:pt x="328" y="1704"/>
                  </a:lnTo>
                  <a:lnTo>
                    <a:pt x="328" y="1710"/>
                  </a:lnTo>
                  <a:lnTo>
                    <a:pt x="333" y="1716"/>
                  </a:lnTo>
                  <a:lnTo>
                    <a:pt x="333" y="1727"/>
                  </a:lnTo>
                  <a:lnTo>
                    <a:pt x="333" y="1733"/>
                  </a:lnTo>
                  <a:lnTo>
                    <a:pt x="338" y="1738"/>
                  </a:lnTo>
                  <a:lnTo>
                    <a:pt x="338" y="1749"/>
                  </a:lnTo>
                  <a:lnTo>
                    <a:pt x="343" y="1755"/>
                  </a:lnTo>
                  <a:lnTo>
                    <a:pt x="343" y="1761"/>
                  </a:lnTo>
                  <a:lnTo>
                    <a:pt x="343" y="1772"/>
                  </a:lnTo>
                  <a:lnTo>
                    <a:pt x="348" y="1778"/>
                  </a:lnTo>
                  <a:lnTo>
                    <a:pt x="348" y="1783"/>
                  </a:lnTo>
                  <a:lnTo>
                    <a:pt x="354" y="1794"/>
                  </a:lnTo>
                  <a:lnTo>
                    <a:pt x="354" y="1800"/>
                  </a:lnTo>
                  <a:lnTo>
                    <a:pt x="354" y="1806"/>
                  </a:lnTo>
                  <a:lnTo>
                    <a:pt x="359" y="1811"/>
                  </a:lnTo>
                  <a:lnTo>
                    <a:pt x="359" y="1823"/>
                  </a:lnTo>
                  <a:lnTo>
                    <a:pt x="364" y="1828"/>
                  </a:lnTo>
                  <a:lnTo>
                    <a:pt x="364" y="1834"/>
                  </a:lnTo>
                  <a:lnTo>
                    <a:pt x="364" y="1839"/>
                  </a:lnTo>
                  <a:lnTo>
                    <a:pt x="369" y="1851"/>
                  </a:lnTo>
                  <a:lnTo>
                    <a:pt x="369" y="1856"/>
                  </a:lnTo>
                  <a:lnTo>
                    <a:pt x="369" y="1862"/>
                  </a:lnTo>
                  <a:lnTo>
                    <a:pt x="374" y="1868"/>
                  </a:lnTo>
                  <a:lnTo>
                    <a:pt x="374" y="1879"/>
                  </a:lnTo>
                  <a:lnTo>
                    <a:pt x="380" y="1884"/>
                  </a:lnTo>
                  <a:lnTo>
                    <a:pt x="380" y="1890"/>
                  </a:lnTo>
                  <a:lnTo>
                    <a:pt x="380" y="1896"/>
                  </a:lnTo>
                  <a:lnTo>
                    <a:pt x="385" y="1901"/>
                  </a:lnTo>
                  <a:lnTo>
                    <a:pt x="385" y="1913"/>
                  </a:lnTo>
                  <a:lnTo>
                    <a:pt x="390" y="1918"/>
                  </a:lnTo>
                  <a:lnTo>
                    <a:pt x="390" y="1924"/>
                  </a:lnTo>
                  <a:lnTo>
                    <a:pt x="390" y="1929"/>
                  </a:lnTo>
                  <a:lnTo>
                    <a:pt x="395" y="1935"/>
                  </a:lnTo>
                  <a:lnTo>
                    <a:pt x="395" y="1941"/>
                  </a:lnTo>
                  <a:lnTo>
                    <a:pt x="400" y="1952"/>
                  </a:lnTo>
                  <a:lnTo>
                    <a:pt x="400" y="1958"/>
                  </a:lnTo>
                  <a:lnTo>
                    <a:pt x="400" y="1963"/>
                  </a:lnTo>
                  <a:lnTo>
                    <a:pt x="406" y="1969"/>
                  </a:lnTo>
                  <a:lnTo>
                    <a:pt x="406" y="1974"/>
                  </a:lnTo>
                  <a:lnTo>
                    <a:pt x="406" y="1980"/>
                  </a:lnTo>
                  <a:lnTo>
                    <a:pt x="411" y="1986"/>
                  </a:lnTo>
                  <a:lnTo>
                    <a:pt x="411" y="1991"/>
                  </a:lnTo>
                  <a:lnTo>
                    <a:pt x="416" y="2003"/>
                  </a:lnTo>
                  <a:lnTo>
                    <a:pt x="416" y="2008"/>
                  </a:lnTo>
                  <a:lnTo>
                    <a:pt x="416" y="2014"/>
                  </a:lnTo>
                  <a:lnTo>
                    <a:pt x="421" y="2019"/>
                  </a:lnTo>
                  <a:lnTo>
                    <a:pt x="421" y="2025"/>
                  </a:lnTo>
                  <a:lnTo>
                    <a:pt x="426" y="2031"/>
                  </a:lnTo>
                  <a:lnTo>
                    <a:pt x="426" y="2036"/>
                  </a:lnTo>
                  <a:lnTo>
                    <a:pt x="426" y="2042"/>
                  </a:lnTo>
                  <a:lnTo>
                    <a:pt x="432" y="2048"/>
                  </a:lnTo>
                  <a:lnTo>
                    <a:pt x="432" y="2053"/>
                  </a:lnTo>
                  <a:lnTo>
                    <a:pt x="437" y="2059"/>
                  </a:lnTo>
                  <a:lnTo>
                    <a:pt x="437" y="2064"/>
                  </a:lnTo>
                  <a:lnTo>
                    <a:pt x="437" y="2070"/>
                  </a:lnTo>
                  <a:lnTo>
                    <a:pt x="442" y="2076"/>
                  </a:lnTo>
                  <a:lnTo>
                    <a:pt x="442" y="2081"/>
                  </a:lnTo>
                  <a:lnTo>
                    <a:pt x="442" y="2087"/>
                  </a:lnTo>
                  <a:lnTo>
                    <a:pt x="447" y="2093"/>
                  </a:lnTo>
                  <a:lnTo>
                    <a:pt x="447" y="2098"/>
                  </a:lnTo>
                  <a:lnTo>
                    <a:pt x="452" y="2104"/>
                  </a:lnTo>
                  <a:lnTo>
                    <a:pt x="452" y="2109"/>
                  </a:lnTo>
                  <a:lnTo>
                    <a:pt x="452" y="2115"/>
                  </a:lnTo>
                  <a:lnTo>
                    <a:pt x="458" y="2121"/>
                  </a:lnTo>
                  <a:lnTo>
                    <a:pt x="458" y="2126"/>
                  </a:lnTo>
                  <a:lnTo>
                    <a:pt x="463" y="2132"/>
                  </a:lnTo>
                  <a:lnTo>
                    <a:pt x="463" y="2138"/>
                  </a:lnTo>
                  <a:lnTo>
                    <a:pt x="463" y="2143"/>
                  </a:lnTo>
                  <a:lnTo>
                    <a:pt x="468" y="2149"/>
                  </a:lnTo>
                  <a:lnTo>
                    <a:pt x="468" y="2154"/>
                  </a:lnTo>
                  <a:lnTo>
                    <a:pt x="473" y="2160"/>
                  </a:lnTo>
                  <a:lnTo>
                    <a:pt x="473" y="2166"/>
                  </a:lnTo>
                  <a:lnTo>
                    <a:pt x="473" y="2171"/>
                  </a:lnTo>
                  <a:lnTo>
                    <a:pt x="478" y="2177"/>
                  </a:lnTo>
                  <a:lnTo>
                    <a:pt x="478" y="2183"/>
                  </a:lnTo>
                  <a:lnTo>
                    <a:pt x="484" y="2188"/>
                  </a:lnTo>
                  <a:lnTo>
                    <a:pt x="484" y="2194"/>
                  </a:lnTo>
                  <a:lnTo>
                    <a:pt x="489" y="2199"/>
                  </a:lnTo>
                  <a:lnTo>
                    <a:pt x="489" y="2205"/>
                  </a:lnTo>
                  <a:lnTo>
                    <a:pt x="489" y="2211"/>
                  </a:lnTo>
                  <a:lnTo>
                    <a:pt x="494" y="2216"/>
                  </a:lnTo>
                  <a:lnTo>
                    <a:pt x="494" y="2222"/>
                  </a:lnTo>
                  <a:lnTo>
                    <a:pt x="499" y="2222"/>
                  </a:lnTo>
                  <a:lnTo>
                    <a:pt x="499" y="2228"/>
                  </a:lnTo>
                  <a:lnTo>
                    <a:pt x="499" y="2233"/>
                  </a:lnTo>
                  <a:lnTo>
                    <a:pt x="504" y="2239"/>
                  </a:lnTo>
                  <a:lnTo>
                    <a:pt x="504" y="2244"/>
                  </a:lnTo>
                  <a:lnTo>
                    <a:pt x="504" y="2250"/>
                  </a:lnTo>
                  <a:lnTo>
                    <a:pt x="510" y="2250"/>
                  </a:lnTo>
                  <a:lnTo>
                    <a:pt x="510" y="2256"/>
                  </a:lnTo>
                  <a:lnTo>
                    <a:pt x="515" y="2261"/>
                  </a:lnTo>
                  <a:lnTo>
                    <a:pt x="515" y="2267"/>
                  </a:lnTo>
                  <a:lnTo>
                    <a:pt x="520" y="2273"/>
                  </a:lnTo>
                  <a:lnTo>
                    <a:pt x="520" y="2278"/>
                  </a:lnTo>
                  <a:lnTo>
                    <a:pt x="525" y="2284"/>
                  </a:lnTo>
                  <a:lnTo>
                    <a:pt x="525" y="2289"/>
                  </a:lnTo>
                  <a:lnTo>
                    <a:pt x="530" y="2295"/>
                  </a:lnTo>
                  <a:lnTo>
                    <a:pt x="530" y="2301"/>
                  </a:lnTo>
                  <a:lnTo>
                    <a:pt x="536" y="2306"/>
                  </a:lnTo>
                  <a:lnTo>
                    <a:pt x="536" y="2312"/>
                  </a:lnTo>
                  <a:lnTo>
                    <a:pt x="541" y="2318"/>
                  </a:lnTo>
                  <a:lnTo>
                    <a:pt x="541" y="2323"/>
                  </a:lnTo>
                  <a:lnTo>
                    <a:pt x="546" y="2329"/>
                  </a:lnTo>
                  <a:lnTo>
                    <a:pt x="546" y="2334"/>
                  </a:lnTo>
                  <a:lnTo>
                    <a:pt x="551" y="2334"/>
                  </a:lnTo>
                  <a:lnTo>
                    <a:pt x="551" y="2340"/>
                  </a:lnTo>
                  <a:lnTo>
                    <a:pt x="551" y="2346"/>
                  </a:lnTo>
                  <a:lnTo>
                    <a:pt x="556" y="2346"/>
                  </a:lnTo>
                  <a:lnTo>
                    <a:pt x="556" y="2351"/>
                  </a:lnTo>
                  <a:lnTo>
                    <a:pt x="562" y="2357"/>
                  </a:lnTo>
                  <a:lnTo>
                    <a:pt x="562" y="2363"/>
                  </a:lnTo>
                  <a:lnTo>
                    <a:pt x="567" y="2363"/>
                  </a:lnTo>
                  <a:lnTo>
                    <a:pt x="567" y="2368"/>
                  </a:lnTo>
                  <a:lnTo>
                    <a:pt x="572" y="2374"/>
                  </a:lnTo>
                  <a:lnTo>
                    <a:pt x="572" y="2379"/>
                  </a:lnTo>
                  <a:lnTo>
                    <a:pt x="577" y="2385"/>
                  </a:lnTo>
                  <a:lnTo>
                    <a:pt x="577" y="2391"/>
                  </a:lnTo>
                  <a:lnTo>
                    <a:pt x="582" y="2391"/>
                  </a:lnTo>
                  <a:lnTo>
                    <a:pt x="582" y="2396"/>
                  </a:lnTo>
                  <a:lnTo>
                    <a:pt x="587" y="2402"/>
                  </a:lnTo>
                  <a:lnTo>
                    <a:pt x="587" y="2408"/>
                  </a:lnTo>
                  <a:lnTo>
                    <a:pt x="593" y="2408"/>
                  </a:lnTo>
                  <a:lnTo>
                    <a:pt x="593" y="2413"/>
                  </a:lnTo>
                  <a:lnTo>
                    <a:pt x="598" y="2413"/>
                  </a:lnTo>
                  <a:lnTo>
                    <a:pt x="598" y="2419"/>
                  </a:lnTo>
                  <a:lnTo>
                    <a:pt x="603" y="2424"/>
                  </a:lnTo>
                  <a:lnTo>
                    <a:pt x="608" y="2430"/>
                  </a:lnTo>
                  <a:lnTo>
                    <a:pt x="608" y="2436"/>
                  </a:lnTo>
                  <a:lnTo>
                    <a:pt x="613" y="2436"/>
                  </a:lnTo>
                  <a:lnTo>
                    <a:pt x="613" y="2441"/>
                  </a:lnTo>
                  <a:lnTo>
                    <a:pt x="619" y="2447"/>
                  </a:lnTo>
                  <a:lnTo>
                    <a:pt x="624" y="2453"/>
                  </a:lnTo>
                  <a:lnTo>
                    <a:pt x="624" y="2458"/>
                  </a:lnTo>
                  <a:lnTo>
                    <a:pt x="629" y="2458"/>
                  </a:lnTo>
                  <a:lnTo>
                    <a:pt x="629" y="2464"/>
                  </a:lnTo>
                  <a:lnTo>
                    <a:pt x="634" y="2464"/>
                  </a:lnTo>
                  <a:lnTo>
                    <a:pt x="634" y="2469"/>
                  </a:lnTo>
                  <a:lnTo>
                    <a:pt x="639" y="2469"/>
                  </a:lnTo>
                  <a:lnTo>
                    <a:pt x="639" y="2475"/>
                  </a:lnTo>
                  <a:lnTo>
                    <a:pt x="645" y="2475"/>
                  </a:lnTo>
                  <a:lnTo>
                    <a:pt x="645" y="2481"/>
                  </a:lnTo>
                  <a:lnTo>
                    <a:pt x="650" y="2481"/>
                  </a:lnTo>
                  <a:lnTo>
                    <a:pt x="650" y="2486"/>
                  </a:lnTo>
                  <a:lnTo>
                    <a:pt x="655" y="2486"/>
                  </a:lnTo>
                  <a:lnTo>
                    <a:pt x="655" y="2492"/>
                  </a:lnTo>
                  <a:lnTo>
                    <a:pt x="660" y="2492"/>
                  </a:lnTo>
                  <a:lnTo>
                    <a:pt x="660" y="2498"/>
                  </a:lnTo>
                  <a:lnTo>
                    <a:pt x="665" y="2498"/>
                  </a:lnTo>
                  <a:lnTo>
                    <a:pt x="671" y="2503"/>
                  </a:lnTo>
                  <a:lnTo>
                    <a:pt x="676" y="2509"/>
                  </a:lnTo>
                  <a:lnTo>
                    <a:pt x="681" y="2509"/>
                  </a:lnTo>
                  <a:lnTo>
                    <a:pt x="681" y="2514"/>
                  </a:lnTo>
                  <a:lnTo>
                    <a:pt x="686" y="2514"/>
                  </a:lnTo>
                  <a:lnTo>
                    <a:pt x="686" y="2520"/>
                  </a:lnTo>
                  <a:lnTo>
                    <a:pt x="691" y="2520"/>
                  </a:lnTo>
                  <a:lnTo>
                    <a:pt x="697" y="2520"/>
                  </a:lnTo>
                  <a:lnTo>
                    <a:pt x="697" y="2526"/>
                  </a:lnTo>
                  <a:lnTo>
                    <a:pt x="702" y="2526"/>
                  </a:lnTo>
                  <a:lnTo>
                    <a:pt x="707" y="2531"/>
                  </a:lnTo>
                  <a:lnTo>
                    <a:pt x="712" y="2531"/>
                  </a:lnTo>
                  <a:lnTo>
                    <a:pt x="717" y="2531"/>
                  </a:lnTo>
                  <a:lnTo>
                    <a:pt x="717" y="2537"/>
                  </a:lnTo>
                  <a:lnTo>
                    <a:pt x="723" y="2537"/>
                  </a:lnTo>
                  <a:lnTo>
                    <a:pt x="728" y="2537"/>
                  </a:lnTo>
                  <a:lnTo>
                    <a:pt x="728" y="2543"/>
                  </a:lnTo>
                  <a:lnTo>
                    <a:pt x="733" y="2543"/>
                  </a:lnTo>
                  <a:lnTo>
                    <a:pt x="738" y="2543"/>
                  </a:lnTo>
                  <a:lnTo>
                    <a:pt x="743" y="2543"/>
                  </a:lnTo>
                  <a:lnTo>
                    <a:pt x="749" y="2548"/>
                  </a:lnTo>
                  <a:lnTo>
                    <a:pt x="754" y="2548"/>
                  </a:lnTo>
                  <a:lnTo>
                    <a:pt x="759" y="2548"/>
                  </a:lnTo>
                  <a:lnTo>
                    <a:pt x="764" y="2548"/>
                  </a:lnTo>
                  <a:lnTo>
                    <a:pt x="769" y="2548"/>
                  </a:lnTo>
                  <a:lnTo>
                    <a:pt x="775" y="2548"/>
                  </a:lnTo>
                  <a:lnTo>
                    <a:pt x="780" y="2548"/>
                  </a:lnTo>
                  <a:lnTo>
                    <a:pt x="785" y="2548"/>
                  </a:lnTo>
                  <a:lnTo>
                    <a:pt x="790" y="2548"/>
                  </a:lnTo>
                  <a:lnTo>
                    <a:pt x="795" y="2548"/>
                  </a:lnTo>
                  <a:lnTo>
                    <a:pt x="801" y="2543"/>
                  </a:lnTo>
                  <a:lnTo>
                    <a:pt x="806" y="2543"/>
                  </a:lnTo>
                  <a:lnTo>
                    <a:pt x="811" y="2543"/>
                  </a:lnTo>
                  <a:lnTo>
                    <a:pt x="816" y="2543"/>
                  </a:lnTo>
                  <a:lnTo>
                    <a:pt x="816" y="2537"/>
                  </a:lnTo>
                  <a:lnTo>
                    <a:pt x="821" y="2537"/>
                  </a:lnTo>
                  <a:lnTo>
                    <a:pt x="826" y="2537"/>
                  </a:lnTo>
                  <a:lnTo>
                    <a:pt x="832" y="2531"/>
                  </a:lnTo>
                  <a:lnTo>
                    <a:pt x="837" y="2531"/>
                  </a:lnTo>
                  <a:lnTo>
                    <a:pt x="842" y="2531"/>
                  </a:lnTo>
                  <a:lnTo>
                    <a:pt x="842" y="2526"/>
                  </a:lnTo>
                  <a:lnTo>
                    <a:pt x="847" y="2526"/>
                  </a:lnTo>
                  <a:lnTo>
                    <a:pt x="852" y="2520"/>
                  </a:lnTo>
                  <a:lnTo>
                    <a:pt x="858" y="2520"/>
                  </a:lnTo>
                  <a:lnTo>
                    <a:pt x="858" y="2514"/>
                  </a:lnTo>
                  <a:lnTo>
                    <a:pt x="863" y="2514"/>
                  </a:lnTo>
                  <a:lnTo>
                    <a:pt x="868" y="2509"/>
                  </a:lnTo>
                  <a:lnTo>
                    <a:pt x="873" y="2503"/>
                  </a:lnTo>
                  <a:lnTo>
                    <a:pt x="878" y="2503"/>
                  </a:lnTo>
                  <a:lnTo>
                    <a:pt x="878" y="2498"/>
                  </a:lnTo>
                  <a:lnTo>
                    <a:pt x="884" y="2498"/>
                  </a:lnTo>
                  <a:lnTo>
                    <a:pt x="884" y="2492"/>
                  </a:lnTo>
                  <a:lnTo>
                    <a:pt x="889" y="2492"/>
                  </a:lnTo>
                  <a:lnTo>
                    <a:pt x="889" y="2486"/>
                  </a:lnTo>
                  <a:lnTo>
                    <a:pt x="894" y="2486"/>
                  </a:lnTo>
                  <a:lnTo>
                    <a:pt x="894" y="2481"/>
                  </a:lnTo>
                  <a:lnTo>
                    <a:pt x="899" y="2481"/>
                  </a:lnTo>
                  <a:lnTo>
                    <a:pt x="904" y="2475"/>
                  </a:lnTo>
                  <a:lnTo>
                    <a:pt x="904" y="2469"/>
                  </a:lnTo>
                  <a:lnTo>
                    <a:pt x="910" y="2469"/>
                  </a:lnTo>
                  <a:lnTo>
                    <a:pt x="910" y="2464"/>
                  </a:lnTo>
                  <a:lnTo>
                    <a:pt x="915" y="2464"/>
                  </a:lnTo>
                  <a:lnTo>
                    <a:pt x="915" y="2458"/>
                  </a:lnTo>
                  <a:lnTo>
                    <a:pt x="920" y="2458"/>
                  </a:lnTo>
                  <a:lnTo>
                    <a:pt x="920" y="2453"/>
                  </a:lnTo>
                  <a:lnTo>
                    <a:pt x="925" y="2453"/>
                  </a:lnTo>
                  <a:lnTo>
                    <a:pt x="925" y="2447"/>
                  </a:lnTo>
                  <a:lnTo>
                    <a:pt x="930" y="2441"/>
                  </a:lnTo>
                  <a:lnTo>
                    <a:pt x="930" y="2436"/>
                  </a:lnTo>
                  <a:lnTo>
                    <a:pt x="936" y="2436"/>
                  </a:lnTo>
                  <a:lnTo>
                    <a:pt x="936" y="2430"/>
                  </a:lnTo>
                  <a:lnTo>
                    <a:pt x="941" y="2430"/>
                  </a:lnTo>
                  <a:lnTo>
                    <a:pt x="941" y="2424"/>
                  </a:lnTo>
                  <a:lnTo>
                    <a:pt x="946" y="2419"/>
                  </a:lnTo>
                  <a:lnTo>
                    <a:pt x="951" y="2413"/>
                  </a:lnTo>
                  <a:lnTo>
                    <a:pt x="951" y="2408"/>
                  </a:lnTo>
                  <a:lnTo>
                    <a:pt x="956" y="2408"/>
                  </a:lnTo>
                  <a:lnTo>
                    <a:pt x="956" y="2402"/>
                  </a:lnTo>
                  <a:lnTo>
                    <a:pt x="962" y="2402"/>
                  </a:lnTo>
                  <a:lnTo>
                    <a:pt x="962" y="2396"/>
                  </a:lnTo>
                  <a:lnTo>
                    <a:pt x="962" y="2391"/>
                  </a:lnTo>
                  <a:lnTo>
                    <a:pt x="967" y="2391"/>
                  </a:lnTo>
                  <a:lnTo>
                    <a:pt x="967" y="2385"/>
                  </a:lnTo>
                  <a:lnTo>
                    <a:pt x="972" y="2379"/>
                  </a:lnTo>
                  <a:lnTo>
                    <a:pt x="972" y="2374"/>
                  </a:lnTo>
                  <a:lnTo>
                    <a:pt x="977" y="2374"/>
                  </a:lnTo>
                  <a:lnTo>
                    <a:pt x="977" y="2368"/>
                  </a:lnTo>
                  <a:lnTo>
                    <a:pt x="977" y="2363"/>
                  </a:lnTo>
                  <a:lnTo>
                    <a:pt x="982" y="2363"/>
                  </a:lnTo>
                </a:path>
              </a:pathLst>
            </a:custGeom>
            <a:noFill/>
            <a:ln w="22225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254" name="Freeform 15"/>
            <p:cNvSpPr>
              <a:spLocks/>
            </p:cNvSpPr>
            <p:nvPr/>
          </p:nvSpPr>
          <p:spPr bwMode="auto">
            <a:xfrm>
              <a:off x="3198" y="-218"/>
              <a:ext cx="562" cy="2363"/>
            </a:xfrm>
            <a:custGeom>
              <a:avLst/>
              <a:gdLst>
                <a:gd name="T0" fmla="*/ 6 w 562"/>
                <a:gd name="T1" fmla="*/ 2346 h 2363"/>
                <a:gd name="T2" fmla="*/ 21 w 562"/>
                <a:gd name="T3" fmla="*/ 2323 h 2363"/>
                <a:gd name="T4" fmla="*/ 32 w 562"/>
                <a:gd name="T5" fmla="*/ 2301 h 2363"/>
                <a:gd name="T6" fmla="*/ 42 w 562"/>
                <a:gd name="T7" fmla="*/ 2273 h 2363"/>
                <a:gd name="T8" fmla="*/ 58 w 562"/>
                <a:gd name="T9" fmla="*/ 2244 h 2363"/>
                <a:gd name="T10" fmla="*/ 68 w 562"/>
                <a:gd name="T11" fmla="*/ 2216 h 2363"/>
                <a:gd name="T12" fmla="*/ 78 w 562"/>
                <a:gd name="T13" fmla="*/ 2188 h 2363"/>
                <a:gd name="T14" fmla="*/ 89 w 562"/>
                <a:gd name="T15" fmla="*/ 2166 h 2363"/>
                <a:gd name="T16" fmla="*/ 99 w 562"/>
                <a:gd name="T17" fmla="*/ 2138 h 2363"/>
                <a:gd name="T18" fmla="*/ 109 w 562"/>
                <a:gd name="T19" fmla="*/ 2109 h 2363"/>
                <a:gd name="T20" fmla="*/ 120 w 562"/>
                <a:gd name="T21" fmla="*/ 2081 h 2363"/>
                <a:gd name="T22" fmla="*/ 130 w 562"/>
                <a:gd name="T23" fmla="*/ 2053 h 2363"/>
                <a:gd name="T24" fmla="*/ 141 w 562"/>
                <a:gd name="T25" fmla="*/ 2025 h 2363"/>
                <a:gd name="T26" fmla="*/ 151 w 562"/>
                <a:gd name="T27" fmla="*/ 1991 h 2363"/>
                <a:gd name="T28" fmla="*/ 161 w 562"/>
                <a:gd name="T29" fmla="*/ 1963 h 2363"/>
                <a:gd name="T30" fmla="*/ 172 w 562"/>
                <a:gd name="T31" fmla="*/ 1929 h 2363"/>
                <a:gd name="T32" fmla="*/ 182 w 562"/>
                <a:gd name="T33" fmla="*/ 1896 h 2363"/>
                <a:gd name="T34" fmla="*/ 193 w 562"/>
                <a:gd name="T35" fmla="*/ 1862 h 2363"/>
                <a:gd name="T36" fmla="*/ 203 w 562"/>
                <a:gd name="T37" fmla="*/ 1828 h 2363"/>
                <a:gd name="T38" fmla="*/ 213 w 562"/>
                <a:gd name="T39" fmla="*/ 1789 h 2363"/>
                <a:gd name="T40" fmla="*/ 224 w 562"/>
                <a:gd name="T41" fmla="*/ 1755 h 2363"/>
                <a:gd name="T42" fmla="*/ 229 w 562"/>
                <a:gd name="T43" fmla="*/ 1716 h 2363"/>
                <a:gd name="T44" fmla="*/ 239 w 562"/>
                <a:gd name="T45" fmla="*/ 1676 h 2363"/>
                <a:gd name="T46" fmla="*/ 250 w 562"/>
                <a:gd name="T47" fmla="*/ 1637 h 2363"/>
                <a:gd name="T48" fmla="*/ 260 w 562"/>
                <a:gd name="T49" fmla="*/ 1598 h 2363"/>
                <a:gd name="T50" fmla="*/ 271 w 562"/>
                <a:gd name="T51" fmla="*/ 1558 h 2363"/>
                <a:gd name="T52" fmla="*/ 281 w 562"/>
                <a:gd name="T53" fmla="*/ 1519 h 2363"/>
                <a:gd name="T54" fmla="*/ 291 w 562"/>
                <a:gd name="T55" fmla="*/ 1474 h 2363"/>
                <a:gd name="T56" fmla="*/ 302 w 562"/>
                <a:gd name="T57" fmla="*/ 1429 h 2363"/>
                <a:gd name="T58" fmla="*/ 312 w 562"/>
                <a:gd name="T59" fmla="*/ 1384 h 2363"/>
                <a:gd name="T60" fmla="*/ 323 w 562"/>
                <a:gd name="T61" fmla="*/ 1339 h 2363"/>
                <a:gd name="T62" fmla="*/ 333 w 562"/>
                <a:gd name="T63" fmla="*/ 1294 h 2363"/>
                <a:gd name="T64" fmla="*/ 343 w 562"/>
                <a:gd name="T65" fmla="*/ 1249 h 2363"/>
                <a:gd name="T66" fmla="*/ 354 w 562"/>
                <a:gd name="T67" fmla="*/ 1198 h 2363"/>
                <a:gd name="T68" fmla="*/ 364 w 562"/>
                <a:gd name="T69" fmla="*/ 1148 h 2363"/>
                <a:gd name="T70" fmla="*/ 374 w 562"/>
                <a:gd name="T71" fmla="*/ 1097 h 2363"/>
                <a:gd name="T72" fmla="*/ 385 w 562"/>
                <a:gd name="T73" fmla="*/ 1046 h 2363"/>
                <a:gd name="T74" fmla="*/ 395 w 562"/>
                <a:gd name="T75" fmla="*/ 996 h 2363"/>
                <a:gd name="T76" fmla="*/ 406 w 562"/>
                <a:gd name="T77" fmla="*/ 945 h 2363"/>
                <a:gd name="T78" fmla="*/ 411 w 562"/>
                <a:gd name="T79" fmla="*/ 895 h 2363"/>
                <a:gd name="T80" fmla="*/ 421 w 562"/>
                <a:gd name="T81" fmla="*/ 838 h 2363"/>
                <a:gd name="T82" fmla="*/ 432 w 562"/>
                <a:gd name="T83" fmla="*/ 782 h 2363"/>
                <a:gd name="T84" fmla="*/ 442 w 562"/>
                <a:gd name="T85" fmla="*/ 726 h 2363"/>
                <a:gd name="T86" fmla="*/ 452 w 562"/>
                <a:gd name="T87" fmla="*/ 670 h 2363"/>
                <a:gd name="T88" fmla="*/ 463 w 562"/>
                <a:gd name="T89" fmla="*/ 613 h 2363"/>
                <a:gd name="T90" fmla="*/ 473 w 562"/>
                <a:gd name="T91" fmla="*/ 551 h 2363"/>
                <a:gd name="T92" fmla="*/ 484 w 562"/>
                <a:gd name="T93" fmla="*/ 495 h 2363"/>
                <a:gd name="T94" fmla="*/ 494 w 562"/>
                <a:gd name="T95" fmla="*/ 433 h 2363"/>
                <a:gd name="T96" fmla="*/ 504 w 562"/>
                <a:gd name="T97" fmla="*/ 371 h 2363"/>
                <a:gd name="T98" fmla="*/ 515 w 562"/>
                <a:gd name="T99" fmla="*/ 310 h 2363"/>
                <a:gd name="T100" fmla="*/ 525 w 562"/>
                <a:gd name="T101" fmla="*/ 248 h 2363"/>
                <a:gd name="T102" fmla="*/ 536 w 562"/>
                <a:gd name="T103" fmla="*/ 186 h 2363"/>
                <a:gd name="T104" fmla="*/ 546 w 562"/>
                <a:gd name="T105" fmla="*/ 118 h 2363"/>
                <a:gd name="T106" fmla="*/ 556 w 562"/>
                <a:gd name="T107" fmla="*/ 56 h 23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2" h="2363">
                  <a:moveTo>
                    <a:pt x="0" y="2363"/>
                  </a:moveTo>
                  <a:lnTo>
                    <a:pt x="0" y="2357"/>
                  </a:lnTo>
                  <a:lnTo>
                    <a:pt x="6" y="2357"/>
                  </a:lnTo>
                  <a:lnTo>
                    <a:pt x="6" y="2351"/>
                  </a:lnTo>
                  <a:lnTo>
                    <a:pt x="6" y="2346"/>
                  </a:lnTo>
                  <a:lnTo>
                    <a:pt x="11" y="2346"/>
                  </a:lnTo>
                  <a:lnTo>
                    <a:pt x="11" y="2340"/>
                  </a:lnTo>
                  <a:lnTo>
                    <a:pt x="16" y="2334"/>
                  </a:lnTo>
                  <a:lnTo>
                    <a:pt x="16" y="2329"/>
                  </a:lnTo>
                  <a:lnTo>
                    <a:pt x="21" y="2323"/>
                  </a:lnTo>
                  <a:lnTo>
                    <a:pt x="21" y="2318"/>
                  </a:lnTo>
                  <a:lnTo>
                    <a:pt x="26" y="2312"/>
                  </a:lnTo>
                  <a:lnTo>
                    <a:pt x="26" y="2306"/>
                  </a:lnTo>
                  <a:lnTo>
                    <a:pt x="32" y="2306"/>
                  </a:lnTo>
                  <a:lnTo>
                    <a:pt x="32" y="2301"/>
                  </a:lnTo>
                  <a:lnTo>
                    <a:pt x="32" y="2295"/>
                  </a:lnTo>
                  <a:lnTo>
                    <a:pt x="37" y="2289"/>
                  </a:lnTo>
                  <a:lnTo>
                    <a:pt x="42" y="2284"/>
                  </a:lnTo>
                  <a:lnTo>
                    <a:pt x="42" y="2278"/>
                  </a:lnTo>
                  <a:lnTo>
                    <a:pt x="42" y="2273"/>
                  </a:lnTo>
                  <a:lnTo>
                    <a:pt x="47" y="2267"/>
                  </a:lnTo>
                  <a:lnTo>
                    <a:pt x="52" y="2261"/>
                  </a:lnTo>
                  <a:lnTo>
                    <a:pt x="52" y="2256"/>
                  </a:lnTo>
                  <a:lnTo>
                    <a:pt x="52" y="2250"/>
                  </a:lnTo>
                  <a:lnTo>
                    <a:pt x="58" y="2244"/>
                  </a:lnTo>
                  <a:lnTo>
                    <a:pt x="58" y="2239"/>
                  </a:lnTo>
                  <a:lnTo>
                    <a:pt x="63" y="2233"/>
                  </a:lnTo>
                  <a:lnTo>
                    <a:pt x="63" y="2228"/>
                  </a:lnTo>
                  <a:lnTo>
                    <a:pt x="68" y="2222"/>
                  </a:lnTo>
                  <a:lnTo>
                    <a:pt x="68" y="2216"/>
                  </a:lnTo>
                  <a:lnTo>
                    <a:pt x="73" y="2211"/>
                  </a:lnTo>
                  <a:lnTo>
                    <a:pt x="73" y="2205"/>
                  </a:lnTo>
                  <a:lnTo>
                    <a:pt x="78" y="2199"/>
                  </a:lnTo>
                  <a:lnTo>
                    <a:pt x="78" y="2194"/>
                  </a:lnTo>
                  <a:lnTo>
                    <a:pt x="78" y="2188"/>
                  </a:lnTo>
                  <a:lnTo>
                    <a:pt x="84" y="2183"/>
                  </a:lnTo>
                  <a:lnTo>
                    <a:pt x="84" y="2177"/>
                  </a:lnTo>
                  <a:lnTo>
                    <a:pt x="89" y="2177"/>
                  </a:lnTo>
                  <a:lnTo>
                    <a:pt x="89" y="2171"/>
                  </a:lnTo>
                  <a:lnTo>
                    <a:pt x="89" y="2166"/>
                  </a:lnTo>
                  <a:lnTo>
                    <a:pt x="94" y="2160"/>
                  </a:lnTo>
                  <a:lnTo>
                    <a:pt x="94" y="2154"/>
                  </a:lnTo>
                  <a:lnTo>
                    <a:pt x="94" y="2149"/>
                  </a:lnTo>
                  <a:lnTo>
                    <a:pt x="99" y="2143"/>
                  </a:lnTo>
                  <a:lnTo>
                    <a:pt x="99" y="2138"/>
                  </a:lnTo>
                  <a:lnTo>
                    <a:pt x="104" y="2132"/>
                  </a:lnTo>
                  <a:lnTo>
                    <a:pt x="104" y="2126"/>
                  </a:lnTo>
                  <a:lnTo>
                    <a:pt x="104" y="2121"/>
                  </a:lnTo>
                  <a:lnTo>
                    <a:pt x="109" y="2115"/>
                  </a:lnTo>
                  <a:lnTo>
                    <a:pt x="109" y="2109"/>
                  </a:lnTo>
                  <a:lnTo>
                    <a:pt x="115" y="2104"/>
                  </a:lnTo>
                  <a:lnTo>
                    <a:pt x="115" y="2098"/>
                  </a:lnTo>
                  <a:lnTo>
                    <a:pt x="115" y="2093"/>
                  </a:lnTo>
                  <a:lnTo>
                    <a:pt x="120" y="2087"/>
                  </a:lnTo>
                  <a:lnTo>
                    <a:pt x="120" y="2081"/>
                  </a:lnTo>
                  <a:lnTo>
                    <a:pt x="125" y="2076"/>
                  </a:lnTo>
                  <a:lnTo>
                    <a:pt x="125" y="2070"/>
                  </a:lnTo>
                  <a:lnTo>
                    <a:pt x="125" y="2064"/>
                  </a:lnTo>
                  <a:lnTo>
                    <a:pt x="130" y="2059"/>
                  </a:lnTo>
                  <a:lnTo>
                    <a:pt x="130" y="2053"/>
                  </a:lnTo>
                  <a:lnTo>
                    <a:pt x="130" y="2048"/>
                  </a:lnTo>
                  <a:lnTo>
                    <a:pt x="135" y="2042"/>
                  </a:lnTo>
                  <a:lnTo>
                    <a:pt x="135" y="2036"/>
                  </a:lnTo>
                  <a:lnTo>
                    <a:pt x="141" y="2031"/>
                  </a:lnTo>
                  <a:lnTo>
                    <a:pt x="141" y="2025"/>
                  </a:lnTo>
                  <a:lnTo>
                    <a:pt x="141" y="2019"/>
                  </a:lnTo>
                  <a:lnTo>
                    <a:pt x="146" y="2014"/>
                  </a:lnTo>
                  <a:lnTo>
                    <a:pt x="146" y="2008"/>
                  </a:lnTo>
                  <a:lnTo>
                    <a:pt x="151" y="2003"/>
                  </a:lnTo>
                  <a:lnTo>
                    <a:pt x="151" y="1991"/>
                  </a:lnTo>
                  <a:lnTo>
                    <a:pt x="151" y="1986"/>
                  </a:lnTo>
                  <a:lnTo>
                    <a:pt x="156" y="1980"/>
                  </a:lnTo>
                  <a:lnTo>
                    <a:pt x="156" y="1974"/>
                  </a:lnTo>
                  <a:lnTo>
                    <a:pt x="161" y="1969"/>
                  </a:lnTo>
                  <a:lnTo>
                    <a:pt x="161" y="1963"/>
                  </a:lnTo>
                  <a:lnTo>
                    <a:pt x="161" y="1958"/>
                  </a:lnTo>
                  <a:lnTo>
                    <a:pt x="167" y="1952"/>
                  </a:lnTo>
                  <a:lnTo>
                    <a:pt x="167" y="1941"/>
                  </a:lnTo>
                  <a:lnTo>
                    <a:pt x="167" y="1935"/>
                  </a:lnTo>
                  <a:lnTo>
                    <a:pt x="172" y="1929"/>
                  </a:lnTo>
                  <a:lnTo>
                    <a:pt x="172" y="1924"/>
                  </a:lnTo>
                  <a:lnTo>
                    <a:pt x="177" y="1918"/>
                  </a:lnTo>
                  <a:lnTo>
                    <a:pt x="177" y="1913"/>
                  </a:lnTo>
                  <a:lnTo>
                    <a:pt x="177" y="1901"/>
                  </a:lnTo>
                  <a:lnTo>
                    <a:pt x="182" y="1896"/>
                  </a:lnTo>
                  <a:lnTo>
                    <a:pt x="182" y="1890"/>
                  </a:lnTo>
                  <a:lnTo>
                    <a:pt x="187" y="1884"/>
                  </a:lnTo>
                  <a:lnTo>
                    <a:pt x="187" y="1879"/>
                  </a:lnTo>
                  <a:lnTo>
                    <a:pt x="187" y="1868"/>
                  </a:lnTo>
                  <a:lnTo>
                    <a:pt x="193" y="1862"/>
                  </a:lnTo>
                  <a:lnTo>
                    <a:pt x="193" y="1856"/>
                  </a:lnTo>
                  <a:lnTo>
                    <a:pt x="193" y="1851"/>
                  </a:lnTo>
                  <a:lnTo>
                    <a:pt x="198" y="1839"/>
                  </a:lnTo>
                  <a:lnTo>
                    <a:pt x="198" y="1834"/>
                  </a:lnTo>
                  <a:lnTo>
                    <a:pt x="203" y="1828"/>
                  </a:lnTo>
                  <a:lnTo>
                    <a:pt x="203" y="1823"/>
                  </a:lnTo>
                  <a:lnTo>
                    <a:pt x="203" y="1811"/>
                  </a:lnTo>
                  <a:lnTo>
                    <a:pt x="208" y="1806"/>
                  </a:lnTo>
                  <a:lnTo>
                    <a:pt x="208" y="1800"/>
                  </a:lnTo>
                  <a:lnTo>
                    <a:pt x="213" y="1789"/>
                  </a:lnTo>
                  <a:lnTo>
                    <a:pt x="213" y="1783"/>
                  </a:lnTo>
                  <a:lnTo>
                    <a:pt x="213" y="1778"/>
                  </a:lnTo>
                  <a:lnTo>
                    <a:pt x="219" y="1772"/>
                  </a:lnTo>
                  <a:lnTo>
                    <a:pt x="219" y="1761"/>
                  </a:lnTo>
                  <a:lnTo>
                    <a:pt x="224" y="1755"/>
                  </a:lnTo>
                  <a:lnTo>
                    <a:pt x="224" y="1749"/>
                  </a:lnTo>
                  <a:lnTo>
                    <a:pt x="224" y="1738"/>
                  </a:lnTo>
                  <a:lnTo>
                    <a:pt x="229" y="1733"/>
                  </a:lnTo>
                  <a:lnTo>
                    <a:pt x="229" y="1727"/>
                  </a:lnTo>
                  <a:lnTo>
                    <a:pt x="229" y="1716"/>
                  </a:lnTo>
                  <a:lnTo>
                    <a:pt x="234" y="1710"/>
                  </a:lnTo>
                  <a:lnTo>
                    <a:pt x="234" y="1704"/>
                  </a:lnTo>
                  <a:lnTo>
                    <a:pt x="239" y="1693"/>
                  </a:lnTo>
                  <a:lnTo>
                    <a:pt x="239" y="1688"/>
                  </a:lnTo>
                  <a:lnTo>
                    <a:pt x="239" y="1676"/>
                  </a:lnTo>
                  <a:lnTo>
                    <a:pt x="245" y="1671"/>
                  </a:lnTo>
                  <a:lnTo>
                    <a:pt x="245" y="1665"/>
                  </a:lnTo>
                  <a:lnTo>
                    <a:pt x="250" y="1654"/>
                  </a:lnTo>
                  <a:lnTo>
                    <a:pt x="250" y="1648"/>
                  </a:lnTo>
                  <a:lnTo>
                    <a:pt x="250" y="1637"/>
                  </a:lnTo>
                  <a:lnTo>
                    <a:pt x="255" y="1631"/>
                  </a:lnTo>
                  <a:lnTo>
                    <a:pt x="255" y="1626"/>
                  </a:lnTo>
                  <a:lnTo>
                    <a:pt x="260" y="1614"/>
                  </a:lnTo>
                  <a:lnTo>
                    <a:pt x="260" y="1609"/>
                  </a:lnTo>
                  <a:lnTo>
                    <a:pt x="260" y="1598"/>
                  </a:lnTo>
                  <a:lnTo>
                    <a:pt x="265" y="1592"/>
                  </a:lnTo>
                  <a:lnTo>
                    <a:pt x="265" y="1581"/>
                  </a:lnTo>
                  <a:lnTo>
                    <a:pt x="265" y="1575"/>
                  </a:lnTo>
                  <a:lnTo>
                    <a:pt x="271" y="1564"/>
                  </a:lnTo>
                  <a:lnTo>
                    <a:pt x="271" y="1558"/>
                  </a:lnTo>
                  <a:lnTo>
                    <a:pt x="276" y="1553"/>
                  </a:lnTo>
                  <a:lnTo>
                    <a:pt x="276" y="1541"/>
                  </a:lnTo>
                  <a:lnTo>
                    <a:pt x="276" y="1536"/>
                  </a:lnTo>
                  <a:lnTo>
                    <a:pt x="281" y="1524"/>
                  </a:lnTo>
                  <a:lnTo>
                    <a:pt x="281" y="1519"/>
                  </a:lnTo>
                  <a:lnTo>
                    <a:pt x="286" y="1508"/>
                  </a:lnTo>
                  <a:lnTo>
                    <a:pt x="286" y="1502"/>
                  </a:lnTo>
                  <a:lnTo>
                    <a:pt x="286" y="1491"/>
                  </a:lnTo>
                  <a:lnTo>
                    <a:pt x="291" y="1479"/>
                  </a:lnTo>
                  <a:lnTo>
                    <a:pt x="291" y="1474"/>
                  </a:lnTo>
                  <a:lnTo>
                    <a:pt x="297" y="1463"/>
                  </a:lnTo>
                  <a:lnTo>
                    <a:pt x="297" y="1457"/>
                  </a:lnTo>
                  <a:lnTo>
                    <a:pt x="297" y="1446"/>
                  </a:lnTo>
                  <a:lnTo>
                    <a:pt x="302" y="1440"/>
                  </a:lnTo>
                  <a:lnTo>
                    <a:pt x="302" y="1429"/>
                  </a:lnTo>
                  <a:lnTo>
                    <a:pt x="302" y="1423"/>
                  </a:lnTo>
                  <a:lnTo>
                    <a:pt x="307" y="1412"/>
                  </a:lnTo>
                  <a:lnTo>
                    <a:pt x="307" y="1401"/>
                  </a:lnTo>
                  <a:lnTo>
                    <a:pt x="312" y="1395"/>
                  </a:lnTo>
                  <a:lnTo>
                    <a:pt x="312" y="1384"/>
                  </a:lnTo>
                  <a:lnTo>
                    <a:pt x="312" y="1378"/>
                  </a:lnTo>
                  <a:lnTo>
                    <a:pt x="317" y="1367"/>
                  </a:lnTo>
                  <a:lnTo>
                    <a:pt x="317" y="1356"/>
                  </a:lnTo>
                  <a:lnTo>
                    <a:pt x="323" y="1350"/>
                  </a:lnTo>
                  <a:lnTo>
                    <a:pt x="323" y="1339"/>
                  </a:lnTo>
                  <a:lnTo>
                    <a:pt x="323" y="1333"/>
                  </a:lnTo>
                  <a:lnTo>
                    <a:pt x="328" y="1322"/>
                  </a:lnTo>
                  <a:lnTo>
                    <a:pt x="328" y="1311"/>
                  </a:lnTo>
                  <a:lnTo>
                    <a:pt x="333" y="1305"/>
                  </a:lnTo>
                  <a:lnTo>
                    <a:pt x="333" y="1294"/>
                  </a:lnTo>
                  <a:lnTo>
                    <a:pt x="333" y="1283"/>
                  </a:lnTo>
                  <a:lnTo>
                    <a:pt x="338" y="1277"/>
                  </a:lnTo>
                  <a:lnTo>
                    <a:pt x="338" y="1266"/>
                  </a:lnTo>
                  <a:lnTo>
                    <a:pt x="338" y="1255"/>
                  </a:lnTo>
                  <a:lnTo>
                    <a:pt x="343" y="1249"/>
                  </a:lnTo>
                  <a:lnTo>
                    <a:pt x="343" y="1238"/>
                  </a:lnTo>
                  <a:lnTo>
                    <a:pt x="349" y="1226"/>
                  </a:lnTo>
                  <a:lnTo>
                    <a:pt x="349" y="1215"/>
                  </a:lnTo>
                  <a:lnTo>
                    <a:pt x="349" y="1210"/>
                  </a:lnTo>
                  <a:lnTo>
                    <a:pt x="354" y="1198"/>
                  </a:lnTo>
                  <a:lnTo>
                    <a:pt x="354" y="1187"/>
                  </a:lnTo>
                  <a:lnTo>
                    <a:pt x="359" y="1181"/>
                  </a:lnTo>
                  <a:lnTo>
                    <a:pt x="359" y="1170"/>
                  </a:lnTo>
                  <a:lnTo>
                    <a:pt x="359" y="1159"/>
                  </a:lnTo>
                  <a:lnTo>
                    <a:pt x="364" y="1148"/>
                  </a:lnTo>
                  <a:lnTo>
                    <a:pt x="364" y="1142"/>
                  </a:lnTo>
                  <a:lnTo>
                    <a:pt x="369" y="1131"/>
                  </a:lnTo>
                  <a:lnTo>
                    <a:pt x="369" y="1120"/>
                  </a:lnTo>
                  <a:lnTo>
                    <a:pt x="369" y="1108"/>
                  </a:lnTo>
                  <a:lnTo>
                    <a:pt x="374" y="1097"/>
                  </a:lnTo>
                  <a:lnTo>
                    <a:pt x="374" y="1091"/>
                  </a:lnTo>
                  <a:lnTo>
                    <a:pt x="374" y="1080"/>
                  </a:lnTo>
                  <a:lnTo>
                    <a:pt x="380" y="1069"/>
                  </a:lnTo>
                  <a:lnTo>
                    <a:pt x="380" y="1058"/>
                  </a:lnTo>
                  <a:lnTo>
                    <a:pt x="385" y="1046"/>
                  </a:lnTo>
                  <a:lnTo>
                    <a:pt x="385" y="1041"/>
                  </a:lnTo>
                  <a:lnTo>
                    <a:pt x="385" y="1030"/>
                  </a:lnTo>
                  <a:lnTo>
                    <a:pt x="390" y="1018"/>
                  </a:lnTo>
                  <a:lnTo>
                    <a:pt x="390" y="1007"/>
                  </a:lnTo>
                  <a:lnTo>
                    <a:pt x="395" y="996"/>
                  </a:lnTo>
                  <a:lnTo>
                    <a:pt x="395" y="985"/>
                  </a:lnTo>
                  <a:lnTo>
                    <a:pt x="395" y="979"/>
                  </a:lnTo>
                  <a:lnTo>
                    <a:pt x="400" y="968"/>
                  </a:lnTo>
                  <a:lnTo>
                    <a:pt x="400" y="956"/>
                  </a:lnTo>
                  <a:lnTo>
                    <a:pt x="406" y="945"/>
                  </a:lnTo>
                  <a:lnTo>
                    <a:pt x="406" y="934"/>
                  </a:lnTo>
                  <a:lnTo>
                    <a:pt x="406" y="923"/>
                  </a:lnTo>
                  <a:lnTo>
                    <a:pt x="411" y="911"/>
                  </a:lnTo>
                  <a:lnTo>
                    <a:pt x="411" y="900"/>
                  </a:lnTo>
                  <a:lnTo>
                    <a:pt x="411" y="895"/>
                  </a:lnTo>
                  <a:lnTo>
                    <a:pt x="416" y="883"/>
                  </a:lnTo>
                  <a:lnTo>
                    <a:pt x="416" y="872"/>
                  </a:lnTo>
                  <a:lnTo>
                    <a:pt x="421" y="861"/>
                  </a:lnTo>
                  <a:lnTo>
                    <a:pt x="421" y="850"/>
                  </a:lnTo>
                  <a:lnTo>
                    <a:pt x="421" y="838"/>
                  </a:lnTo>
                  <a:lnTo>
                    <a:pt x="426" y="827"/>
                  </a:lnTo>
                  <a:lnTo>
                    <a:pt x="426" y="816"/>
                  </a:lnTo>
                  <a:lnTo>
                    <a:pt x="432" y="805"/>
                  </a:lnTo>
                  <a:lnTo>
                    <a:pt x="432" y="793"/>
                  </a:lnTo>
                  <a:lnTo>
                    <a:pt x="432" y="782"/>
                  </a:lnTo>
                  <a:lnTo>
                    <a:pt x="437" y="771"/>
                  </a:lnTo>
                  <a:lnTo>
                    <a:pt x="437" y="760"/>
                  </a:lnTo>
                  <a:lnTo>
                    <a:pt x="442" y="748"/>
                  </a:lnTo>
                  <a:lnTo>
                    <a:pt x="442" y="737"/>
                  </a:lnTo>
                  <a:lnTo>
                    <a:pt x="442" y="726"/>
                  </a:lnTo>
                  <a:lnTo>
                    <a:pt x="447" y="715"/>
                  </a:lnTo>
                  <a:lnTo>
                    <a:pt x="447" y="703"/>
                  </a:lnTo>
                  <a:lnTo>
                    <a:pt x="447" y="692"/>
                  </a:lnTo>
                  <a:lnTo>
                    <a:pt x="452" y="681"/>
                  </a:lnTo>
                  <a:lnTo>
                    <a:pt x="452" y="670"/>
                  </a:lnTo>
                  <a:lnTo>
                    <a:pt x="458" y="658"/>
                  </a:lnTo>
                  <a:lnTo>
                    <a:pt x="458" y="647"/>
                  </a:lnTo>
                  <a:lnTo>
                    <a:pt x="458" y="636"/>
                  </a:lnTo>
                  <a:lnTo>
                    <a:pt x="463" y="625"/>
                  </a:lnTo>
                  <a:lnTo>
                    <a:pt x="463" y="613"/>
                  </a:lnTo>
                  <a:lnTo>
                    <a:pt x="468" y="602"/>
                  </a:lnTo>
                  <a:lnTo>
                    <a:pt x="468" y="591"/>
                  </a:lnTo>
                  <a:lnTo>
                    <a:pt x="468" y="580"/>
                  </a:lnTo>
                  <a:lnTo>
                    <a:pt x="473" y="568"/>
                  </a:lnTo>
                  <a:lnTo>
                    <a:pt x="473" y="551"/>
                  </a:lnTo>
                  <a:lnTo>
                    <a:pt x="478" y="540"/>
                  </a:lnTo>
                  <a:lnTo>
                    <a:pt x="478" y="529"/>
                  </a:lnTo>
                  <a:lnTo>
                    <a:pt x="478" y="518"/>
                  </a:lnTo>
                  <a:lnTo>
                    <a:pt x="484" y="506"/>
                  </a:lnTo>
                  <a:lnTo>
                    <a:pt x="484" y="495"/>
                  </a:lnTo>
                  <a:lnTo>
                    <a:pt x="484" y="484"/>
                  </a:lnTo>
                  <a:lnTo>
                    <a:pt x="489" y="473"/>
                  </a:lnTo>
                  <a:lnTo>
                    <a:pt x="489" y="461"/>
                  </a:lnTo>
                  <a:lnTo>
                    <a:pt x="494" y="445"/>
                  </a:lnTo>
                  <a:lnTo>
                    <a:pt x="494" y="433"/>
                  </a:lnTo>
                  <a:lnTo>
                    <a:pt x="494" y="422"/>
                  </a:lnTo>
                  <a:lnTo>
                    <a:pt x="499" y="411"/>
                  </a:lnTo>
                  <a:lnTo>
                    <a:pt x="499" y="400"/>
                  </a:lnTo>
                  <a:lnTo>
                    <a:pt x="504" y="388"/>
                  </a:lnTo>
                  <a:lnTo>
                    <a:pt x="504" y="371"/>
                  </a:lnTo>
                  <a:lnTo>
                    <a:pt x="504" y="360"/>
                  </a:lnTo>
                  <a:lnTo>
                    <a:pt x="510" y="349"/>
                  </a:lnTo>
                  <a:lnTo>
                    <a:pt x="510" y="338"/>
                  </a:lnTo>
                  <a:lnTo>
                    <a:pt x="515" y="326"/>
                  </a:lnTo>
                  <a:lnTo>
                    <a:pt x="515" y="310"/>
                  </a:lnTo>
                  <a:lnTo>
                    <a:pt x="515" y="298"/>
                  </a:lnTo>
                  <a:lnTo>
                    <a:pt x="520" y="287"/>
                  </a:lnTo>
                  <a:lnTo>
                    <a:pt x="520" y="276"/>
                  </a:lnTo>
                  <a:lnTo>
                    <a:pt x="520" y="259"/>
                  </a:lnTo>
                  <a:lnTo>
                    <a:pt x="525" y="248"/>
                  </a:lnTo>
                  <a:lnTo>
                    <a:pt x="525" y="236"/>
                  </a:lnTo>
                  <a:lnTo>
                    <a:pt x="530" y="225"/>
                  </a:lnTo>
                  <a:lnTo>
                    <a:pt x="530" y="208"/>
                  </a:lnTo>
                  <a:lnTo>
                    <a:pt x="530" y="197"/>
                  </a:lnTo>
                  <a:lnTo>
                    <a:pt x="536" y="186"/>
                  </a:lnTo>
                  <a:lnTo>
                    <a:pt x="536" y="175"/>
                  </a:lnTo>
                  <a:lnTo>
                    <a:pt x="541" y="158"/>
                  </a:lnTo>
                  <a:lnTo>
                    <a:pt x="541" y="146"/>
                  </a:lnTo>
                  <a:lnTo>
                    <a:pt x="541" y="135"/>
                  </a:lnTo>
                  <a:lnTo>
                    <a:pt x="546" y="118"/>
                  </a:lnTo>
                  <a:lnTo>
                    <a:pt x="546" y="107"/>
                  </a:lnTo>
                  <a:lnTo>
                    <a:pt x="546" y="96"/>
                  </a:lnTo>
                  <a:lnTo>
                    <a:pt x="551" y="79"/>
                  </a:lnTo>
                  <a:lnTo>
                    <a:pt x="551" y="68"/>
                  </a:lnTo>
                  <a:lnTo>
                    <a:pt x="556" y="56"/>
                  </a:lnTo>
                  <a:lnTo>
                    <a:pt x="556" y="40"/>
                  </a:lnTo>
                  <a:lnTo>
                    <a:pt x="556" y="28"/>
                  </a:lnTo>
                  <a:lnTo>
                    <a:pt x="562" y="17"/>
                  </a:lnTo>
                  <a:lnTo>
                    <a:pt x="562" y="0"/>
                  </a:lnTo>
                </a:path>
              </a:pathLst>
            </a:custGeom>
            <a:noFill/>
            <a:ln w="22225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4643438" y="404813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400">
                <a:solidFill>
                  <a:schemeClr val="folHlink"/>
                </a:solidFill>
                <a:latin typeface="Arial" panose="020B0604020202020204" pitchFamily="34" charset="0"/>
              </a:rPr>
              <a:t>y=x</a:t>
            </a:r>
            <a:r>
              <a:rPr lang="en-US" altLang="uk-UA" sz="2400" baseline="30000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  <a:endParaRPr lang="ru-RU" altLang="uk-UA" sz="24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13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404813"/>
          <a:ext cx="6769100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Точечный рисунок" r:id="rId3" imgW="7306695" imgH="5420482" progId="Paint.Picture">
                  <p:embed/>
                </p:oleObj>
              </mc:Choice>
              <mc:Fallback>
                <p:oleObj name="Точечный рисунок" r:id="rId3" imgW="7306695" imgH="54204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4813"/>
                        <a:ext cx="6769100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Line 6"/>
          <p:cNvSpPr>
            <a:spLocks noChangeShapeType="1"/>
          </p:cNvSpPr>
          <p:nvPr/>
        </p:nvSpPr>
        <p:spPr bwMode="auto">
          <a:xfrm flipV="1">
            <a:off x="1068388" y="-31980188"/>
            <a:ext cx="33337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 flipH="1" flipV="1">
            <a:off x="1101725" y="-31980188"/>
            <a:ext cx="33338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V="1">
            <a:off x="9077325" y="-47588488"/>
            <a:ext cx="33338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H="1" flipV="1">
            <a:off x="9110663" y="-47588488"/>
            <a:ext cx="33337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187450" y="2708275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800" b="1">
                <a:solidFill>
                  <a:srgbClr val="FF5050"/>
                </a:solidFill>
                <a:latin typeface="Arial" panose="020B0604020202020204" pitchFamily="34" charset="0"/>
              </a:rPr>
              <a:t>y=x</a:t>
            </a:r>
            <a:r>
              <a:rPr lang="en-US" altLang="uk-UA" sz="2800" b="1" baseline="30000">
                <a:solidFill>
                  <a:srgbClr val="FF5050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800" b="1">
                <a:solidFill>
                  <a:srgbClr val="FF5050"/>
                </a:solidFill>
                <a:latin typeface="Arial" panose="020B0604020202020204" pitchFamily="34" charset="0"/>
              </a:rPr>
              <a:t>+2</a:t>
            </a:r>
            <a:endParaRPr lang="ru-RU" altLang="uk-UA" sz="2800" b="1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pic>
        <p:nvPicPr>
          <p:cNvPr id="65547" name="Picture 11" descr="MMAG00317_000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1584325" cy="1800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8" name="Picture 12" descr="MMAG00315_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5319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3444875" y="836613"/>
            <a:ext cx="1944688" cy="2605087"/>
            <a:chOff x="2216" y="-218"/>
            <a:chExt cx="1544" cy="2548"/>
          </a:xfrm>
        </p:grpSpPr>
        <p:sp>
          <p:nvSpPr>
            <p:cNvPr id="11279" name="Freeform 14"/>
            <p:cNvSpPr>
              <a:spLocks/>
            </p:cNvSpPr>
            <p:nvPr/>
          </p:nvSpPr>
          <p:spPr bwMode="auto">
            <a:xfrm>
              <a:off x="2216" y="-218"/>
              <a:ext cx="982" cy="2548"/>
            </a:xfrm>
            <a:custGeom>
              <a:avLst/>
              <a:gdLst>
                <a:gd name="T0" fmla="*/ 11 w 982"/>
                <a:gd name="T1" fmla="*/ 79 h 2548"/>
                <a:gd name="T2" fmla="*/ 26 w 982"/>
                <a:gd name="T3" fmla="*/ 175 h 2548"/>
                <a:gd name="T4" fmla="*/ 42 w 982"/>
                <a:gd name="T5" fmla="*/ 259 h 2548"/>
                <a:gd name="T6" fmla="*/ 52 w 982"/>
                <a:gd name="T7" fmla="*/ 349 h 2548"/>
                <a:gd name="T8" fmla="*/ 68 w 982"/>
                <a:gd name="T9" fmla="*/ 433 h 2548"/>
                <a:gd name="T10" fmla="*/ 83 w 982"/>
                <a:gd name="T11" fmla="*/ 518 h 2548"/>
                <a:gd name="T12" fmla="*/ 99 w 982"/>
                <a:gd name="T13" fmla="*/ 602 h 2548"/>
                <a:gd name="T14" fmla="*/ 109 w 982"/>
                <a:gd name="T15" fmla="*/ 681 h 2548"/>
                <a:gd name="T16" fmla="*/ 125 w 982"/>
                <a:gd name="T17" fmla="*/ 760 h 2548"/>
                <a:gd name="T18" fmla="*/ 141 w 982"/>
                <a:gd name="T19" fmla="*/ 838 h 2548"/>
                <a:gd name="T20" fmla="*/ 156 w 982"/>
                <a:gd name="T21" fmla="*/ 911 h 2548"/>
                <a:gd name="T22" fmla="*/ 167 w 982"/>
                <a:gd name="T23" fmla="*/ 985 h 2548"/>
                <a:gd name="T24" fmla="*/ 182 w 982"/>
                <a:gd name="T25" fmla="*/ 1058 h 2548"/>
                <a:gd name="T26" fmla="*/ 198 w 982"/>
                <a:gd name="T27" fmla="*/ 1131 h 2548"/>
                <a:gd name="T28" fmla="*/ 208 w 982"/>
                <a:gd name="T29" fmla="*/ 1198 h 2548"/>
                <a:gd name="T30" fmla="*/ 224 w 982"/>
                <a:gd name="T31" fmla="*/ 1266 h 2548"/>
                <a:gd name="T32" fmla="*/ 239 w 982"/>
                <a:gd name="T33" fmla="*/ 1333 h 2548"/>
                <a:gd name="T34" fmla="*/ 255 w 982"/>
                <a:gd name="T35" fmla="*/ 1395 h 2548"/>
                <a:gd name="T36" fmla="*/ 265 w 982"/>
                <a:gd name="T37" fmla="*/ 1457 h 2548"/>
                <a:gd name="T38" fmla="*/ 281 w 982"/>
                <a:gd name="T39" fmla="*/ 1519 h 2548"/>
                <a:gd name="T40" fmla="*/ 297 w 982"/>
                <a:gd name="T41" fmla="*/ 1575 h 2548"/>
                <a:gd name="T42" fmla="*/ 307 w 982"/>
                <a:gd name="T43" fmla="*/ 1631 h 2548"/>
                <a:gd name="T44" fmla="*/ 322 w 982"/>
                <a:gd name="T45" fmla="*/ 1688 h 2548"/>
                <a:gd name="T46" fmla="*/ 338 w 982"/>
                <a:gd name="T47" fmla="*/ 1738 h 2548"/>
                <a:gd name="T48" fmla="*/ 354 w 982"/>
                <a:gd name="T49" fmla="*/ 1794 h 2548"/>
                <a:gd name="T50" fmla="*/ 364 w 982"/>
                <a:gd name="T51" fmla="*/ 1839 h 2548"/>
                <a:gd name="T52" fmla="*/ 380 w 982"/>
                <a:gd name="T53" fmla="*/ 1890 h 2548"/>
                <a:gd name="T54" fmla="*/ 395 w 982"/>
                <a:gd name="T55" fmla="*/ 1935 h 2548"/>
                <a:gd name="T56" fmla="*/ 406 w 982"/>
                <a:gd name="T57" fmla="*/ 1980 h 2548"/>
                <a:gd name="T58" fmla="*/ 421 w 982"/>
                <a:gd name="T59" fmla="*/ 2025 h 2548"/>
                <a:gd name="T60" fmla="*/ 437 w 982"/>
                <a:gd name="T61" fmla="*/ 2064 h 2548"/>
                <a:gd name="T62" fmla="*/ 452 w 982"/>
                <a:gd name="T63" fmla="*/ 2104 h 2548"/>
                <a:gd name="T64" fmla="*/ 463 w 982"/>
                <a:gd name="T65" fmla="*/ 2143 h 2548"/>
                <a:gd name="T66" fmla="*/ 478 w 982"/>
                <a:gd name="T67" fmla="*/ 2183 h 2548"/>
                <a:gd name="T68" fmla="*/ 494 w 982"/>
                <a:gd name="T69" fmla="*/ 2222 h 2548"/>
                <a:gd name="T70" fmla="*/ 510 w 982"/>
                <a:gd name="T71" fmla="*/ 2250 h 2548"/>
                <a:gd name="T72" fmla="*/ 525 w 982"/>
                <a:gd name="T73" fmla="*/ 2289 h 2548"/>
                <a:gd name="T74" fmla="*/ 546 w 982"/>
                <a:gd name="T75" fmla="*/ 2329 h 2548"/>
                <a:gd name="T76" fmla="*/ 562 w 982"/>
                <a:gd name="T77" fmla="*/ 2357 h 2548"/>
                <a:gd name="T78" fmla="*/ 577 w 982"/>
                <a:gd name="T79" fmla="*/ 2391 h 2548"/>
                <a:gd name="T80" fmla="*/ 598 w 982"/>
                <a:gd name="T81" fmla="*/ 2413 h 2548"/>
                <a:gd name="T82" fmla="*/ 619 w 982"/>
                <a:gd name="T83" fmla="*/ 2447 h 2548"/>
                <a:gd name="T84" fmla="*/ 639 w 982"/>
                <a:gd name="T85" fmla="*/ 2469 h 2548"/>
                <a:gd name="T86" fmla="*/ 655 w 982"/>
                <a:gd name="T87" fmla="*/ 2492 h 2548"/>
                <a:gd name="T88" fmla="*/ 681 w 982"/>
                <a:gd name="T89" fmla="*/ 2514 h 2548"/>
                <a:gd name="T90" fmla="*/ 707 w 982"/>
                <a:gd name="T91" fmla="*/ 2531 h 2548"/>
                <a:gd name="T92" fmla="*/ 733 w 982"/>
                <a:gd name="T93" fmla="*/ 2543 h 2548"/>
                <a:gd name="T94" fmla="*/ 769 w 982"/>
                <a:gd name="T95" fmla="*/ 2548 h 2548"/>
                <a:gd name="T96" fmla="*/ 806 w 982"/>
                <a:gd name="T97" fmla="*/ 2543 h 2548"/>
                <a:gd name="T98" fmla="*/ 837 w 982"/>
                <a:gd name="T99" fmla="*/ 2531 h 2548"/>
                <a:gd name="T100" fmla="*/ 863 w 982"/>
                <a:gd name="T101" fmla="*/ 2514 h 2548"/>
                <a:gd name="T102" fmla="*/ 889 w 982"/>
                <a:gd name="T103" fmla="*/ 2492 h 2548"/>
                <a:gd name="T104" fmla="*/ 910 w 982"/>
                <a:gd name="T105" fmla="*/ 2469 h 2548"/>
                <a:gd name="T106" fmla="*/ 925 w 982"/>
                <a:gd name="T107" fmla="*/ 2447 h 2548"/>
                <a:gd name="T108" fmla="*/ 946 w 982"/>
                <a:gd name="T109" fmla="*/ 2419 h 2548"/>
                <a:gd name="T110" fmla="*/ 962 w 982"/>
                <a:gd name="T111" fmla="*/ 2391 h 2548"/>
                <a:gd name="T112" fmla="*/ 977 w 982"/>
                <a:gd name="T113" fmla="*/ 2363 h 2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2" h="2548">
                  <a:moveTo>
                    <a:pt x="0" y="0"/>
                  </a:moveTo>
                  <a:lnTo>
                    <a:pt x="0" y="17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11" y="56"/>
                  </a:lnTo>
                  <a:lnTo>
                    <a:pt x="11" y="68"/>
                  </a:lnTo>
                  <a:lnTo>
                    <a:pt x="11" y="79"/>
                  </a:lnTo>
                  <a:lnTo>
                    <a:pt x="16" y="96"/>
                  </a:lnTo>
                  <a:lnTo>
                    <a:pt x="16" y="107"/>
                  </a:lnTo>
                  <a:lnTo>
                    <a:pt x="16" y="118"/>
                  </a:lnTo>
                  <a:lnTo>
                    <a:pt x="21" y="135"/>
                  </a:lnTo>
                  <a:lnTo>
                    <a:pt x="21" y="146"/>
                  </a:lnTo>
                  <a:lnTo>
                    <a:pt x="26" y="158"/>
                  </a:lnTo>
                  <a:lnTo>
                    <a:pt x="26" y="175"/>
                  </a:lnTo>
                  <a:lnTo>
                    <a:pt x="26" y="186"/>
                  </a:lnTo>
                  <a:lnTo>
                    <a:pt x="32" y="197"/>
                  </a:lnTo>
                  <a:lnTo>
                    <a:pt x="32" y="208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7" y="248"/>
                  </a:lnTo>
                  <a:lnTo>
                    <a:pt x="42" y="259"/>
                  </a:lnTo>
                  <a:lnTo>
                    <a:pt x="42" y="276"/>
                  </a:lnTo>
                  <a:lnTo>
                    <a:pt x="47" y="287"/>
                  </a:lnTo>
                  <a:lnTo>
                    <a:pt x="47" y="298"/>
                  </a:lnTo>
                  <a:lnTo>
                    <a:pt x="47" y="310"/>
                  </a:lnTo>
                  <a:lnTo>
                    <a:pt x="52" y="326"/>
                  </a:lnTo>
                  <a:lnTo>
                    <a:pt x="52" y="338"/>
                  </a:lnTo>
                  <a:lnTo>
                    <a:pt x="52" y="349"/>
                  </a:lnTo>
                  <a:lnTo>
                    <a:pt x="57" y="360"/>
                  </a:lnTo>
                  <a:lnTo>
                    <a:pt x="57" y="371"/>
                  </a:lnTo>
                  <a:lnTo>
                    <a:pt x="63" y="388"/>
                  </a:lnTo>
                  <a:lnTo>
                    <a:pt x="63" y="400"/>
                  </a:lnTo>
                  <a:lnTo>
                    <a:pt x="63" y="411"/>
                  </a:lnTo>
                  <a:lnTo>
                    <a:pt x="68" y="422"/>
                  </a:lnTo>
                  <a:lnTo>
                    <a:pt x="68" y="433"/>
                  </a:lnTo>
                  <a:lnTo>
                    <a:pt x="73" y="445"/>
                  </a:lnTo>
                  <a:lnTo>
                    <a:pt x="73" y="461"/>
                  </a:lnTo>
                  <a:lnTo>
                    <a:pt x="73" y="473"/>
                  </a:lnTo>
                  <a:lnTo>
                    <a:pt x="78" y="484"/>
                  </a:lnTo>
                  <a:lnTo>
                    <a:pt x="78" y="495"/>
                  </a:lnTo>
                  <a:lnTo>
                    <a:pt x="83" y="506"/>
                  </a:lnTo>
                  <a:lnTo>
                    <a:pt x="83" y="518"/>
                  </a:lnTo>
                  <a:lnTo>
                    <a:pt x="83" y="529"/>
                  </a:lnTo>
                  <a:lnTo>
                    <a:pt x="89" y="540"/>
                  </a:lnTo>
                  <a:lnTo>
                    <a:pt x="89" y="551"/>
                  </a:lnTo>
                  <a:lnTo>
                    <a:pt x="89" y="568"/>
                  </a:lnTo>
                  <a:lnTo>
                    <a:pt x="94" y="580"/>
                  </a:lnTo>
                  <a:lnTo>
                    <a:pt x="94" y="591"/>
                  </a:lnTo>
                  <a:lnTo>
                    <a:pt x="99" y="602"/>
                  </a:lnTo>
                  <a:lnTo>
                    <a:pt x="99" y="613"/>
                  </a:lnTo>
                  <a:lnTo>
                    <a:pt x="99" y="625"/>
                  </a:lnTo>
                  <a:lnTo>
                    <a:pt x="104" y="636"/>
                  </a:lnTo>
                  <a:lnTo>
                    <a:pt x="104" y="647"/>
                  </a:lnTo>
                  <a:lnTo>
                    <a:pt x="109" y="658"/>
                  </a:lnTo>
                  <a:lnTo>
                    <a:pt x="109" y="670"/>
                  </a:lnTo>
                  <a:lnTo>
                    <a:pt x="109" y="681"/>
                  </a:lnTo>
                  <a:lnTo>
                    <a:pt x="115" y="692"/>
                  </a:lnTo>
                  <a:lnTo>
                    <a:pt x="115" y="703"/>
                  </a:lnTo>
                  <a:lnTo>
                    <a:pt x="120" y="715"/>
                  </a:lnTo>
                  <a:lnTo>
                    <a:pt x="120" y="726"/>
                  </a:lnTo>
                  <a:lnTo>
                    <a:pt x="120" y="737"/>
                  </a:lnTo>
                  <a:lnTo>
                    <a:pt x="125" y="748"/>
                  </a:lnTo>
                  <a:lnTo>
                    <a:pt x="125" y="760"/>
                  </a:lnTo>
                  <a:lnTo>
                    <a:pt x="125" y="771"/>
                  </a:lnTo>
                  <a:lnTo>
                    <a:pt x="130" y="782"/>
                  </a:lnTo>
                  <a:lnTo>
                    <a:pt x="130" y="793"/>
                  </a:lnTo>
                  <a:lnTo>
                    <a:pt x="135" y="805"/>
                  </a:lnTo>
                  <a:lnTo>
                    <a:pt x="135" y="816"/>
                  </a:lnTo>
                  <a:lnTo>
                    <a:pt x="135" y="827"/>
                  </a:lnTo>
                  <a:lnTo>
                    <a:pt x="141" y="838"/>
                  </a:lnTo>
                  <a:lnTo>
                    <a:pt x="141" y="850"/>
                  </a:lnTo>
                  <a:lnTo>
                    <a:pt x="146" y="861"/>
                  </a:lnTo>
                  <a:lnTo>
                    <a:pt x="146" y="872"/>
                  </a:lnTo>
                  <a:lnTo>
                    <a:pt x="146" y="883"/>
                  </a:lnTo>
                  <a:lnTo>
                    <a:pt x="151" y="895"/>
                  </a:lnTo>
                  <a:lnTo>
                    <a:pt x="151" y="900"/>
                  </a:lnTo>
                  <a:lnTo>
                    <a:pt x="156" y="911"/>
                  </a:lnTo>
                  <a:lnTo>
                    <a:pt x="156" y="923"/>
                  </a:lnTo>
                  <a:lnTo>
                    <a:pt x="156" y="934"/>
                  </a:lnTo>
                  <a:lnTo>
                    <a:pt x="161" y="945"/>
                  </a:lnTo>
                  <a:lnTo>
                    <a:pt x="161" y="956"/>
                  </a:lnTo>
                  <a:lnTo>
                    <a:pt x="161" y="968"/>
                  </a:lnTo>
                  <a:lnTo>
                    <a:pt x="167" y="979"/>
                  </a:lnTo>
                  <a:lnTo>
                    <a:pt x="167" y="985"/>
                  </a:lnTo>
                  <a:lnTo>
                    <a:pt x="172" y="996"/>
                  </a:lnTo>
                  <a:lnTo>
                    <a:pt x="172" y="1007"/>
                  </a:lnTo>
                  <a:lnTo>
                    <a:pt x="172" y="1018"/>
                  </a:lnTo>
                  <a:lnTo>
                    <a:pt x="177" y="1030"/>
                  </a:lnTo>
                  <a:lnTo>
                    <a:pt x="177" y="1041"/>
                  </a:lnTo>
                  <a:lnTo>
                    <a:pt x="182" y="1046"/>
                  </a:lnTo>
                  <a:lnTo>
                    <a:pt x="182" y="1058"/>
                  </a:lnTo>
                  <a:lnTo>
                    <a:pt x="182" y="1069"/>
                  </a:lnTo>
                  <a:lnTo>
                    <a:pt x="187" y="1080"/>
                  </a:lnTo>
                  <a:lnTo>
                    <a:pt x="187" y="1091"/>
                  </a:lnTo>
                  <a:lnTo>
                    <a:pt x="187" y="1097"/>
                  </a:lnTo>
                  <a:lnTo>
                    <a:pt x="193" y="1108"/>
                  </a:lnTo>
                  <a:lnTo>
                    <a:pt x="193" y="1120"/>
                  </a:lnTo>
                  <a:lnTo>
                    <a:pt x="198" y="1131"/>
                  </a:lnTo>
                  <a:lnTo>
                    <a:pt x="198" y="1142"/>
                  </a:lnTo>
                  <a:lnTo>
                    <a:pt x="198" y="1148"/>
                  </a:lnTo>
                  <a:lnTo>
                    <a:pt x="203" y="1159"/>
                  </a:lnTo>
                  <a:lnTo>
                    <a:pt x="203" y="1170"/>
                  </a:lnTo>
                  <a:lnTo>
                    <a:pt x="208" y="1181"/>
                  </a:lnTo>
                  <a:lnTo>
                    <a:pt x="208" y="1187"/>
                  </a:lnTo>
                  <a:lnTo>
                    <a:pt x="208" y="1198"/>
                  </a:lnTo>
                  <a:lnTo>
                    <a:pt x="213" y="1210"/>
                  </a:lnTo>
                  <a:lnTo>
                    <a:pt x="213" y="1215"/>
                  </a:lnTo>
                  <a:lnTo>
                    <a:pt x="219" y="1226"/>
                  </a:lnTo>
                  <a:lnTo>
                    <a:pt x="219" y="1238"/>
                  </a:lnTo>
                  <a:lnTo>
                    <a:pt x="219" y="1249"/>
                  </a:lnTo>
                  <a:lnTo>
                    <a:pt x="224" y="1255"/>
                  </a:lnTo>
                  <a:lnTo>
                    <a:pt x="224" y="1266"/>
                  </a:lnTo>
                  <a:lnTo>
                    <a:pt x="224" y="1277"/>
                  </a:lnTo>
                  <a:lnTo>
                    <a:pt x="229" y="1283"/>
                  </a:lnTo>
                  <a:lnTo>
                    <a:pt x="229" y="1294"/>
                  </a:lnTo>
                  <a:lnTo>
                    <a:pt x="234" y="1305"/>
                  </a:lnTo>
                  <a:lnTo>
                    <a:pt x="234" y="1311"/>
                  </a:lnTo>
                  <a:lnTo>
                    <a:pt x="234" y="1322"/>
                  </a:lnTo>
                  <a:lnTo>
                    <a:pt x="239" y="1333"/>
                  </a:lnTo>
                  <a:lnTo>
                    <a:pt x="239" y="1339"/>
                  </a:lnTo>
                  <a:lnTo>
                    <a:pt x="245" y="1350"/>
                  </a:lnTo>
                  <a:lnTo>
                    <a:pt x="245" y="1356"/>
                  </a:lnTo>
                  <a:lnTo>
                    <a:pt x="245" y="1367"/>
                  </a:lnTo>
                  <a:lnTo>
                    <a:pt x="250" y="1378"/>
                  </a:lnTo>
                  <a:lnTo>
                    <a:pt x="250" y="1384"/>
                  </a:lnTo>
                  <a:lnTo>
                    <a:pt x="255" y="1395"/>
                  </a:lnTo>
                  <a:lnTo>
                    <a:pt x="255" y="1401"/>
                  </a:lnTo>
                  <a:lnTo>
                    <a:pt x="255" y="1412"/>
                  </a:lnTo>
                  <a:lnTo>
                    <a:pt x="260" y="1423"/>
                  </a:lnTo>
                  <a:lnTo>
                    <a:pt x="260" y="1429"/>
                  </a:lnTo>
                  <a:lnTo>
                    <a:pt x="260" y="1440"/>
                  </a:lnTo>
                  <a:lnTo>
                    <a:pt x="265" y="1446"/>
                  </a:lnTo>
                  <a:lnTo>
                    <a:pt x="265" y="1457"/>
                  </a:lnTo>
                  <a:lnTo>
                    <a:pt x="271" y="1463"/>
                  </a:lnTo>
                  <a:lnTo>
                    <a:pt x="271" y="1474"/>
                  </a:lnTo>
                  <a:lnTo>
                    <a:pt x="271" y="1479"/>
                  </a:lnTo>
                  <a:lnTo>
                    <a:pt x="276" y="1491"/>
                  </a:lnTo>
                  <a:lnTo>
                    <a:pt x="276" y="1502"/>
                  </a:lnTo>
                  <a:lnTo>
                    <a:pt x="281" y="1508"/>
                  </a:lnTo>
                  <a:lnTo>
                    <a:pt x="281" y="1519"/>
                  </a:lnTo>
                  <a:lnTo>
                    <a:pt x="281" y="1524"/>
                  </a:lnTo>
                  <a:lnTo>
                    <a:pt x="286" y="1536"/>
                  </a:lnTo>
                  <a:lnTo>
                    <a:pt x="286" y="1541"/>
                  </a:lnTo>
                  <a:lnTo>
                    <a:pt x="291" y="1553"/>
                  </a:lnTo>
                  <a:lnTo>
                    <a:pt x="291" y="1558"/>
                  </a:lnTo>
                  <a:lnTo>
                    <a:pt x="291" y="1564"/>
                  </a:lnTo>
                  <a:lnTo>
                    <a:pt x="297" y="1575"/>
                  </a:lnTo>
                  <a:lnTo>
                    <a:pt x="297" y="1581"/>
                  </a:lnTo>
                  <a:lnTo>
                    <a:pt x="297" y="1592"/>
                  </a:lnTo>
                  <a:lnTo>
                    <a:pt x="302" y="1598"/>
                  </a:lnTo>
                  <a:lnTo>
                    <a:pt x="302" y="1609"/>
                  </a:lnTo>
                  <a:lnTo>
                    <a:pt x="307" y="1614"/>
                  </a:lnTo>
                  <a:lnTo>
                    <a:pt x="307" y="1626"/>
                  </a:lnTo>
                  <a:lnTo>
                    <a:pt x="307" y="1631"/>
                  </a:lnTo>
                  <a:lnTo>
                    <a:pt x="312" y="1637"/>
                  </a:lnTo>
                  <a:lnTo>
                    <a:pt x="312" y="1648"/>
                  </a:lnTo>
                  <a:lnTo>
                    <a:pt x="317" y="1654"/>
                  </a:lnTo>
                  <a:lnTo>
                    <a:pt x="317" y="1665"/>
                  </a:lnTo>
                  <a:lnTo>
                    <a:pt x="317" y="1671"/>
                  </a:lnTo>
                  <a:lnTo>
                    <a:pt x="322" y="1676"/>
                  </a:lnTo>
                  <a:lnTo>
                    <a:pt x="322" y="1688"/>
                  </a:lnTo>
                  <a:lnTo>
                    <a:pt x="328" y="1693"/>
                  </a:lnTo>
                  <a:lnTo>
                    <a:pt x="328" y="1704"/>
                  </a:lnTo>
                  <a:lnTo>
                    <a:pt x="328" y="1710"/>
                  </a:lnTo>
                  <a:lnTo>
                    <a:pt x="333" y="1716"/>
                  </a:lnTo>
                  <a:lnTo>
                    <a:pt x="333" y="1727"/>
                  </a:lnTo>
                  <a:lnTo>
                    <a:pt x="333" y="1733"/>
                  </a:lnTo>
                  <a:lnTo>
                    <a:pt x="338" y="1738"/>
                  </a:lnTo>
                  <a:lnTo>
                    <a:pt x="338" y="1749"/>
                  </a:lnTo>
                  <a:lnTo>
                    <a:pt x="343" y="1755"/>
                  </a:lnTo>
                  <a:lnTo>
                    <a:pt x="343" y="1761"/>
                  </a:lnTo>
                  <a:lnTo>
                    <a:pt x="343" y="1772"/>
                  </a:lnTo>
                  <a:lnTo>
                    <a:pt x="348" y="1778"/>
                  </a:lnTo>
                  <a:lnTo>
                    <a:pt x="348" y="1783"/>
                  </a:lnTo>
                  <a:lnTo>
                    <a:pt x="354" y="1794"/>
                  </a:lnTo>
                  <a:lnTo>
                    <a:pt x="354" y="1800"/>
                  </a:lnTo>
                  <a:lnTo>
                    <a:pt x="354" y="1806"/>
                  </a:lnTo>
                  <a:lnTo>
                    <a:pt x="359" y="1811"/>
                  </a:lnTo>
                  <a:lnTo>
                    <a:pt x="359" y="1823"/>
                  </a:lnTo>
                  <a:lnTo>
                    <a:pt x="364" y="1828"/>
                  </a:lnTo>
                  <a:lnTo>
                    <a:pt x="364" y="1834"/>
                  </a:lnTo>
                  <a:lnTo>
                    <a:pt x="364" y="1839"/>
                  </a:lnTo>
                  <a:lnTo>
                    <a:pt x="369" y="1851"/>
                  </a:lnTo>
                  <a:lnTo>
                    <a:pt x="369" y="1856"/>
                  </a:lnTo>
                  <a:lnTo>
                    <a:pt x="369" y="1862"/>
                  </a:lnTo>
                  <a:lnTo>
                    <a:pt x="374" y="1868"/>
                  </a:lnTo>
                  <a:lnTo>
                    <a:pt x="374" y="1879"/>
                  </a:lnTo>
                  <a:lnTo>
                    <a:pt x="380" y="1884"/>
                  </a:lnTo>
                  <a:lnTo>
                    <a:pt x="380" y="1890"/>
                  </a:lnTo>
                  <a:lnTo>
                    <a:pt x="380" y="1896"/>
                  </a:lnTo>
                  <a:lnTo>
                    <a:pt x="385" y="1901"/>
                  </a:lnTo>
                  <a:lnTo>
                    <a:pt x="385" y="1913"/>
                  </a:lnTo>
                  <a:lnTo>
                    <a:pt x="390" y="1918"/>
                  </a:lnTo>
                  <a:lnTo>
                    <a:pt x="390" y="1924"/>
                  </a:lnTo>
                  <a:lnTo>
                    <a:pt x="390" y="1929"/>
                  </a:lnTo>
                  <a:lnTo>
                    <a:pt x="395" y="1935"/>
                  </a:lnTo>
                  <a:lnTo>
                    <a:pt x="395" y="1941"/>
                  </a:lnTo>
                  <a:lnTo>
                    <a:pt x="400" y="1952"/>
                  </a:lnTo>
                  <a:lnTo>
                    <a:pt x="400" y="1958"/>
                  </a:lnTo>
                  <a:lnTo>
                    <a:pt x="400" y="1963"/>
                  </a:lnTo>
                  <a:lnTo>
                    <a:pt x="406" y="1969"/>
                  </a:lnTo>
                  <a:lnTo>
                    <a:pt x="406" y="1974"/>
                  </a:lnTo>
                  <a:lnTo>
                    <a:pt x="406" y="1980"/>
                  </a:lnTo>
                  <a:lnTo>
                    <a:pt x="411" y="1986"/>
                  </a:lnTo>
                  <a:lnTo>
                    <a:pt x="411" y="1991"/>
                  </a:lnTo>
                  <a:lnTo>
                    <a:pt x="416" y="2003"/>
                  </a:lnTo>
                  <a:lnTo>
                    <a:pt x="416" y="2008"/>
                  </a:lnTo>
                  <a:lnTo>
                    <a:pt x="416" y="2014"/>
                  </a:lnTo>
                  <a:lnTo>
                    <a:pt x="421" y="2019"/>
                  </a:lnTo>
                  <a:lnTo>
                    <a:pt x="421" y="2025"/>
                  </a:lnTo>
                  <a:lnTo>
                    <a:pt x="426" y="2031"/>
                  </a:lnTo>
                  <a:lnTo>
                    <a:pt x="426" y="2036"/>
                  </a:lnTo>
                  <a:lnTo>
                    <a:pt x="426" y="2042"/>
                  </a:lnTo>
                  <a:lnTo>
                    <a:pt x="432" y="2048"/>
                  </a:lnTo>
                  <a:lnTo>
                    <a:pt x="432" y="2053"/>
                  </a:lnTo>
                  <a:lnTo>
                    <a:pt x="437" y="2059"/>
                  </a:lnTo>
                  <a:lnTo>
                    <a:pt x="437" y="2064"/>
                  </a:lnTo>
                  <a:lnTo>
                    <a:pt x="437" y="2070"/>
                  </a:lnTo>
                  <a:lnTo>
                    <a:pt x="442" y="2076"/>
                  </a:lnTo>
                  <a:lnTo>
                    <a:pt x="442" y="2081"/>
                  </a:lnTo>
                  <a:lnTo>
                    <a:pt x="442" y="2087"/>
                  </a:lnTo>
                  <a:lnTo>
                    <a:pt x="447" y="2093"/>
                  </a:lnTo>
                  <a:lnTo>
                    <a:pt x="447" y="2098"/>
                  </a:lnTo>
                  <a:lnTo>
                    <a:pt x="452" y="2104"/>
                  </a:lnTo>
                  <a:lnTo>
                    <a:pt x="452" y="2109"/>
                  </a:lnTo>
                  <a:lnTo>
                    <a:pt x="452" y="2115"/>
                  </a:lnTo>
                  <a:lnTo>
                    <a:pt x="458" y="2121"/>
                  </a:lnTo>
                  <a:lnTo>
                    <a:pt x="458" y="2126"/>
                  </a:lnTo>
                  <a:lnTo>
                    <a:pt x="463" y="2132"/>
                  </a:lnTo>
                  <a:lnTo>
                    <a:pt x="463" y="2138"/>
                  </a:lnTo>
                  <a:lnTo>
                    <a:pt x="463" y="2143"/>
                  </a:lnTo>
                  <a:lnTo>
                    <a:pt x="468" y="2149"/>
                  </a:lnTo>
                  <a:lnTo>
                    <a:pt x="468" y="2154"/>
                  </a:lnTo>
                  <a:lnTo>
                    <a:pt x="473" y="2160"/>
                  </a:lnTo>
                  <a:lnTo>
                    <a:pt x="473" y="2166"/>
                  </a:lnTo>
                  <a:lnTo>
                    <a:pt x="473" y="2171"/>
                  </a:lnTo>
                  <a:lnTo>
                    <a:pt x="478" y="2177"/>
                  </a:lnTo>
                  <a:lnTo>
                    <a:pt x="478" y="2183"/>
                  </a:lnTo>
                  <a:lnTo>
                    <a:pt x="484" y="2188"/>
                  </a:lnTo>
                  <a:lnTo>
                    <a:pt x="484" y="2194"/>
                  </a:lnTo>
                  <a:lnTo>
                    <a:pt x="489" y="2199"/>
                  </a:lnTo>
                  <a:lnTo>
                    <a:pt x="489" y="2205"/>
                  </a:lnTo>
                  <a:lnTo>
                    <a:pt x="489" y="2211"/>
                  </a:lnTo>
                  <a:lnTo>
                    <a:pt x="494" y="2216"/>
                  </a:lnTo>
                  <a:lnTo>
                    <a:pt x="494" y="2222"/>
                  </a:lnTo>
                  <a:lnTo>
                    <a:pt x="499" y="2222"/>
                  </a:lnTo>
                  <a:lnTo>
                    <a:pt x="499" y="2228"/>
                  </a:lnTo>
                  <a:lnTo>
                    <a:pt x="499" y="2233"/>
                  </a:lnTo>
                  <a:lnTo>
                    <a:pt x="504" y="2239"/>
                  </a:lnTo>
                  <a:lnTo>
                    <a:pt x="504" y="2244"/>
                  </a:lnTo>
                  <a:lnTo>
                    <a:pt x="504" y="2250"/>
                  </a:lnTo>
                  <a:lnTo>
                    <a:pt x="510" y="2250"/>
                  </a:lnTo>
                  <a:lnTo>
                    <a:pt x="510" y="2256"/>
                  </a:lnTo>
                  <a:lnTo>
                    <a:pt x="515" y="2261"/>
                  </a:lnTo>
                  <a:lnTo>
                    <a:pt x="515" y="2267"/>
                  </a:lnTo>
                  <a:lnTo>
                    <a:pt x="520" y="2273"/>
                  </a:lnTo>
                  <a:lnTo>
                    <a:pt x="520" y="2278"/>
                  </a:lnTo>
                  <a:lnTo>
                    <a:pt x="525" y="2284"/>
                  </a:lnTo>
                  <a:lnTo>
                    <a:pt x="525" y="2289"/>
                  </a:lnTo>
                  <a:lnTo>
                    <a:pt x="530" y="2295"/>
                  </a:lnTo>
                  <a:lnTo>
                    <a:pt x="530" y="2301"/>
                  </a:lnTo>
                  <a:lnTo>
                    <a:pt x="536" y="2306"/>
                  </a:lnTo>
                  <a:lnTo>
                    <a:pt x="536" y="2312"/>
                  </a:lnTo>
                  <a:lnTo>
                    <a:pt x="541" y="2318"/>
                  </a:lnTo>
                  <a:lnTo>
                    <a:pt x="541" y="2323"/>
                  </a:lnTo>
                  <a:lnTo>
                    <a:pt x="546" y="2329"/>
                  </a:lnTo>
                  <a:lnTo>
                    <a:pt x="546" y="2334"/>
                  </a:lnTo>
                  <a:lnTo>
                    <a:pt x="551" y="2334"/>
                  </a:lnTo>
                  <a:lnTo>
                    <a:pt x="551" y="2340"/>
                  </a:lnTo>
                  <a:lnTo>
                    <a:pt x="551" y="2346"/>
                  </a:lnTo>
                  <a:lnTo>
                    <a:pt x="556" y="2346"/>
                  </a:lnTo>
                  <a:lnTo>
                    <a:pt x="556" y="2351"/>
                  </a:lnTo>
                  <a:lnTo>
                    <a:pt x="562" y="2357"/>
                  </a:lnTo>
                  <a:lnTo>
                    <a:pt x="562" y="2363"/>
                  </a:lnTo>
                  <a:lnTo>
                    <a:pt x="567" y="2363"/>
                  </a:lnTo>
                  <a:lnTo>
                    <a:pt x="567" y="2368"/>
                  </a:lnTo>
                  <a:lnTo>
                    <a:pt x="572" y="2374"/>
                  </a:lnTo>
                  <a:lnTo>
                    <a:pt x="572" y="2379"/>
                  </a:lnTo>
                  <a:lnTo>
                    <a:pt x="577" y="2385"/>
                  </a:lnTo>
                  <a:lnTo>
                    <a:pt x="577" y="2391"/>
                  </a:lnTo>
                  <a:lnTo>
                    <a:pt x="582" y="2391"/>
                  </a:lnTo>
                  <a:lnTo>
                    <a:pt x="582" y="2396"/>
                  </a:lnTo>
                  <a:lnTo>
                    <a:pt x="587" y="2402"/>
                  </a:lnTo>
                  <a:lnTo>
                    <a:pt x="587" y="2408"/>
                  </a:lnTo>
                  <a:lnTo>
                    <a:pt x="593" y="2408"/>
                  </a:lnTo>
                  <a:lnTo>
                    <a:pt x="593" y="2413"/>
                  </a:lnTo>
                  <a:lnTo>
                    <a:pt x="598" y="2413"/>
                  </a:lnTo>
                  <a:lnTo>
                    <a:pt x="598" y="2419"/>
                  </a:lnTo>
                  <a:lnTo>
                    <a:pt x="603" y="2424"/>
                  </a:lnTo>
                  <a:lnTo>
                    <a:pt x="608" y="2430"/>
                  </a:lnTo>
                  <a:lnTo>
                    <a:pt x="608" y="2436"/>
                  </a:lnTo>
                  <a:lnTo>
                    <a:pt x="613" y="2436"/>
                  </a:lnTo>
                  <a:lnTo>
                    <a:pt x="613" y="2441"/>
                  </a:lnTo>
                  <a:lnTo>
                    <a:pt x="619" y="2447"/>
                  </a:lnTo>
                  <a:lnTo>
                    <a:pt x="624" y="2453"/>
                  </a:lnTo>
                  <a:lnTo>
                    <a:pt x="624" y="2458"/>
                  </a:lnTo>
                  <a:lnTo>
                    <a:pt x="629" y="2458"/>
                  </a:lnTo>
                  <a:lnTo>
                    <a:pt x="629" y="2464"/>
                  </a:lnTo>
                  <a:lnTo>
                    <a:pt x="634" y="2464"/>
                  </a:lnTo>
                  <a:lnTo>
                    <a:pt x="634" y="2469"/>
                  </a:lnTo>
                  <a:lnTo>
                    <a:pt x="639" y="2469"/>
                  </a:lnTo>
                  <a:lnTo>
                    <a:pt x="639" y="2475"/>
                  </a:lnTo>
                  <a:lnTo>
                    <a:pt x="645" y="2475"/>
                  </a:lnTo>
                  <a:lnTo>
                    <a:pt x="645" y="2481"/>
                  </a:lnTo>
                  <a:lnTo>
                    <a:pt x="650" y="2481"/>
                  </a:lnTo>
                  <a:lnTo>
                    <a:pt x="650" y="2486"/>
                  </a:lnTo>
                  <a:lnTo>
                    <a:pt x="655" y="2486"/>
                  </a:lnTo>
                  <a:lnTo>
                    <a:pt x="655" y="2492"/>
                  </a:lnTo>
                  <a:lnTo>
                    <a:pt x="660" y="2492"/>
                  </a:lnTo>
                  <a:lnTo>
                    <a:pt x="660" y="2498"/>
                  </a:lnTo>
                  <a:lnTo>
                    <a:pt x="665" y="2498"/>
                  </a:lnTo>
                  <a:lnTo>
                    <a:pt x="671" y="2503"/>
                  </a:lnTo>
                  <a:lnTo>
                    <a:pt x="676" y="2509"/>
                  </a:lnTo>
                  <a:lnTo>
                    <a:pt x="681" y="2509"/>
                  </a:lnTo>
                  <a:lnTo>
                    <a:pt x="681" y="2514"/>
                  </a:lnTo>
                  <a:lnTo>
                    <a:pt x="686" y="2514"/>
                  </a:lnTo>
                  <a:lnTo>
                    <a:pt x="686" y="2520"/>
                  </a:lnTo>
                  <a:lnTo>
                    <a:pt x="691" y="2520"/>
                  </a:lnTo>
                  <a:lnTo>
                    <a:pt x="697" y="2520"/>
                  </a:lnTo>
                  <a:lnTo>
                    <a:pt x="697" y="2526"/>
                  </a:lnTo>
                  <a:lnTo>
                    <a:pt x="702" y="2526"/>
                  </a:lnTo>
                  <a:lnTo>
                    <a:pt x="707" y="2531"/>
                  </a:lnTo>
                  <a:lnTo>
                    <a:pt x="712" y="2531"/>
                  </a:lnTo>
                  <a:lnTo>
                    <a:pt x="717" y="2531"/>
                  </a:lnTo>
                  <a:lnTo>
                    <a:pt x="717" y="2537"/>
                  </a:lnTo>
                  <a:lnTo>
                    <a:pt x="723" y="2537"/>
                  </a:lnTo>
                  <a:lnTo>
                    <a:pt x="728" y="2537"/>
                  </a:lnTo>
                  <a:lnTo>
                    <a:pt x="728" y="2543"/>
                  </a:lnTo>
                  <a:lnTo>
                    <a:pt x="733" y="2543"/>
                  </a:lnTo>
                  <a:lnTo>
                    <a:pt x="738" y="2543"/>
                  </a:lnTo>
                  <a:lnTo>
                    <a:pt x="743" y="2543"/>
                  </a:lnTo>
                  <a:lnTo>
                    <a:pt x="749" y="2548"/>
                  </a:lnTo>
                  <a:lnTo>
                    <a:pt x="754" y="2548"/>
                  </a:lnTo>
                  <a:lnTo>
                    <a:pt x="759" y="2548"/>
                  </a:lnTo>
                  <a:lnTo>
                    <a:pt x="764" y="2548"/>
                  </a:lnTo>
                  <a:lnTo>
                    <a:pt x="769" y="2548"/>
                  </a:lnTo>
                  <a:lnTo>
                    <a:pt x="775" y="2548"/>
                  </a:lnTo>
                  <a:lnTo>
                    <a:pt x="780" y="2548"/>
                  </a:lnTo>
                  <a:lnTo>
                    <a:pt x="785" y="2548"/>
                  </a:lnTo>
                  <a:lnTo>
                    <a:pt x="790" y="2548"/>
                  </a:lnTo>
                  <a:lnTo>
                    <a:pt x="795" y="2548"/>
                  </a:lnTo>
                  <a:lnTo>
                    <a:pt x="801" y="2543"/>
                  </a:lnTo>
                  <a:lnTo>
                    <a:pt x="806" y="2543"/>
                  </a:lnTo>
                  <a:lnTo>
                    <a:pt x="811" y="2543"/>
                  </a:lnTo>
                  <a:lnTo>
                    <a:pt x="816" y="2543"/>
                  </a:lnTo>
                  <a:lnTo>
                    <a:pt x="816" y="2537"/>
                  </a:lnTo>
                  <a:lnTo>
                    <a:pt x="821" y="2537"/>
                  </a:lnTo>
                  <a:lnTo>
                    <a:pt x="826" y="2537"/>
                  </a:lnTo>
                  <a:lnTo>
                    <a:pt x="832" y="2531"/>
                  </a:lnTo>
                  <a:lnTo>
                    <a:pt x="837" y="2531"/>
                  </a:lnTo>
                  <a:lnTo>
                    <a:pt x="842" y="2531"/>
                  </a:lnTo>
                  <a:lnTo>
                    <a:pt x="842" y="2526"/>
                  </a:lnTo>
                  <a:lnTo>
                    <a:pt x="847" y="2526"/>
                  </a:lnTo>
                  <a:lnTo>
                    <a:pt x="852" y="2520"/>
                  </a:lnTo>
                  <a:lnTo>
                    <a:pt x="858" y="2520"/>
                  </a:lnTo>
                  <a:lnTo>
                    <a:pt x="858" y="2514"/>
                  </a:lnTo>
                  <a:lnTo>
                    <a:pt x="863" y="2514"/>
                  </a:lnTo>
                  <a:lnTo>
                    <a:pt x="868" y="2509"/>
                  </a:lnTo>
                  <a:lnTo>
                    <a:pt x="873" y="2503"/>
                  </a:lnTo>
                  <a:lnTo>
                    <a:pt x="878" y="2503"/>
                  </a:lnTo>
                  <a:lnTo>
                    <a:pt x="878" y="2498"/>
                  </a:lnTo>
                  <a:lnTo>
                    <a:pt x="884" y="2498"/>
                  </a:lnTo>
                  <a:lnTo>
                    <a:pt x="884" y="2492"/>
                  </a:lnTo>
                  <a:lnTo>
                    <a:pt x="889" y="2492"/>
                  </a:lnTo>
                  <a:lnTo>
                    <a:pt x="889" y="2486"/>
                  </a:lnTo>
                  <a:lnTo>
                    <a:pt x="894" y="2486"/>
                  </a:lnTo>
                  <a:lnTo>
                    <a:pt x="894" y="2481"/>
                  </a:lnTo>
                  <a:lnTo>
                    <a:pt x="899" y="2481"/>
                  </a:lnTo>
                  <a:lnTo>
                    <a:pt x="904" y="2475"/>
                  </a:lnTo>
                  <a:lnTo>
                    <a:pt x="904" y="2469"/>
                  </a:lnTo>
                  <a:lnTo>
                    <a:pt x="910" y="2469"/>
                  </a:lnTo>
                  <a:lnTo>
                    <a:pt x="910" y="2464"/>
                  </a:lnTo>
                  <a:lnTo>
                    <a:pt x="915" y="2464"/>
                  </a:lnTo>
                  <a:lnTo>
                    <a:pt x="915" y="2458"/>
                  </a:lnTo>
                  <a:lnTo>
                    <a:pt x="920" y="2458"/>
                  </a:lnTo>
                  <a:lnTo>
                    <a:pt x="920" y="2453"/>
                  </a:lnTo>
                  <a:lnTo>
                    <a:pt x="925" y="2453"/>
                  </a:lnTo>
                  <a:lnTo>
                    <a:pt x="925" y="2447"/>
                  </a:lnTo>
                  <a:lnTo>
                    <a:pt x="930" y="2441"/>
                  </a:lnTo>
                  <a:lnTo>
                    <a:pt x="930" y="2436"/>
                  </a:lnTo>
                  <a:lnTo>
                    <a:pt x="936" y="2436"/>
                  </a:lnTo>
                  <a:lnTo>
                    <a:pt x="936" y="2430"/>
                  </a:lnTo>
                  <a:lnTo>
                    <a:pt x="941" y="2430"/>
                  </a:lnTo>
                  <a:lnTo>
                    <a:pt x="941" y="2424"/>
                  </a:lnTo>
                  <a:lnTo>
                    <a:pt x="946" y="2419"/>
                  </a:lnTo>
                  <a:lnTo>
                    <a:pt x="951" y="2413"/>
                  </a:lnTo>
                  <a:lnTo>
                    <a:pt x="951" y="2408"/>
                  </a:lnTo>
                  <a:lnTo>
                    <a:pt x="956" y="2408"/>
                  </a:lnTo>
                  <a:lnTo>
                    <a:pt x="956" y="2402"/>
                  </a:lnTo>
                  <a:lnTo>
                    <a:pt x="962" y="2402"/>
                  </a:lnTo>
                  <a:lnTo>
                    <a:pt x="962" y="2396"/>
                  </a:lnTo>
                  <a:lnTo>
                    <a:pt x="962" y="2391"/>
                  </a:lnTo>
                  <a:lnTo>
                    <a:pt x="967" y="2391"/>
                  </a:lnTo>
                  <a:lnTo>
                    <a:pt x="967" y="2385"/>
                  </a:lnTo>
                  <a:lnTo>
                    <a:pt x="972" y="2379"/>
                  </a:lnTo>
                  <a:lnTo>
                    <a:pt x="972" y="2374"/>
                  </a:lnTo>
                  <a:lnTo>
                    <a:pt x="977" y="2374"/>
                  </a:lnTo>
                  <a:lnTo>
                    <a:pt x="977" y="2368"/>
                  </a:lnTo>
                  <a:lnTo>
                    <a:pt x="977" y="2363"/>
                  </a:lnTo>
                  <a:lnTo>
                    <a:pt x="982" y="2363"/>
                  </a:lnTo>
                </a:path>
              </a:pathLst>
            </a:custGeom>
            <a:noFill/>
            <a:ln w="22225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80" name="Freeform 15"/>
            <p:cNvSpPr>
              <a:spLocks/>
            </p:cNvSpPr>
            <p:nvPr/>
          </p:nvSpPr>
          <p:spPr bwMode="auto">
            <a:xfrm>
              <a:off x="3198" y="-218"/>
              <a:ext cx="562" cy="2363"/>
            </a:xfrm>
            <a:custGeom>
              <a:avLst/>
              <a:gdLst>
                <a:gd name="T0" fmla="*/ 6 w 562"/>
                <a:gd name="T1" fmla="*/ 2346 h 2363"/>
                <a:gd name="T2" fmla="*/ 21 w 562"/>
                <a:gd name="T3" fmla="*/ 2323 h 2363"/>
                <a:gd name="T4" fmla="*/ 32 w 562"/>
                <a:gd name="T5" fmla="*/ 2301 h 2363"/>
                <a:gd name="T6" fmla="*/ 42 w 562"/>
                <a:gd name="T7" fmla="*/ 2273 h 2363"/>
                <a:gd name="T8" fmla="*/ 58 w 562"/>
                <a:gd name="T9" fmla="*/ 2244 h 2363"/>
                <a:gd name="T10" fmla="*/ 68 w 562"/>
                <a:gd name="T11" fmla="*/ 2216 h 2363"/>
                <a:gd name="T12" fmla="*/ 78 w 562"/>
                <a:gd name="T13" fmla="*/ 2188 h 2363"/>
                <a:gd name="T14" fmla="*/ 89 w 562"/>
                <a:gd name="T15" fmla="*/ 2166 h 2363"/>
                <a:gd name="T16" fmla="*/ 99 w 562"/>
                <a:gd name="T17" fmla="*/ 2138 h 2363"/>
                <a:gd name="T18" fmla="*/ 109 w 562"/>
                <a:gd name="T19" fmla="*/ 2109 h 2363"/>
                <a:gd name="T20" fmla="*/ 120 w 562"/>
                <a:gd name="T21" fmla="*/ 2081 h 2363"/>
                <a:gd name="T22" fmla="*/ 130 w 562"/>
                <a:gd name="T23" fmla="*/ 2053 h 2363"/>
                <a:gd name="T24" fmla="*/ 141 w 562"/>
                <a:gd name="T25" fmla="*/ 2025 h 2363"/>
                <a:gd name="T26" fmla="*/ 151 w 562"/>
                <a:gd name="T27" fmla="*/ 1991 h 2363"/>
                <a:gd name="T28" fmla="*/ 161 w 562"/>
                <a:gd name="T29" fmla="*/ 1963 h 2363"/>
                <a:gd name="T30" fmla="*/ 172 w 562"/>
                <a:gd name="T31" fmla="*/ 1929 h 2363"/>
                <a:gd name="T32" fmla="*/ 182 w 562"/>
                <a:gd name="T33" fmla="*/ 1896 h 2363"/>
                <a:gd name="T34" fmla="*/ 193 w 562"/>
                <a:gd name="T35" fmla="*/ 1862 h 2363"/>
                <a:gd name="T36" fmla="*/ 203 w 562"/>
                <a:gd name="T37" fmla="*/ 1828 h 2363"/>
                <a:gd name="T38" fmla="*/ 213 w 562"/>
                <a:gd name="T39" fmla="*/ 1789 h 2363"/>
                <a:gd name="T40" fmla="*/ 224 w 562"/>
                <a:gd name="T41" fmla="*/ 1755 h 2363"/>
                <a:gd name="T42" fmla="*/ 229 w 562"/>
                <a:gd name="T43" fmla="*/ 1716 h 2363"/>
                <a:gd name="T44" fmla="*/ 239 w 562"/>
                <a:gd name="T45" fmla="*/ 1676 h 2363"/>
                <a:gd name="T46" fmla="*/ 250 w 562"/>
                <a:gd name="T47" fmla="*/ 1637 h 2363"/>
                <a:gd name="T48" fmla="*/ 260 w 562"/>
                <a:gd name="T49" fmla="*/ 1598 h 2363"/>
                <a:gd name="T50" fmla="*/ 271 w 562"/>
                <a:gd name="T51" fmla="*/ 1558 h 2363"/>
                <a:gd name="T52" fmla="*/ 281 w 562"/>
                <a:gd name="T53" fmla="*/ 1519 h 2363"/>
                <a:gd name="T54" fmla="*/ 291 w 562"/>
                <a:gd name="T55" fmla="*/ 1474 h 2363"/>
                <a:gd name="T56" fmla="*/ 302 w 562"/>
                <a:gd name="T57" fmla="*/ 1429 h 2363"/>
                <a:gd name="T58" fmla="*/ 312 w 562"/>
                <a:gd name="T59" fmla="*/ 1384 h 2363"/>
                <a:gd name="T60" fmla="*/ 323 w 562"/>
                <a:gd name="T61" fmla="*/ 1339 h 2363"/>
                <a:gd name="T62" fmla="*/ 333 w 562"/>
                <a:gd name="T63" fmla="*/ 1294 h 2363"/>
                <a:gd name="T64" fmla="*/ 343 w 562"/>
                <a:gd name="T65" fmla="*/ 1249 h 2363"/>
                <a:gd name="T66" fmla="*/ 354 w 562"/>
                <a:gd name="T67" fmla="*/ 1198 h 2363"/>
                <a:gd name="T68" fmla="*/ 364 w 562"/>
                <a:gd name="T69" fmla="*/ 1148 h 2363"/>
                <a:gd name="T70" fmla="*/ 374 w 562"/>
                <a:gd name="T71" fmla="*/ 1097 h 2363"/>
                <a:gd name="T72" fmla="*/ 385 w 562"/>
                <a:gd name="T73" fmla="*/ 1046 h 2363"/>
                <a:gd name="T74" fmla="*/ 395 w 562"/>
                <a:gd name="T75" fmla="*/ 996 h 2363"/>
                <a:gd name="T76" fmla="*/ 406 w 562"/>
                <a:gd name="T77" fmla="*/ 945 h 2363"/>
                <a:gd name="T78" fmla="*/ 411 w 562"/>
                <a:gd name="T79" fmla="*/ 895 h 2363"/>
                <a:gd name="T80" fmla="*/ 421 w 562"/>
                <a:gd name="T81" fmla="*/ 838 h 2363"/>
                <a:gd name="T82" fmla="*/ 432 w 562"/>
                <a:gd name="T83" fmla="*/ 782 h 2363"/>
                <a:gd name="T84" fmla="*/ 442 w 562"/>
                <a:gd name="T85" fmla="*/ 726 h 2363"/>
                <a:gd name="T86" fmla="*/ 452 w 562"/>
                <a:gd name="T87" fmla="*/ 670 h 2363"/>
                <a:gd name="T88" fmla="*/ 463 w 562"/>
                <a:gd name="T89" fmla="*/ 613 h 2363"/>
                <a:gd name="T90" fmla="*/ 473 w 562"/>
                <a:gd name="T91" fmla="*/ 551 h 2363"/>
                <a:gd name="T92" fmla="*/ 484 w 562"/>
                <a:gd name="T93" fmla="*/ 495 h 2363"/>
                <a:gd name="T94" fmla="*/ 494 w 562"/>
                <a:gd name="T95" fmla="*/ 433 h 2363"/>
                <a:gd name="T96" fmla="*/ 504 w 562"/>
                <a:gd name="T97" fmla="*/ 371 h 2363"/>
                <a:gd name="T98" fmla="*/ 515 w 562"/>
                <a:gd name="T99" fmla="*/ 310 h 2363"/>
                <a:gd name="T100" fmla="*/ 525 w 562"/>
                <a:gd name="T101" fmla="*/ 248 h 2363"/>
                <a:gd name="T102" fmla="*/ 536 w 562"/>
                <a:gd name="T103" fmla="*/ 186 h 2363"/>
                <a:gd name="T104" fmla="*/ 546 w 562"/>
                <a:gd name="T105" fmla="*/ 118 h 2363"/>
                <a:gd name="T106" fmla="*/ 556 w 562"/>
                <a:gd name="T107" fmla="*/ 56 h 23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2" h="2363">
                  <a:moveTo>
                    <a:pt x="0" y="2363"/>
                  </a:moveTo>
                  <a:lnTo>
                    <a:pt x="0" y="2357"/>
                  </a:lnTo>
                  <a:lnTo>
                    <a:pt x="6" y="2357"/>
                  </a:lnTo>
                  <a:lnTo>
                    <a:pt x="6" y="2351"/>
                  </a:lnTo>
                  <a:lnTo>
                    <a:pt x="6" y="2346"/>
                  </a:lnTo>
                  <a:lnTo>
                    <a:pt x="11" y="2346"/>
                  </a:lnTo>
                  <a:lnTo>
                    <a:pt x="11" y="2340"/>
                  </a:lnTo>
                  <a:lnTo>
                    <a:pt x="16" y="2334"/>
                  </a:lnTo>
                  <a:lnTo>
                    <a:pt x="16" y="2329"/>
                  </a:lnTo>
                  <a:lnTo>
                    <a:pt x="21" y="2323"/>
                  </a:lnTo>
                  <a:lnTo>
                    <a:pt x="21" y="2318"/>
                  </a:lnTo>
                  <a:lnTo>
                    <a:pt x="26" y="2312"/>
                  </a:lnTo>
                  <a:lnTo>
                    <a:pt x="26" y="2306"/>
                  </a:lnTo>
                  <a:lnTo>
                    <a:pt x="32" y="2306"/>
                  </a:lnTo>
                  <a:lnTo>
                    <a:pt x="32" y="2301"/>
                  </a:lnTo>
                  <a:lnTo>
                    <a:pt x="32" y="2295"/>
                  </a:lnTo>
                  <a:lnTo>
                    <a:pt x="37" y="2289"/>
                  </a:lnTo>
                  <a:lnTo>
                    <a:pt x="42" y="2284"/>
                  </a:lnTo>
                  <a:lnTo>
                    <a:pt x="42" y="2278"/>
                  </a:lnTo>
                  <a:lnTo>
                    <a:pt x="42" y="2273"/>
                  </a:lnTo>
                  <a:lnTo>
                    <a:pt x="47" y="2267"/>
                  </a:lnTo>
                  <a:lnTo>
                    <a:pt x="52" y="2261"/>
                  </a:lnTo>
                  <a:lnTo>
                    <a:pt x="52" y="2256"/>
                  </a:lnTo>
                  <a:lnTo>
                    <a:pt x="52" y="2250"/>
                  </a:lnTo>
                  <a:lnTo>
                    <a:pt x="58" y="2244"/>
                  </a:lnTo>
                  <a:lnTo>
                    <a:pt x="58" y="2239"/>
                  </a:lnTo>
                  <a:lnTo>
                    <a:pt x="63" y="2233"/>
                  </a:lnTo>
                  <a:lnTo>
                    <a:pt x="63" y="2228"/>
                  </a:lnTo>
                  <a:lnTo>
                    <a:pt x="68" y="2222"/>
                  </a:lnTo>
                  <a:lnTo>
                    <a:pt x="68" y="2216"/>
                  </a:lnTo>
                  <a:lnTo>
                    <a:pt x="73" y="2211"/>
                  </a:lnTo>
                  <a:lnTo>
                    <a:pt x="73" y="2205"/>
                  </a:lnTo>
                  <a:lnTo>
                    <a:pt x="78" y="2199"/>
                  </a:lnTo>
                  <a:lnTo>
                    <a:pt x="78" y="2194"/>
                  </a:lnTo>
                  <a:lnTo>
                    <a:pt x="78" y="2188"/>
                  </a:lnTo>
                  <a:lnTo>
                    <a:pt x="84" y="2183"/>
                  </a:lnTo>
                  <a:lnTo>
                    <a:pt x="84" y="2177"/>
                  </a:lnTo>
                  <a:lnTo>
                    <a:pt x="89" y="2177"/>
                  </a:lnTo>
                  <a:lnTo>
                    <a:pt x="89" y="2171"/>
                  </a:lnTo>
                  <a:lnTo>
                    <a:pt x="89" y="2166"/>
                  </a:lnTo>
                  <a:lnTo>
                    <a:pt x="94" y="2160"/>
                  </a:lnTo>
                  <a:lnTo>
                    <a:pt x="94" y="2154"/>
                  </a:lnTo>
                  <a:lnTo>
                    <a:pt x="94" y="2149"/>
                  </a:lnTo>
                  <a:lnTo>
                    <a:pt x="99" y="2143"/>
                  </a:lnTo>
                  <a:lnTo>
                    <a:pt x="99" y="2138"/>
                  </a:lnTo>
                  <a:lnTo>
                    <a:pt x="104" y="2132"/>
                  </a:lnTo>
                  <a:lnTo>
                    <a:pt x="104" y="2126"/>
                  </a:lnTo>
                  <a:lnTo>
                    <a:pt x="104" y="2121"/>
                  </a:lnTo>
                  <a:lnTo>
                    <a:pt x="109" y="2115"/>
                  </a:lnTo>
                  <a:lnTo>
                    <a:pt x="109" y="2109"/>
                  </a:lnTo>
                  <a:lnTo>
                    <a:pt x="115" y="2104"/>
                  </a:lnTo>
                  <a:lnTo>
                    <a:pt x="115" y="2098"/>
                  </a:lnTo>
                  <a:lnTo>
                    <a:pt x="115" y="2093"/>
                  </a:lnTo>
                  <a:lnTo>
                    <a:pt x="120" y="2087"/>
                  </a:lnTo>
                  <a:lnTo>
                    <a:pt x="120" y="2081"/>
                  </a:lnTo>
                  <a:lnTo>
                    <a:pt x="125" y="2076"/>
                  </a:lnTo>
                  <a:lnTo>
                    <a:pt x="125" y="2070"/>
                  </a:lnTo>
                  <a:lnTo>
                    <a:pt x="125" y="2064"/>
                  </a:lnTo>
                  <a:lnTo>
                    <a:pt x="130" y="2059"/>
                  </a:lnTo>
                  <a:lnTo>
                    <a:pt x="130" y="2053"/>
                  </a:lnTo>
                  <a:lnTo>
                    <a:pt x="130" y="2048"/>
                  </a:lnTo>
                  <a:lnTo>
                    <a:pt x="135" y="2042"/>
                  </a:lnTo>
                  <a:lnTo>
                    <a:pt x="135" y="2036"/>
                  </a:lnTo>
                  <a:lnTo>
                    <a:pt x="141" y="2031"/>
                  </a:lnTo>
                  <a:lnTo>
                    <a:pt x="141" y="2025"/>
                  </a:lnTo>
                  <a:lnTo>
                    <a:pt x="141" y="2019"/>
                  </a:lnTo>
                  <a:lnTo>
                    <a:pt x="146" y="2014"/>
                  </a:lnTo>
                  <a:lnTo>
                    <a:pt x="146" y="2008"/>
                  </a:lnTo>
                  <a:lnTo>
                    <a:pt x="151" y="2003"/>
                  </a:lnTo>
                  <a:lnTo>
                    <a:pt x="151" y="1991"/>
                  </a:lnTo>
                  <a:lnTo>
                    <a:pt x="151" y="1986"/>
                  </a:lnTo>
                  <a:lnTo>
                    <a:pt x="156" y="1980"/>
                  </a:lnTo>
                  <a:lnTo>
                    <a:pt x="156" y="1974"/>
                  </a:lnTo>
                  <a:lnTo>
                    <a:pt x="161" y="1969"/>
                  </a:lnTo>
                  <a:lnTo>
                    <a:pt x="161" y="1963"/>
                  </a:lnTo>
                  <a:lnTo>
                    <a:pt x="161" y="1958"/>
                  </a:lnTo>
                  <a:lnTo>
                    <a:pt x="167" y="1952"/>
                  </a:lnTo>
                  <a:lnTo>
                    <a:pt x="167" y="1941"/>
                  </a:lnTo>
                  <a:lnTo>
                    <a:pt x="167" y="1935"/>
                  </a:lnTo>
                  <a:lnTo>
                    <a:pt x="172" y="1929"/>
                  </a:lnTo>
                  <a:lnTo>
                    <a:pt x="172" y="1924"/>
                  </a:lnTo>
                  <a:lnTo>
                    <a:pt x="177" y="1918"/>
                  </a:lnTo>
                  <a:lnTo>
                    <a:pt x="177" y="1913"/>
                  </a:lnTo>
                  <a:lnTo>
                    <a:pt x="177" y="1901"/>
                  </a:lnTo>
                  <a:lnTo>
                    <a:pt x="182" y="1896"/>
                  </a:lnTo>
                  <a:lnTo>
                    <a:pt x="182" y="1890"/>
                  </a:lnTo>
                  <a:lnTo>
                    <a:pt x="187" y="1884"/>
                  </a:lnTo>
                  <a:lnTo>
                    <a:pt x="187" y="1879"/>
                  </a:lnTo>
                  <a:lnTo>
                    <a:pt x="187" y="1868"/>
                  </a:lnTo>
                  <a:lnTo>
                    <a:pt x="193" y="1862"/>
                  </a:lnTo>
                  <a:lnTo>
                    <a:pt x="193" y="1856"/>
                  </a:lnTo>
                  <a:lnTo>
                    <a:pt x="193" y="1851"/>
                  </a:lnTo>
                  <a:lnTo>
                    <a:pt x="198" y="1839"/>
                  </a:lnTo>
                  <a:lnTo>
                    <a:pt x="198" y="1834"/>
                  </a:lnTo>
                  <a:lnTo>
                    <a:pt x="203" y="1828"/>
                  </a:lnTo>
                  <a:lnTo>
                    <a:pt x="203" y="1823"/>
                  </a:lnTo>
                  <a:lnTo>
                    <a:pt x="203" y="1811"/>
                  </a:lnTo>
                  <a:lnTo>
                    <a:pt x="208" y="1806"/>
                  </a:lnTo>
                  <a:lnTo>
                    <a:pt x="208" y="1800"/>
                  </a:lnTo>
                  <a:lnTo>
                    <a:pt x="213" y="1789"/>
                  </a:lnTo>
                  <a:lnTo>
                    <a:pt x="213" y="1783"/>
                  </a:lnTo>
                  <a:lnTo>
                    <a:pt x="213" y="1778"/>
                  </a:lnTo>
                  <a:lnTo>
                    <a:pt x="219" y="1772"/>
                  </a:lnTo>
                  <a:lnTo>
                    <a:pt x="219" y="1761"/>
                  </a:lnTo>
                  <a:lnTo>
                    <a:pt x="224" y="1755"/>
                  </a:lnTo>
                  <a:lnTo>
                    <a:pt x="224" y="1749"/>
                  </a:lnTo>
                  <a:lnTo>
                    <a:pt x="224" y="1738"/>
                  </a:lnTo>
                  <a:lnTo>
                    <a:pt x="229" y="1733"/>
                  </a:lnTo>
                  <a:lnTo>
                    <a:pt x="229" y="1727"/>
                  </a:lnTo>
                  <a:lnTo>
                    <a:pt x="229" y="1716"/>
                  </a:lnTo>
                  <a:lnTo>
                    <a:pt x="234" y="1710"/>
                  </a:lnTo>
                  <a:lnTo>
                    <a:pt x="234" y="1704"/>
                  </a:lnTo>
                  <a:lnTo>
                    <a:pt x="239" y="1693"/>
                  </a:lnTo>
                  <a:lnTo>
                    <a:pt x="239" y="1688"/>
                  </a:lnTo>
                  <a:lnTo>
                    <a:pt x="239" y="1676"/>
                  </a:lnTo>
                  <a:lnTo>
                    <a:pt x="245" y="1671"/>
                  </a:lnTo>
                  <a:lnTo>
                    <a:pt x="245" y="1665"/>
                  </a:lnTo>
                  <a:lnTo>
                    <a:pt x="250" y="1654"/>
                  </a:lnTo>
                  <a:lnTo>
                    <a:pt x="250" y="1648"/>
                  </a:lnTo>
                  <a:lnTo>
                    <a:pt x="250" y="1637"/>
                  </a:lnTo>
                  <a:lnTo>
                    <a:pt x="255" y="1631"/>
                  </a:lnTo>
                  <a:lnTo>
                    <a:pt x="255" y="1626"/>
                  </a:lnTo>
                  <a:lnTo>
                    <a:pt x="260" y="1614"/>
                  </a:lnTo>
                  <a:lnTo>
                    <a:pt x="260" y="1609"/>
                  </a:lnTo>
                  <a:lnTo>
                    <a:pt x="260" y="1598"/>
                  </a:lnTo>
                  <a:lnTo>
                    <a:pt x="265" y="1592"/>
                  </a:lnTo>
                  <a:lnTo>
                    <a:pt x="265" y="1581"/>
                  </a:lnTo>
                  <a:lnTo>
                    <a:pt x="265" y="1575"/>
                  </a:lnTo>
                  <a:lnTo>
                    <a:pt x="271" y="1564"/>
                  </a:lnTo>
                  <a:lnTo>
                    <a:pt x="271" y="1558"/>
                  </a:lnTo>
                  <a:lnTo>
                    <a:pt x="276" y="1553"/>
                  </a:lnTo>
                  <a:lnTo>
                    <a:pt x="276" y="1541"/>
                  </a:lnTo>
                  <a:lnTo>
                    <a:pt x="276" y="1536"/>
                  </a:lnTo>
                  <a:lnTo>
                    <a:pt x="281" y="1524"/>
                  </a:lnTo>
                  <a:lnTo>
                    <a:pt x="281" y="1519"/>
                  </a:lnTo>
                  <a:lnTo>
                    <a:pt x="286" y="1508"/>
                  </a:lnTo>
                  <a:lnTo>
                    <a:pt x="286" y="1502"/>
                  </a:lnTo>
                  <a:lnTo>
                    <a:pt x="286" y="1491"/>
                  </a:lnTo>
                  <a:lnTo>
                    <a:pt x="291" y="1479"/>
                  </a:lnTo>
                  <a:lnTo>
                    <a:pt x="291" y="1474"/>
                  </a:lnTo>
                  <a:lnTo>
                    <a:pt x="297" y="1463"/>
                  </a:lnTo>
                  <a:lnTo>
                    <a:pt x="297" y="1457"/>
                  </a:lnTo>
                  <a:lnTo>
                    <a:pt x="297" y="1446"/>
                  </a:lnTo>
                  <a:lnTo>
                    <a:pt x="302" y="1440"/>
                  </a:lnTo>
                  <a:lnTo>
                    <a:pt x="302" y="1429"/>
                  </a:lnTo>
                  <a:lnTo>
                    <a:pt x="302" y="1423"/>
                  </a:lnTo>
                  <a:lnTo>
                    <a:pt x="307" y="1412"/>
                  </a:lnTo>
                  <a:lnTo>
                    <a:pt x="307" y="1401"/>
                  </a:lnTo>
                  <a:lnTo>
                    <a:pt x="312" y="1395"/>
                  </a:lnTo>
                  <a:lnTo>
                    <a:pt x="312" y="1384"/>
                  </a:lnTo>
                  <a:lnTo>
                    <a:pt x="312" y="1378"/>
                  </a:lnTo>
                  <a:lnTo>
                    <a:pt x="317" y="1367"/>
                  </a:lnTo>
                  <a:lnTo>
                    <a:pt x="317" y="1356"/>
                  </a:lnTo>
                  <a:lnTo>
                    <a:pt x="323" y="1350"/>
                  </a:lnTo>
                  <a:lnTo>
                    <a:pt x="323" y="1339"/>
                  </a:lnTo>
                  <a:lnTo>
                    <a:pt x="323" y="1333"/>
                  </a:lnTo>
                  <a:lnTo>
                    <a:pt x="328" y="1322"/>
                  </a:lnTo>
                  <a:lnTo>
                    <a:pt x="328" y="1311"/>
                  </a:lnTo>
                  <a:lnTo>
                    <a:pt x="333" y="1305"/>
                  </a:lnTo>
                  <a:lnTo>
                    <a:pt x="333" y="1294"/>
                  </a:lnTo>
                  <a:lnTo>
                    <a:pt x="333" y="1283"/>
                  </a:lnTo>
                  <a:lnTo>
                    <a:pt x="338" y="1277"/>
                  </a:lnTo>
                  <a:lnTo>
                    <a:pt x="338" y="1266"/>
                  </a:lnTo>
                  <a:lnTo>
                    <a:pt x="338" y="1255"/>
                  </a:lnTo>
                  <a:lnTo>
                    <a:pt x="343" y="1249"/>
                  </a:lnTo>
                  <a:lnTo>
                    <a:pt x="343" y="1238"/>
                  </a:lnTo>
                  <a:lnTo>
                    <a:pt x="349" y="1226"/>
                  </a:lnTo>
                  <a:lnTo>
                    <a:pt x="349" y="1215"/>
                  </a:lnTo>
                  <a:lnTo>
                    <a:pt x="349" y="1210"/>
                  </a:lnTo>
                  <a:lnTo>
                    <a:pt x="354" y="1198"/>
                  </a:lnTo>
                  <a:lnTo>
                    <a:pt x="354" y="1187"/>
                  </a:lnTo>
                  <a:lnTo>
                    <a:pt x="359" y="1181"/>
                  </a:lnTo>
                  <a:lnTo>
                    <a:pt x="359" y="1170"/>
                  </a:lnTo>
                  <a:lnTo>
                    <a:pt x="359" y="1159"/>
                  </a:lnTo>
                  <a:lnTo>
                    <a:pt x="364" y="1148"/>
                  </a:lnTo>
                  <a:lnTo>
                    <a:pt x="364" y="1142"/>
                  </a:lnTo>
                  <a:lnTo>
                    <a:pt x="369" y="1131"/>
                  </a:lnTo>
                  <a:lnTo>
                    <a:pt x="369" y="1120"/>
                  </a:lnTo>
                  <a:lnTo>
                    <a:pt x="369" y="1108"/>
                  </a:lnTo>
                  <a:lnTo>
                    <a:pt x="374" y="1097"/>
                  </a:lnTo>
                  <a:lnTo>
                    <a:pt x="374" y="1091"/>
                  </a:lnTo>
                  <a:lnTo>
                    <a:pt x="374" y="1080"/>
                  </a:lnTo>
                  <a:lnTo>
                    <a:pt x="380" y="1069"/>
                  </a:lnTo>
                  <a:lnTo>
                    <a:pt x="380" y="1058"/>
                  </a:lnTo>
                  <a:lnTo>
                    <a:pt x="385" y="1046"/>
                  </a:lnTo>
                  <a:lnTo>
                    <a:pt x="385" y="1041"/>
                  </a:lnTo>
                  <a:lnTo>
                    <a:pt x="385" y="1030"/>
                  </a:lnTo>
                  <a:lnTo>
                    <a:pt x="390" y="1018"/>
                  </a:lnTo>
                  <a:lnTo>
                    <a:pt x="390" y="1007"/>
                  </a:lnTo>
                  <a:lnTo>
                    <a:pt x="395" y="996"/>
                  </a:lnTo>
                  <a:lnTo>
                    <a:pt x="395" y="985"/>
                  </a:lnTo>
                  <a:lnTo>
                    <a:pt x="395" y="979"/>
                  </a:lnTo>
                  <a:lnTo>
                    <a:pt x="400" y="968"/>
                  </a:lnTo>
                  <a:lnTo>
                    <a:pt x="400" y="956"/>
                  </a:lnTo>
                  <a:lnTo>
                    <a:pt x="406" y="945"/>
                  </a:lnTo>
                  <a:lnTo>
                    <a:pt x="406" y="934"/>
                  </a:lnTo>
                  <a:lnTo>
                    <a:pt x="406" y="923"/>
                  </a:lnTo>
                  <a:lnTo>
                    <a:pt x="411" y="911"/>
                  </a:lnTo>
                  <a:lnTo>
                    <a:pt x="411" y="900"/>
                  </a:lnTo>
                  <a:lnTo>
                    <a:pt x="411" y="895"/>
                  </a:lnTo>
                  <a:lnTo>
                    <a:pt x="416" y="883"/>
                  </a:lnTo>
                  <a:lnTo>
                    <a:pt x="416" y="872"/>
                  </a:lnTo>
                  <a:lnTo>
                    <a:pt x="421" y="861"/>
                  </a:lnTo>
                  <a:lnTo>
                    <a:pt x="421" y="850"/>
                  </a:lnTo>
                  <a:lnTo>
                    <a:pt x="421" y="838"/>
                  </a:lnTo>
                  <a:lnTo>
                    <a:pt x="426" y="827"/>
                  </a:lnTo>
                  <a:lnTo>
                    <a:pt x="426" y="816"/>
                  </a:lnTo>
                  <a:lnTo>
                    <a:pt x="432" y="805"/>
                  </a:lnTo>
                  <a:lnTo>
                    <a:pt x="432" y="793"/>
                  </a:lnTo>
                  <a:lnTo>
                    <a:pt x="432" y="782"/>
                  </a:lnTo>
                  <a:lnTo>
                    <a:pt x="437" y="771"/>
                  </a:lnTo>
                  <a:lnTo>
                    <a:pt x="437" y="760"/>
                  </a:lnTo>
                  <a:lnTo>
                    <a:pt x="442" y="748"/>
                  </a:lnTo>
                  <a:lnTo>
                    <a:pt x="442" y="737"/>
                  </a:lnTo>
                  <a:lnTo>
                    <a:pt x="442" y="726"/>
                  </a:lnTo>
                  <a:lnTo>
                    <a:pt x="447" y="715"/>
                  </a:lnTo>
                  <a:lnTo>
                    <a:pt x="447" y="703"/>
                  </a:lnTo>
                  <a:lnTo>
                    <a:pt x="447" y="692"/>
                  </a:lnTo>
                  <a:lnTo>
                    <a:pt x="452" y="681"/>
                  </a:lnTo>
                  <a:lnTo>
                    <a:pt x="452" y="670"/>
                  </a:lnTo>
                  <a:lnTo>
                    <a:pt x="458" y="658"/>
                  </a:lnTo>
                  <a:lnTo>
                    <a:pt x="458" y="647"/>
                  </a:lnTo>
                  <a:lnTo>
                    <a:pt x="458" y="636"/>
                  </a:lnTo>
                  <a:lnTo>
                    <a:pt x="463" y="625"/>
                  </a:lnTo>
                  <a:lnTo>
                    <a:pt x="463" y="613"/>
                  </a:lnTo>
                  <a:lnTo>
                    <a:pt x="468" y="602"/>
                  </a:lnTo>
                  <a:lnTo>
                    <a:pt x="468" y="591"/>
                  </a:lnTo>
                  <a:lnTo>
                    <a:pt x="468" y="580"/>
                  </a:lnTo>
                  <a:lnTo>
                    <a:pt x="473" y="568"/>
                  </a:lnTo>
                  <a:lnTo>
                    <a:pt x="473" y="551"/>
                  </a:lnTo>
                  <a:lnTo>
                    <a:pt x="478" y="540"/>
                  </a:lnTo>
                  <a:lnTo>
                    <a:pt x="478" y="529"/>
                  </a:lnTo>
                  <a:lnTo>
                    <a:pt x="478" y="518"/>
                  </a:lnTo>
                  <a:lnTo>
                    <a:pt x="484" y="506"/>
                  </a:lnTo>
                  <a:lnTo>
                    <a:pt x="484" y="495"/>
                  </a:lnTo>
                  <a:lnTo>
                    <a:pt x="484" y="484"/>
                  </a:lnTo>
                  <a:lnTo>
                    <a:pt x="489" y="473"/>
                  </a:lnTo>
                  <a:lnTo>
                    <a:pt x="489" y="461"/>
                  </a:lnTo>
                  <a:lnTo>
                    <a:pt x="494" y="445"/>
                  </a:lnTo>
                  <a:lnTo>
                    <a:pt x="494" y="433"/>
                  </a:lnTo>
                  <a:lnTo>
                    <a:pt x="494" y="422"/>
                  </a:lnTo>
                  <a:lnTo>
                    <a:pt x="499" y="411"/>
                  </a:lnTo>
                  <a:lnTo>
                    <a:pt x="499" y="400"/>
                  </a:lnTo>
                  <a:lnTo>
                    <a:pt x="504" y="388"/>
                  </a:lnTo>
                  <a:lnTo>
                    <a:pt x="504" y="371"/>
                  </a:lnTo>
                  <a:lnTo>
                    <a:pt x="504" y="360"/>
                  </a:lnTo>
                  <a:lnTo>
                    <a:pt x="510" y="349"/>
                  </a:lnTo>
                  <a:lnTo>
                    <a:pt x="510" y="338"/>
                  </a:lnTo>
                  <a:lnTo>
                    <a:pt x="515" y="326"/>
                  </a:lnTo>
                  <a:lnTo>
                    <a:pt x="515" y="310"/>
                  </a:lnTo>
                  <a:lnTo>
                    <a:pt x="515" y="298"/>
                  </a:lnTo>
                  <a:lnTo>
                    <a:pt x="520" y="287"/>
                  </a:lnTo>
                  <a:lnTo>
                    <a:pt x="520" y="276"/>
                  </a:lnTo>
                  <a:lnTo>
                    <a:pt x="520" y="259"/>
                  </a:lnTo>
                  <a:lnTo>
                    <a:pt x="525" y="248"/>
                  </a:lnTo>
                  <a:lnTo>
                    <a:pt x="525" y="236"/>
                  </a:lnTo>
                  <a:lnTo>
                    <a:pt x="530" y="225"/>
                  </a:lnTo>
                  <a:lnTo>
                    <a:pt x="530" y="208"/>
                  </a:lnTo>
                  <a:lnTo>
                    <a:pt x="530" y="197"/>
                  </a:lnTo>
                  <a:lnTo>
                    <a:pt x="536" y="186"/>
                  </a:lnTo>
                  <a:lnTo>
                    <a:pt x="536" y="175"/>
                  </a:lnTo>
                  <a:lnTo>
                    <a:pt x="541" y="158"/>
                  </a:lnTo>
                  <a:lnTo>
                    <a:pt x="541" y="146"/>
                  </a:lnTo>
                  <a:lnTo>
                    <a:pt x="541" y="135"/>
                  </a:lnTo>
                  <a:lnTo>
                    <a:pt x="546" y="118"/>
                  </a:lnTo>
                  <a:lnTo>
                    <a:pt x="546" y="107"/>
                  </a:lnTo>
                  <a:lnTo>
                    <a:pt x="546" y="96"/>
                  </a:lnTo>
                  <a:lnTo>
                    <a:pt x="551" y="79"/>
                  </a:lnTo>
                  <a:lnTo>
                    <a:pt x="551" y="68"/>
                  </a:lnTo>
                  <a:lnTo>
                    <a:pt x="556" y="56"/>
                  </a:lnTo>
                  <a:lnTo>
                    <a:pt x="556" y="40"/>
                  </a:lnTo>
                  <a:lnTo>
                    <a:pt x="556" y="28"/>
                  </a:lnTo>
                  <a:lnTo>
                    <a:pt x="562" y="17"/>
                  </a:lnTo>
                  <a:lnTo>
                    <a:pt x="562" y="0"/>
                  </a:lnTo>
                </a:path>
              </a:pathLst>
            </a:custGeom>
            <a:noFill/>
            <a:ln w="22225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4643438" y="404813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400">
                <a:solidFill>
                  <a:schemeClr val="folHlink"/>
                </a:solidFill>
                <a:latin typeface="Arial" panose="020B0604020202020204" pitchFamily="34" charset="0"/>
              </a:rPr>
              <a:t>y=x</a:t>
            </a:r>
            <a:r>
              <a:rPr lang="en-US" altLang="uk-UA" sz="2400" baseline="30000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  <a:endParaRPr lang="ru-RU" altLang="uk-UA" sz="24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grpSp>
        <p:nvGrpSpPr>
          <p:cNvPr id="11276" name="Group 17"/>
          <p:cNvGrpSpPr>
            <a:grpSpLocks/>
          </p:cNvGrpSpPr>
          <p:nvPr/>
        </p:nvGrpSpPr>
        <p:grpSpPr bwMode="auto">
          <a:xfrm>
            <a:off x="3459163" y="260350"/>
            <a:ext cx="1944687" cy="2605088"/>
            <a:chOff x="2216" y="-218"/>
            <a:chExt cx="1544" cy="2548"/>
          </a:xfrm>
        </p:grpSpPr>
        <p:sp>
          <p:nvSpPr>
            <p:cNvPr id="11277" name="Freeform 18"/>
            <p:cNvSpPr>
              <a:spLocks/>
            </p:cNvSpPr>
            <p:nvPr/>
          </p:nvSpPr>
          <p:spPr bwMode="auto">
            <a:xfrm>
              <a:off x="2216" y="-218"/>
              <a:ext cx="982" cy="2548"/>
            </a:xfrm>
            <a:custGeom>
              <a:avLst/>
              <a:gdLst>
                <a:gd name="T0" fmla="*/ 11 w 982"/>
                <a:gd name="T1" fmla="*/ 79 h 2548"/>
                <a:gd name="T2" fmla="*/ 26 w 982"/>
                <a:gd name="T3" fmla="*/ 175 h 2548"/>
                <a:gd name="T4" fmla="*/ 42 w 982"/>
                <a:gd name="T5" fmla="*/ 259 h 2548"/>
                <a:gd name="T6" fmla="*/ 52 w 982"/>
                <a:gd name="T7" fmla="*/ 349 h 2548"/>
                <a:gd name="T8" fmla="*/ 68 w 982"/>
                <a:gd name="T9" fmla="*/ 433 h 2548"/>
                <a:gd name="T10" fmla="*/ 83 w 982"/>
                <a:gd name="T11" fmla="*/ 518 h 2548"/>
                <a:gd name="T12" fmla="*/ 99 w 982"/>
                <a:gd name="T13" fmla="*/ 602 h 2548"/>
                <a:gd name="T14" fmla="*/ 109 w 982"/>
                <a:gd name="T15" fmla="*/ 681 h 2548"/>
                <a:gd name="T16" fmla="*/ 125 w 982"/>
                <a:gd name="T17" fmla="*/ 760 h 2548"/>
                <a:gd name="T18" fmla="*/ 141 w 982"/>
                <a:gd name="T19" fmla="*/ 838 h 2548"/>
                <a:gd name="T20" fmla="*/ 156 w 982"/>
                <a:gd name="T21" fmla="*/ 911 h 2548"/>
                <a:gd name="T22" fmla="*/ 167 w 982"/>
                <a:gd name="T23" fmla="*/ 985 h 2548"/>
                <a:gd name="T24" fmla="*/ 182 w 982"/>
                <a:gd name="T25" fmla="*/ 1058 h 2548"/>
                <a:gd name="T26" fmla="*/ 198 w 982"/>
                <a:gd name="T27" fmla="*/ 1131 h 2548"/>
                <a:gd name="T28" fmla="*/ 208 w 982"/>
                <a:gd name="T29" fmla="*/ 1198 h 2548"/>
                <a:gd name="T30" fmla="*/ 224 w 982"/>
                <a:gd name="T31" fmla="*/ 1266 h 2548"/>
                <a:gd name="T32" fmla="*/ 239 w 982"/>
                <a:gd name="T33" fmla="*/ 1333 h 2548"/>
                <a:gd name="T34" fmla="*/ 255 w 982"/>
                <a:gd name="T35" fmla="*/ 1395 h 2548"/>
                <a:gd name="T36" fmla="*/ 265 w 982"/>
                <a:gd name="T37" fmla="*/ 1457 h 2548"/>
                <a:gd name="T38" fmla="*/ 281 w 982"/>
                <a:gd name="T39" fmla="*/ 1519 h 2548"/>
                <a:gd name="T40" fmla="*/ 297 w 982"/>
                <a:gd name="T41" fmla="*/ 1575 h 2548"/>
                <a:gd name="T42" fmla="*/ 307 w 982"/>
                <a:gd name="T43" fmla="*/ 1631 h 2548"/>
                <a:gd name="T44" fmla="*/ 322 w 982"/>
                <a:gd name="T45" fmla="*/ 1688 h 2548"/>
                <a:gd name="T46" fmla="*/ 338 w 982"/>
                <a:gd name="T47" fmla="*/ 1738 h 2548"/>
                <a:gd name="T48" fmla="*/ 354 w 982"/>
                <a:gd name="T49" fmla="*/ 1794 h 2548"/>
                <a:gd name="T50" fmla="*/ 364 w 982"/>
                <a:gd name="T51" fmla="*/ 1839 h 2548"/>
                <a:gd name="T52" fmla="*/ 380 w 982"/>
                <a:gd name="T53" fmla="*/ 1890 h 2548"/>
                <a:gd name="T54" fmla="*/ 395 w 982"/>
                <a:gd name="T55" fmla="*/ 1935 h 2548"/>
                <a:gd name="T56" fmla="*/ 406 w 982"/>
                <a:gd name="T57" fmla="*/ 1980 h 2548"/>
                <a:gd name="T58" fmla="*/ 421 w 982"/>
                <a:gd name="T59" fmla="*/ 2025 h 2548"/>
                <a:gd name="T60" fmla="*/ 437 w 982"/>
                <a:gd name="T61" fmla="*/ 2064 h 2548"/>
                <a:gd name="T62" fmla="*/ 452 w 982"/>
                <a:gd name="T63" fmla="*/ 2104 h 2548"/>
                <a:gd name="T64" fmla="*/ 463 w 982"/>
                <a:gd name="T65" fmla="*/ 2143 h 2548"/>
                <a:gd name="T66" fmla="*/ 478 w 982"/>
                <a:gd name="T67" fmla="*/ 2183 h 2548"/>
                <a:gd name="T68" fmla="*/ 494 w 982"/>
                <a:gd name="T69" fmla="*/ 2222 h 2548"/>
                <a:gd name="T70" fmla="*/ 510 w 982"/>
                <a:gd name="T71" fmla="*/ 2250 h 2548"/>
                <a:gd name="T72" fmla="*/ 525 w 982"/>
                <a:gd name="T73" fmla="*/ 2289 h 2548"/>
                <a:gd name="T74" fmla="*/ 546 w 982"/>
                <a:gd name="T75" fmla="*/ 2329 h 2548"/>
                <a:gd name="T76" fmla="*/ 562 w 982"/>
                <a:gd name="T77" fmla="*/ 2357 h 2548"/>
                <a:gd name="T78" fmla="*/ 577 w 982"/>
                <a:gd name="T79" fmla="*/ 2391 h 2548"/>
                <a:gd name="T80" fmla="*/ 598 w 982"/>
                <a:gd name="T81" fmla="*/ 2413 h 2548"/>
                <a:gd name="T82" fmla="*/ 619 w 982"/>
                <a:gd name="T83" fmla="*/ 2447 h 2548"/>
                <a:gd name="T84" fmla="*/ 639 w 982"/>
                <a:gd name="T85" fmla="*/ 2469 h 2548"/>
                <a:gd name="T86" fmla="*/ 655 w 982"/>
                <a:gd name="T87" fmla="*/ 2492 h 2548"/>
                <a:gd name="T88" fmla="*/ 681 w 982"/>
                <a:gd name="T89" fmla="*/ 2514 h 2548"/>
                <a:gd name="T90" fmla="*/ 707 w 982"/>
                <a:gd name="T91" fmla="*/ 2531 h 2548"/>
                <a:gd name="T92" fmla="*/ 733 w 982"/>
                <a:gd name="T93" fmla="*/ 2543 h 2548"/>
                <a:gd name="T94" fmla="*/ 769 w 982"/>
                <a:gd name="T95" fmla="*/ 2548 h 2548"/>
                <a:gd name="T96" fmla="*/ 806 w 982"/>
                <a:gd name="T97" fmla="*/ 2543 h 2548"/>
                <a:gd name="T98" fmla="*/ 837 w 982"/>
                <a:gd name="T99" fmla="*/ 2531 h 2548"/>
                <a:gd name="T100" fmla="*/ 863 w 982"/>
                <a:gd name="T101" fmla="*/ 2514 h 2548"/>
                <a:gd name="T102" fmla="*/ 889 w 982"/>
                <a:gd name="T103" fmla="*/ 2492 h 2548"/>
                <a:gd name="T104" fmla="*/ 910 w 982"/>
                <a:gd name="T105" fmla="*/ 2469 h 2548"/>
                <a:gd name="T106" fmla="*/ 925 w 982"/>
                <a:gd name="T107" fmla="*/ 2447 h 2548"/>
                <a:gd name="T108" fmla="*/ 946 w 982"/>
                <a:gd name="T109" fmla="*/ 2419 h 2548"/>
                <a:gd name="T110" fmla="*/ 962 w 982"/>
                <a:gd name="T111" fmla="*/ 2391 h 2548"/>
                <a:gd name="T112" fmla="*/ 977 w 982"/>
                <a:gd name="T113" fmla="*/ 2363 h 2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2" h="2548">
                  <a:moveTo>
                    <a:pt x="0" y="0"/>
                  </a:moveTo>
                  <a:lnTo>
                    <a:pt x="0" y="17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11" y="56"/>
                  </a:lnTo>
                  <a:lnTo>
                    <a:pt x="11" y="68"/>
                  </a:lnTo>
                  <a:lnTo>
                    <a:pt x="11" y="79"/>
                  </a:lnTo>
                  <a:lnTo>
                    <a:pt x="16" y="96"/>
                  </a:lnTo>
                  <a:lnTo>
                    <a:pt x="16" y="107"/>
                  </a:lnTo>
                  <a:lnTo>
                    <a:pt x="16" y="118"/>
                  </a:lnTo>
                  <a:lnTo>
                    <a:pt x="21" y="135"/>
                  </a:lnTo>
                  <a:lnTo>
                    <a:pt x="21" y="146"/>
                  </a:lnTo>
                  <a:lnTo>
                    <a:pt x="26" y="158"/>
                  </a:lnTo>
                  <a:lnTo>
                    <a:pt x="26" y="175"/>
                  </a:lnTo>
                  <a:lnTo>
                    <a:pt x="26" y="186"/>
                  </a:lnTo>
                  <a:lnTo>
                    <a:pt x="32" y="197"/>
                  </a:lnTo>
                  <a:lnTo>
                    <a:pt x="32" y="208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7" y="248"/>
                  </a:lnTo>
                  <a:lnTo>
                    <a:pt x="42" y="259"/>
                  </a:lnTo>
                  <a:lnTo>
                    <a:pt x="42" y="276"/>
                  </a:lnTo>
                  <a:lnTo>
                    <a:pt x="47" y="287"/>
                  </a:lnTo>
                  <a:lnTo>
                    <a:pt x="47" y="298"/>
                  </a:lnTo>
                  <a:lnTo>
                    <a:pt x="47" y="310"/>
                  </a:lnTo>
                  <a:lnTo>
                    <a:pt x="52" y="326"/>
                  </a:lnTo>
                  <a:lnTo>
                    <a:pt x="52" y="338"/>
                  </a:lnTo>
                  <a:lnTo>
                    <a:pt x="52" y="349"/>
                  </a:lnTo>
                  <a:lnTo>
                    <a:pt x="57" y="360"/>
                  </a:lnTo>
                  <a:lnTo>
                    <a:pt x="57" y="371"/>
                  </a:lnTo>
                  <a:lnTo>
                    <a:pt x="63" y="388"/>
                  </a:lnTo>
                  <a:lnTo>
                    <a:pt x="63" y="400"/>
                  </a:lnTo>
                  <a:lnTo>
                    <a:pt x="63" y="411"/>
                  </a:lnTo>
                  <a:lnTo>
                    <a:pt x="68" y="422"/>
                  </a:lnTo>
                  <a:lnTo>
                    <a:pt x="68" y="433"/>
                  </a:lnTo>
                  <a:lnTo>
                    <a:pt x="73" y="445"/>
                  </a:lnTo>
                  <a:lnTo>
                    <a:pt x="73" y="461"/>
                  </a:lnTo>
                  <a:lnTo>
                    <a:pt x="73" y="473"/>
                  </a:lnTo>
                  <a:lnTo>
                    <a:pt x="78" y="484"/>
                  </a:lnTo>
                  <a:lnTo>
                    <a:pt x="78" y="495"/>
                  </a:lnTo>
                  <a:lnTo>
                    <a:pt x="83" y="506"/>
                  </a:lnTo>
                  <a:lnTo>
                    <a:pt x="83" y="518"/>
                  </a:lnTo>
                  <a:lnTo>
                    <a:pt x="83" y="529"/>
                  </a:lnTo>
                  <a:lnTo>
                    <a:pt x="89" y="540"/>
                  </a:lnTo>
                  <a:lnTo>
                    <a:pt x="89" y="551"/>
                  </a:lnTo>
                  <a:lnTo>
                    <a:pt x="89" y="568"/>
                  </a:lnTo>
                  <a:lnTo>
                    <a:pt x="94" y="580"/>
                  </a:lnTo>
                  <a:lnTo>
                    <a:pt x="94" y="591"/>
                  </a:lnTo>
                  <a:lnTo>
                    <a:pt x="99" y="602"/>
                  </a:lnTo>
                  <a:lnTo>
                    <a:pt x="99" y="613"/>
                  </a:lnTo>
                  <a:lnTo>
                    <a:pt x="99" y="625"/>
                  </a:lnTo>
                  <a:lnTo>
                    <a:pt x="104" y="636"/>
                  </a:lnTo>
                  <a:lnTo>
                    <a:pt x="104" y="647"/>
                  </a:lnTo>
                  <a:lnTo>
                    <a:pt x="109" y="658"/>
                  </a:lnTo>
                  <a:lnTo>
                    <a:pt x="109" y="670"/>
                  </a:lnTo>
                  <a:lnTo>
                    <a:pt x="109" y="681"/>
                  </a:lnTo>
                  <a:lnTo>
                    <a:pt x="115" y="692"/>
                  </a:lnTo>
                  <a:lnTo>
                    <a:pt x="115" y="703"/>
                  </a:lnTo>
                  <a:lnTo>
                    <a:pt x="120" y="715"/>
                  </a:lnTo>
                  <a:lnTo>
                    <a:pt x="120" y="726"/>
                  </a:lnTo>
                  <a:lnTo>
                    <a:pt x="120" y="737"/>
                  </a:lnTo>
                  <a:lnTo>
                    <a:pt x="125" y="748"/>
                  </a:lnTo>
                  <a:lnTo>
                    <a:pt x="125" y="760"/>
                  </a:lnTo>
                  <a:lnTo>
                    <a:pt x="125" y="771"/>
                  </a:lnTo>
                  <a:lnTo>
                    <a:pt x="130" y="782"/>
                  </a:lnTo>
                  <a:lnTo>
                    <a:pt x="130" y="793"/>
                  </a:lnTo>
                  <a:lnTo>
                    <a:pt x="135" y="805"/>
                  </a:lnTo>
                  <a:lnTo>
                    <a:pt x="135" y="816"/>
                  </a:lnTo>
                  <a:lnTo>
                    <a:pt x="135" y="827"/>
                  </a:lnTo>
                  <a:lnTo>
                    <a:pt x="141" y="838"/>
                  </a:lnTo>
                  <a:lnTo>
                    <a:pt x="141" y="850"/>
                  </a:lnTo>
                  <a:lnTo>
                    <a:pt x="146" y="861"/>
                  </a:lnTo>
                  <a:lnTo>
                    <a:pt x="146" y="872"/>
                  </a:lnTo>
                  <a:lnTo>
                    <a:pt x="146" y="883"/>
                  </a:lnTo>
                  <a:lnTo>
                    <a:pt x="151" y="895"/>
                  </a:lnTo>
                  <a:lnTo>
                    <a:pt x="151" y="900"/>
                  </a:lnTo>
                  <a:lnTo>
                    <a:pt x="156" y="911"/>
                  </a:lnTo>
                  <a:lnTo>
                    <a:pt x="156" y="923"/>
                  </a:lnTo>
                  <a:lnTo>
                    <a:pt x="156" y="934"/>
                  </a:lnTo>
                  <a:lnTo>
                    <a:pt x="161" y="945"/>
                  </a:lnTo>
                  <a:lnTo>
                    <a:pt x="161" y="956"/>
                  </a:lnTo>
                  <a:lnTo>
                    <a:pt x="161" y="968"/>
                  </a:lnTo>
                  <a:lnTo>
                    <a:pt x="167" y="979"/>
                  </a:lnTo>
                  <a:lnTo>
                    <a:pt x="167" y="985"/>
                  </a:lnTo>
                  <a:lnTo>
                    <a:pt x="172" y="996"/>
                  </a:lnTo>
                  <a:lnTo>
                    <a:pt x="172" y="1007"/>
                  </a:lnTo>
                  <a:lnTo>
                    <a:pt x="172" y="1018"/>
                  </a:lnTo>
                  <a:lnTo>
                    <a:pt x="177" y="1030"/>
                  </a:lnTo>
                  <a:lnTo>
                    <a:pt x="177" y="1041"/>
                  </a:lnTo>
                  <a:lnTo>
                    <a:pt x="182" y="1046"/>
                  </a:lnTo>
                  <a:lnTo>
                    <a:pt x="182" y="1058"/>
                  </a:lnTo>
                  <a:lnTo>
                    <a:pt x="182" y="1069"/>
                  </a:lnTo>
                  <a:lnTo>
                    <a:pt x="187" y="1080"/>
                  </a:lnTo>
                  <a:lnTo>
                    <a:pt x="187" y="1091"/>
                  </a:lnTo>
                  <a:lnTo>
                    <a:pt x="187" y="1097"/>
                  </a:lnTo>
                  <a:lnTo>
                    <a:pt x="193" y="1108"/>
                  </a:lnTo>
                  <a:lnTo>
                    <a:pt x="193" y="1120"/>
                  </a:lnTo>
                  <a:lnTo>
                    <a:pt x="198" y="1131"/>
                  </a:lnTo>
                  <a:lnTo>
                    <a:pt x="198" y="1142"/>
                  </a:lnTo>
                  <a:lnTo>
                    <a:pt x="198" y="1148"/>
                  </a:lnTo>
                  <a:lnTo>
                    <a:pt x="203" y="1159"/>
                  </a:lnTo>
                  <a:lnTo>
                    <a:pt x="203" y="1170"/>
                  </a:lnTo>
                  <a:lnTo>
                    <a:pt x="208" y="1181"/>
                  </a:lnTo>
                  <a:lnTo>
                    <a:pt x="208" y="1187"/>
                  </a:lnTo>
                  <a:lnTo>
                    <a:pt x="208" y="1198"/>
                  </a:lnTo>
                  <a:lnTo>
                    <a:pt x="213" y="1210"/>
                  </a:lnTo>
                  <a:lnTo>
                    <a:pt x="213" y="1215"/>
                  </a:lnTo>
                  <a:lnTo>
                    <a:pt x="219" y="1226"/>
                  </a:lnTo>
                  <a:lnTo>
                    <a:pt x="219" y="1238"/>
                  </a:lnTo>
                  <a:lnTo>
                    <a:pt x="219" y="1249"/>
                  </a:lnTo>
                  <a:lnTo>
                    <a:pt x="224" y="1255"/>
                  </a:lnTo>
                  <a:lnTo>
                    <a:pt x="224" y="1266"/>
                  </a:lnTo>
                  <a:lnTo>
                    <a:pt x="224" y="1277"/>
                  </a:lnTo>
                  <a:lnTo>
                    <a:pt x="229" y="1283"/>
                  </a:lnTo>
                  <a:lnTo>
                    <a:pt x="229" y="1294"/>
                  </a:lnTo>
                  <a:lnTo>
                    <a:pt x="234" y="1305"/>
                  </a:lnTo>
                  <a:lnTo>
                    <a:pt x="234" y="1311"/>
                  </a:lnTo>
                  <a:lnTo>
                    <a:pt x="234" y="1322"/>
                  </a:lnTo>
                  <a:lnTo>
                    <a:pt x="239" y="1333"/>
                  </a:lnTo>
                  <a:lnTo>
                    <a:pt x="239" y="1339"/>
                  </a:lnTo>
                  <a:lnTo>
                    <a:pt x="245" y="1350"/>
                  </a:lnTo>
                  <a:lnTo>
                    <a:pt x="245" y="1356"/>
                  </a:lnTo>
                  <a:lnTo>
                    <a:pt x="245" y="1367"/>
                  </a:lnTo>
                  <a:lnTo>
                    <a:pt x="250" y="1378"/>
                  </a:lnTo>
                  <a:lnTo>
                    <a:pt x="250" y="1384"/>
                  </a:lnTo>
                  <a:lnTo>
                    <a:pt x="255" y="1395"/>
                  </a:lnTo>
                  <a:lnTo>
                    <a:pt x="255" y="1401"/>
                  </a:lnTo>
                  <a:lnTo>
                    <a:pt x="255" y="1412"/>
                  </a:lnTo>
                  <a:lnTo>
                    <a:pt x="260" y="1423"/>
                  </a:lnTo>
                  <a:lnTo>
                    <a:pt x="260" y="1429"/>
                  </a:lnTo>
                  <a:lnTo>
                    <a:pt x="260" y="1440"/>
                  </a:lnTo>
                  <a:lnTo>
                    <a:pt x="265" y="1446"/>
                  </a:lnTo>
                  <a:lnTo>
                    <a:pt x="265" y="1457"/>
                  </a:lnTo>
                  <a:lnTo>
                    <a:pt x="271" y="1463"/>
                  </a:lnTo>
                  <a:lnTo>
                    <a:pt x="271" y="1474"/>
                  </a:lnTo>
                  <a:lnTo>
                    <a:pt x="271" y="1479"/>
                  </a:lnTo>
                  <a:lnTo>
                    <a:pt x="276" y="1491"/>
                  </a:lnTo>
                  <a:lnTo>
                    <a:pt x="276" y="1502"/>
                  </a:lnTo>
                  <a:lnTo>
                    <a:pt x="281" y="1508"/>
                  </a:lnTo>
                  <a:lnTo>
                    <a:pt x="281" y="1519"/>
                  </a:lnTo>
                  <a:lnTo>
                    <a:pt x="281" y="1524"/>
                  </a:lnTo>
                  <a:lnTo>
                    <a:pt x="286" y="1536"/>
                  </a:lnTo>
                  <a:lnTo>
                    <a:pt x="286" y="1541"/>
                  </a:lnTo>
                  <a:lnTo>
                    <a:pt x="291" y="1553"/>
                  </a:lnTo>
                  <a:lnTo>
                    <a:pt x="291" y="1558"/>
                  </a:lnTo>
                  <a:lnTo>
                    <a:pt x="291" y="1564"/>
                  </a:lnTo>
                  <a:lnTo>
                    <a:pt x="297" y="1575"/>
                  </a:lnTo>
                  <a:lnTo>
                    <a:pt x="297" y="1581"/>
                  </a:lnTo>
                  <a:lnTo>
                    <a:pt x="297" y="1592"/>
                  </a:lnTo>
                  <a:lnTo>
                    <a:pt x="302" y="1598"/>
                  </a:lnTo>
                  <a:lnTo>
                    <a:pt x="302" y="1609"/>
                  </a:lnTo>
                  <a:lnTo>
                    <a:pt x="307" y="1614"/>
                  </a:lnTo>
                  <a:lnTo>
                    <a:pt x="307" y="1626"/>
                  </a:lnTo>
                  <a:lnTo>
                    <a:pt x="307" y="1631"/>
                  </a:lnTo>
                  <a:lnTo>
                    <a:pt x="312" y="1637"/>
                  </a:lnTo>
                  <a:lnTo>
                    <a:pt x="312" y="1648"/>
                  </a:lnTo>
                  <a:lnTo>
                    <a:pt x="317" y="1654"/>
                  </a:lnTo>
                  <a:lnTo>
                    <a:pt x="317" y="1665"/>
                  </a:lnTo>
                  <a:lnTo>
                    <a:pt x="317" y="1671"/>
                  </a:lnTo>
                  <a:lnTo>
                    <a:pt x="322" y="1676"/>
                  </a:lnTo>
                  <a:lnTo>
                    <a:pt x="322" y="1688"/>
                  </a:lnTo>
                  <a:lnTo>
                    <a:pt x="328" y="1693"/>
                  </a:lnTo>
                  <a:lnTo>
                    <a:pt x="328" y="1704"/>
                  </a:lnTo>
                  <a:lnTo>
                    <a:pt x="328" y="1710"/>
                  </a:lnTo>
                  <a:lnTo>
                    <a:pt x="333" y="1716"/>
                  </a:lnTo>
                  <a:lnTo>
                    <a:pt x="333" y="1727"/>
                  </a:lnTo>
                  <a:lnTo>
                    <a:pt x="333" y="1733"/>
                  </a:lnTo>
                  <a:lnTo>
                    <a:pt x="338" y="1738"/>
                  </a:lnTo>
                  <a:lnTo>
                    <a:pt x="338" y="1749"/>
                  </a:lnTo>
                  <a:lnTo>
                    <a:pt x="343" y="1755"/>
                  </a:lnTo>
                  <a:lnTo>
                    <a:pt x="343" y="1761"/>
                  </a:lnTo>
                  <a:lnTo>
                    <a:pt x="343" y="1772"/>
                  </a:lnTo>
                  <a:lnTo>
                    <a:pt x="348" y="1778"/>
                  </a:lnTo>
                  <a:lnTo>
                    <a:pt x="348" y="1783"/>
                  </a:lnTo>
                  <a:lnTo>
                    <a:pt x="354" y="1794"/>
                  </a:lnTo>
                  <a:lnTo>
                    <a:pt x="354" y="1800"/>
                  </a:lnTo>
                  <a:lnTo>
                    <a:pt x="354" y="1806"/>
                  </a:lnTo>
                  <a:lnTo>
                    <a:pt x="359" y="1811"/>
                  </a:lnTo>
                  <a:lnTo>
                    <a:pt x="359" y="1823"/>
                  </a:lnTo>
                  <a:lnTo>
                    <a:pt x="364" y="1828"/>
                  </a:lnTo>
                  <a:lnTo>
                    <a:pt x="364" y="1834"/>
                  </a:lnTo>
                  <a:lnTo>
                    <a:pt x="364" y="1839"/>
                  </a:lnTo>
                  <a:lnTo>
                    <a:pt x="369" y="1851"/>
                  </a:lnTo>
                  <a:lnTo>
                    <a:pt x="369" y="1856"/>
                  </a:lnTo>
                  <a:lnTo>
                    <a:pt x="369" y="1862"/>
                  </a:lnTo>
                  <a:lnTo>
                    <a:pt x="374" y="1868"/>
                  </a:lnTo>
                  <a:lnTo>
                    <a:pt x="374" y="1879"/>
                  </a:lnTo>
                  <a:lnTo>
                    <a:pt x="380" y="1884"/>
                  </a:lnTo>
                  <a:lnTo>
                    <a:pt x="380" y="1890"/>
                  </a:lnTo>
                  <a:lnTo>
                    <a:pt x="380" y="1896"/>
                  </a:lnTo>
                  <a:lnTo>
                    <a:pt x="385" y="1901"/>
                  </a:lnTo>
                  <a:lnTo>
                    <a:pt x="385" y="1913"/>
                  </a:lnTo>
                  <a:lnTo>
                    <a:pt x="390" y="1918"/>
                  </a:lnTo>
                  <a:lnTo>
                    <a:pt x="390" y="1924"/>
                  </a:lnTo>
                  <a:lnTo>
                    <a:pt x="390" y="1929"/>
                  </a:lnTo>
                  <a:lnTo>
                    <a:pt x="395" y="1935"/>
                  </a:lnTo>
                  <a:lnTo>
                    <a:pt x="395" y="1941"/>
                  </a:lnTo>
                  <a:lnTo>
                    <a:pt x="400" y="1952"/>
                  </a:lnTo>
                  <a:lnTo>
                    <a:pt x="400" y="1958"/>
                  </a:lnTo>
                  <a:lnTo>
                    <a:pt x="400" y="1963"/>
                  </a:lnTo>
                  <a:lnTo>
                    <a:pt x="406" y="1969"/>
                  </a:lnTo>
                  <a:lnTo>
                    <a:pt x="406" y="1974"/>
                  </a:lnTo>
                  <a:lnTo>
                    <a:pt x="406" y="1980"/>
                  </a:lnTo>
                  <a:lnTo>
                    <a:pt x="411" y="1986"/>
                  </a:lnTo>
                  <a:lnTo>
                    <a:pt x="411" y="1991"/>
                  </a:lnTo>
                  <a:lnTo>
                    <a:pt x="416" y="2003"/>
                  </a:lnTo>
                  <a:lnTo>
                    <a:pt x="416" y="2008"/>
                  </a:lnTo>
                  <a:lnTo>
                    <a:pt x="416" y="2014"/>
                  </a:lnTo>
                  <a:lnTo>
                    <a:pt x="421" y="2019"/>
                  </a:lnTo>
                  <a:lnTo>
                    <a:pt x="421" y="2025"/>
                  </a:lnTo>
                  <a:lnTo>
                    <a:pt x="426" y="2031"/>
                  </a:lnTo>
                  <a:lnTo>
                    <a:pt x="426" y="2036"/>
                  </a:lnTo>
                  <a:lnTo>
                    <a:pt x="426" y="2042"/>
                  </a:lnTo>
                  <a:lnTo>
                    <a:pt x="432" y="2048"/>
                  </a:lnTo>
                  <a:lnTo>
                    <a:pt x="432" y="2053"/>
                  </a:lnTo>
                  <a:lnTo>
                    <a:pt x="437" y="2059"/>
                  </a:lnTo>
                  <a:lnTo>
                    <a:pt x="437" y="2064"/>
                  </a:lnTo>
                  <a:lnTo>
                    <a:pt x="437" y="2070"/>
                  </a:lnTo>
                  <a:lnTo>
                    <a:pt x="442" y="2076"/>
                  </a:lnTo>
                  <a:lnTo>
                    <a:pt x="442" y="2081"/>
                  </a:lnTo>
                  <a:lnTo>
                    <a:pt x="442" y="2087"/>
                  </a:lnTo>
                  <a:lnTo>
                    <a:pt x="447" y="2093"/>
                  </a:lnTo>
                  <a:lnTo>
                    <a:pt x="447" y="2098"/>
                  </a:lnTo>
                  <a:lnTo>
                    <a:pt x="452" y="2104"/>
                  </a:lnTo>
                  <a:lnTo>
                    <a:pt x="452" y="2109"/>
                  </a:lnTo>
                  <a:lnTo>
                    <a:pt x="452" y="2115"/>
                  </a:lnTo>
                  <a:lnTo>
                    <a:pt x="458" y="2121"/>
                  </a:lnTo>
                  <a:lnTo>
                    <a:pt x="458" y="2126"/>
                  </a:lnTo>
                  <a:lnTo>
                    <a:pt x="463" y="2132"/>
                  </a:lnTo>
                  <a:lnTo>
                    <a:pt x="463" y="2138"/>
                  </a:lnTo>
                  <a:lnTo>
                    <a:pt x="463" y="2143"/>
                  </a:lnTo>
                  <a:lnTo>
                    <a:pt x="468" y="2149"/>
                  </a:lnTo>
                  <a:lnTo>
                    <a:pt x="468" y="2154"/>
                  </a:lnTo>
                  <a:lnTo>
                    <a:pt x="473" y="2160"/>
                  </a:lnTo>
                  <a:lnTo>
                    <a:pt x="473" y="2166"/>
                  </a:lnTo>
                  <a:lnTo>
                    <a:pt x="473" y="2171"/>
                  </a:lnTo>
                  <a:lnTo>
                    <a:pt x="478" y="2177"/>
                  </a:lnTo>
                  <a:lnTo>
                    <a:pt x="478" y="2183"/>
                  </a:lnTo>
                  <a:lnTo>
                    <a:pt x="484" y="2188"/>
                  </a:lnTo>
                  <a:lnTo>
                    <a:pt x="484" y="2194"/>
                  </a:lnTo>
                  <a:lnTo>
                    <a:pt x="489" y="2199"/>
                  </a:lnTo>
                  <a:lnTo>
                    <a:pt x="489" y="2205"/>
                  </a:lnTo>
                  <a:lnTo>
                    <a:pt x="489" y="2211"/>
                  </a:lnTo>
                  <a:lnTo>
                    <a:pt x="494" y="2216"/>
                  </a:lnTo>
                  <a:lnTo>
                    <a:pt x="494" y="2222"/>
                  </a:lnTo>
                  <a:lnTo>
                    <a:pt x="499" y="2222"/>
                  </a:lnTo>
                  <a:lnTo>
                    <a:pt x="499" y="2228"/>
                  </a:lnTo>
                  <a:lnTo>
                    <a:pt x="499" y="2233"/>
                  </a:lnTo>
                  <a:lnTo>
                    <a:pt x="504" y="2239"/>
                  </a:lnTo>
                  <a:lnTo>
                    <a:pt x="504" y="2244"/>
                  </a:lnTo>
                  <a:lnTo>
                    <a:pt x="504" y="2250"/>
                  </a:lnTo>
                  <a:lnTo>
                    <a:pt x="510" y="2250"/>
                  </a:lnTo>
                  <a:lnTo>
                    <a:pt x="510" y="2256"/>
                  </a:lnTo>
                  <a:lnTo>
                    <a:pt x="515" y="2261"/>
                  </a:lnTo>
                  <a:lnTo>
                    <a:pt x="515" y="2267"/>
                  </a:lnTo>
                  <a:lnTo>
                    <a:pt x="520" y="2273"/>
                  </a:lnTo>
                  <a:lnTo>
                    <a:pt x="520" y="2278"/>
                  </a:lnTo>
                  <a:lnTo>
                    <a:pt x="525" y="2284"/>
                  </a:lnTo>
                  <a:lnTo>
                    <a:pt x="525" y="2289"/>
                  </a:lnTo>
                  <a:lnTo>
                    <a:pt x="530" y="2295"/>
                  </a:lnTo>
                  <a:lnTo>
                    <a:pt x="530" y="2301"/>
                  </a:lnTo>
                  <a:lnTo>
                    <a:pt x="536" y="2306"/>
                  </a:lnTo>
                  <a:lnTo>
                    <a:pt x="536" y="2312"/>
                  </a:lnTo>
                  <a:lnTo>
                    <a:pt x="541" y="2318"/>
                  </a:lnTo>
                  <a:lnTo>
                    <a:pt x="541" y="2323"/>
                  </a:lnTo>
                  <a:lnTo>
                    <a:pt x="546" y="2329"/>
                  </a:lnTo>
                  <a:lnTo>
                    <a:pt x="546" y="2334"/>
                  </a:lnTo>
                  <a:lnTo>
                    <a:pt x="551" y="2334"/>
                  </a:lnTo>
                  <a:lnTo>
                    <a:pt x="551" y="2340"/>
                  </a:lnTo>
                  <a:lnTo>
                    <a:pt x="551" y="2346"/>
                  </a:lnTo>
                  <a:lnTo>
                    <a:pt x="556" y="2346"/>
                  </a:lnTo>
                  <a:lnTo>
                    <a:pt x="556" y="2351"/>
                  </a:lnTo>
                  <a:lnTo>
                    <a:pt x="562" y="2357"/>
                  </a:lnTo>
                  <a:lnTo>
                    <a:pt x="562" y="2363"/>
                  </a:lnTo>
                  <a:lnTo>
                    <a:pt x="567" y="2363"/>
                  </a:lnTo>
                  <a:lnTo>
                    <a:pt x="567" y="2368"/>
                  </a:lnTo>
                  <a:lnTo>
                    <a:pt x="572" y="2374"/>
                  </a:lnTo>
                  <a:lnTo>
                    <a:pt x="572" y="2379"/>
                  </a:lnTo>
                  <a:lnTo>
                    <a:pt x="577" y="2385"/>
                  </a:lnTo>
                  <a:lnTo>
                    <a:pt x="577" y="2391"/>
                  </a:lnTo>
                  <a:lnTo>
                    <a:pt x="582" y="2391"/>
                  </a:lnTo>
                  <a:lnTo>
                    <a:pt x="582" y="2396"/>
                  </a:lnTo>
                  <a:lnTo>
                    <a:pt x="587" y="2402"/>
                  </a:lnTo>
                  <a:lnTo>
                    <a:pt x="587" y="2408"/>
                  </a:lnTo>
                  <a:lnTo>
                    <a:pt x="593" y="2408"/>
                  </a:lnTo>
                  <a:lnTo>
                    <a:pt x="593" y="2413"/>
                  </a:lnTo>
                  <a:lnTo>
                    <a:pt x="598" y="2413"/>
                  </a:lnTo>
                  <a:lnTo>
                    <a:pt x="598" y="2419"/>
                  </a:lnTo>
                  <a:lnTo>
                    <a:pt x="603" y="2424"/>
                  </a:lnTo>
                  <a:lnTo>
                    <a:pt x="608" y="2430"/>
                  </a:lnTo>
                  <a:lnTo>
                    <a:pt x="608" y="2436"/>
                  </a:lnTo>
                  <a:lnTo>
                    <a:pt x="613" y="2436"/>
                  </a:lnTo>
                  <a:lnTo>
                    <a:pt x="613" y="2441"/>
                  </a:lnTo>
                  <a:lnTo>
                    <a:pt x="619" y="2447"/>
                  </a:lnTo>
                  <a:lnTo>
                    <a:pt x="624" y="2453"/>
                  </a:lnTo>
                  <a:lnTo>
                    <a:pt x="624" y="2458"/>
                  </a:lnTo>
                  <a:lnTo>
                    <a:pt x="629" y="2458"/>
                  </a:lnTo>
                  <a:lnTo>
                    <a:pt x="629" y="2464"/>
                  </a:lnTo>
                  <a:lnTo>
                    <a:pt x="634" y="2464"/>
                  </a:lnTo>
                  <a:lnTo>
                    <a:pt x="634" y="2469"/>
                  </a:lnTo>
                  <a:lnTo>
                    <a:pt x="639" y="2469"/>
                  </a:lnTo>
                  <a:lnTo>
                    <a:pt x="639" y="2475"/>
                  </a:lnTo>
                  <a:lnTo>
                    <a:pt x="645" y="2475"/>
                  </a:lnTo>
                  <a:lnTo>
                    <a:pt x="645" y="2481"/>
                  </a:lnTo>
                  <a:lnTo>
                    <a:pt x="650" y="2481"/>
                  </a:lnTo>
                  <a:lnTo>
                    <a:pt x="650" y="2486"/>
                  </a:lnTo>
                  <a:lnTo>
                    <a:pt x="655" y="2486"/>
                  </a:lnTo>
                  <a:lnTo>
                    <a:pt x="655" y="2492"/>
                  </a:lnTo>
                  <a:lnTo>
                    <a:pt x="660" y="2492"/>
                  </a:lnTo>
                  <a:lnTo>
                    <a:pt x="660" y="2498"/>
                  </a:lnTo>
                  <a:lnTo>
                    <a:pt x="665" y="2498"/>
                  </a:lnTo>
                  <a:lnTo>
                    <a:pt x="671" y="2503"/>
                  </a:lnTo>
                  <a:lnTo>
                    <a:pt x="676" y="2509"/>
                  </a:lnTo>
                  <a:lnTo>
                    <a:pt x="681" y="2509"/>
                  </a:lnTo>
                  <a:lnTo>
                    <a:pt x="681" y="2514"/>
                  </a:lnTo>
                  <a:lnTo>
                    <a:pt x="686" y="2514"/>
                  </a:lnTo>
                  <a:lnTo>
                    <a:pt x="686" y="2520"/>
                  </a:lnTo>
                  <a:lnTo>
                    <a:pt x="691" y="2520"/>
                  </a:lnTo>
                  <a:lnTo>
                    <a:pt x="697" y="2520"/>
                  </a:lnTo>
                  <a:lnTo>
                    <a:pt x="697" y="2526"/>
                  </a:lnTo>
                  <a:lnTo>
                    <a:pt x="702" y="2526"/>
                  </a:lnTo>
                  <a:lnTo>
                    <a:pt x="707" y="2531"/>
                  </a:lnTo>
                  <a:lnTo>
                    <a:pt x="712" y="2531"/>
                  </a:lnTo>
                  <a:lnTo>
                    <a:pt x="717" y="2531"/>
                  </a:lnTo>
                  <a:lnTo>
                    <a:pt x="717" y="2537"/>
                  </a:lnTo>
                  <a:lnTo>
                    <a:pt x="723" y="2537"/>
                  </a:lnTo>
                  <a:lnTo>
                    <a:pt x="728" y="2537"/>
                  </a:lnTo>
                  <a:lnTo>
                    <a:pt x="728" y="2543"/>
                  </a:lnTo>
                  <a:lnTo>
                    <a:pt x="733" y="2543"/>
                  </a:lnTo>
                  <a:lnTo>
                    <a:pt x="738" y="2543"/>
                  </a:lnTo>
                  <a:lnTo>
                    <a:pt x="743" y="2543"/>
                  </a:lnTo>
                  <a:lnTo>
                    <a:pt x="749" y="2548"/>
                  </a:lnTo>
                  <a:lnTo>
                    <a:pt x="754" y="2548"/>
                  </a:lnTo>
                  <a:lnTo>
                    <a:pt x="759" y="2548"/>
                  </a:lnTo>
                  <a:lnTo>
                    <a:pt x="764" y="2548"/>
                  </a:lnTo>
                  <a:lnTo>
                    <a:pt x="769" y="2548"/>
                  </a:lnTo>
                  <a:lnTo>
                    <a:pt x="775" y="2548"/>
                  </a:lnTo>
                  <a:lnTo>
                    <a:pt x="780" y="2548"/>
                  </a:lnTo>
                  <a:lnTo>
                    <a:pt x="785" y="2548"/>
                  </a:lnTo>
                  <a:lnTo>
                    <a:pt x="790" y="2548"/>
                  </a:lnTo>
                  <a:lnTo>
                    <a:pt x="795" y="2548"/>
                  </a:lnTo>
                  <a:lnTo>
                    <a:pt x="801" y="2543"/>
                  </a:lnTo>
                  <a:lnTo>
                    <a:pt x="806" y="2543"/>
                  </a:lnTo>
                  <a:lnTo>
                    <a:pt x="811" y="2543"/>
                  </a:lnTo>
                  <a:lnTo>
                    <a:pt x="816" y="2543"/>
                  </a:lnTo>
                  <a:lnTo>
                    <a:pt x="816" y="2537"/>
                  </a:lnTo>
                  <a:lnTo>
                    <a:pt x="821" y="2537"/>
                  </a:lnTo>
                  <a:lnTo>
                    <a:pt x="826" y="2537"/>
                  </a:lnTo>
                  <a:lnTo>
                    <a:pt x="832" y="2531"/>
                  </a:lnTo>
                  <a:lnTo>
                    <a:pt x="837" y="2531"/>
                  </a:lnTo>
                  <a:lnTo>
                    <a:pt x="842" y="2531"/>
                  </a:lnTo>
                  <a:lnTo>
                    <a:pt x="842" y="2526"/>
                  </a:lnTo>
                  <a:lnTo>
                    <a:pt x="847" y="2526"/>
                  </a:lnTo>
                  <a:lnTo>
                    <a:pt x="852" y="2520"/>
                  </a:lnTo>
                  <a:lnTo>
                    <a:pt x="858" y="2520"/>
                  </a:lnTo>
                  <a:lnTo>
                    <a:pt x="858" y="2514"/>
                  </a:lnTo>
                  <a:lnTo>
                    <a:pt x="863" y="2514"/>
                  </a:lnTo>
                  <a:lnTo>
                    <a:pt x="868" y="2509"/>
                  </a:lnTo>
                  <a:lnTo>
                    <a:pt x="873" y="2503"/>
                  </a:lnTo>
                  <a:lnTo>
                    <a:pt x="878" y="2503"/>
                  </a:lnTo>
                  <a:lnTo>
                    <a:pt x="878" y="2498"/>
                  </a:lnTo>
                  <a:lnTo>
                    <a:pt x="884" y="2498"/>
                  </a:lnTo>
                  <a:lnTo>
                    <a:pt x="884" y="2492"/>
                  </a:lnTo>
                  <a:lnTo>
                    <a:pt x="889" y="2492"/>
                  </a:lnTo>
                  <a:lnTo>
                    <a:pt x="889" y="2486"/>
                  </a:lnTo>
                  <a:lnTo>
                    <a:pt x="894" y="2486"/>
                  </a:lnTo>
                  <a:lnTo>
                    <a:pt x="894" y="2481"/>
                  </a:lnTo>
                  <a:lnTo>
                    <a:pt x="899" y="2481"/>
                  </a:lnTo>
                  <a:lnTo>
                    <a:pt x="904" y="2475"/>
                  </a:lnTo>
                  <a:lnTo>
                    <a:pt x="904" y="2469"/>
                  </a:lnTo>
                  <a:lnTo>
                    <a:pt x="910" y="2469"/>
                  </a:lnTo>
                  <a:lnTo>
                    <a:pt x="910" y="2464"/>
                  </a:lnTo>
                  <a:lnTo>
                    <a:pt x="915" y="2464"/>
                  </a:lnTo>
                  <a:lnTo>
                    <a:pt x="915" y="2458"/>
                  </a:lnTo>
                  <a:lnTo>
                    <a:pt x="920" y="2458"/>
                  </a:lnTo>
                  <a:lnTo>
                    <a:pt x="920" y="2453"/>
                  </a:lnTo>
                  <a:lnTo>
                    <a:pt x="925" y="2453"/>
                  </a:lnTo>
                  <a:lnTo>
                    <a:pt x="925" y="2447"/>
                  </a:lnTo>
                  <a:lnTo>
                    <a:pt x="930" y="2441"/>
                  </a:lnTo>
                  <a:lnTo>
                    <a:pt x="930" y="2436"/>
                  </a:lnTo>
                  <a:lnTo>
                    <a:pt x="936" y="2436"/>
                  </a:lnTo>
                  <a:lnTo>
                    <a:pt x="936" y="2430"/>
                  </a:lnTo>
                  <a:lnTo>
                    <a:pt x="941" y="2430"/>
                  </a:lnTo>
                  <a:lnTo>
                    <a:pt x="941" y="2424"/>
                  </a:lnTo>
                  <a:lnTo>
                    <a:pt x="946" y="2419"/>
                  </a:lnTo>
                  <a:lnTo>
                    <a:pt x="951" y="2413"/>
                  </a:lnTo>
                  <a:lnTo>
                    <a:pt x="951" y="2408"/>
                  </a:lnTo>
                  <a:lnTo>
                    <a:pt x="956" y="2408"/>
                  </a:lnTo>
                  <a:lnTo>
                    <a:pt x="956" y="2402"/>
                  </a:lnTo>
                  <a:lnTo>
                    <a:pt x="962" y="2402"/>
                  </a:lnTo>
                  <a:lnTo>
                    <a:pt x="962" y="2396"/>
                  </a:lnTo>
                  <a:lnTo>
                    <a:pt x="962" y="2391"/>
                  </a:lnTo>
                  <a:lnTo>
                    <a:pt x="967" y="2391"/>
                  </a:lnTo>
                  <a:lnTo>
                    <a:pt x="967" y="2385"/>
                  </a:lnTo>
                  <a:lnTo>
                    <a:pt x="972" y="2379"/>
                  </a:lnTo>
                  <a:lnTo>
                    <a:pt x="972" y="2374"/>
                  </a:lnTo>
                  <a:lnTo>
                    <a:pt x="977" y="2374"/>
                  </a:lnTo>
                  <a:lnTo>
                    <a:pt x="977" y="2368"/>
                  </a:lnTo>
                  <a:lnTo>
                    <a:pt x="977" y="2363"/>
                  </a:lnTo>
                  <a:lnTo>
                    <a:pt x="982" y="236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78" name="Freeform 19"/>
            <p:cNvSpPr>
              <a:spLocks/>
            </p:cNvSpPr>
            <p:nvPr/>
          </p:nvSpPr>
          <p:spPr bwMode="auto">
            <a:xfrm>
              <a:off x="3198" y="-218"/>
              <a:ext cx="562" cy="2363"/>
            </a:xfrm>
            <a:custGeom>
              <a:avLst/>
              <a:gdLst>
                <a:gd name="T0" fmla="*/ 6 w 562"/>
                <a:gd name="T1" fmla="*/ 2346 h 2363"/>
                <a:gd name="T2" fmla="*/ 21 w 562"/>
                <a:gd name="T3" fmla="*/ 2323 h 2363"/>
                <a:gd name="T4" fmla="*/ 32 w 562"/>
                <a:gd name="T5" fmla="*/ 2301 h 2363"/>
                <a:gd name="T6" fmla="*/ 42 w 562"/>
                <a:gd name="T7" fmla="*/ 2273 h 2363"/>
                <a:gd name="T8" fmla="*/ 58 w 562"/>
                <a:gd name="T9" fmla="*/ 2244 h 2363"/>
                <a:gd name="T10" fmla="*/ 68 w 562"/>
                <a:gd name="T11" fmla="*/ 2216 h 2363"/>
                <a:gd name="T12" fmla="*/ 78 w 562"/>
                <a:gd name="T13" fmla="*/ 2188 h 2363"/>
                <a:gd name="T14" fmla="*/ 89 w 562"/>
                <a:gd name="T15" fmla="*/ 2166 h 2363"/>
                <a:gd name="T16" fmla="*/ 99 w 562"/>
                <a:gd name="T17" fmla="*/ 2138 h 2363"/>
                <a:gd name="T18" fmla="*/ 109 w 562"/>
                <a:gd name="T19" fmla="*/ 2109 h 2363"/>
                <a:gd name="T20" fmla="*/ 120 w 562"/>
                <a:gd name="T21" fmla="*/ 2081 h 2363"/>
                <a:gd name="T22" fmla="*/ 130 w 562"/>
                <a:gd name="T23" fmla="*/ 2053 h 2363"/>
                <a:gd name="T24" fmla="*/ 141 w 562"/>
                <a:gd name="T25" fmla="*/ 2025 h 2363"/>
                <a:gd name="T26" fmla="*/ 151 w 562"/>
                <a:gd name="T27" fmla="*/ 1991 h 2363"/>
                <a:gd name="T28" fmla="*/ 161 w 562"/>
                <a:gd name="T29" fmla="*/ 1963 h 2363"/>
                <a:gd name="T30" fmla="*/ 172 w 562"/>
                <a:gd name="T31" fmla="*/ 1929 h 2363"/>
                <a:gd name="T32" fmla="*/ 182 w 562"/>
                <a:gd name="T33" fmla="*/ 1896 h 2363"/>
                <a:gd name="T34" fmla="*/ 193 w 562"/>
                <a:gd name="T35" fmla="*/ 1862 h 2363"/>
                <a:gd name="T36" fmla="*/ 203 w 562"/>
                <a:gd name="T37" fmla="*/ 1828 h 2363"/>
                <a:gd name="T38" fmla="*/ 213 w 562"/>
                <a:gd name="T39" fmla="*/ 1789 h 2363"/>
                <a:gd name="T40" fmla="*/ 224 w 562"/>
                <a:gd name="T41" fmla="*/ 1755 h 2363"/>
                <a:gd name="T42" fmla="*/ 229 w 562"/>
                <a:gd name="T43" fmla="*/ 1716 h 2363"/>
                <a:gd name="T44" fmla="*/ 239 w 562"/>
                <a:gd name="T45" fmla="*/ 1676 h 2363"/>
                <a:gd name="T46" fmla="*/ 250 w 562"/>
                <a:gd name="T47" fmla="*/ 1637 h 2363"/>
                <a:gd name="T48" fmla="*/ 260 w 562"/>
                <a:gd name="T49" fmla="*/ 1598 h 2363"/>
                <a:gd name="T50" fmla="*/ 271 w 562"/>
                <a:gd name="T51" fmla="*/ 1558 h 2363"/>
                <a:gd name="T52" fmla="*/ 281 w 562"/>
                <a:gd name="T53" fmla="*/ 1519 h 2363"/>
                <a:gd name="T54" fmla="*/ 291 w 562"/>
                <a:gd name="T55" fmla="*/ 1474 h 2363"/>
                <a:gd name="T56" fmla="*/ 302 w 562"/>
                <a:gd name="T57" fmla="*/ 1429 h 2363"/>
                <a:gd name="T58" fmla="*/ 312 w 562"/>
                <a:gd name="T59" fmla="*/ 1384 h 2363"/>
                <a:gd name="T60" fmla="*/ 323 w 562"/>
                <a:gd name="T61" fmla="*/ 1339 h 2363"/>
                <a:gd name="T62" fmla="*/ 333 w 562"/>
                <a:gd name="T63" fmla="*/ 1294 h 2363"/>
                <a:gd name="T64" fmla="*/ 343 w 562"/>
                <a:gd name="T65" fmla="*/ 1249 h 2363"/>
                <a:gd name="T66" fmla="*/ 354 w 562"/>
                <a:gd name="T67" fmla="*/ 1198 h 2363"/>
                <a:gd name="T68" fmla="*/ 364 w 562"/>
                <a:gd name="T69" fmla="*/ 1148 h 2363"/>
                <a:gd name="T70" fmla="*/ 374 w 562"/>
                <a:gd name="T71" fmla="*/ 1097 h 2363"/>
                <a:gd name="T72" fmla="*/ 385 w 562"/>
                <a:gd name="T73" fmla="*/ 1046 h 2363"/>
                <a:gd name="T74" fmla="*/ 395 w 562"/>
                <a:gd name="T75" fmla="*/ 996 h 2363"/>
                <a:gd name="T76" fmla="*/ 406 w 562"/>
                <a:gd name="T77" fmla="*/ 945 h 2363"/>
                <a:gd name="T78" fmla="*/ 411 w 562"/>
                <a:gd name="T79" fmla="*/ 895 h 2363"/>
                <a:gd name="T80" fmla="*/ 421 w 562"/>
                <a:gd name="T81" fmla="*/ 838 h 2363"/>
                <a:gd name="T82" fmla="*/ 432 w 562"/>
                <a:gd name="T83" fmla="*/ 782 h 2363"/>
                <a:gd name="T84" fmla="*/ 442 w 562"/>
                <a:gd name="T85" fmla="*/ 726 h 2363"/>
                <a:gd name="T86" fmla="*/ 452 w 562"/>
                <a:gd name="T87" fmla="*/ 670 h 2363"/>
                <a:gd name="T88" fmla="*/ 463 w 562"/>
                <a:gd name="T89" fmla="*/ 613 h 2363"/>
                <a:gd name="T90" fmla="*/ 473 w 562"/>
                <a:gd name="T91" fmla="*/ 551 h 2363"/>
                <a:gd name="T92" fmla="*/ 484 w 562"/>
                <a:gd name="T93" fmla="*/ 495 h 2363"/>
                <a:gd name="T94" fmla="*/ 494 w 562"/>
                <a:gd name="T95" fmla="*/ 433 h 2363"/>
                <a:gd name="T96" fmla="*/ 504 w 562"/>
                <a:gd name="T97" fmla="*/ 371 h 2363"/>
                <a:gd name="T98" fmla="*/ 515 w 562"/>
                <a:gd name="T99" fmla="*/ 310 h 2363"/>
                <a:gd name="T100" fmla="*/ 525 w 562"/>
                <a:gd name="T101" fmla="*/ 248 h 2363"/>
                <a:gd name="T102" fmla="*/ 536 w 562"/>
                <a:gd name="T103" fmla="*/ 186 h 2363"/>
                <a:gd name="T104" fmla="*/ 546 w 562"/>
                <a:gd name="T105" fmla="*/ 118 h 2363"/>
                <a:gd name="T106" fmla="*/ 556 w 562"/>
                <a:gd name="T107" fmla="*/ 56 h 23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2" h="2363">
                  <a:moveTo>
                    <a:pt x="0" y="2363"/>
                  </a:moveTo>
                  <a:lnTo>
                    <a:pt x="0" y="2357"/>
                  </a:lnTo>
                  <a:lnTo>
                    <a:pt x="6" y="2357"/>
                  </a:lnTo>
                  <a:lnTo>
                    <a:pt x="6" y="2351"/>
                  </a:lnTo>
                  <a:lnTo>
                    <a:pt x="6" y="2346"/>
                  </a:lnTo>
                  <a:lnTo>
                    <a:pt x="11" y="2346"/>
                  </a:lnTo>
                  <a:lnTo>
                    <a:pt x="11" y="2340"/>
                  </a:lnTo>
                  <a:lnTo>
                    <a:pt x="16" y="2334"/>
                  </a:lnTo>
                  <a:lnTo>
                    <a:pt x="16" y="2329"/>
                  </a:lnTo>
                  <a:lnTo>
                    <a:pt x="21" y="2323"/>
                  </a:lnTo>
                  <a:lnTo>
                    <a:pt x="21" y="2318"/>
                  </a:lnTo>
                  <a:lnTo>
                    <a:pt x="26" y="2312"/>
                  </a:lnTo>
                  <a:lnTo>
                    <a:pt x="26" y="2306"/>
                  </a:lnTo>
                  <a:lnTo>
                    <a:pt x="32" y="2306"/>
                  </a:lnTo>
                  <a:lnTo>
                    <a:pt x="32" y="2301"/>
                  </a:lnTo>
                  <a:lnTo>
                    <a:pt x="32" y="2295"/>
                  </a:lnTo>
                  <a:lnTo>
                    <a:pt x="37" y="2289"/>
                  </a:lnTo>
                  <a:lnTo>
                    <a:pt x="42" y="2284"/>
                  </a:lnTo>
                  <a:lnTo>
                    <a:pt x="42" y="2278"/>
                  </a:lnTo>
                  <a:lnTo>
                    <a:pt x="42" y="2273"/>
                  </a:lnTo>
                  <a:lnTo>
                    <a:pt x="47" y="2267"/>
                  </a:lnTo>
                  <a:lnTo>
                    <a:pt x="52" y="2261"/>
                  </a:lnTo>
                  <a:lnTo>
                    <a:pt x="52" y="2256"/>
                  </a:lnTo>
                  <a:lnTo>
                    <a:pt x="52" y="2250"/>
                  </a:lnTo>
                  <a:lnTo>
                    <a:pt x="58" y="2244"/>
                  </a:lnTo>
                  <a:lnTo>
                    <a:pt x="58" y="2239"/>
                  </a:lnTo>
                  <a:lnTo>
                    <a:pt x="63" y="2233"/>
                  </a:lnTo>
                  <a:lnTo>
                    <a:pt x="63" y="2228"/>
                  </a:lnTo>
                  <a:lnTo>
                    <a:pt x="68" y="2222"/>
                  </a:lnTo>
                  <a:lnTo>
                    <a:pt x="68" y="2216"/>
                  </a:lnTo>
                  <a:lnTo>
                    <a:pt x="73" y="2211"/>
                  </a:lnTo>
                  <a:lnTo>
                    <a:pt x="73" y="2205"/>
                  </a:lnTo>
                  <a:lnTo>
                    <a:pt x="78" y="2199"/>
                  </a:lnTo>
                  <a:lnTo>
                    <a:pt x="78" y="2194"/>
                  </a:lnTo>
                  <a:lnTo>
                    <a:pt x="78" y="2188"/>
                  </a:lnTo>
                  <a:lnTo>
                    <a:pt x="84" y="2183"/>
                  </a:lnTo>
                  <a:lnTo>
                    <a:pt x="84" y="2177"/>
                  </a:lnTo>
                  <a:lnTo>
                    <a:pt x="89" y="2177"/>
                  </a:lnTo>
                  <a:lnTo>
                    <a:pt x="89" y="2171"/>
                  </a:lnTo>
                  <a:lnTo>
                    <a:pt x="89" y="2166"/>
                  </a:lnTo>
                  <a:lnTo>
                    <a:pt x="94" y="2160"/>
                  </a:lnTo>
                  <a:lnTo>
                    <a:pt x="94" y="2154"/>
                  </a:lnTo>
                  <a:lnTo>
                    <a:pt x="94" y="2149"/>
                  </a:lnTo>
                  <a:lnTo>
                    <a:pt x="99" y="2143"/>
                  </a:lnTo>
                  <a:lnTo>
                    <a:pt x="99" y="2138"/>
                  </a:lnTo>
                  <a:lnTo>
                    <a:pt x="104" y="2132"/>
                  </a:lnTo>
                  <a:lnTo>
                    <a:pt x="104" y="2126"/>
                  </a:lnTo>
                  <a:lnTo>
                    <a:pt x="104" y="2121"/>
                  </a:lnTo>
                  <a:lnTo>
                    <a:pt x="109" y="2115"/>
                  </a:lnTo>
                  <a:lnTo>
                    <a:pt x="109" y="2109"/>
                  </a:lnTo>
                  <a:lnTo>
                    <a:pt x="115" y="2104"/>
                  </a:lnTo>
                  <a:lnTo>
                    <a:pt x="115" y="2098"/>
                  </a:lnTo>
                  <a:lnTo>
                    <a:pt x="115" y="2093"/>
                  </a:lnTo>
                  <a:lnTo>
                    <a:pt x="120" y="2087"/>
                  </a:lnTo>
                  <a:lnTo>
                    <a:pt x="120" y="2081"/>
                  </a:lnTo>
                  <a:lnTo>
                    <a:pt x="125" y="2076"/>
                  </a:lnTo>
                  <a:lnTo>
                    <a:pt x="125" y="2070"/>
                  </a:lnTo>
                  <a:lnTo>
                    <a:pt x="125" y="2064"/>
                  </a:lnTo>
                  <a:lnTo>
                    <a:pt x="130" y="2059"/>
                  </a:lnTo>
                  <a:lnTo>
                    <a:pt x="130" y="2053"/>
                  </a:lnTo>
                  <a:lnTo>
                    <a:pt x="130" y="2048"/>
                  </a:lnTo>
                  <a:lnTo>
                    <a:pt x="135" y="2042"/>
                  </a:lnTo>
                  <a:lnTo>
                    <a:pt x="135" y="2036"/>
                  </a:lnTo>
                  <a:lnTo>
                    <a:pt x="141" y="2031"/>
                  </a:lnTo>
                  <a:lnTo>
                    <a:pt x="141" y="2025"/>
                  </a:lnTo>
                  <a:lnTo>
                    <a:pt x="141" y="2019"/>
                  </a:lnTo>
                  <a:lnTo>
                    <a:pt x="146" y="2014"/>
                  </a:lnTo>
                  <a:lnTo>
                    <a:pt x="146" y="2008"/>
                  </a:lnTo>
                  <a:lnTo>
                    <a:pt x="151" y="2003"/>
                  </a:lnTo>
                  <a:lnTo>
                    <a:pt x="151" y="1991"/>
                  </a:lnTo>
                  <a:lnTo>
                    <a:pt x="151" y="1986"/>
                  </a:lnTo>
                  <a:lnTo>
                    <a:pt x="156" y="1980"/>
                  </a:lnTo>
                  <a:lnTo>
                    <a:pt x="156" y="1974"/>
                  </a:lnTo>
                  <a:lnTo>
                    <a:pt x="161" y="1969"/>
                  </a:lnTo>
                  <a:lnTo>
                    <a:pt x="161" y="1963"/>
                  </a:lnTo>
                  <a:lnTo>
                    <a:pt x="161" y="1958"/>
                  </a:lnTo>
                  <a:lnTo>
                    <a:pt x="167" y="1952"/>
                  </a:lnTo>
                  <a:lnTo>
                    <a:pt x="167" y="1941"/>
                  </a:lnTo>
                  <a:lnTo>
                    <a:pt x="167" y="1935"/>
                  </a:lnTo>
                  <a:lnTo>
                    <a:pt x="172" y="1929"/>
                  </a:lnTo>
                  <a:lnTo>
                    <a:pt x="172" y="1924"/>
                  </a:lnTo>
                  <a:lnTo>
                    <a:pt x="177" y="1918"/>
                  </a:lnTo>
                  <a:lnTo>
                    <a:pt x="177" y="1913"/>
                  </a:lnTo>
                  <a:lnTo>
                    <a:pt x="177" y="1901"/>
                  </a:lnTo>
                  <a:lnTo>
                    <a:pt x="182" y="1896"/>
                  </a:lnTo>
                  <a:lnTo>
                    <a:pt x="182" y="1890"/>
                  </a:lnTo>
                  <a:lnTo>
                    <a:pt x="187" y="1884"/>
                  </a:lnTo>
                  <a:lnTo>
                    <a:pt x="187" y="1879"/>
                  </a:lnTo>
                  <a:lnTo>
                    <a:pt x="187" y="1868"/>
                  </a:lnTo>
                  <a:lnTo>
                    <a:pt x="193" y="1862"/>
                  </a:lnTo>
                  <a:lnTo>
                    <a:pt x="193" y="1856"/>
                  </a:lnTo>
                  <a:lnTo>
                    <a:pt x="193" y="1851"/>
                  </a:lnTo>
                  <a:lnTo>
                    <a:pt x="198" y="1839"/>
                  </a:lnTo>
                  <a:lnTo>
                    <a:pt x="198" y="1834"/>
                  </a:lnTo>
                  <a:lnTo>
                    <a:pt x="203" y="1828"/>
                  </a:lnTo>
                  <a:lnTo>
                    <a:pt x="203" y="1823"/>
                  </a:lnTo>
                  <a:lnTo>
                    <a:pt x="203" y="1811"/>
                  </a:lnTo>
                  <a:lnTo>
                    <a:pt x="208" y="1806"/>
                  </a:lnTo>
                  <a:lnTo>
                    <a:pt x="208" y="1800"/>
                  </a:lnTo>
                  <a:lnTo>
                    <a:pt x="213" y="1789"/>
                  </a:lnTo>
                  <a:lnTo>
                    <a:pt x="213" y="1783"/>
                  </a:lnTo>
                  <a:lnTo>
                    <a:pt x="213" y="1778"/>
                  </a:lnTo>
                  <a:lnTo>
                    <a:pt x="219" y="1772"/>
                  </a:lnTo>
                  <a:lnTo>
                    <a:pt x="219" y="1761"/>
                  </a:lnTo>
                  <a:lnTo>
                    <a:pt x="224" y="1755"/>
                  </a:lnTo>
                  <a:lnTo>
                    <a:pt x="224" y="1749"/>
                  </a:lnTo>
                  <a:lnTo>
                    <a:pt x="224" y="1738"/>
                  </a:lnTo>
                  <a:lnTo>
                    <a:pt x="229" y="1733"/>
                  </a:lnTo>
                  <a:lnTo>
                    <a:pt x="229" y="1727"/>
                  </a:lnTo>
                  <a:lnTo>
                    <a:pt x="229" y="1716"/>
                  </a:lnTo>
                  <a:lnTo>
                    <a:pt x="234" y="1710"/>
                  </a:lnTo>
                  <a:lnTo>
                    <a:pt x="234" y="1704"/>
                  </a:lnTo>
                  <a:lnTo>
                    <a:pt x="239" y="1693"/>
                  </a:lnTo>
                  <a:lnTo>
                    <a:pt x="239" y="1688"/>
                  </a:lnTo>
                  <a:lnTo>
                    <a:pt x="239" y="1676"/>
                  </a:lnTo>
                  <a:lnTo>
                    <a:pt x="245" y="1671"/>
                  </a:lnTo>
                  <a:lnTo>
                    <a:pt x="245" y="1665"/>
                  </a:lnTo>
                  <a:lnTo>
                    <a:pt x="250" y="1654"/>
                  </a:lnTo>
                  <a:lnTo>
                    <a:pt x="250" y="1648"/>
                  </a:lnTo>
                  <a:lnTo>
                    <a:pt x="250" y="1637"/>
                  </a:lnTo>
                  <a:lnTo>
                    <a:pt x="255" y="1631"/>
                  </a:lnTo>
                  <a:lnTo>
                    <a:pt x="255" y="1626"/>
                  </a:lnTo>
                  <a:lnTo>
                    <a:pt x="260" y="1614"/>
                  </a:lnTo>
                  <a:lnTo>
                    <a:pt x="260" y="1609"/>
                  </a:lnTo>
                  <a:lnTo>
                    <a:pt x="260" y="1598"/>
                  </a:lnTo>
                  <a:lnTo>
                    <a:pt x="265" y="1592"/>
                  </a:lnTo>
                  <a:lnTo>
                    <a:pt x="265" y="1581"/>
                  </a:lnTo>
                  <a:lnTo>
                    <a:pt x="265" y="1575"/>
                  </a:lnTo>
                  <a:lnTo>
                    <a:pt x="271" y="1564"/>
                  </a:lnTo>
                  <a:lnTo>
                    <a:pt x="271" y="1558"/>
                  </a:lnTo>
                  <a:lnTo>
                    <a:pt x="276" y="1553"/>
                  </a:lnTo>
                  <a:lnTo>
                    <a:pt x="276" y="1541"/>
                  </a:lnTo>
                  <a:lnTo>
                    <a:pt x="276" y="1536"/>
                  </a:lnTo>
                  <a:lnTo>
                    <a:pt x="281" y="1524"/>
                  </a:lnTo>
                  <a:lnTo>
                    <a:pt x="281" y="1519"/>
                  </a:lnTo>
                  <a:lnTo>
                    <a:pt x="286" y="1508"/>
                  </a:lnTo>
                  <a:lnTo>
                    <a:pt x="286" y="1502"/>
                  </a:lnTo>
                  <a:lnTo>
                    <a:pt x="286" y="1491"/>
                  </a:lnTo>
                  <a:lnTo>
                    <a:pt x="291" y="1479"/>
                  </a:lnTo>
                  <a:lnTo>
                    <a:pt x="291" y="1474"/>
                  </a:lnTo>
                  <a:lnTo>
                    <a:pt x="297" y="1463"/>
                  </a:lnTo>
                  <a:lnTo>
                    <a:pt x="297" y="1457"/>
                  </a:lnTo>
                  <a:lnTo>
                    <a:pt x="297" y="1446"/>
                  </a:lnTo>
                  <a:lnTo>
                    <a:pt x="302" y="1440"/>
                  </a:lnTo>
                  <a:lnTo>
                    <a:pt x="302" y="1429"/>
                  </a:lnTo>
                  <a:lnTo>
                    <a:pt x="302" y="1423"/>
                  </a:lnTo>
                  <a:lnTo>
                    <a:pt x="307" y="1412"/>
                  </a:lnTo>
                  <a:lnTo>
                    <a:pt x="307" y="1401"/>
                  </a:lnTo>
                  <a:lnTo>
                    <a:pt x="312" y="1395"/>
                  </a:lnTo>
                  <a:lnTo>
                    <a:pt x="312" y="1384"/>
                  </a:lnTo>
                  <a:lnTo>
                    <a:pt x="312" y="1378"/>
                  </a:lnTo>
                  <a:lnTo>
                    <a:pt x="317" y="1367"/>
                  </a:lnTo>
                  <a:lnTo>
                    <a:pt x="317" y="1356"/>
                  </a:lnTo>
                  <a:lnTo>
                    <a:pt x="323" y="1350"/>
                  </a:lnTo>
                  <a:lnTo>
                    <a:pt x="323" y="1339"/>
                  </a:lnTo>
                  <a:lnTo>
                    <a:pt x="323" y="1333"/>
                  </a:lnTo>
                  <a:lnTo>
                    <a:pt x="328" y="1322"/>
                  </a:lnTo>
                  <a:lnTo>
                    <a:pt x="328" y="1311"/>
                  </a:lnTo>
                  <a:lnTo>
                    <a:pt x="333" y="1305"/>
                  </a:lnTo>
                  <a:lnTo>
                    <a:pt x="333" y="1294"/>
                  </a:lnTo>
                  <a:lnTo>
                    <a:pt x="333" y="1283"/>
                  </a:lnTo>
                  <a:lnTo>
                    <a:pt x="338" y="1277"/>
                  </a:lnTo>
                  <a:lnTo>
                    <a:pt x="338" y="1266"/>
                  </a:lnTo>
                  <a:lnTo>
                    <a:pt x="338" y="1255"/>
                  </a:lnTo>
                  <a:lnTo>
                    <a:pt x="343" y="1249"/>
                  </a:lnTo>
                  <a:lnTo>
                    <a:pt x="343" y="1238"/>
                  </a:lnTo>
                  <a:lnTo>
                    <a:pt x="349" y="1226"/>
                  </a:lnTo>
                  <a:lnTo>
                    <a:pt x="349" y="1215"/>
                  </a:lnTo>
                  <a:lnTo>
                    <a:pt x="349" y="1210"/>
                  </a:lnTo>
                  <a:lnTo>
                    <a:pt x="354" y="1198"/>
                  </a:lnTo>
                  <a:lnTo>
                    <a:pt x="354" y="1187"/>
                  </a:lnTo>
                  <a:lnTo>
                    <a:pt x="359" y="1181"/>
                  </a:lnTo>
                  <a:lnTo>
                    <a:pt x="359" y="1170"/>
                  </a:lnTo>
                  <a:lnTo>
                    <a:pt x="359" y="1159"/>
                  </a:lnTo>
                  <a:lnTo>
                    <a:pt x="364" y="1148"/>
                  </a:lnTo>
                  <a:lnTo>
                    <a:pt x="364" y="1142"/>
                  </a:lnTo>
                  <a:lnTo>
                    <a:pt x="369" y="1131"/>
                  </a:lnTo>
                  <a:lnTo>
                    <a:pt x="369" y="1120"/>
                  </a:lnTo>
                  <a:lnTo>
                    <a:pt x="369" y="1108"/>
                  </a:lnTo>
                  <a:lnTo>
                    <a:pt x="374" y="1097"/>
                  </a:lnTo>
                  <a:lnTo>
                    <a:pt x="374" y="1091"/>
                  </a:lnTo>
                  <a:lnTo>
                    <a:pt x="374" y="1080"/>
                  </a:lnTo>
                  <a:lnTo>
                    <a:pt x="380" y="1069"/>
                  </a:lnTo>
                  <a:lnTo>
                    <a:pt x="380" y="1058"/>
                  </a:lnTo>
                  <a:lnTo>
                    <a:pt x="385" y="1046"/>
                  </a:lnTo>
                  <a:lnTo>
                    <a:pt x="385" y="1041"/>
                  </a:lnTo>
                  <a:lnTo>
                    <a:pt x="385" y="1030"/>
                  </a:lnTo>
                  <a:lnTo>
                    <a:pt x="390" y="1018"/>
                  </a:lnTo>
                  <a:lnTo>
                    <a:pt x="390" y="1007"/>
                  </a:lnTo>
                  <a:lnTo>
                    <a:pt x="395" y="996"/>
                  </a:lnTo>
                  <a:lnTo>
                    <a:pt x="395" y="985"/>
                  </a:lnTo>
                  <a:lnTo>
                    <a:pt x="395" y="979"/>
                  </a:lnTo>
                  <a:lnTo>
                    <a:pt x="400" y="968"/>
                  </a:lnTo>
                  <a:lnTo>
                    <a:pt x="400" y="956"/>
                  </a:lnTo>
                  <a:lnTo>
                    <a:pt x="406" y="945"/>
                  </a:lnTo>
                  <a:lnTo>
                    <a:pt x="406" y="934"/>
                  </a:lnTo>
                  <a:lnTo>
                    <a:pt x="406" y="923"/>
                  </a:lnTo>
                  <a:lnTo>
                    <a:pt x="411" y="911"/>
                  </a:lnTo>
                  <a:lnTo>
                    <a:pt x="411" y="900"/>
                  </a:lnTo>
                  <a:lnTo>
                    <a:pt x="411" y="895"/>
                  </a:lnTo>
                  <a:lnTo>
                    <a:pt x="416" y="883"/>
                  </a:lnTo>
                  <a:lnTo>
                    <a:pt x="416" y="872"/>
                  </a:lnTo>
                  <a:lnTo>
                    <a:pt x="421" y="861"/>
                  </a:lnTo>
                  <a:lnTo>
                    <a:pt x="421" y="850"/>
                  </a:lnTo>
                  <a:lnTo>
                    <a:pt x="421" y="838"/>
                  </a:lnTo>
                  <a:lnTo>
                    <a:pt x="426" y="827"/>
                  </a:lnTo>
                  <a:lnTo>
                    <a:pt x="426" y="816"/>
                  </a:lnTo>
                  <a:lnTo>
                    <a:pt x="432" y="805"/>
                  </a:lnTo>
                  <a:lnTo>
                    <a:pt x="432" y="793"/>
                  </a:lnTo>
                  <a:lnTo>
                    <a:pt x="432" y="782"/>
                  </a:lnTo>
                  <a:lnTo>
                    <a:pt x="437" y="771"/>
                  </a:lnTo>
                  <a:lnTo>
                    <a:pt x="437" y="760"/>
                  </a:lnTo>
                  <a:lnTo>
                    <a:pt x="442" y="748"/>
                  </a:lnTo>
                  <a:lnTo>
                    <a:pt x="442" y="737"/>
                  </a:lnTo>
                  <a:lnTo>
                    <a:pt x="442" y="726"/>
                  </a:lnTo>
                  <a:lnTo>
                    <a:pt x="447" y="715"/>
                  </a:lnTo>
                  <a:lnTo>
                    <a:pt x="447" y="703"/>
                  </a:lnTo>
                  <a:lnTo>
                    <a:pt x="447" y="692"/>
                  </a:lnTo>
                  <a:lnTo>
                    <a:pt x="452" y="681"/>
                  </a:lnTo>
                  <a:lnTo>
                    <a:pt x="452" y="670"/>
                  </a:lnTo>
                  <a:lnTo>
                    <a:pt x="458" y="658"/>
                  </a:lnTo>
                  <a:lnTo>
                    <a:pt x="458" y="647"/>
                  </a:lnTo>
                  <a:lnTo>
                    <a:pt x="458" y="636"/>
                  </a:lnTo>
                  <a:lnTo>
                    <a:pt x="463" y="625"/>
                  </a:lnTo>
                  <a:lnTo>
                    <a:pt x="463" y="613"/>
                  </a:lnTo>
                  <a:lnTo>
                    <a:pt x="468" y="602"/>
                  </a:lnTo>
                  <a:lnTo>
                    <a:pt x="468" y="591"/>
                  </a:lnTo>
                  <a:lnTo>
                    <a:pt x="468" y="580"/>
                  </a:lnTo>
                  <a:lnTo>
                    <a:pt x="473" y="568"/>
                  </a:lnTo>
                  <a:lnTo>
                    <a:pt x="473" y="551"/>
                  </a:lnTo>
                  <a:lnTo>
                    <a:pt x="478" y="540"/>
                  </a:lnTo>
                  <a:lnTo>
                    <a:pt x="478" y="529"/>
                  </a:lnTo>
                  <a:lnTo>
                    <a:pt x="478" y="518"/>
                  </a:lnTo>
                  <a:lnTo>
                    <a:pt x="484" y="506"/>
                  </a:lnTo>
                  <a:lnTo>
                    <a:pt x="484" y="495"/>
                  </a:lnTo>
                  <a:lnTo>
                    <a:pt x="484" y="484"/>
                  </a:lnTo>
                  <a:lnTo>
                    <a:pt x="489" y="473"/>
                  </a:lnTo>
                  <a:lnTo>
                    <a:pt x="489" y="461"/>
                  </a:lnTo>
                  <a:lnTo>
                    <a:pt x="494" y="445"/>
                  </a:lnTo>
                  <a:lnTo>
                    <a:pt x="494" y="433"/>
                  </a:lnTo>
                  <a:lnTo>
                    <a:pt x="494" y="422"/>
                  </a:lnTo>
                  <a:lnTo>
                    <a:pt x="499" y="411"/>
                  </a:lnTo>
                  <a:lnTo>
                    <a:pt x="499" y="400"/>
                  </a:lnTo>
                  <a:lnTo>
                    <a:pt x="504" y="388"/>
                  </a:lnTo>
                  <a:lnTo>
                    <a:pt x="504" y="371"/>
                  </a:lnTo>
                  <a:lnTo>
                    <a:pt x="504" y="360"/>
                  </a:lnTo>
                  <a:lnTo>
                    <a:pt x="510" y="349"/>
                  </a:lnTo>
                  <a:lnTo>
                    <a:pt x="510" y="338"/>
                  </a:lnTo>
                  <a:lnTo>
                    <a:pt x="515" y="326"/>
                  </a:lnTo>
                  <a:lnTo>
                    <a:pt x="515" y="310"/>
                  </a:lnTo>
                  <a:lnTo>
                    <a:pt x="515" y="298"/>
                  </a:lnTo>
                  <a:lnTo>
                    <a:pt x="520" y="287"/>
                  </a:lnTo>
                  <a:lnTo>
                    <a:pt x="520" y="276"/>
                  </a:lnTo>
                  <a:lnTo>
                    <a:pt x="520" y="259"/>
                  </a:lnTo>
                  <a:lnTo>
                    <a:pt x="525" y="248"/>
                  </a:lnTo>
                  <a:lnTo>
                    <a:pt x="525" y="236"/>
                  </a:lnTo>
                  <a:lnTo>
                    <a:pt x="530" y="225"/>
                  </a:lnTo>
                  <a:lnTo>
                    <a:pt x="530" y="208"/>
                  </a:lnTo>
                  <a:lnTo>
                    <a:pt x="530" y="197"/>
                  </a:lnTo>
                  <a:lnTo>
                    <a:pt x="536" y="186"/>
                  </a:lnTo>
                  <a:lnTo>
                    <a:pt x="536" y="175"/>
                  </a:lnTo>
                  <a:lnTo>
                    <a:pt x="541" y="158"/>
                  </a:lnTo>
                  <a:lnTo>
                    <a:pt x="541" y="146"/>
                  </a:lnTo>
                  <a:lnTo>
                    <a:pt x="541" y="135"/>
                  </a:lnTo>
                  <a:lnTo>
                    <a:pt x="546" y="118"/>
                  </a:lnTo>
                  <a:lnTo>
                    <a:pt x="546" y="107"/>
                  </a:lnTo>
                  <a:lnTo>
                    <a:pt x="546" y="96"/>
                  </a:lnTo>
                  <a:lnTo>
                    <a:pt x="551" y="79"/>
                  </a:lnTo>
                  <a:lnTo>
                    <a:pt x="551" y="68"/>
                  </a:lnTo>
                  <a:lnTo>
                    <a:pt x="556" y="56"/>
                  </a:lnTo>
                  <a:lnTo>
                    <a:pt x="556" y="40"/>
                  </a:lnTo>
                  <a:lnTo>
                    <a:pt x="556" y="28"/>
                  </a:lnTo>
                  <a:lnTo>
                    <a:pt x="562" y="17"/>
                  </a:lnTo>
                  <a:lnTo>
                    <a:pt x="56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18562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4343400" cy="3810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uk-UA" sz="1800" b="1" smtClean="0"/>
              <a:t>Варіант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1400" b="1" smtClean="0"/>
              <a:t>(</a:t>
            </a:r>
            <a:r>
              <a:rPr lang="ru-RU" altLang="uk-UA" sz="2000" b="1" smtClean="0"/>
              <a:t>2; - 3), (2; - 2), (4; - 2), (4; - 1),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 (3; 1), (2; 1), (1; 2), (0; 0), (- 3; 2),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 (- 4; 5), (0; 8), (2; 7), (6; 7), (8; 8),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(10; 6), (10; 2), (7; 0), (6; 2), (6; - 2), (5; - 3), (2; - 3)(4; - 3), (4; - 5),  (3; - 9), (0; - 8),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(1; - 5), (1; - 4), (0; - 4), (0; - 9),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 (- 3; - 9), (- 3; - 3), (- 7; - 3),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 (- 7; - 7), (- 8; - 7), (- 8; - 8),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(- 11; - 8), (- 10; - 4), (- 11; - 1),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(- 14; - 3),(- 12; - 1), (- 11;2), (- 8;4),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(- 4;5), (2; 4), (6; 4).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2000" smtClean="0"/>
              <a:t/>
            </a:r>
            <a:br>
              <a:rPr lang="ru-RU" altLang="uk-UA" sz="2000" smtClean="0"/>
            </a:br>
            <a:r>
              <a:rPr lang="ru-RU" altLang="uk-UA" sz="1600" smtClean="0"/>
              <a:t>	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e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5925"/>
            <a:ext cx="3048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0" y="3422650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2400" b="1"/>
              <a:t>   </a:t>
            </a:r>
            <a:br>
              <a:rPr lang="ru-RU" altLang="uk-UA" sz="2400" b="1"/>
            </a:br>
            <a:r>
              <a:rPr lang="ru-RU" altLang="uk-UA" sz="2400" b="1"/>
              <a:t>(9; - 5), (9; - 1), (7; - 7), (5; - 7), (6; - 6), (6; - 4), (5; - 2), (5; - 1), (3; - 2), (0; - 1), </a:t>
            </a:r>
            <a:br>
              <a:rPr lang="ru-RU" altLang="uk-UA" sz="2400" b="1"/>
            </a:br>
            <a:r>
              <a:rPr lang="ru-RU" altLang="uk-UA" sz="2400" b="1"/>
              <a:t>(- 3; - 2), (- 3; - 7), (- 5; - 7), (- 4; - 6), (- 4; - 1), (- 6; 3), (- 9; 4), (- 9; 5).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2400" b="1"/>
              <a:t> Глаз: (- 6; 5)</a:t>
            </a:r>
          </a:p>
        </p:txBody>
      </p:sp>
      <p:pic>
        <p:nvPicPr>
          <p:cNvPr id="12294" name="Picture 6" descr="Wolf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21510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main11190767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00463"/>
            <a:ext cx="41148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15</TotalTime>
  <Words>515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8_math</vt:lpstr>
      <vt:lpstr>Точечный рисунок</vt:lpstr>
      <vt:lpstr>Науково-педагогічний проект «Росток» Інтерактивний урок на тему: «Координатна площина.Графіки залежностей.»                     Балабинський НВК «Престиж»                            Шевченко Тетяна Миколаївна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Бажаю успіху!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Науково-педагогічний проект «Росток» Інтерактивний урок на тему: «Координатна площина.Графіки залежностей.»</dc:title>
  <dc:subject/>
  <dc:creator>Таня Шевченко</dc:creator>
  <cp:keywords/>
  <dc:description/>
  <cp:lastModifiedBy>Таня Шевченко</cp:lastModifiedBy>
  <cp:revision>3</cp:revision>
  <dcterms:created xsi:type="dcterms:W3CDTF">2015-01-14T19:21:21Z</dcterms:created>
  <dcterms:modified xsi:type="dcterms:W3CDTF">2015-01-14T20:26:57Z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