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66" r:id="rId4"/>
    <p:sldId id="259" r:id="rId5"/>
    <p:sldId id="260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95F9F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C35D4-A626-4DFC-AE30-9001C46315C1}" type="datetimeFigureOut">
              <a:rPr lang="uk-UA" smtClean="0"/>
              <a:pPr/>
              <a:t>14.01.2014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E6C1DA4-5227-4B9F-8F73-312662F5627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C35D4-A626-4DFC-AE30-9001C46315C1}" type="datetimeFigureOut">
              <a:rPr lang="uk-UA" smtClean="0"/>
              <a:pPr/>
              <a:t>14.01.2014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C1DA4-5227-4B9F-8F73-312662F5627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C35D4-A626-4DFC-AE30-9001C46315C1}" type="datetimeFigureOut">
              <a:rPr lang="uk-UA" smtClean="0"/>
              <a:pPr/>
              <a:t>14.01.2014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C1DA4-5227-4B9F-8F73-312662F5627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C35D4-A626-4DFC-AE30-9001C46315C1}" type="datetimeFigureOut">
              <a:rPr lang="uk-UA" smtClean="0"/>
              <a:pPr/>
              <a:t>14.01.2014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C1DA4-5227-4B9F-8F73-312662F5627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C35D4-A626-4DFC-AE30-9001C46315C1}" type="datetimeFigureOut">
              <a:rPr lang="uk-UA" smtClean="0"/>
              <a:pPr/>
              <a:t>14.01.2014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E6C1DA4-5227-4B9F-8F73-312662F5627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C35D4-A626-4DFC-AE30-9001C46315C1}" type="datetimeFigureOut">
              <a:rPr lang="uk-UA" smtClean="0"/>
              <a:pPr/>
              <a:t>14.01.2014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C1DA4-5227-4B9F-8F73-312662F5627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C35D4-A626-4DFC-AE30-9001C46315C1}" type="datetimeFigureOut">
              <a:rPr lang="uk-UA" smtClean="0"/>
              <a:pPr/>
              <a:t>14.01.2014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C1DA4-5227-4B9F-8F73-312662F5627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C35D4-A626-4DFC-AE30-9001C46315C1}" type="datetimeFigureOut">
              <a:rPr lang="uk-UA" smtClean="0"/>
              <a:pPr/>
              <a:t>14.01.2014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C1DA4-5227-4B9F-8F73-312662F5627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C35D4-A626-4DFC-AE30-9001C46315C1}" type="datetimeFigureOut">
              <a:rPr lang="uk-UA" smtClean="0"/>
              <a:pPr/>
              <a:t>14.01.2014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C1DA4-5227-4B9F-8F73-312662F5627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C35D4-A626-4DFC-AE30-9001C46315C1}" type="datetimeFigureOut">
              <a:rPr lang="uk-UA" smtClean="0"/>
              <a:pPr/>
              <a:t>14.01.2014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C1DA4-5227-4B9F-8F73-312662F5627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C35D4-A626-4DFC-AE30-9001C46315C1}" type="datetimeFigureOut">
              <a:rPr lang="uk-UA" smtClean="0"/>
              <a:pPr/>
              <a:t>14.01.2014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E6C1DA4-5227-4B9F-8F73-312662F5627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43C35D4-A626-4DFC-AE30-9001C46315C1}" type="datetimeFigureOut">
              <a:rPr lang="uk-UA" smtClean="0"/>
              <a:pPr/>
              <a:t>14.01.2014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E6C1DA4-5227-4B9F-8F73-312662F56279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214950"/>
            <a:ext cx="7772400" cy="1362075"/>
          </a:xfrm>
        </p:spPr>
        <p:txBody>
          <a:bodyPr/>
          <a:lstStyle/>
          <a:p>
            <a:pPr lvl="0"/>
            <a:r>
              <a:rPr lang="uk-UA" b="1" dirty="0" smtClean="0">
                <a:solidFill>
                  <a:srgbClr val="FF0000"/>
                </a:solidFill>
              </a:rPr>
              <a:t>Паралельні  прямі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2143108" y="714356"/>
            <a:ext cx="3857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</a:rPr>
              <a:t>АТ “П”</a:t>
            </a:r>
            <a:endParaRPr lang="uk-UA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95288" y="0"/>
            <a:ext cx="8229600" cy="692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4" descr="swim_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776288"/>
            <a:ext cx="4032250" cy="268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wap.uz.gov.ua/index.php?f=Doc.View&amp;p=info_pro_kolii.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714752"/>
            <a:ext cx="4150515" cy="2767011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596" y="2500306"/>
            <a:ext cx="4143404" cy="1067842"/>
          </a:xfrm>
          <a:custGeom>
            <a:avLst/>
            <a:gdLst>
              <a:gd name="connsiteX0" fmla="*/ 0 w 12188825"/>
              <a:gd name="connsiteY0" fmla="*/ 0 h 3867150"/>
              <a:gd name="connsiteX1" fmla="*/ 12188825 w 12188825"/>
              <a:gd name="connsiteY1" fmla="*/ 0 h 3867150"/>
              <a:gd name="connsiteX2" fmla="*/ 12188825 w 12188825"/>
              <a:gd name="connsiteY2" fmla="*/ 3867150 h 3867150"/>
              <a:gd name="connsiteX3" fmla="*/ 12188824 w 12188825"/>
              <a:gd name="connsiteY3" fmla="*/ 2819066 h 3867150"/>
              <a:gd name="connsiteX4" fmla="*/ 6324758 w 12188825"/>
              <a:gd name="connsiteY4" fmla="*/ 3141318 h 3867150"/>
              <a:gd name="connsiteX5" fmla="*/ 0 w 12188825"/>
              <a:gd name="connsiteY5" fmla="*/ 2907554 h 3867150"/>
              <a:gd name="connsiteX6" fmla="*/ 0 w 12188825"/>
              <a:gd name="connsiteY6" fmla="*/ 0 h 3867150"/>
              <a:gd name="connsiteX0" fmla="*/ 0 w 12188825"/>
              <a:gd name="connsiteY0" fmla="*/ 0 h 3141318"/>
              <a:gd name="connsiteX1" fmla="*/ 12188825 w 12188825"/>
              <a:gd name="connsiteY1" fmla="*/ 0 h 3141318"/>
              <a:gd name="connsiteX2" fmla="*/ 12188824 w 12188825"/>
              <a:gd name="connsiteY2" fmla="*/ 2819066 h 3141318"/>
              <a:gd name="connsiteX3" fmla="*/ 6324758 w 12188825"/>
              <a:gd name="connsiteY3" fmla="*/ 3141318 h 3141318"/>
              <a:gd name="connsiteX4" fmla="*/ 0 w 12188825"/>
              <a:gd name="connsiteY4" fmla="*/ 2907554 h 3141318"/>
              <a:gd name="connsiteX5" fmla="*/ 0 w 12188825"/>
              <a:gd name="connsiteY5" fmla="*/ 0 h 314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3141318">
                <a:moveTo>
                  <a:pt x="0" y="0"/>
                </a:moveTo>
                <a:lnTo>
                  <a:pt x="12188825" y="0"/>
                </a:lnTo>
                <a:cubicBezTo>
                  <a:pt x="12188825" y="939689"/>
                  <a:pt x="12188824" y="1879377"/>
                  <a:pt x="12188824" y="2819066"/>
                </a:cubicBezTo>
                <a:cubicBezTo>
                  <a:pt x="10416010" y="2990681"/>
                  <a:pt x="8565431" y="3141318"/>
                  <a:pt x="6324758" y="3141318"/>
                </a:cubicBezTo>
                <a:cubicBezTo>
                  <a:pt x="4093515" y="3141318"/>
                  <a:pt x="1768040" y="3077775"/>
                  <a:pt x="0" y="2907554"/>
                </a:cubicBezTo>
                <a:lnTo>
                  <a:pt x="0" y="0"/>
                </a:ln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00042"/>
            <a:ext cx="7858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813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одним прикладом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властивості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паралельних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прямих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ескалатор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857364"/>
            <a:ext cx="75723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улиц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1676400"/>
            <a:ext cx="9296400" cy="389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8t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480"/>
            <a:ext cx="1143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0"/>
            <a:ext cx="9296400" cy="1143000"/>
            <a:chOff x="0" y="192"/>
            <a:chExt cx="5856" cy="720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 flipV="1">
              <a:off x="0" y="240"/>
              <a:ext cx="5856" cy="672"/>
            </a:xfrm>
            <a:prstGeom prst="line">
              <a:avLst/>
            </a:prstGeom>
            <a:noFill/>
            <a:ln w="9525">
              <a:solidFill>
                <a:srgbClr val="6161CB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 flipV="1">
              <a:off x="0" y="192"/>
              <a:ext cx="5856" cy="672"/>
            </a:xfrm>
            <a:prstGeom prst="line">
              <a:avLst/>
            </a:prstGeom>
            <a:noFill/>
            <a:ln w="9525">
              <a:solidFill>
                <a:srgbClr val="6161CB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8" name="Freeform 1858"/>
          <p:cNvSpPr>
            <a:spLocks/>
          </p:cNvSpPr>
          <p:nvPr/>
        </p:nvSpPr>
        <p:spPr bwMode="auto">
          <a:xfrm>
            <a:off x="2336800" y="1892300"/>
            <a:ext cx="1701800" cy="1612900"/>
          </a:xfrm>
          <a:custGeom>
            <a:avLst/>
            <a:gdLst>
              <a:gd name="T0" fmla="*/ 2147483647 w 1072"/>
              <a:gd name="T1" fmla="*/ 2147483647 h 1016"/>
              <a:gd name="T2" fmla="*/ 2147483647 w 1072"/>
              <a:gd name="T3" fmla="*/ 2147483647 h 1016"/>
              <a:gd name="T4" fmla="*/ 2147483647 w 1072"/>
              <a:gd name="T5" fmla="*/ 2147483647 h 1016"/>
              <a:gd name="T6" fmla="*/ 2147483647 w 1072"/>
              <a:gd name="T7" fmla="*/ 2147483647 h 1016"/>
              <a:gd name="T8" fmla="*/ 2147483647 w 1072"/>
              <a:gd name="T9" fmla="*/ 2147483647 h 1016"/>
              <a:gd name="T10" fmla="*/ 2147483647 w 1072"/>
              <a:gd name="T11" fmla="*/ 2147483647 h 10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72"/>
              <a:gd name="T19" fmla="*/ 0 h 1016"/>
              <a:gd name="T20" fmla="*/ 1072 w 1072"/>
              <a:gd name="T21" fmla="*/ 1016 h 10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72" h="1016">
                <a:moveTo>
                  <a:pt x="16" y="104"/>
                </a:moveTo>
                <a:cubicBezTo>
                  <a:pt x="17" y="103"/>
                  <a:pt x="12" y="103"/>
                  <a:pt x="24" y="96"/>
                </a:cubicBezTo>
                <a:cubicBezTo>
                  <a:pt x="36" y="89"/>
                  <a:pt x="65" y="55"/>
                  <a:pt x="88" y="64"/>
                </a:cubicBezTo>
                <a:cubicBezTo>
                  <a:pt x="111" y="73"/>
                  <a:pt x="149" y="139"/>
                  <a:pt x="160" y="152"/>
                </a:cubicBezTo>
                <a:cubicBezTo>
                  <a:pt x="171" y="165"/>
                  <a:pt x="0" y="0"/>
                  <a:pt x="152" y="144"/>
                </a:cubicBezTo>
                <a:cubicBezTo>
                  <a:pt x="304" y="288"/>
                  <a:pt x="880" y="834"/>
                  <a:pt x="1072" y="1016"/>
                </a:cubicBezTo>
              </a:path>
            </a:pathLst>
          </a:custGeom>
          <a:noFill/>
          <a:ln w="28575" cmpd="sng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9" name="Freeform 1859"/>
          <p:cNvSpPr>
            <a:spLocks/>
          </p:cNvSpPr>
          <p:nvPr/>
        </p:nvSpPr>
        <p:spPr bwMode="auto">
          <a:xfrm>
            <a:off x="2514600" y="1905000"/>
            <a:ext cx="1701800" cy="1612900"/>
          </a:xfrm>
          <a:custGeom>
            <a:avLst/>
            <a:gdLst>
              <a:gd name="T0" fmla="*/ 2147483647 w 1072"/>
              <a:gd name="T1" fmla="*/ 2147483647 h 1016"/>
              <a:gd name="T2" fmla="*/ 2147483647 w 1072"/>
              <a:gd name="T3" fmla="*/ 2147483647 h 1016"/>
              <a:gd name="T4" fmla="*/ 2147483647 w 1072"/>
              <a:gd name="T5" fmla="*/ 2147483647 h 1016"/>
              <a:gd name="T6" fmla="*/ 2147483647 w 1072"/>
              <a:gd name="T7" fmla="*/ 2147483647 h 1016"/>
              <a:gd name="T8" fmla="*/ 2147483647 w 1072"/>
              <a:gd name="T9" fmla="*/ 2147483647 h 1016"/>
              <a:gd name="T10" fmla="*/ 2147483647 w 1072"/>
              <a:gd name="T11" fmla="*/ 2147483647 h 10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72"/>
              <a:gd name="T19" fmla="*/ 0 h 1016"/>
              <a:gd name="T20" fmla="*/ 1072 w 1072"/>
              <a:gd name="T21" fmla="*/ 1016 h 10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72" h="1016">
                <a:moveTo>
                  <a:pt x="16" y="104"/>
                </a:moveTo>
                <a:cubicBezTo>
                  <a:pt x="17" y="103"/>
                  <a:pt x="12" y="103"/>
                  <a:pt x="24" y="96"/>
                </a:cubicBezTo>
                <a:cubicBezTo>
                  <a:pt x="36" y="89"/>
                  <a:pt x="65" y="55"/>
                  <a:pt x="88" y="64"/>
                </a:cubicBezTo>
                <a:cubicBezTo>
                  <a:pt x="111" y="73"/>
                  <a:pt x="149" y="139"/>
                  <a:pt x="160" y="152"/>
                </a:cubicBezTo>
                <a:cubicBezTo>
                  <a:pt x="171" y="165"/>
                  <a:pt x="0" y="0"/>
                  <a:pt x="152" y="144"/>
                </a:cubicBezTo>
                <a:cubicBezTo>
                  <a:pt x="304" y="288"/>
                  <a:pt x="880" y="834"/>
                  <a:pt x="1072" y="1016"/>
                </a:cubicBezTo>
              </a:path>
            </a:pathLst>
          </a:custGeom>
          <a:noFill/>
          <a:ln w="28575" cmpd="sng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0" name="Freeform 1860"/>
          <p:cNvSpPr>
            <a:spLocks/>
          </p:cNvSpPr>
          <p:nvPr/>
        </p:nvSpPr>
        <p:spPr bwMode="auto">
          <a:xfrm>
            <a:off x="2660650" y="2193925"/>
            <a:ext cx="177800" cy="12700"/>
          </a:xfrm>
          <a:custGeom>
            <a:avLst/>
            <a:gdLst>
              <a:gd name="T0" fmla="*/ 0 w 112"/>
              <a:gd name="T1" fmla="*/ 0 h 8"/>
              <a:gd name="T2" fmla="*/ 2147483647 w 112"/>
              <a:gd name="T3" fmla="*/ 2147483647 h 8"/>
              <a:gd name="T4" fmla="*/ 0 60000 65536"/>
              <a:gd name="T5" fmla="*/ 0 60000 65536"/>
              <a:gd name="T6" fmla="*/ 0 w 112"/>
              <a:gd name="T7" fmla="*/ 0 h 8"/>
              <a:gd name="T8" fmla="*/ 112 w 112"/>
              <a:gd name="T9" fmla="*/ 8 h 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" h="8">
                <a:moveTo>
                  <a:pt x="0" y="0"/>
                </a:moveTo>
                <a:lnTo>
                  <a:pt x="112" y="8"/>
                </a:lnTo>
              </a:path>
            </a:pathLst>
          </a:custGeom>
          <a:noFill/>
          <a:ln w="28575" cmpd="sng">
            <a:solidFill>
              <a:srgbClr val="9933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11" name="Freeform 1861"/>
          <p:cNvSpPr>
            <a:spLocks/>
          </p:cNvSpPr>
          <p:nvPr/>
        </p:nvSpPr>
        <p:spPr bwMode="auto">
          <a:xfrm>
            <a:off x="2743200" y="2286000"/>
            <a:ext cx="177800" cy="12700"/>
          </a:xfrm>
          <a:custGeom>
            <a:avLst/>
            <a:gdLst>
              <a:gd name="T0" fmla="*/ 0 w 112"/>
              <a:gd name="T1" fmla="*/ 0 h 8"/>
              <a:gd name="T2" fmla="*/ 2147483647 w 112"/>
              <a:gd name="T3" fmla="*/ 2147483647 h 8"/>
              <a:gd name="T4" fmla="*/ 0 60000 65536"/>
              <a:gd name="T5" fmla="*/ 0 60000 65536"/>
              <a:gd name="T6" fmla="*/ 0 w 112"/>
              <a:gd name="T7" fmla="*/ 0 h 8"/>
              <a:gd name="T8" fmla="*/ 112 w 112"/>
              <a:gd name="T9" fmla="*/ 8 h 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" h="8">
                <a:moveTo>
                  <a:pt x="0" y="0"/>
                </a:moveTo>
                <a:lnTo>
                  <a:pt x="112" y="8"/>
                </a:lnTo>
              </a:path>
            </a:pathLst>
          </a:custGeom>
          <a:noFill/>
          <a:ln w="28575" cmpd="sng">
            <a:solidFill>
              <a:srgbClr val="9933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12" name="Freeform 1862"/>
          <p:cNvSpPr>
            <a:spLocks/>
          </p:cNvSpPr>
          <p:nvPr/>
        </p:nvSpPr>
        <p:spPr bwMode="auto">
          <a:xfrm>
            <a:off x="2863850" y="2384425"/>
            <a:ext cx="146050" cy="6350"/>
          </a:xfrm>
          <a:custGeom>
            <a:avLst/>
            <a:gdLst>
              <a:gd name="T0" fmla="*/ 0 w 92"/>
              <a:gd name="T1" fmla="*/ 2147483647 h 4"/>
              <a:gd name="T2" fmla="*/ 2147483647 w 92"/>
              <a:gd name="T3" fmla="*/ 0 h 4"/>
              <a:gd name="T4" fmla="*/ 0 60000 65536"/>
              <a:gd name="T5" fmla="*/ 0 60000 65536"/>
              <a:gd name="T6" fmla="*/ 0 w 92"/>
              <a:gd name="T7" fmla="*/ 0 h 4"/>
              <a:gd name="T8" fmla="*/ 92 w 92"/>
              <a:gd name="T9" fmla="*/ 4 h 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2" h="4">
                <a:moveTo>
                  <a:pt x="0" y="4"/>
                </a:moveTo>
                <a:lnTo>
                  <a:pt x="92" y="0"/>
                </a:lnTo>
              </a:path>
            </a:pathLst>
          </a:custGeom>
          <a:noFill/>
          <a:ln w="28575" cmpd="sng">
            <a:solidFill>
              <a:srgbClr val="9933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13" name="Freeform 1863"/>
          <p:cNvSpPr>
            <a:spLocks/>
          </p:cNvSpPr>
          <p:nvPr/>
        </p:nvSpPr>
        <p:spPr bwMode="auto">
          <a:xfrm>
            <a:off x="2978150" y="2473325"/>
            <a:ext cx="139700" cy="12700"/>
          </a:xfrm>
          <a:custGeom>
            <a:avLst/>
            <a:gdLst>
              <a:gd name="T0" fmla="*/ 0 w 88"/>
              <a:gd name="T1" fmla="*/ 2147483647 h 8"/>
              <a:gd name="T2" fmla="*/ 2147483647 w 88"/>
              <a:gd name="T3" fmla="*/ 0 h 8"/>
              <a:gd name="T4" fmla="*/ 0 60000 65536"/>
              <a:gd name="T5" fmla="*/ 0 60000 65536"/>
              <a:gd name="T6" fmla="*/ 0 w 88"/>
              <a:gd name="T7" fmla="*/ 0 h 8"/>
              <a:gd name="T8" fmla="*/ 88 w 88"/>
              <a:gd name="T9" fmla="*/ 8 h 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8" h="8">
                <a:moveTo>
                  <a:pt x="0" y="8"/>
                </a:moveTo>
                <a:lnTo>
                  <a:pt x="88" y="0"/>
                </a:lnTo>
              </a:path>
            </a:pathLst>
          </a:custGeom>
          <a:noFill/>
          <a:ln w="28575" cmpd="sng">
            <a:solidFill>
              <a:srgbClr val="9933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14" name="Freeform 1864"/>
          <p:cNvSpPr>
            <a:spLocks/>
          </p:cNvSpPr>
          <p:nvPr/>
        </p:nvSpPr>
        <p:spPr bwMode="auto">
          <a:xfrm>
            <a:off x="3063875" y="2562225"/>
            <a:ext cx="139700" cy="19050"/>
          </a:xfrm>
          <a:custGeom>
            <a:avLst/>
            <a:gdLst>
              <a:gd name="T0" fmla="*/ 0 w 88"/>
              <a:gd name="T1" fmla="*/ 2147483647 h 12"/>
              <a:gd name="T2" fmla="*/ 2147483647 w 88"/>
              <a:gd name="T3" fmla="*/ 0 h 12"/>
              <a:gd name="T4" fmla="*/ 0 60000 65536"/>
              <a:gd name="T5" fmla="*/ 0 60000 65536"/>
              <a:gd name="T6" fmla="*/ 0 w 88"/>
              <a:gd name="T7" fmla="*/ 0 h 12"/>
              <a:gd name="T8" fmla="*/ 88 w 88"/>
              <a:gd name="T9" fmla="*/ 12 h 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8" h="12">
                <a:moveTo>
                  <a:pt x="0" y="12"/>
                </a:moveTo>
                <a:lnTo>
                  <a:pt x="88" y="0"/>
                </a:lnTo>
              </a:path>
            </a:pathLst>
          </a:custGeom>
          <a:noFill/>
          <a:ln w="28575" cmpd="sng">
            <a:solidFill>
              <a:srgbClr val="9933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15" name="Freeform 1865"/>
          <p:cNvSpPr>
            <a:spLocks/>
          </p:cNvSpPr>
          <p:nvPr/>
        </p:nvSpPr>
        <p:spPr bwMode="auto">
          <a:xfrm>
            <a:off x="3159125" y="2657475"/>
            <a:ext cx="133350" cy="19050"/>
          </a:xfrm>
          <a:custGeom>
            <a:avLst/>
            <a:gdLst>
              <a:gd name="T0" fmla="*/ 0 w 84"/>
              <a:gd name="T1" fmla="*/ 2147483647 h 12"/>
              <a:gd name="T2" fmla="*/ 2147483647 w 84"/>
              <a:gd name="T3" fmla="*/ 0 h 12"/>
              <a:gd name="T4" fmla="*/ 0 60000 65536"/>
              <a:gd name="T5" fmla="*/ 0 60000 65536"/>
              <a:gd name="T6" fmla="*/ 0 w 84"/>
              <a:gd name="T7" fmla="*/ 0 h 12"/>
              <a:gd name="T8" fmla="*/ 84 w 84"/>
              <a:gd name="T9" fmla="*/ 12 h 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4" h="12">
                <a:moveTo>
                  <a:pt x="0" y="12"/>
                </a:moveTo>
                <a:lnTo>
                  <a:pt x="84" y="0"/>
                </a:lnTo>
              </a:path>
            </a:pathLst>
          </a:custGeom>
          <a:noFill/>
          <a:ln w="28575" cmpd="sng">
            <a:solidFill>
              <a:srgbClr val="9933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16" name="Freeform 1866"/>
          <p:cNvSpPr>
            <a:spLocks/>
          </p:cNvSpPr>
          <p:nvPr/>
        </p:nvSpPr>
        <p:spPr bwMode="auto">
          <a:xfrm>
            <a:off x="3260725" y="2743200"/>
            <a:ext cx="149225" cy="22225"/>
          </a:xfrm>
          <a:custGeom>
            <a:avLst/>
            <a:gdLst>
              <a:gd name="T0" fmla="*/ 0 w 94"/>
              <a:gd name="T1" fmla="*/ 2147483647 h 14"/>
              <a:gd name="T2" fmla="*/ 2147483647 w 94"/>
              <a:gd name="T3" fmla="*/ 0 h 14"/>
              <a:gd name="T4" fmla="*/ 0 60000 65536"/>
              <a:gd name="T5" fmla="*/ 0 60000 65536"/>
              <a:gd name="T6" fmla="*/ 0 w 94"/>
              <a:gd name="T7" fmla="*/ 0 h 14"/>
              <a:gd name="T8" fmla="*/ 94 w 94"/>
              <a:gd name="T9" fmla="*/ 14 h 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4" h="14">
                <a:moveTo>
                  <a:pt x="0" y="14"/>
                </a:moveTo>
                <a:lnTo>
                  <a:pt x="94" y="0"/>
                </a:lnTo>
              </a:path>
            </a:pathLst>
          </a:custGeom>
          <a:noFill/>
          <a:ln w="28575" cmpd="sng">
            <a:solidFill>
              <a:srgbClr val="9933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17" name="Freeform 1867"/>
          <p:cNvSpPr>
            <a:spLocks/>
          </p:cNvSpPr>
          <p:nvPr/>
        </p:nvSpPr>
        <p:spPr bwMode="auto">
          <a:xfrm>
            <a:off x="3362325" y="2835275"/>
            <a:ext cx="127000" cy="25400"/>
          </a:xfrm>
          <a:custGeom>
            <a:avLst/>
            <a:gdLst>
              <a:gd name="T0" fmla="*/ 0 w 80"/>
              <a:gd name="T1" fmla="*/ 2147483647 h 16"/>
              <a:gd name="T2" fmla="*/ 2147483647 w 80"/>
              <a:gd name="T3" fmla="*/ 0 h 16"/>
              <a:gd name="T4" fmla="*/ 0 60000 65536"/>
              <a:gd name="T5" fmla="*/ 0 60000 65536"/>
              <a:gd name="T6" fmla="*/ 0 w 80"/>
              <a:gd name="T7" fmla="*/ 0 h 16"/>
              <a:gd name="T8" fmla="*/ 80 w 80"/>
              <a:gd name="T9" fmla="*/ 16 h 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0" h="16">
                <a:moveTo>
                  <a:pt x="0" y="16"/>
                </a:moveTo>
                <a:lnTo>
                  <a:pt x="80" y="0"/>
                </a:lnTo>
              </a:path>
            </a:pathLst>
          </a:custGeom>
          <a:noFill/>
          <a:ln w="28575" cmpd="sng">
            <a:solidFill>
              <a:srgbClr val="9933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18" name="Freeform 1868"/>
          <p:cNvSpPr>
            <a:spLocks/>
          </p:cNvSpPr>
          <p:nvPr/>
        </p:nvSpPr>
        <p:spPr bwMode="auto">
          <a:xfrm>
            <a:off x="3457575" y="2924175"/>
            <a:ext cx="133350" cy="25400"/>
          </a:xfrm>
          <a:custGeom>
            <a:avLst/>
            <a:gdLst>
              <a:gd name="T0" fmla="*/ 0 w 84"/>
              <a:gd name="T1" fmla="*/ 2147483647 h 16"/>
              <a:gd name="T2" fmla="*/ 2147483647 w 84"/>
              <a:gd name="T3" fmla="*/ 0 h 16"/>
              <a:gd name="T4" fmla="*/ 0 60000 65536"/>
              <a:gd name="T5" fmla="*/ 0 60000 65536"/>
              <a:gd name="T6" fmla="*/ 0 w 84"/>
              <a:gd name="T7" fmla="*/ 0 h 16"/>
              <a:gd name="T8" fmla="*/ 84 w 84"/>
              <a:gd name="T9" fmla="*/ 16 h 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4" h="16">
                <a:moveTo>
                  <a:pt x="0" y="16"/>
                </a:moveTo>
                <a:lnTo>
                  <a:pt x="84" y="0"/>
                </a:lnTo>
              </a:path>
            </a:pathLst>
          </a:custGeom>
          <a:noFill/>
          <a:ln w="28575" cmpd="sng">
            <a:solidFill>
              <a:srgbClr val="9933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19" name="Freeform 1869"/>
          <p:cNvSpPr>
            <a:spLocks/>
          </p:cNvSpPr>
          <p:nvPr/>
        </p:nvSpPr>
        <p:spPr bwMode="auto">
          <a:xfrm>
            <a:off x="3559175" y="3006725"/>
            <a:ext cx="114300" cy="31750"/>
          </a:xfrm>
          <a:custGeom>
            <a:avLst/>
            <a:gdLst>
              <a:gd name="T0" fmla="*/ 0 w 72"/>
              <a:gd name="T1" fmla="*/ 2147483647 h 20"/>
              <a:gd name="T2" fmla="*/ 2147483647 w 72"/>
              <a:gd name="T3" fmla="*/ 0 h 20"/>
              <a:gd name="T4" fmla="*/ 0 60000 65536"/>
              <a:gd name="T5" fmla="*/ 0 60000 65536"/>
              <a:gd name="T6" fmla="*/ 0 w 72"/>
              <a:gd name="T7" fmla="*/ 0 h 20"/>
              <a:gd name="T8" fmla="*/ 72 w 72"/>
              <a:gd name="T9" fmla="*/ 20 h 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2" h="20">
                <a:moveTo>
                  <a:pt x="0" y="20"/>
                </a:moveTo>
                <a:lnTo>
                  <a:pt x="72" y="0"/>
                </a:lnTo>
              </a:path>
            </a:pathLst>
          </a:custGeom>
          <a:noFill/>
          <a:ln w="28575" cmpd="sng">
            <a:solidFill>
              <a:srgbClr val="9933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20" name="Freeform 1870"/>
          <p:cNvSpPr>
            <a:spLocks/>
          </p:cNvSpPr>
          <p:nvPr/>
        </p:nvSpPr>
        <p:spPr bwMode="auto">
          <a:xfrm>
            <a:off x="3648075" y="3095625"/>
            <a:ext cx="120650" cy="38100"/>
          </a:xfrm>
          <a:custGeom>
            <a:avLst/>
            <a:gdLst>
              <a:gd name="T0" fmla="*/ 0 w 76"/>
              <a:gd name="T1" fmla="*/ 2147483647 h 24"/>
              <a:gd name="T2" fmla="*/ 2147483647 w 76"/>
              <a:gd name="T3" fmla="*/ 0 h 24"/>
              <a:gd name="T4" fmla="*/ 0 60000 65536"/>
              <a:gd name="T5" fmla="*/ 0 60000 65536"/>
              <a:gd name="T6" fmla="*/ 0 w 76"/>
              <a:gd name="T7" fmla="*/ 0 h 24"/>
              <a:gd name="T8" fmla="*/ 76 w 76"/>
              <a:gd name="T9" fmla="*/ 24 h 2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6" h="24">
                <a:moveTo>
                  <a:pt x="0" y="24"/>
                </a:moveTo>
                <a:lnTo>
                  <a:pt x="76" y="0"/>
                </a:lnTo>
              </a:path>
            </a:pathLst>
          </a:custGeom>
          <a:noFill/>
          <a:ln w="28575" cmpd="sng">
            <a:solidFill>
              <a:srgbClr val="9933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21" name="Freeform 1871"/>
          <p:cNvSpPr>
            <a:spLocks/>
          </p:cNvSpPr>
          <p:nvPr/>
        </p:nvSpPr>
        <p:spPr bwMode="auto">
          <a:xfrm>
            <a:off x="3756025" y="3190875"/>
            <a:ext cx="114300" cy="31750"/>
          </a:xfrm>
          <a:custGeom>
            <a:avLst/>
            <a:gdLst>
              <a:gd name="T0" fmla="*/ 0 w 72"/>
              <a:gd name="T1" fmla="*/ 2147483647 h 20"/>
              <a:gd name="T2" fmla="*/ 2147483647 w 72"/>
              <a:gd name="T3" fmla="*/ 0 h 20"/>
              <a:gd name="T4" fmla="*/ 0 60000 65536"/>
              <a:gd name="T5" fmla="*/ 0 60000 65536"/>
              <a:gd name="T6" fmla="*/ 0 w 72"/>
              <a:gd name="T7" fmla="*/ 0 h 20"/>
              <a:gd name="T8" fmla="*/ 72 w 72"/>
              <a:gd name="T9" fmla="*/ 20 h 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2" h="20">
                <a:moveTo>
                  <a:pt x="0" y="20"/>
                </a:moveTo>
                <a:lnTo>
                  <a:pt x="72" y="0"/>
                </a:lnTo>
              </a:path>
            </a:pathLst>
          </a:custGeom>
          <a:noFill/>
          <a:ln w="28575" cmpd="sng">
            <a:solidFill>
              <a:srgbClr val="9933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22" name="Freeform 1872"/>
          <p:cNvSpPr>
            <a:spLocks/>
          </p:cNvSpPr>
          <p:nvPr/>
        </p:nvSpPr>
        <p:spPr bwMode="auto">
          <a:xfrm>
            <a:off x="3838575" y="3286125"/>
            <a:ext cx="133350" cy="31750"/>
          </a:xfrm>
          <a:custGeom>
            <a:avLst/>
            <a:gdLst>
              <a:gd name="T0" fmla="*/ 0 w 84"/>
              <a:gd name="T1" fmla="*/ 2147483647 h 20"/>
              <a:gd name="T2" fmla="*/ 2147483647 w 84"/>
              <a:gd name="T3" fmla="*/ 0 h 20"/>
              <a:gd name="T4" fmla="*/ 0 60000 65536"/>
              <a:gd name="T5" fmla="*/ 0 60000 65536"/>
              <a:gd name="T6" fmla="*/ 0 w 84"/>
              <a:gd name="T7" fmla="*/ 0 h 20"/>
              <a:gd name="T8" fmla="*/ 84 w 84"/>
              <a:gd name="T9" fmla="*/ 20 h 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4" h="20">
                <a:moveTo>
                  <a:pt x="0" y="20"/>
                </a:moveTo>
                <a:lnTo>
                  <a:pt x="84" y="0"/>
                </a:lnTo>
              </a:path>
            </a:pathLst>
          </a:custGeom>
          <a:noFill/>
          <a:ln w="28575" cmpd="sng">
            <a:solidFill>
              <a:srgbClr val="9933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23" name="Freeform 1873"/>
          <p:cNvSpPr>
            <a:spLocks/>
          </p:cNvSpPr>
          <p:nvPr/>
        </p:nvSpPr>
        <p:spPr bwMode="auto">
          <a:xfrm>
            <a:off x="3924300" y="3390900"/>
            <a:ext cx="177800" cy="25400"/>
          </a:xfrm>
          <a:custGeom>
            <a:avLst/>
            <a:gdLst>
              <a:gd name="T0" fmla="*/ 0 w 112"/>
              <a:gd name="T1" fmla="*/ 2147483647 h 16"/>
              <a:gd name="T2" fmla="*/ 2147483647 w 112"/>
              <a:gd name="T3" fmla="*/ 0 h 16"/>
              <a:gd name="T4" fmla="*/ 0 60000 65536"/>
              <a:gd name="T5" fmla="*/ 0 60000 65536"/>
              <a:gd name="T6" fmla="*/ 0 w 112"/>
              <a:gd name="T7" fmla="*/ 0 h 16"/>
              <a:gd name="T8" fmla="*/ 112 w 112"/>
              <a:gd name="T9" fmla="*/ 16 h 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" h="16">
                <a:moveTo>
                  <a:pt x="0" y="16"/>
                </a:moveTo>
                <a:lnTo>
                  <a:pt x="112" y="0"/>
                </a:lnTo>
              </a:path>
            </a:pathLst>
          </a:custGeom>
          <a:noFill/>
          <a:ln w="28575" cmpd="sng">
            <a:solidFill>
              <a:srgbClr val="9933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24" name="Freeform 1874"/>
          <p:cNvSpPr>
            <a:spLocks/>
          </p:cNvSpPr>
          <p:nvPr/>
        </p:nvSpPr>
        <p:spPr bwMode="auto">
          <a:xfrm>
            <a:off x="3581400" y="3413125"/>
            <a:ext cx="241300" cy="1587500"/>
          </a:xfrm>
          <a:custGeom>
            <a:avLst/>
            <a:gdLst>
              <a:gd name="T0" fmla="*/ 2147483647 w 152"/>
              <a:gd name="T1" fmla="*/ 2147483647 h 1000"/>
              <a:gd name="T2" fmla="*/ 2147483647 w 152"/>
              <a:gd name="T3" fmla="*/ 2147483647 h 1000"/>
              <a:gd name="T4" fmla="*/ 2147483647 w 152"/>
              <a:gd name="T5" fmla="*/ 2147483647 h 1000"/>
              <a:gd name="T6" fmla="*/ 2147483647 w 152"/>
              <a:gd name="T7" fmla="*/ 2147483647 h 1000"/>
              <a:gd name="T8" fmla="*/ 2147483647 w 152"/>
              <a:gd name="T9" fmla="*/ 2147483647 h 1000"/>
              <a:gd name="T10" fmla="*/ 2147483647 w 152"/>
              <a:gd name="T11" fmla="*/ 2147483647 h 1000"/>
              <a:gd name="T12" fmla="*/ 2147483647 w 152"/>
              <a:gd name="T13" fmla="*/ 2147483647 h 1000"/>
              <a:gd name="T14" fmla="*/ 2147483647 w 152"/>
              <a:gd name="T15" fmla="*/ 2147483647 h 1000"/>
              <a:gd name="T16" fmla="*/ 2147483647 w 152"/>
              <a:gd name="T17" fmla="*/ 0 h 1000"/>
              <a:gd name="T18" fmla="*/ 2147483647 w 152"/>
              <a:gd name="T19" fmla="*/ 2147483647 h 1000"/>
              <a:gd name="T20" fmla="*/ 0 w 152"/>
              <a:gd name="T21" fmla="*/ 2147483647 h 1000"/>
              <a:gd name="T22" fmla="*/ 2147483647 w 152"/>
              <a:gd name="T23" fmla="*/ 2147483647 h 10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52"/>
              <a:gd name="T37" fmla="*/ 0 h 1000"/>
              <a:gd name="T38" fmla="*/ 152 w 152"/>
              <a:gd name="T39" fmla="*/ 1000 h 10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2" h="1000">
                <a:moveTo>
                  <a:pt x="28" y="48"/>
                </a:moveTo>
                <a:lnTo>
                  <a:pt x="36" y="964"/>
                </a:lnTo>
                <a:lnTo>
                  <a:pt x="112" y="1000"/>
                </a:lnTo>
                <a:lnTo>
                  <a:pt x="144" y="970"/>
                </a:lnTo>
                <a:lnTo>
                  <a:pt x="148" y="952"/>
                </a:lnTo>
                <a:lnTo>
                  <a:pt x="96" y="922"/>
                </a:lnTo>
                <a:lnTo>
                  <a:pt x="96" y="58"/>
                </a:lnTo>
                <a:lnTo>
                  <a:pt x="152" y="8"/>
                </a:lnTo>
                <a:lnTo>
                  <a:pt x="120" y="0"/>
                </a:lnTo>
                <a:lnTo>
                  <a:pt x="48" y="4"/>
                </a:lnTo>
                <a:lnTo>
                  <a:pt x="0" y="10"/>
                </a:lnTo>
                <a:lnTo>
                  <a:pt x="28" y="48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5" name="Freeform 1875"/>
          <p:cNvSpPr>
            <a:spLocks/>
          </p:cNvSpPr>
          <p:nvPr/>
        </p:nvSpPr>
        <p:spPr bwMode="auto">
          <a:xfrm>
            <a:off x="3562350" y="3581400"/>
            <a:ext cx="177800" cy="66675"/>
          </a:xfrm>
          <a:custGeom>
            <a:avLst/>
            <a:gdLst>
              <a:gd name="T0" fmla="*/ 2147483647 w 112"/>
              <a:gd name="T1" fmla="*/ 0 h 42"/>
              <a:gd name="T2" fmla="*/ 2147483647 w 112"/>
              <a:gd name="T3" fmla="*/ 0 h 42"/>
              <a:gd name="T4" fmla="*/ 2147483647 w 112"/>
              <a:gd name="T5" fmla="*/ 2147483647 h 42"/>
              <a:gd name="T6" fmla="*/ 2147483647 w 112"/>
              <a:gd name="T7" fmla="*/ 2147483647 h 42"/>
              <a:gd name="T8" fmla="*/ 2147483647 w 112"/>
              <a:gd name="T9" fmla="*/ 2147483647 h 42"/>
              <a:gd name="T10" fmla="*/ 0 w 112"/>
              <a:gd name="T11" fmla="*/ 2147483647 h 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2"/>
              <a:gd name="T19" fmla="*/ 0 h 42"/>
              <a:gd name="T20" fmla="*/ 112 w 112"/>
              <a:gd name="T21" fmla="*/ 42 h 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2" h="42">
                <a:moveTo>
                  <a:pt x="12" y="0"/>
                </a:moveTo>
                <a:lnTo>
                  <a:pt x="108" y="0"/>
                </a:lnTo>
                <a:lnTo>
                  <a:pt x="112" y="42"/>
                </a:lnTo>
                <a:lnTo>
                  <a:pt x="108" y="14"/>
                </a:lnTo>
                <a:lnTo>
                  <a:pt x="16" y="22"/>
                </a:lnTo>
                <a:lnTo>
                  <a:pt x="0" y="6"/>
                </a:lnTo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6" name="Freeform 1876"/>
          <p:cNvSpPr>
            <a:spLocks/>
          </p:cNvSpPr>
          <p:nvPr/>
        </p:nvSpPr>
        <p:spPr bwMode="auto">
          <a:xfrm>
            <a:off x="3556000" y="4572000"/>
            <a:ext cx="177800" cy="66675"/>
          </a:xfrm>
          <a:custGeom>
            <a:avLst/>
            <a:gdLst>
              <a:gd name="T0" fmla="*/ 2147483647 w 112"/>
              <a:gd name="T1" fmla="*/ 0 h 42"/>
              <a:gd name="T2" fmla="*/ 2147483647 w 112"/>
              <a:gd name="T3" fmla="*/ 0 h 42"/>
              <a:gd name="T4" fmla="*/ 2147483647 w 112"/>
              <a:gd name="T5" fmla="*/ 2147483647 h 42"/>
              <a:gd name="T6" fmla="*/ 2147483647 w 112"/>
              <a:gd name="T7" fmla="*/ 2147483647 h 42"/>
              <a:gd name="T8" fmla="*/ 2147483647 w 112"/>
              <a:gd name="T9" fmla="*/ 2147483647 h 42"/>
              <a:gd name="T10" fmla="*/ 0 w 112"/>
              <a:gd name="T11" fmla="*/ 2147483647 h 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2"/>
              <a:gd name="T19" fmla="*/ 0 h 42"/>
              <a:gd name="T20" fmla="*/ 112 w 112"/>
              <a:gd name="T21" fmla="*/ 42 h 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2" h="42">
                <a:moveTo>
                  <a:pt x="12" y="0"/>
                </a:moveTo>
                <a:lnTo>
                  <a:pt x="108" y="0"/>
                </a:lnTo>
                <a:lnTo>
                  <a:pt x="112" y="42"/>
                </a:lnTo>
                <a:lnTo>
                  <a:pt x="108" y="22"/>
                </a:lnTo>
                <a:lnTo>
                  <a:pt x="16" y="22"/>
                </a:lnTo>
                <a:lnTo>
                  <a:pt x="0" y="6"/>
                </a:lnTo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grpSp>
        <p:nvGrpSpPr>
          <p:cNvPr id="27" name="Group 1882"/>
          <p:cNvGrpSpPr>
            <a:grpSpLocks/>
          </p:cNvGrpSpPr>
          <p:nvPr/>
        </p:nvGrpSpPr>
        <p:grpSpPr bwMode="auto">
          <a:xfrm>
            <a:off x="3124200" y="1676400"/>
            <a:ext cx="546100" cy="828675"/>
            <a:chOff x="1864" y="918"/>
            <a:chExt cx="592" cy="714"/>
          </a:xfrm>
        </p:grpSpPr>
        <p:sp>
          <p:nvSpPr>
            <p:cNvPr id="28" name="Freeform 1877"/>
            <p:cNvSpPr>
              <a:spLocks/>
            </p:cNvSpPr>
            <p:nvPr/>
          </p:nvSpPr>
          <p:spPr bwMode="auto">
            <a:xfrm>
              <a:off x="2160" y="918"/>
              <a:ext cx="37" cy="714"/>
            </a:xfrm>
            <a:custGeom>
              <a:avLst/>
              <a:gdLst>
                <a:gd name="T0" fmla="*/ 0 w 37"/>
                <a:gd name="T1" fmla="*/ 186 h 714"/>
                <a:gd name="T2" fmla="*/ 8 w 37"/>
                <a:gd name="T3" fmla="*/ 594 h 714"/>
                <a:gd name="T4" fmla="*/ 0 w 37"/>
                <a:gd name="T5" fmla="*/ 714 h 714"/>
                <a:gd name="T6" fmla="*/ 0 60000 65536"/>
                <a:gd name="T7" fmla="*/ 0 60000 65536"/>
                <a:gd name="T8" fmla="*/ 0 60000 65536"/>
                <a:gd name="T9" fmla="*/ 0 w 37"/>
                <a:gd name="T10" fmla="*/ 0 h 714"/>
                <a:gd name="T11" fmla="*/ 37 w 37"/>
                <a:gd name="T12" fmla="*/ 714 h 7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" h="714">
                  <a:moveTo>
                    <a:pt x="0" y="186"/>
                  </a:moveTo>
                  <a:cubicBezTo>
                    <a:pt x="37" y="0"/>
                    <a:pt x="8" y="132"/>
                    <a:pt x="8" y="594"/>
                  </a:cubicBezTo>
                  <a:lnTo>
                    <a:pt x="0" y="71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9" name="Freeform 1878"/>
            <p:cNvSpPr>
              <a:spLocks/>
            </p:cNvSpPr>
            <p:nvPr/>
          </p:nvSpPr>
          <p:spPr bwMode="auto">
            <a:xfrm>
              <a:off x="1896" y="1056"/>
              <a:ext cx="480" cy="16"/>
            </a:xfrm>
            <a:custGeom>
              <a:avLst/>
              <a:gdLst>
                <a:gd name="T0" fmla="*/ 0 w 480"/>
                <a:gd name="T1" fmla="*/ 0 h 16"/>
                <a:gd name="T2" fmla="*/ 480 w 480"/>
                <a:gd name="T3" fmla="*/ 16 h 16"/>
                <a:gd name="T4" fmla="*/ 0 60000 65536"/>
                <a:gd name="T5" fmla="*/ 0 60000 65536"/>
                <a:gd name="T6" fmla="*/ 0 w 480"/>
                <a:gd name="T7" fmla="*/ 0 h 16"/>
                <a:gd name="T8" fmla="*/ 480 w 480"/>
                <a:gd name="T9" fmla="*/ 16 h 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0" h="16">
                  <a:moveTo>
                    <a:pt x="0" y="0"/>
                  </a:moveTo>
                  <a:lnTo>
                    <a:pt x="480" y="16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0" name="Freeform 1879"/>
            <p:cNvSpPr>
              <a:spLocks/>
            </p:cNvSpPr>
            <p:nvPr/>
          </p:nvSpPr>
          <p:spPr bwMode="auto">
            <a:xfrm>
              <a:off x="1968" y="1008"/>
              <a:ext cx="360" cy="9"/>
            </a:xfrm>
            <a:custGeom>
              <a:avLst/>
              <a:gdLst>
                <a:gd name="T0" fmla="*/ 0 w 360"/>
                <a:gd name="T1" fmla="*/ 0 h 9"/>
                <a:gd name="T2" fmla="*/ 360 w 360"/>
                <a:gd name="T3" fmla="*/ 9 h 9"/>
                <a:gd name="T4" fmla="*/ 0 60000 65536"/>
                <a:gd name="T5" fmla="*/ 0 60000 65536"/>
                <a:gd name="T6" fmla="*/ 0 w 360"/>
                <a:gd name="T7" fmla="*/ 0 h 9"/>
                <a:gd name="T8" fmla="*/ 360 w 360"/>
                <a:gd name="T9" fmla="*/ 9 h 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0" h="9">
                  <a:moveTo>
                    <a:pt x="0" y="0"/>
                  </a:moveTo>
                  <a:lnTo>
                    <a:pt x="360" y="9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1" name="Freeform 1880"/>
            <p:cNvSpPr>
              <a:spLocks/>
            </p:cNvSpPr>
            <p:nvPr/>
          </p:nvSpPr>
          <p:spPr bwMode="auto">
            <a:xfrm>
              <a:off x="1864" y="1104"/>
              <a:ext cx="592" cy="16"/>
            </a:xfrm>
            <a:custGeom>
              <a:avLst/>
              <a:gdLst>
                <a:gd name="T0" fmla="*/ 0 w 592"/>
                <a:gd name="T1" fmla="*/ 0 h 16"/>
                <a:gd name="T2" fmla="*/ 592 w 592"/>
                <a:gd name="T3" fmla="*/ 16 h 16"/>
                <a:gd name="T4" fmla="*/ 0 60000 65536"/>
                <a:gd name="T5" fmla="*/ 0 60000 65536"/>
                <a:gd name="T6" fmla="*/ 0 w 592"/>
                <a:gd name="T7" fmla="*/ 0 h 16"/>
                <a:gd name="T8" fmla="*/ 592 w 592"/>
                <a:gd name="T9" fmla="*/ 16 h 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92" h="16">
                  <a:moveTo>
                    <a:pt x="0" y="0"/>
                  </a:moveTo>
                  <a:lnTo>
                    <a:pt x="592" y="16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2" name="Freeform 1881"/>
            <p:cNvSpPr>
              <a:spLocks/>
            </p:cNvSpPr>
            <p:nvPr/>
          </p:nvSpPr>
          <p:spPr bwMode="auto">
            <a:xfrm>
              <a:off x="1968" y="1152"/>
              <a:ext cx="360" cy="9"/>
            </a:xfrm>
            <a:custGeom>
              <a:avLst/>
              <a:gdLst>
                <a:gd name="T0" fmla="*/ 0 w 360"/>
                <a:gd name="T1" fmla="*/ 0 h 9"/>
                <a:gd name="T2" fmla="*/ 360 w 360"/>
                <a:gd name="T3" fmla="*/ 9 h 9"/>
                <a:gd name="T4" fmla="*/ 0 60000 65536"/>
                <a:gd name="T5" fmla="*/ 0 60000 65536"/>
                <a:gd name="T6" fmla="*/ 0 w 360"/>
                <a:gd name="T7" fmla="*/ 0 h 9"/>
                <a:gd name="T8" fmla="*/ 360 w 360"/>
                <a:gd name="T9" fmla="*/ 9 h 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0" h="9">
                  <a:moveTo>
                    <a:pt x="0" y="0"/>
                  </a:moveTo>
                  <a:lnTo>
                    <a:pt x="360" y="9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33" name="Group 1883"/>
          <p:cNvGrpSpPr>
            <a:grpSpLocks/>
          </p:cNvGrpSpPr>
          <p:nvPr/>
        </p:nvGrpSpPr>
        <p:grpSpPr bwMode="auto">
          <a:xfrm>
            <a:off x="4876800" y="2438400"/>
            <a:ext cx="546100" cy="828675"/>
            <a:chOff x="1864" y="918"/>
            <a:chExt cx="592" cy="714"/>
          </a:xfrm>
        </p:grpSpPr>
        <p:sp>
          <p:nvSpPr>
            <p:cNvPr id="34" name="Freeform 1884"/>
            <p:cNvSpPr>
              <a:spLocks/>
            </p:cNvSpPr>
            <p:nvPr/>
          </p:nvSpPr>
          <p:spPr bwMode="auto">
            <a:xfrm>
              <a:off x="2160" y="918"/>
              <a:ext cx="37" cy="714"/>
            </a:xfrm>
            <a:custGeom>
              <a:avLst/>
              <a:gdLst>
                <a:gd name="T0" fmla="*/ 0 w 37"/>
                <a:gd name="T1" fmla="*/ 186 h 714"/>
                <a:gd name="T2" fmla="*/ 8 w 37"/>
                <a:gd name="T3" fmla="*/ 594 h 714"/>
                <a:gd name="T4" fmla="*/ 0 w 37"/>
                <a:gd name="T5" fmla="*/ 714 h 714"/>
                <a:gd name="T6" fmla="*/ 0 60000 65536"/>
                <a:gd name="T7" fmla="*/ 0 60000 65536"/>
                <a:gd name="T8" fmla="*/ 0 60000 65536"/>
                <a:gd name="T9" fmla="*/ 0 w 37"/>
                <a:gd name="T10" fmla="*/ 0 h 714"/>
                <a:gd name="T11" fmla="*/ 37 w 37"/>
                <a:gd name="T12" fmla="*/ 714 h 7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" h="714">
                  <a:moveTo>
                    <a:pt x="0" y="186"/>
                  </a:moveTo>
                  <a:cubicBezTo>
                    <a:pt x="37" y="0"/>
                    <a:pt x="8" y="132"/>
                    <a:pt x="8" y="594"/>
                  </a:cubicBezTo>
                  <a:lnTo>
                    <a:pt x="0" y="71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5" name="Freeform 1885"/>
            <p:cNvSpPr>
              <a:spLocks/>
            </p:cNvSpPr>
            <p:nvPr/>
          </p:nvSpPr>
          <p:spPr bwMode="auto">
            <a:xfrm>
              <a:off x="1896" y="1056"/>
              <a:ext cx="480" cy="16"/>
            </a:xfrm>
            <a:custGeom>
              <a:avLst/>
              <a:gdLst>
                <a:gd name="T0" fmla="*/ 0 w 480"/>
                <a:gd name="T1" fmla="*/ 0 h 16"/>
                <a:gd name="T2" fmla="*/ 480 w 480"/>
                <a:gd name="T3" fmla="*/ 16 h 16"/>
                <a:gd name="T4" fmla="*/ 0 60000 65536"/>
                <a:gd name="T5" fmla="*/ 0 60000 65536"/>
                <a:gd name="T6" fmla="*/ 0 w 480"/>
                <a:gd name="T7" fmla="*/ 0 h 16"/>
                <a:gd name="T8" fmla="*/ 480 w 480"/>
                <a:gd name="T9" fmla="*/ 16 h 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0" h="16">
                  <a:moveTo>
                    <a:pt x="0" y="0"/>
                  </a:moveTo>
                  <a:lnTo>
                    <a:pt x="480" y="16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6" name="Freeform 1886"/>
            <p:cNvSpPr>
              <a:spLocks/>
            </p:cNvSpPr>
            <p:nvPr/>
          </p:nvSpPr>
          <p:spPr bwMode="auto">
            <a:xfrm>
              <a:off x="1968" y="1008"/>
              <a:ext cx="360" cy="9"/>
            </a:xfrm>
            <a:custGeom>
              <a:avLst/>
              <a:gdLst>
                <a:gd name="T0" fmla="*/ 0 w 360"/>
                <a:gd name="T1" fmla="*/ 0 h 9"/>
                <a:gd name="T2" fmla="*/ 360 w 360"/>
                <a:gd name="T3" fmla="*/ 9 h 9"/>
                <a:gd name="T4" fmla="*/ 0 60000 65536"/>
                <a:gd name="T5" fmla="*/ 0 60000 65536"/>
                <a:gd name="T6" fmla="*/ 0 w 360"/>
                <a:gd name="T7" fmla="*/ 0 h 9"/>
                <a:gd name="T8" fmla="*/ 360 w 360"/>
                <a:gd name="T9" fmla="*/ 9 h 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0" h="9">
                  <a:moveTo>
                    <a:pt x="0" y="0"/>
                  </a:moveTo>
                  <a:lnTo>
                    <a:pt x="360" y="9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7" name="Freeform 1887"/>
            <p:cNvSpPr>
              <a:spLocks/>
            </p:cNvSpPr>
            <p:nvPr/>
          </p:nvSpPr>
          <p:spPr bwMode="auto">
            <a:xfrm>
              <a:off x="1864" y="1104"/>
              <a:ext cx="592" cy="16"/>
            </a:xfrm>
            <a:custGeom>
              <a:avLst/>
              <a:gdLst>
                <a:gd name="T0" fmla="*/ 0 w 592"/>
                <a:gd name="T1" fmla="*/ 0 h 16"/>
                <a:gd name="T2" fmla="*/ 592 w 592"/>
                <a:gd name="T3" fmla="*/ 16 h 16"/>
                <a:gd name="T4" fmla="*/ 0 60000 65536"/>
                <a:gd name="T5" fmla="*/ 0 60000 65536"/>
                <a:gd name="T6" fmla="*/ 0 w 592"/>
                <a:gd name="T7" fmla="*/ 0 h 16"/>
                <a:gd name="T8" fmla="*/ 592 w 592"/>
                <a:gd name="T9" fmla="*/ 16 h 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92" h="16">
                  <a:moveTo>
                    <a:pt x="0" y="0"/>
                  </a:moveTo>
                  <a:lnTo>
                    <a:pt x="592" y="16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8" name="Freeform 1888"/>
            <p:cNvSpPr>
              <a:spLocks/>
            </p:cNvSpPr>
            <p:nvPr/>
          </p:nvSpPr>
          <p:spPr bwMode="auto">
            <a:xfrm>
              <a:off x="1968" y="1152"/>
              <a:ext cx="360" cy="9"/>
            </a:xfrm>
            <a:custGeom>
              <a:avLst/>
              <a:gdLst>
                <a:gd name="T0" fmla="*/ 0 w 360"/>
                <a:gd name="T1" fmla="*/ 0 h 9"/>
                <a:gd name="T2" fmla="*/ 360 w 360"/>
                <a:gd name="T3" fmla="*/ 9 h 9"/>
                <a:gd name="T4" fmla="*/ 0 60000 65536"/>
                <a:gd name="T5" fmla="*/ 0 60000 65536"/>
                <a:gd name="T6" fmla="*/ 0 w 360"/>
                <a:gd name="T7" fmla="*/ 0 h 9"/>
                <a:gd name="T8" fmla="*/ 360 w 360"/>
                <a:gd name="T9" fmla="*/ 9 h 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0" h="9">
                  <a:moveTo>
                    <a:pt x="0" y="0"/>
                  </a:moveTo>
                  <a:lnTo>
                    <a:pt x="360" y="9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39" name="Group 1889"/>
          <p:cNvGrpSpPr>
            <a:grpSpLocks/>
          </p:cNvGrpSpPr>
          <p:nvPr/>
        </p:nvGrpSpPr>
        <p:grpSpPr bwMode="auto">
          <a:xfrm>
            <a:off x="6324600" y="3286125"/>
            <a:ext cx="381000" cy="523875"/>
            <a:chOff x="1864" y="918"/>
            <a:chExt cx="592" cy="714"/>
          </a:xfrm>
        </p:grpSpPr>
        <p:sp>
          <p:nvSpPr>
            <p:cNvPr id="40" name="Freeform 1890"/>
            <p:cNvSpPr>
              <a:spLocks/>
            </p:cNvSpPr>
            <p:nvPr/>
          </p:nvSpPr>
          <p:spPr bwMode="auto">
            <a:xfrm>
              <a:off x="2160" y="918"/>
              <a:ext cx="37" cy="714"/>
            </a:xfrm>
            <a:custGeom>
              <a:avLst/>
              <a:gdLst>
                <a:gd name="T0" fmla="*/ 0 w 37"/>
                <a:gd name="T1" fmla="*/ 186 h 714"/>
                <a:gd name="T2" fmla="*/ 8 w 37"/>
                <a:gd name="T3" fmla="*/ 594 h 714"/>
                <a:gd name="T4" fmla="*/ 0 w 37"/>
                <a:gd name="T5" fmla="*/ 714 h 714"/>
                <a:gd name="T6" fmla="*/ 0 60000 65536"/>
                <a:gd name="T7" fmla="*/ 0 60000 65536"/>
                <a:gd name="T8" fmla="*/ 0 60000 65536"/>
                <a:gd name="T9" fmla="*/ 0 w 37"/>
                <a:gd name="T10" fmla="*/ 0 h 714"/>
                <a:gd name="T11" fmla="*/ 37 w 37"/>
                <a:gd name="T12" fmla="*/ 714 h 7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" h="714">
                  <a:moveTo>
                    <a:pt x="0" y="186"/>
                  </a:moveTo>
                  <a:cubicBezTo>
                    <a:pt x="37" y="0"/>
                    <a:pt x="8" y="132"/>
                    <a:pt x="8" y="594"/>
                  </a:cubicBezTo>
                  <a:lnTo>
                    <a:pt x="0" y="71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41" name="Freeform 1891"/>
            <p:cNvSpPr>
              <a:spLocks/>
            </p:cNvSpPr>
            <p:nvPr/>
          </p:nvSpPr>
          <p:spPr bwMode="auto">
            <a:xfrm>
              <a:off x="1896" y="1056"/>
              <a:ext cx="480" cy="16"/>
            </a:xfrm>
            <a:custGeom>
              <a:avLst/>
              <a:gdLst>
                <a:gd name="T0" fmla="*/ 0 w 480"/>
                <a:gd name="T1" fmla="*/ 0 h 16"/>
                <a:gd name="T2" fmla="*/ 480 w 480"/>
                <a:gd name="T3" fmla="*/ 16 h 16"/>
                <a:gd name="T4" fmla="*/ 0 60000 65536"/>
                <a:gd name="T5" fmla="*/ 0 60000 65536"/>
                <a:gd name="T6" fmla="*/ 0 w 480"/>
                <a:gd name="T7" fmla="*/ 0 h 16"/>
                <a:gd name="T8" fmla="*/ 480 w 480"/>
                <a:gd name="T9" fmla="*/ 16 h 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0" h="16">
                  <a:moveTo>
                    <a:pt x="0" y="0"/>
                  </a:moveTo>
                  <a:lnTo>
                    <a:pt x="480" y="16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42" name="Freeform 1892"/>
            <p:cNvSpPr>
              <a:spLocks/>
            </p:cNvSpPr>
            <p:nvPr/>
          </p:nvSpPr>
          <p:spPr bwMode="auto">
            <a:xfrm>
              <a:off x="1968" y="1008"/>
              <a:ext cx="360" cy="9"/>
            </a:xfrm>
            <a:custGeom>
              <a:avLst/>
              <a:gdLst>
                <a:gd name="T0" fmla="*/ 0 w 360"/>
                <a:gd name="T1" fmla="*/ 0 h 9"/>
                <a:gd name="T2" fmla="*/ 360 w 360"/>
                <a:gd name="T3" fmla="*/ 9 h 9"/>
                <a:gd name="T4" fmla="*/ 0 60000 65536"/>
                <a:gd name="T5" fmla="*/ 0 60000 65536"/>
                <a:gd name="T6" fmla="*/ 0 w 360"/>
                <a:gd name="T7" fmla="*/ 0 h 9"/>
                <a:gd name="T8" fmla="*/ 360 w 360"/>
                <a:gd name="T9" fmla="*/ 9 h 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0" h="9">
                  <a:moveTo>
                    <a:pt x="0" y="0"/>
                  </a:moveTo>
                  <a:lnTo>
                    <a:pt x="360" y="9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43" name="Freeform 1893"/>
            <p:cNvSpPr>
              <a:spLocks/>
            </p:cNvSpPr>
            <p:nvPr/>
          </p:nvSpPr>
          <p:spPr bwMode="auto">
            <a:xfrm>
              <a:off x="1864" y="1104"/>
              <a:ext cx="592" cy="16"/>
            </a:xfrm>
            <a:custGeom>
              <a:avLst/>
              <a:gdLst>
                <a:gd name="T0" fmla="*/ 0 w 592"/>
                <a:gd name="T1" fmla="*/ 0 h 16"/>
                <a:gd name="T2" fmla="*/ 592 w 592"/>
                <a:gd name="T3" fmla="*/ 16 h 16"/>
                <a:gd name="T4" fmla="*/ 0 60000 65536"/>
                <a:gd name="T5" fmla="*/ 0 60000 65536"/>
                <a:gd name="T6" fmla="*/ 0 w 592"/>
                <a:gd name="T7" fmla="*/ 0 h 16"/>
                <a:gd name="T8" fmla="*/ 592 w 592"/>
                <a:gd name="T9" fmla="*/ 16 h 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92" h="16">
                  <a:moveTo>
                    <a:pt x="0" y="0"/>
                  </a:moveTo>
                  <a:lnTo>
                    <a:pt x="592" y="16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44" name="Freeform 1894"/>
            <p:cNvSpPr>
              <a:spLocks/>
            </p:cNvSpPr>
            <p:nvPr/>
          </p:nvSpPr>
          <p:spPr bwMode="auto">
            <a:xfrm>
              <a:off x="1968" y="1152"/>
              <a:ext cx="360" cy="9"/>
            </a:xfrm>
            <a:custGeom>
              <a:avLst/>
              <a:gdLst>
                <a:gd name="T0" fmla="*/ 0 w 360"/>
                <a:gd name="T1" fmla="*/ 0 h 9"/>
                <a:gd name="T2" fmla="*/ 360 w 360"/>
                <a:gd name="T3" fmla="*/ 9 h 9"/>
                <a:gd name="T4" fmla="*/ 0 60000 65536"/>
                <a:gd name="T5" fmla="*/ 0 60000 65536"/>
                <a:gd name="T6" fmla="*/ 0 w 360"/>
                <a:gd name="T7" fmla="*/ 0 h 9"/>
                <a:gd name="T8" fmla="*/ 360 w 360"/>
                <a:gd name="T9" fmla="*/ 9 h 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0" h="9">
                  <a:moveTo>
                    <a:pt x="0" y="0"/>
                  </a:moveTo>
                  <a:lnTo>
                    <a:pt x="360" y="9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uk-UA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2.22222E-6 L 1.05001 -0.14445 " pathEditMode="relative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/>
          <p:nvPr/>
        </p:nvSpPr>
        <p:spPr>
          <a:xfrm>
            <a:off x="1785918" y="3143248"/>
            <a:ext cx="5899355" cy="3126658"/>
          </a:xfrm>
          <a:custGeom>
            <a:avLst/>
            <a:gdLst>
              <a:gd name="connsiteX0" fmla="*/ 0 w 5899355"/>
              <a:gd name="connsiteY0" fmla="*/ 0 h 3126658"/>
              <a:gd name="connsiteX1" fmla="*/ 29497 w 5899355"/>
              <a:gd name="connsiteY1" fmla="*/ 88491 h 3126658"/>
              <a:gd name="connsiteX2" fmla="*/ 88490 w 5899355"/>
              <a:gd name="connsiteY2" fmla="*/ 132736 h 3126658"/>
              <a:gd name="connsiteX3" fmla="*/ 132735 w 5899355"/>
              <a:gd name="connsiteY3" fmla="*/ 176981 h 3126658"/>
              <a:gd name="connsiteX4" fmla="*/ 250723 w 5899355"/>
              <a:gd name="connsiteY4" fmla="*/ 265471 h 3126658"/>
              <a:gd name="connsiteX5" fmla="*/ 309716 w 5899355"/>
              <a:gd name="connsiteY5" fmla="*/ 309716 h 3126658"/>
              <a:gd name="connsiteX6" fmla="*/ 353961 w 5899355"/>
              <a:gd name="connsiteY6" fmla="*/ 353961 h 3126658"/>
              <a:gd name="connsiteX7" fmla="*/ 442452 w 5899355"/>
              <a:gd name="connsiteY7" fmla="*/ 471949 h 3126658"/>
              <a:gd name="connsiteX8" fmla="*/ 501445 w 5899355"/>
              <a:gd name="connsiteY8" fmla="*/ 516194 h 3126658"/>
              <a:gd name="connsiteX9" fmla="*/ 604684 w 5899355"/>
              <a:gd name="connsiteY9" fmla="*/ 560439 h 3126658"/>
              <a:gd name="connsiteX10" fmla="*/ 737419 w 5899355"/>
              <a:gd name="connsiteY10" fmla="*/ 634181 h 3126658"/>
              <a:gd name="connsiteX11" fmla="*/ 781664 w 5899355"/>
              <a:gd name="connsiteY11" fmla="*/ 663678 h 3126658"/>
              <a:gd name="connsiteX12" fmla="*/ 899652 w 5899355"/>
              <a:gd name="connsiteY12" fmla="*/ 737420 h 3126658"/>
              <a:gd name="connsiteX13" fmla="*/ 943897 w 5899355"/>
              <a:gd name="connsiteY13" fmla="*/ 766916 h 3126658"/>
              <a:gd name="connsiteX14" fmla="*/ 1032387 w 5899355"/>
              <a:gd name="connsiteY14" fmla="*/ 796413 h 3126658"/>
              <a:gd name="connsiteX15" fmla="*/ 1120877 w 5899355"/>
              <a:gd name="connsiteY15" fmla="*/ 840658 h 3126658"/>
              <a:gd name="connsiteX16" fmla="*/ 1209368 w 5899355"/>
              <a:gd name="connsiteY16" fmla="*/ 884903 h 3126658"/>
              <a:gd name="connsiteX17" fmla="*/ 1312606 w 5899355"/>
              <a:gd name="connsiteY17" fmla="*/ 943897 h 3126658"/>
              <a:gd name="connsiteX18" fmla="*/ 1356852 w 5899355"/>
              <a:gd name="connsiteY18" fmla="*/ 958645 h 3126658"/>
              <a:gd name="connsiteX19" fmla="*/ 1401097 w 5899355"/>
              <a:gd name="connsiteY19" fmla="*/ 988142 h 3126658"/>
              <a:gd name="connsiteX20" fmla="*/ 1445342 w 5899355"/>
              <a:gd name="connsiteY20" fmla="*/ 1002891 h 3126658"/>
              <a:gd name="connsiteX21" fmla="*/ 1548581 w 5899355"/>
              <a:gd name="connsiteY21" fmla="*/ 1076632 h 3126658"/>
              <a:gd name="connsiteX22" fmla="*/ 1681316 w 5899355"/>
              <a:gd name="connsiteY22" fmla="*/ 1120878 h 3126658"/>
              <a:gd name="connsiteX23" fmla="*/ 1769806 w 5899355"/>
              <a:gd name="connsiteY23" fmla="*/ 1165123 h 3126658"/>
              <a:gd name="connsiteX24" fmla="*/ 1799303 w 5899355"/>
              <a:gd name="connsiteY24" fmla="*/ 1224116 h 3126658"/>
              <a:gd name="connsiteX25" fmla="*/ 1843548 w 5899355"/>
              <a:gd name="connsiteY25" fmla="*/ 1238865 h 3126658"/>
              <a:gd name="connsiteX26" fmla="*/ 1932039 w 5899355"/>
              <a:gd name="connsiteY26" fmla="*/ 1297858 h 3126658"/>
              <a:gd name="connsiteX27" fmla="*/ 1976284 w 5899355"/>
              <a:gd name="connsiteY27" fmla="*/ 1327355 h 3126658"/>
              <a:gd name="connsiteX28" fmla="*/ 2020529 w 5899355"/>
              <a:gd name="connsiteY28" fmla="*/ 1342103 h 3126658"/>
              <a:gd name="connsiteX29" fmla="*/ 2109019 w 5899355"/>
              <a:gd name="connsiteY29" fmla="*/ 1386349 h 3126658"/>
              <a:gd name="connsiteX30" fmla="*/ 2153264 w 5899355"/>
              <a:gd name="connsiteY30" fmla="*/ 1415845 h 3126658"/>
              <a:gd name="connsiteX31" fmla="*/ 2197510 w 5899355"/>
              <a:gd name="connsiteY31" fmla="*/ 1430594 h 3126658"/>
              <a:gd name="connsiteX32" fmla="*/ 2241755 w 5899355"/>
              <a:gd name="connsiteY32" fmla="*/ 1460091 h 3126658"/>
              <a:gd name="connsiteX33" fmla="*/ 2286000 w 5899355"/>
              <a:gd name="connsiteY33" fmla="*/ 1474839 h 3126658"/>
              <a:gd name="connsiteX34" fmla="*/ 2344993 w 5899355"/>
              <a:gd name="connsiteY34" fmla="*/ 1504336 h 3126658"/>
              <a:gd name="connsiteX35" fmla="*/ 2433484 w 5899355"/>
              <a:gd name="connsiteY35" fmla="*/ 1533832 h 3126658"/>
              <a:gd name="connsiteX36" fmla="*/ 2521974 w 5899355"/>
              <a:gd name="connsiteY36" fmla="*/ 1578078 h 3126658"/>
              <a:gd name="connsiteX37" fmla="*/ 2566219 w 5899355"/>
              <a:gd name="connsiteY37" fmla="*/ 1607574 h 3126658"/>
              <a:gd name="connsiteX38" fmla="*/ 2610464 w 5899355"/>
              <a:gd name="connsiteY38" fmla="*/ 1622323 h 3126658"/>
              <a:gd name="connsiteX39" fmla="*/ 2654710 w 5899355"/>
              <a:gd name="connsiteY39" fmla="*/ 1651820 h 3126658"/>
              <a:gd name="connsiteX40" fmla="*/ 2743200 w 5899355"/>
              <a:gd name="connsiteY40" fmla="*/ 1681316 h 3126658"/>
              <a:gd name="connsiteX41" fmla="*/ 2787445 w 5899355"/>
              <a:gd name="connsiteY41" fmla="*/ 1696065 h 3126658"/>
              <a:gd name="connsiteX42" fmla="*/ 2875935 w 5899355"/>
              <a:gd name="connsiteY42" fmla="*/ 1755058 h 3126658"/>
              <a:gd name="connsiteX43" fmla="*/ 2920181 w 5899355"/>
              <a:gd name="connsiteY43" fmla="*/ 1784555 h 3126658"/>
              <a:gd name="connsiteX44" fmla="*/ 2964426 w 5899355"/>
              <a:gd name="connsiteY44" fmla="*/ 1799303 h 3126658"/>
              <a:gd name="connsiteX45" fmla="*/ 3097161 w 5899355"/>
              <a:gd name="connsiteY45" fmla="*/ 1873045 h 3126658"/>
              <a:gd name="connsiteX46" fmla="*/ 3185652 w 5899355"/>
              <a:gd name="connsiteY46" fmla="*/ 1917291 h 3126658"/>
              <a:gd name="connsiteX47" fmla="*/ 3229897 w 5899355"/>
              <a:gd name="connsiteY47" fmla="*/ 1946787 h 3126658"/>
              <a:gd name="connsiteX48" fmla="*/ 3274142 w 5899355"/>
              <a:gd name="connsiteY48" fmla="*/ 1961536 h 3126658"/>
              <a:gd name="connsiteX49" fmla="*/ 3318387 w 5899355"/>
              <a:gd name="connsiteY49" fmla="*/ 1991032 h 3126658"/>
              <a:gd name="connsiteX50" fmla="*/ 3362632 w 5899355"/>
              <a:gd name="connsiteY50" fmla="*/ 2005781 h 3126658"/>
              <a:gd name="connsiteX51" fmla="*/ 3451123 w 5899355"/>
              <a:gd name="connsiteY51" fmla="*/ 2064774 h 3126658"/>
              <a:gd name="connsiteX52" fmla="*/ 3569110 w 5899355"/>
              <a:gd name="connsiteY52" fmla="*/ 2123768 h 3126658"/>
              <a:gd name="connsiteX53" fmla="*/ 3657600 w 5899355"/>
              <a:gd name="connsiteY53" fmla="*/ 2153265 h 3126658"/>
              <a:gd name="connsiteX54" fmla="*/ 3701845 w 5899355"/>
              <a:gd name="connsiteY54" fmla="*/ 2168013 h 3126658"/>
              <a:gd name="connsiteX55" fmla="*/ 3746090 w 5899355"/>
              <a:gd name="connsiteY55" fmla="*/ 2197510 h 3126658"/>
              <a:gd name="connsiteX56" fmla="*/ 3805084 w 5899355"/>
              <a:gd name="connsiteY56" fmla="*/ 2241755 h 3126658"/>
              <a:gd name="connsiteX57" fmla="*/ 3849329 w 5899355"/>
              <a:gd name="connsiteY57" fmla="*/ 2256503 h 3126658"/>
              <a:gd name="connsiteX58" fmla="*/ 3893574 w 5899355"/>
              <a:gd name="connsiteY58" fmla="*/ 2286000 h 3126658"/>
              <a:gd name="connsiteX59" fmla="*/ 3937819 w 5899355"/>
              <a:gd name="connsiteY59" fmla="*/ 2330245 h 3126658"/>
              <a:gd name="connsiteX60" fmla="*/ 4041058 w 5899355"/>
              <a:gd name="connsiteY60" fmla="*/ 2374491 h 3126658"/>
              <a:gd name="connsiteX61" fmla="*/ 4085303 w 5899355"/>
              <a:gd name="connsiteY61" fmla="*/ 2403987 h 3126658"/>
              <a:gd name="connsiteX62" fmla="*/ 4129548 w 5899355"/>
              <a:gd name="connsiteY62" fmla="*/ 2418736 h 3126658"/>
              <a:gd name="connsiteX63" fmla="*/ 4218039 w 5899355"/>
              <a:gd name="connsiteY63" fmla="*/ 2477729 h 3126658"/>
              <a:gd name="connsiteX64" fmla="*/ 4306529 w 5899355"/>
              <a:gd name="connsiteY64" fmla="*/ 2507226 h 3126658"/>
              <a:gd name="connsiteX65" fmla="*/ 4350774 w 5899355"/>
              <a:gd name="connsiteY65" fmla="*/ 2521974 h 3126658"/>
              <a:gd name="connsiteX66" fmla="*/ 4395019 w 5899355"/>
              <a:gd name="connsiteY66" fmla="*/ 2551471 h 3126658"/>
              <a:gd name="connsiteX67" fmla="*/ 4498258 w 5899355"/>
              <a:gd name="connsiteY67" fmla="*/ 2580968 h 3126658"/>
              <a:gd name="connsiteX68" fmla="*/ 4601497 w 5899355"/>
              <a:gd name="connsiteY68" fmla="*/ 2639961 h 3126658"/>
              <a:gd name="connsiteX69" fmla="*/ 4645742 w 5899355"/>
              <a:gd name="connsiteY69" fmla="*/ 2654710 h 3126658"/>
              <a:gd name="connsiteX70" fmla="*/ 4763729 w 5899355"/>
              <a:gd name="connsiteY70" fmla="*/ 2698955 h 3126658"/>
              <a:gd name="connsiteX71" fmla="*/ 4881716 w 5899355"/>
              <a:gd name="connsiteY71" fmla="*/ 2757949 h 3126658"/>
              <a:gd name="connsiteX72" fmla="*/ 4999703 w 5899355"/>
              <a:gd name="connsiteY72" fmla="*/ 2787445 h 3126658"/>
              <a:gd name="connsiteX73" fmla="*/ 5088193 w 5899355"/>
              <a:gd name="connsiteY73" fmla="*/ 2831691 h 3126658"/>
              <a:gd name="connsiteX74" fmla="*/ 5147187 w 5899355"/>
              <a:gd name="connsiteY74" fmla="*/ 2861187 h 3126658"/>
              <a:gd name="connsiteX75" fmla="*/ 5265174 w 5899355"/>
              <a:gd name="connsiteY75" fmla="*/ 2890684 h 3126658"/>
              <a:gd name="connsiteX76" fmla="*/ 5324168 w 5899355"/>
              <a:gd name="connsiteY76" fmla="*/ 2920181 h 3126658"/>
              <a:gd name="connsiteX77" fmla="*/ 5427406 w 5899355"/>
              <a:gd name="connsiteY77" fmla="*/ 2949678 h 3126658"/>
              <a:gd name="connsiteX78" fmla="*/ 5530645 w 5899355"/>
              <a:gd name="connsiteY78" fmla="*/ 2993923 h 3126658"/>
              <a:gd name="connsiteX79" fmla="*/ 5619135 w 5899355"/>
              <a:gd name="connsiteY79" fmla="*/ 3023420 h 3126658"/>
              <a:gd name="connsiteX80" fmla="*/ 5663381 w 5899355"/>
              <a:gd name="connsiteY80" fmla="*/ 3038168 h 3126658"/>
              <a:gd name="connsiteX81" fmla="*/ 5707626 w 5899355"/>
              <a:gd name="connsiteY81" fmla="*/ 3052916 h 3126658"/>
              <a:gd name="connsiteX82" fmla="*/ 5751871 w 5899355"/>
              <a:gd name="connsiteY82" fmla="*/ 3082413 h 3126658"/>
              <a:gd name="connsiteX83" fmla="*/ 5855110 w 5899355"/>
              <a:gd name="connsiteY83" fmla="*/ 3111910 h 3126658"/>
              <a:gd name="connsiteX84" fmla="*/ 5899355 w 5899355"/>
              <a:gd name="connsiteY84" fmla="*/ 3126658 h 3126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99355" h="3126658">
                <a:moveTo>
                  <a:pt x="0" y="0"/>
                </a:moveTo>
                <a:cubicBezTo>
                  <a:pt x="9832" y="29497"/>
                  <a:pt x="12250" y="62620"/>
                  <a:pt x="29497" y="88491"/>
                </a:cubicBezTo>
                <a:cubicBezTo>
                  <a:pt x="43132" y="108943"/>
                  <a:pt x="69827" y="116739"/>
                  <a:pt x="88490" y="132736"/>
                </a:cubicBezTo>
                <a:cubicBezTo>
                  <a:pt x="104326" y="146310"/>
                  <a:pt x="116592" y="163773"/>
                  <a:pt x="132735" y="176981"/>
                </a:cubicBezTo>
                <a:cubicBezTo>
                  <a:pt x="170784" y="208112"/>
                  <a:pt x="211394" y="235974"/>
                  <a:pt x="250723" y="265471"/>
                </a:cubicBezTo>
                <a:cubicBezTo>
                  <a:pt x="270387" y="280219"/>
                  <a:pt x="292335" y="292335"/>
                  <a:pt x="309716" y="309716"/>
                </a:cubicBezTo>
                <a:cubicBezTo>
                  <a:pt x="324464" y="324464"/>
                  <a:pt x="340753" y="337818"/>
                  <a:pt x="353961" y="353961"/>
                </a:cubicBezTo>
                <a:cubicBezTo>
                  <a:pt x="385092" y="392010"/>
                  <a:pt x="403123" y="442452"/>
                  <a:pt x="442452" y="471949"/>
                </a:cubicBezTo>
                <a:cubicBezTo>
                  <a:pt x="462116" y="486697"/>
                  <a:pt x="480601" y="503166"/>
                  <a:pt x="501445" y="516194"/>
                </a:cubicBezTo>
                <a:cubicBezTo>
                  <a:pt x="543102" y="542230"/>
                  <a:pt x="561672" y="546102"/>
                  <a:pt x="604684" y="560439"/>
                </a:cubicBezTo>
                <a:cubicBezTo>
                  <a:pt x="761104" y="685574"/>
                  <a:pt x="604842" y="577361"/>
                  <a:pt x="737419" y="634181"/>
                </a:cubicBezTo>
                <a:cubicBezTo>
                  <a:pt x="753711" y="641164"/>
                  <a:pt x="766274" y="654884"/>
                  <a:pt x="781664" y="663678"/>
                </a:cubicBezTo>
                <a:cubicBezTo>
                  <a:pt x="920266" y="742878"/>
                  <a:pt x="758645" y="636701"/>
                  <a:pt x="899652" y="737420"/>
                </a:cubicBezTo>
                <a:cubicBezTo>
                  <a:pt x="914076" y="747723"/>
                  <a:pt x="927700" y="759717"/>
                  <a:pt x="943897" y="766916"/>
                </a:cubicBezTo>
                <a:cubicBezTo>
                  <a:pt x="972309" y="779544"/>
                  <a:pt x="1032387" y="796413"/>
                  <a:pt x="1032387" y="796413"/>
                </a:cubicBezTo>
                <a:cubicBezTo>
                  <a:pt x="1159183" y="880944"/>
                  <a:pt x="998760" y="779600"/>
                  <a:pt x="1120877" y="840658"/>
                </a:cubicBezTo>
                <a:cubicBezTo>
                  <a:pt x="1235238" y="897838"/>
                  <a:pt x="1098158" y="847834"/>
                  <a:pt x="1209368" y="884903"/>
                </a:cubicBezTo>
                <a:cubicBezTo>
                  <a:pt x="1253801" y="914525"/>
                  <a:pt x="1260216" y="921444"/>
                  <a:pt x="1312606" y="943897"/>
                </a:cubicBezTo>
                <a:cubicBezTo>
                  <a:pt x="1326895" y="950021"/>
                  <a:pt x="1342103" y="953729"/>
                  <a:pt x="1356852" y="958645"/>
                </a:cubicBezTo>
                <a:cubicBezTo>
                  <a:pt x="1371600" y="968477"/>
                  <a:pt x="1385243" y="980215"/>
                  <a:pt x="1401097" y="988142"/>
                </a:cubicBezTo>
                <a:cubicBezTo>
                  <a:pt x="1415002" y="995095"/>
                  <a:pt x="1431844" y="995178"/>
                  <a:pt x="1445342" y="1002891"/>
                </a:cubicBezTo>
                <a:cubicBezTo>
                  <a:pt x="1458033" y="1010143"/>
                  <a:pt x="1527497" y="1067847"/>
                  <a:pt x="1548581" y="1076632"/>
                </a:cubicBezTo>
                <a:cubicBezTo>
                  <a:pt x="1591632" y="1094570"/>
                  <a:pt x="1642510" y="1095008"/>
                  <a:pt x="1681316" y="1120878"/>
                </a:cubicBezTo>
                <a:cubicBezTo>
                  <a:pt x="1738496" y="1158997"/>
                  <a:pt x="1708746" y="1144769"/>
                  <a:pt x="1769806" y="1165123"/>
                </a:cubicBezTo>
                <a:cubicBezTo>
                  <a:pt x="1779638" y="1184787"/>
                  <a:pt x="1783757" y="1208570"/>
                  <a:pt x="1799303" y="1224116"/>
                </a:cubicBezTo>
                <a:cubicBezTo>
                  <a:pt x="1810296" y="1235109"/>
                  <a:pt x="1829958" y="1231315"/>
                  <a:pt x="1843548" y="1238865"/>
                </a:cubicBezTo>
                <a:cubicBezTo>
                  <a:pt x="1874538" y="1256081"/>
                  <a:pt x="1902542" y="1278194"/>
                  <a:pt x="1932039" y="1297858"/>
                </a:cubicBezTo>
                <a:cubicBezTo>
                  <a:pt x="1946787" y="1307690"/>
                  <a:pt x="1959468" y="1321750"/>
                  <a:pt x="1976284" y="1327355"/>
                </a:cubicBezTo>
                <a:lnTo>
                  <a:pt x="2020529" y="1342103"/>
                </a:lnTo>
                <a:cubicBezTo>
                  <a:pt x="2147320" y="1426631"/>
                  <a:pt x="1986906" y="1325292"/>
                  <a:pt x="2109019" y="1386349"/>
                </a:cubicBezTo>
                <a:cubicBezTo>
                  <a:pt x="2124873" y="1394276"/>
                  <a:pt x="2137410" y="1407918"/>
                  <a:pt x="2153264" y="1415845"/>
                </a:cubicBezTo>
                <a:cubicBezTo>
                  <a:pt x="2167169" y="1422798"/>
                  <a:pt x="2183605" y="1423641"/>
                  <a:pt x="2197510" y="1430594"/>
                </a:cubicBezTo>
                <a:cubicBezTo>
                  <a:pt x="2213364" y="1438521"/>
                  <a:pt x="2225901" y="1452164"/>
                  <a:pt x="2241755" y="1460091"/>
                </a:cubicBezTo>
                <a:cubicBezTo>
                  <a:pt x="2255660" y="1467043"/>
                  <a:pt x="2271711" y="1468715"/>
                  <a:pt x="2286000" y="1474839"/>
                </a:cubicBezTo>
                <a:cubicBezTo>
                  <a:pt x="2306208" y="1483500"/>
                  <a:pt x="2324580" y="1496171"/>
                  <a:pt x="2344993" y="1504336"/>
                </a:cubicBezTo>
                <a:cubicBezTo>
                  <a:pt x="2373862" y="1515883"/>
                  <a:pt x="2433484" y="1533832"/>
                  <a:pt x="2433484" y="1533832"/>
                </a:cubicBezTo>
                <a:cubicBezTo>
                  <a:pt x="2560275" y="1618360"/>
                  <a:pt x="2399861" y="1517021"/>
                  <a:pt x="2521974" y="1578078"/>
                </a:cubicBezTo>
                <a:cubicBezTo>
                  <a:pt x="2537828" y="1586005"/>
                  <a:pt x="2550365" y="1599647"/>
                  <a:pt x="2566219" y="1607574"/>
                </a:cubicBezTo>
                <a:cubicBezTo>
                  <a:pt x="2580124" y="1614526"/>
                  <a:pt x="2596559" y="1615370"/>
                  <a:pt x="2610464" y="1622323"/>
                </a:cubicBezTo>
                <a:cubicBezTo>
                  <a:pt x="2626318" y="1630250"/>
                  <a:pt x="2638512" y="1644621"/>
                  <a:pt x="2654710" y="1651820"/>
                </a:cubicBezTo>
                <a:cubicBezTo>
                  <a:pt x="2683122" y="1664448"/>
                  <a:pt x="2713703" y="1671484"/>
                  <a:pt x="2743200" y="1681316"/>
                </a:cubicBezTo>
                <a:cubicBezTo>
                  <a:pt x="2757948" y="1686232"/>
                  <a:pt x="2774510" y="1687442"/>
                  <a:pt x="2787445" y="1696065"/>
                </a:cubicBezTo>
                <a:lnTo>
                  <a:pt x="2875935" y="1755058"/>
                </a:lnTo>
                <a:cubicBezTo>
                  <a:pt x="2890684" y="1764890"/>
                  <a:pt x="2903365" y="1778950"/>
                  <a:pt x="2920181" y="1784555"/>
                </a:cubicBezTo>
                <a:lnTo>
                  <a:pt x="2964426" y="1799303"/>
                </a:lnTo>
                <a:cubicBezTo>
                  <a:pt x="3065851" y="1866920"/>
                  <a:pt x="3019284" y="1847087"/>
                  <a:pt x="3097161" y="1873045"/>
                </a:cubicBezTo>
                <a:cubicBezTo>
                  <a:pt x="3223950" y="1957572"/>
                  <a:pt x="3063538" y="1856235"/>
                  <a:pt x="3185652" y="1917291"/>
                </a:cubicBezTo>
                <a:cubicBezTo>
                  <a:pt x="3201506" y="1925218"/>
                  <a:pt x="3214043" y="1938860"/>
                  <a:pt x="3229897" y="1946787"/>
                </a:cubicBezTo>
                <a:cubicBezTo>
                  <a:pt x="3243802" y="1953739"/>
                  <a:pt x="3260237" y="1954584"/>
                  <a:pt x="3274142" y="1961536"/>
                </a:cubicBezTo>
                <a:cubicBezTo>
                  <a:pt x="3289996" y="1969463"/>
                  <a:pt x="3302533" y="1983105"/>
                  <a:pt x="3318387" y="1991032"/>
                </a:cubicBezTo>
                <a:cubicBezTo>
                  <a:pt x="3332292" y="1997984"/>
                  <a:pt x="3349042" y="1998231"/>
                  <a:pt x="3362632" y="2005781"/>
                </a:cubicBezTo>
                <a:cubicBezTo>
                  <a:pt x="3393622" y="2022997"/>
                  <a:pt x="3419415" y="2048920"/>
                  <a:pt x="3451123" y="2064774"/>
                </a:cubicBezTo>
                <a:cubicBezTo>
                  <a:pt x="3490452" y="2084439"/>
                  <a:pt x="3527395" y="2109863"/>
                  <a:pt x="3569110" y="2123768"/>
                </a:cubicBezTo>
                <a:lnTo>
                  <a:pt x="3657600" y="2153265"/>
                </a:lnTo>
                <a:lnTo>
                  <a:pt x="3701845" y="2168013"/>
                </a:lnTo>
                <a:cubicBezTo>
                  <a:pt x="3716593" y="2177845"/>
                  <a:pt x="3731666" y="2187207"/>
                  <a:pt x="3746090" y="2197510"/>
                </a:cubicBezTo>
                <a:cubicBezTo>
                  <a:pt x="3766092" y="2211797"/>
                  <a:pt x="3783742" y="2229560"/>
                  <a:pt x="3805084" y="2241755"/>
                </a:cubicBezTo>
                <a:cubicBezTo>
                  <a:pt x="3818582" y="2249468"/>
                  <a:pt x="3834581" y="2251587"/>
                  <a:pt x="3849329" y="2256503"/>
                </a:cubicBezTo>
                <a:cubicBezTo>
                  <a:pt x="3864077" y="2266335"/>
                  <a:pt x="3879957" y="2274652"/>
                  <a:pt x="3893574" y="2286000"/>
                </a:cubicBezTo>
                <a:cubicBezTo>
                  <a:pt x="3909597" y="2299353"/>
                  <a:pt x="3920847" y="2318122"/>
                  <a:pt x="3937819" y="2330245"/>
                </a:cubicBezTo>
                <a:cubicBezTo>
                  <a:pt x="4009422" y="2381390"/>
                  <a:pt x="3976872" y="2342398"/>
                  <a:pt x="4041058" y="2374491"/>
                </a:cubicBezTo>
                <a:cubicBezTo>
                  <a:pt x="4056912" y="2382418"/>
                  <a:pt x="4069449" y="2396060"/>
                  <a:pt x="4085303" y="2403987"/>
                </a:cubicBezTo>
                <a:cubicBezTo>
                  <a:pt x="4099208" y="2410939"/>
                  <a:pt x="4115958" y="2411186"/>
                  <a:pt x="4129548" y="2418736"/>
                </a:cubicBezTo>
                <a:cubicBezTo>
                  <a:pt x="4160538" y="2435952"/>
                  <a:pt x="4184407" y="2466518"/>
                  <a:pt x="4218039" y="2477729"/>
                </a:cubicBezTo>
                <a:lnTo>
                  <a:pt x="4306529" y="2507226"/>
                </a:lnTo>
                <a:lnTo>
                  <a:pt x="4350774" y="2521974"/>
                </a:lnTo>
                <a:cubicBezTo>
                  <a:pt x="4365522" y="2531806"/>
                  <a:pt x="4379165" y="2543544"/>
                  <a:pt x="4395019" y="2551471"/>
                </a:cubicBezTo>
                <a:cubicBezTo>
                  <a:pt x="4416181" y="2562052"/>
                  <a:pt x="4479350" y="2576241"/>
                  <a:pt x="4498258" y="2580968"/>
                </a:cubicBezTo>
                <a:cubicBezTo>
                  <a:pt x="4542697" y="2610594"/>
                  <a:pt x="4549098" y="2617504"/>
                  <a:pt x="4601497" y="2639961"/>
                </a:cubicBezTo>
                <a:cubicBezTo>
                  <a:pt x="4615786" y="2646085"/>
                  <a:pt x="4631453" y="2648586"/>
                  <a:pt x="4645742" y="2654710"/>
                </a:cubicBezTo>
                <a:cubicBezTo>
                  <a:pt x="4753709" y="2700983"/>
                  <a:pt x="4654968" y="2671766"/>
                  <a:pt x="4763729" y="2698955"/>
                </a:cubicBezTo>
                <a:cubicBezTo>
                  <a:pt x="4826401" y="2736558"/>
                  <a:pt x="4823509" y="2742075"/>
                  <a:pt x="4881716" y="2757949"/>
                </a:cubicBezTo>
                <a:cubicBezTo>
                  <a:pt x="4920827" y="2768616"/>
                  <a:pt x="4999703" y="2787445"/>
                  <a:pt x="4999703" y="2787445"/>
                </a:cubicBezTo>
                <a:cubicBezTo>
                  <a:pt x="5084725" y="2844127"/>
                  <a:pt x="5002714" y="2795057"/>
                  <a:pt x="5088193" y="2831691"/>
                </a:cubicBezTo>
                <a:cubicBezTo>
                  <a:pt x="5108401" y="2840352"/>
                  <a:pt x="5126330" y="2854235"/>
                  <a:pt x="5147187" y="2861187"/>
                </a:cubicBezTo>
                <a:cubicBezTo>
                  <a:pt x="5185646" y="2874007"/>
                  <a:pt x="5265174" y="2890684"/>
                  <a:pt x="5265174" y="2890684"/>
                </a:cubicBezTo>
                <a:cubicBezTo>
                  <a:pt x="5284839" y="2900516"/>
                  <a:pt x="5303582" y="2912461"/>
                  <a:pt x="5324168" y="2920181"/>
                </a:cubicBezTo>
                <a:cubicBezTo>
                  <a:pt x="5361986" y="2934363"/>
                  <a:pt x="5391740" y="2931845"/>
                  <a:pt x="5427406" y="2949678"/>
                </a:cubicBezTo>
                <a:cubicBezTo>
                  <a:pt x="5556096" y="3014022"/>
                  <a:pt x="5377178" y="2947882"/>
                  <a:pt x="5530645" y="2993923"/>
                </a:cubicBezTo>
                <a:cubicBezTo>
                  <a:pt x="5560426" y="3002857"/>
                  <a:pt x="5589638" y="3013588"/>
                  <a:pt x="5619135" y="3023420"/>
                </a:cubicBezTo>
                <a:lnTo>
                  <a:pt x="5663381" y="3038168"/>
                </a:lnTo>
                <a:lnTo>
                  <a:pt x="5707626" y="3052916"/>
                </a:lnTo>
                <a:cubicBezTo>
                  <a:pt x="5722374" y="3062748"/>
                  <a:pt x="5736017" y="3074486"/>
                  <a:pt x="5751871" y="3082413"/>
                </a:cubicBezTo>
                <a:cubicBezTo>
                  <a:pt x="5775441" y="3094198"/>
                  <a:pt x="5833064" y="3105611"/>
                  <a:pt x="5855110" y="3111910"/>
                </a:cubicBezTo>
                <a:cubicBezTo>
                  <a:pt x="5870058" y="3116181"/>
                  <a:pt x="5899355" y="3126658"/>
                  <a:pt x="5899355" y="3126658"/>
                </a:cubicBezTo>
              </a:path>
            </a:pathLst>
          </a:custGeom>
          <a:ln w="38100">
            <a:solidFill>
              <a:srgbClr val="CCE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олилиния 10"/>
          <p:cNvSpPr/>
          <p:nvPr/>
        </p:nvSpPr>
        <p:spPr>
          <a:xfrm>
            <a:off x="1714480" y="2714620"/>
            <a:ext cx="5899355" cy="3126658"/>
          </a:xfrm>
          <a:custGeom>
            <a:avLst/>
            <a:gdLst>
              <a:gd name="connsiteX0" fmla="*/ 0 w 5899355"/>
              <a:gd name="connsiteY0" fmla="*/ 0 h 3126658"/>
              <a:gd name="connsiteX1" fmla="*/ 29497 w 5899355"/>
              <a:gd name="connsiteY1" fmla="*/ 88491 h 3126658"/>
              <a:gd name="connsiteX2" fmla="*/ 88490 w 5899355"/>
              <a:gd name="connsiteY2" fmla="*/ 132736 h 3126658"/>
              <a:gd name="connsiteX3" fmla="*/ 132735 w 5899355"/>
              <a:gd name="connsiteY3" fmla="*/ 176981 h 3126658"/>
              <a:gd name="connsiteX4" fmla="*/ 250723 w 5899355"/>
              <a:gd name="connsiteY4" fmla="*/ 265471 h 3126658"/>
              <a:gd name="connsiteX5" fmla="*/ 309716 w 5899355"/>
              <a:gd name="connsiteY5" fmla="*/ 309716 h 3126658"/>
              <a:gd name="connsiteX6" fmla="*/ 353961 w 5899355"/>
              <a:gd name="connsiteY6" fmla="*/ 353961 h 3126658"/>
              <a:gd name="connsiteX7" fmla="*/ 442452 w 5899355"/>
              <a:gd name="connsiteY7" fmla="*/ 471949 h 3126658"/>
              <a:gd name="connsiteX8" fmla="*/ 501445 w 5899355"/>
              <a:gd name="connsiteY8" fmla="*/ 516194 h 3126658"/>
              <a:gd name="connsiteX9" fmla="*/ 604684 w 5899355"/>
              <a:gd name="connsiteY9" fmla="*/ 560439 h 3126658"/>
              <a:gd name="connsiteX10" fmla="*/ 737419 w 5899355"/>
              <a:gd name="connsiteY10" fmla="*/ 634181 h 3126658"/>
              <a:gd name="connsiteX11" fmla="*/ 781664 w 5899355"/>
              <a:gd name="connsiteY11" fmla="*/ 663678 h 3126658"/>
              <a:gd name="connsiteX12" fmla="*/ 899652 w 5899355"/>
              <a:gd name="connsiteY12" fmla="*/ 737420 h 3126658"/>
              <a:gd name="connsiteX13" fmla="*/ 943897 w 5899355"/>
              <a:gd name="connsiteY13" fmla="*/ 766916 h 3126658"/>
              <a:gd name="connsiteX14" fmla="*/ 1032387 w 5899355"/>
              <a:gd name="connsiteY14" fmla="*/ 796413 h 3126658"/>
              <a:gd name="connsiteX15" fmla="*/ 1120877 w 5899355"/>
              <a:gd name="connsiteY15" fmla="*/ 840658 h 3126658"/>
              <a:gd name="connsiteX16" fmla="*/ 1209368 w 5899355"/>
              <a:gd name="connsiteY16" fmla="*/ 884903 h 3126658"/>
              <a:gd name="connsiteX17" fmla="*/ 1312606 w 5899355"/>
              <a:gd name="connsiteY17" fmla="*/ 943897 h 3126658"/>
              <a:gd name="connsiteX18" fmla="*/ 1356852 w 5899355"/>
              <a:gd name="connsiteY18" fmla="*/ 958645 h 3126658"/>
              <a:gd name="connsiteX19" fmla="*/ 1401097 w 5899355"/>
              <a:gd name="connsiteY19" fmla="*/ 988142 h 3126658"/>
              <a:gd name="connsiteX20" fmla="*/ 1445342 w 5899355"/>
              <a:gd name="connsiteY20" fmla="*/ 1002891 h 3126658"/>
              <a:gd name="connsiteX21" fmla="*/ 1548581 w 5899355"/>
              <a:gd name="connsiteY21" fmla="*/ 1076632 h 3126658"/>
              <a:gd name="connsiteX22" fmla="*/ 1681316 w 5899355"/>
              <a:gd name="connsiteY22" fmla="*/ 1120878 h 3126658"/>
              <a:gd name="connsiteX23" fmla="*/ 1769806 w 5899355"/>
              <a:gd name="connsiteY23" fmla="*/ 1165123 h 3126658"/>
              <a:gd name="connsiteX24" fmla="*/ 1799303 w 5899355"/>
              <a:gd name="connsiteY24" fmla="*/ 1224116 h 3126658"/>
              <a:gd name="connsiteX25" fmla="*/ 1843548 w 5899355"/>
              <a:gd name="connsiteY25" fmla="*/ 1238865 h 3126658"/>
              <a:gd name="connsiteX26" fmla="*/ 1932039 w 5899355"/>
              <a:gd name="connsiteY26" fmla="*/ 1297858 h 3126658"/>
              <a:gd name="connsiteX27" fmla="*/ 1976284 w 5899355"/>
              <a:gd name="connsiteY27" fmla="*/ 1327355 h 3126658"/>
              <a:gd name="connsiteX28" fmla="*/ 2020529 w 5899355"/>
              <a:gd name="connsiteY28" fmla="*/ 1342103 h 3126658"/>
              <a:gd name="connsiteX29" fmla="*/ 2109019 w 5899355"/>
              <a:gd name="connsiteY29" fmla="*/ 1386349 h 3126658"/>
              <a:gd name="connsiteX30" fmla="*/ 2153264 w 5899355"/>
              <a:gd name="connsiteY30" fmla="*/ 1415845 h 3126658"/>
              <a:gd name="connsiteX31" fmla="*/ 2197510 w 5899355"/>
              <a:gd name="connsiteY31" fmla="*/ 1430594 h 3126658"/>
              <a:gd name="connsiteX32" fmla="*/ 2241755 w 5899355"/>
              <a:gd name="connsiteY32" fmla="*/ 1460091 h 3126658"/>
              <a:gd name="connsiteX33" fmla="*/ 2286000 w 5899355"/>
              <a:gd name="connsiteY33" fmla="*/ 1474839 h 3126658"/>
              <a:gd name="connsiteX34" fmla="*/ 2344993 w 5899355"/>
              <a:gd name="connsiteY34" fmla="*/ 1504336 h 3126658"/>
              <a:gd name="connsiteX35" fmla="*/ 2433484 w 5899355"/>
              <a:gd name="connsiteY35" fmla="*/ 1533832 h 3126658"/>
              <a:gd name="connsiteX36" fmla="*/ 2521974 w 5899355"/>
              <a:gd name="connsiteY36" fmla="*/ 1578078 h 3126658"/>
              <a:gd name="connsiteX37" fmla="*/ 2566219 w 5899355"/>
              <a:gd name="connsiteY37" fmla="*/ 1607574 h 3126658"/>
              <a:gd name="connsiteX38" fmla="*/ 2610464 w 5899355"/>
              <a:gd name="connsiteY38" fmla="*/ 1622323 h 3126658"/>
              <a:gd name="connsiteX39" fmla="*/ 2654710 w 5899355"/>
              <a:gd name="connsiteY39" fmla="*/ 1651820 h 3126658"/>
              <a:gd name="connsiteX40" fmla="*/ 2743200 w 5899355"/>
              <a:gd name="connsiteY40" fmla="*/ 1681316 h 3126658"/>
              <a:gd name="connsiteX41" fmla="*/ 2787445 w 5899355"/>
              <a:gd name="connsiteY41" fmla="*/ 1696065 h 3126658"/>
              <a:gd name="connsiteX42" fmla="*/ 2875935 w 5899355"/>
              <a:gd name="connsiteY42" fmla="*/ 1755058 h 3126658"/>
              <a:gd name="connsiteX43" fmla="*/ 2920181 w 5899355"/>
              <a:gd name="connsiteY43" fmla="*/ 1784555 h 3126658"/>
              <a:gd name="connsiteX44" fmla="*/ 2964426 w 5899355"/>
              <a:gd name="connsiteY44" fmla="*/ 1799303 h 3126658"/>
              <a:gd name="connsiteX45" fmla="*/ 3097161 w 5899355"/>
              <a:gd name="connsiteY45" fmla="*/ 1873045 h 3126658"/>
              <a:gd name="connsiteX46" fmla="*/ 3185652 w 5899355"/>
              <a:gd name="connsiteY46" fmla="*/ 1917291 h 3126658"/>
              <a:gd name="connsiteX47" fmla="*/ 3229897 w 5899355"/>
              <a:gd name="connsiteY47" fmla="*/ 1946787 h 3126658"/>
              <a:gd name="connsiteX48" fmla="*/ 3274142 w 5899355"/>
              <a:gd name="connsiteY48" fmla="*/ 1961536 h 3126658"/>
              <a:gd name="connsiteX49" fmla="*/ 3318387 w 5899355"/>
              <a:gd name="connsiteY49" fmla="*/ 1991032 h 3126658"/>
              <a:gd name="connsiteX50" fmla="*/ 3362632 w 5899355"/>
              <a:gd name="connsiteY50" fmla="*/ 2005781 h 3126658"/>
              <a:gd name="connsiteX51" fmla="*/ 3451123 w 5899355"/>
              <a:gd name="connsiteY51" fmla="*/ 2064774 h 3126658"/>
              <a:gd name="connsiteX52" fmla="*/ 3569110 w 5899355"/>
              <a:gd name="connsiteY52" fmla="*/ 2123768 h 3126658"/>
              <a:gd name="connsiteX53" fmla="*/ 3657600 w 5899355"/>
              <a:gd name="connsiteY53" fmla="*/ 2153265 h 3126658"/>
              <a:gd name="connsiteX54" fmla="*/ 3701845 w 5899355"/>
              <a:gd name="connsiteY54" fmla="*/ 2168013 h 3126658"/>
              <a:gd name="connsiteX55" fmla="*/ 3746090 w 5899355"/>
              <a:gd name="connsiteY55" fmla="*/ 2197510 h 3126658"/>
              <a:gd name="connsiteX56" fmla="*/ 3805084 w 5899355"/>
              <a:gd name="connsiteY56" fmla="*/ 2241755 h 3126658"/>
              <a:gd name="connsiteX57" fmla="*/ 3849329 w 5899355"/>
              <a:gd name="connsiteY57" fmla="*/ 2256503 h 3126658"/>
              <a:gd name="connsiteX58" fmla="*/ 3893574 w 5899355"/>
              <a:gd name="connsiteY58" fmla="*/ 2286000 h 3126658"/>
              <a:gd name="connsiteX59" fmla="*/ 3937819 w 5899355"/>
              <a:gd name="connsiteY59" fmla="*/ 2330245 h 3126658"/>
              <a:gd name="connsiteX60" fmla="*/ 4041058 w 5899355"/>
              <a:gd name="connsiteY60" fmla="*/ 2374491 h 3126658"/>
              <a:gd name="connsiteX61" fmla="*/ 4085303 w 5899355"/>
              <a:gd name="connsiteY61" fmla="*/ 2403987 h 3126658"/>
              <a:gd name="connsiteX62" fmla="*/ 4129548 w 5899355"/>
              <a:gd name="connsiteY62" fmla="*/ 2418736 h 3126658"/>
              <a:gd name="connsiteX63" fmla="*/ 4218039 w 5899355"/>
              <a:gd name="connsiteY63" fmla="*/ 2477729 h 3126658"/>
              <a:gd name="connsiteX64" fmla="*/ 4306529 w 5899355"/>
              <a:gd name="connsiteY64" fmla="*/ 2507226 h 3126658"/>
              <a:gd name="connsiteX65" fmla="*/ 4350774 w 5899355"/>
              <a:gd name="connsiteY65" fmla="*/ 2521974 h 3126658"/>
              <a:gd name="connsiteX66" fmla="*/ 4395019 w 5899355"/>
              <a:gd name="connsiteY66" fmla="*/ 2551471 h 3126658"/>
              <a:gd name="connsiteX67" fmla="*/ 4498258 w 5899355"/>
              <a:gd name="connsiteY67" fmla="*/ 2580968 h 3126658"/>
              <a:gd name="connsiteX68" fmla="*/ 4601497 w 5899355"/>
              <a:gd name="connsiteY68" fmla="*/ 2639961 h 3126658"/>
              <a:gd name="connsiteX69" fmla="*/ 4645742 w 5899355"/>
              <a:gd name="connsiteY69" fmla="*/ 2654710 h 3126658"/>
              <a:gd name="connsiteX70" fmla="*/ 4763729 w 5899355"/>
              <a:gd name="connsiteY70" fmla="*/ 2698955 h 3126658"/>
              <a:gd name="connsiteX71" fmla="*/ 4881716 w 5899355"/>
              <a:gd name="connsiteY71" fmla="*/ 2757949 h 3126658"/>
              <a:gd name="connsiteX72" fmla="*/ 4999703 w 5899355"/>
              <a:gd name="connsiteY72" fmla="*/ 2787445 h 3126658"/>
              <a:gd name="connsiteX73" fmla="*/ 5088193 w 5899355"/>
              <a:gd name="connsiteY73" fmla="*/ 2831691 h 3126658"/>
              <a:gd name="connsiteX74" fmla="*/ 5147187 w 5899355"/>
              <a:gd name="connsiteY74" fmla="*/ 2861187 h 3126658"/>
              <a:gd name="connsiteX75" fmla="*/ 5265174 w 5899355"/>
              <a:gd name="connsiteY75" fmla="*/ 2890684 h 3126658"/>
              <a:gd name="connsiteX76" fmla="*/ 5324168 w 5899355"/>
              <a:gd name="connsiteY76" fmla="*/ 2920181 h 3126658"/>
              <a:gd name="connsiteX77" fmla="*/ 5427406 w 5899355"/>
              <a:gd name="connsiteY77" fmla="*/ 2949678 h 3126658"/>
              <a:gd name="connsiteX78" fmla="*/ 5530645 w 5899355"/>
              <a:gd name="connsiteY78" fmla="*/ 2993923 h 3126658"/>
              <a:gd name="connsiteX79" fmla="*/ 5619135 w 5899355"/>
              <a:gd name="connsiteY79" fmla="*/ 3023420 h 3126658"/>
              <a:gd name="connsiteX80" fmla="*/ 5663381 w 5899355"/>
              <a:gd name="connsiteY80" fmla="*/ 3038168 h 3126658"/>
              <a:gd name="connsiteX81" fmla="*/ 5707626 w 5899355"/>
              <a:gd name="connsiteY81" fmla="*/ 3052916 h 3126658"/>
              <a:gd name="connsiteX82" fmla="*/ 5751871 w 5899355"/>
              <a:gd name="connsiteY82" fmla="*/ 3082413 h 3126658"/>
              <a:gd name="connsiteX83" fmla="*/ 5855110 w 5899355"/>
              <a:gd name="connsiteY83" fmla="*/ 3111910 h 3126658"/>
              <a:gd name="connsiteX84" fmla="*/ 5899355 w 5899355"/>
              <a:gd name="connsiteY84" fmla="*/ 3126658 h 3126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99355" h="3126658">
                <a:moveTo>
                  <a:pt x="0" y="0"/>
                </a:moveTo>
                <a:cubicBezTo>
                  <a:pt x="9832" y="29497"/>
                  <a:pt x="12250" y="62620"/>
                  <a:pt x="29497" y="88491"/>
                </a:cubicBezTo>
                <a:cubicBezTo>
                  <a:pt x="43132" y="108943"/>
                  <a:pt x="69827" y="116739"/>
                  <a:pt x="88490" y="132736"/>
                </a:cubicBezTo>
                <a:cubicBezTo>
                  <a:pt x="104326" y="146310"/>
                  <a:pt x="116592" y="163773"/>
                  <a:pt x="132735" y="176981"/>
                </a:cubicBezTo>
                <a:cubicBezTo>
                  <a:pt x="170784" y="208112"/>
                  <a:pt x="211394" y="235974"/>
                  <a:pt x="250723" y="265471"/>
                </a:cubicBezTo>
                <a:cubicBezTo>
                  <a:pt x="270387" y="280219"/>
                  <a:pt x="292335" y="292335"/>
                  <a:pt x="309716" y="309716"/>
                </a:cubicBezTo>
                <a:cubicBezTo>
                  <a:pt x="324464" y="324464"/>
                  <a:pt x="340753" y="337818"/>
                  <a:pt x="353961" y="353961"/>
                </a:cubicBezTo>
                <a:cubicBezTo>
                  <a:pt x="385092" y="392010"/>
                  <a:pt x="403123" y="442452"/>
                  <a:pt x="442452" y="471949"/>
                </a:cubicBezTo>
                <a:cubicBezTo>
                  <a:pt x="462116" y="486697"/>
                  <a:pt x="480601" y="503166"/>
                  <a:pt x="501445" y="516194"/>
                </a:cubicBezTo>
                <a:cubicBezTo>
                  <a:pt x="543102" y="542230"/>
                  <a:pt x="561672" y="546102"/>
                  <a:pt x="604684" y="560439"/>
                </a:cubicBezTo>
                <a:cubicBezTo>
                  <a:pt x="761104" y="685574"/>
                  <a:pt x="604842" y="577361"/>
                  <a:pt x="737419" y="634181"/>
                </a:cubicBezTo>
                <a:cubicBezTo>
                  <a:pt x="753711" y="641164"/>
                  <a:pt x="766274" y="654884"/>
                  <a:pt x="781664" y="663678"/>
                </a:cubicBezTo>
                <a:cubicBezTo>
                  <a:pt x="920266" y="742878"/>
                  <a:pt x="758645" y="636701"/>
                  <a:pt x="899652" y="737420"/>
                </a:cubicBezTo>
                <a:cubicBezTo>
                  <a:pt x="914076" y="747723"/>
                  <a:pt x="927700" y="759717"/>
                  <a:pt x="943897" y="766916"/>
                </a:cubicBezTo>
                <a:cubicBezTo>
                  <a:pt x="972309" y="779544"/>
                  <a:pt x="1032387" y="796413"/>
                  <a:pt x="1032387" y="796413"/>
                </a:cubicBezTo>
                <a:cubicBezTo>
                  <a:pt x="1159183" y="880944"/>
                  <a:pt x="998760" y="779600"/>
                  <a:pt x="1120877" y="840658"/>
                </a:cubicBezTo>
                <a:cubicBezTo>
                  <a:pt x="1235238" y="897838"/>
                  <a:pt x="1098158" y="847834"/>
                  <a:pt x="1209368" y="884903"/>
                </a:cubicBezTo>
                <a:cubicBezTo>
                  <a:pt x="1253801" y="914525"/>
                  <a:pt x="1260216" y="921444"/>
                  <a:pt x="1312606" y="943897"/>
                </a:cubicBezTo>
                <a:cubicBezTo>
                  <a:pt x="1326895" y="950021"/>
                  <a:pt x="1342103" y="953729"/>
                  <a:pt x="1356852" y="958645"/>
                </a:cubicBezTo>
                <a:cubicBezTo>
                  <a:pt x="1371600" y="968477"/>
                  <a:pt x="1385243" y="980215"/>
                  <a:pt x="1401097" y="988142"/>
                </a:cubicBezTo>
                <a:cubicBezTo>
                  <a:pt x="1415002" y="995095"/>
                  <a:pt x="1431844" y="995178"/>
                  <a:pt x="1445342" y="1002891"/>
                </a:cubicBezTo>
                <a:cubicBezTo>
                  <a:pt x="1458033" y="1010143"/>
                  <a:pt x="1527497" y="1067847"/>
                  <a:pt x="1548581" y="1076632"/>
                </a:cubicBezTo>
                <a:cubicBezTo>
                  <a:pt x="1591632" y="1094570"/>
                  <a:pt x="1642510" y="1095008"/>
                  <a:pt x="1681316" y="1120878"/>
                </a:cubicBezTo>
                <a:cubicBezTo>
                  <a:pt x="1738496" y="1158997"/>
                  <a:pt x="1708746" y="1144769"/>
                  <a:pt x="1769806" y="1165123"/>
                </a:cubicBezTo>
                <a:cubicBezTo>
                  <a:pt x="1779638" y="1184787"/>
                  <a:pt x="1783757" y="1208570"/>
                  <a:pt x="1799303" y="1224116"/>
                </a:cubicBezTo>
                <a:cubicBezTo>
                  <a:pt x="1810296" y="1235109"/>
                  <a:pt x="1829958" y="1231315"/>
                  <a:pt x="1843548" y="1238865"/>
                </a:cubicBezTo>
                <a:cubicBezTo>
                  <a:pt x="1874538" y="1256081"/>
                  <a:pt x="1902542" y="1278194"/>
                  <a:pt x="1932039" y="1297858"/>
                </a:cubicBezTo>
                <a:cubicBezTo>
                  <a:pt x="1946787" y="1307690"/>
                  <a:pt x="1959468" y="1321750"/>
                  <a:pt x="1976284" y="1327355"/>
                </a:cubicBezTo>
                <a:lnTo>
                  <a:pt x="2020529" y="1342103"/>
                </a:lnTo>
                <a:cubicBezTo>
                  <a:pt x="2147320" y="1426631"/>
                  <a:pt x="1986906" y="1325292"/>
                  <a:pt x="2109019" y="1386349"/>
                </a:cubicBezTo>
                <a:cubicBezTo>
                  <a:pt x="2124873" y="1394276"/>
                  <a:pt x="2137410" y="1407918"/>
                  <a:pt x="2153264" y="1415845"/>
                </a:cubicBezTo>
                <a:cubicBezTo>
                  <a:pt x="2167169" y="1422798"/>
                  <a:pt x="2183605" y="1423641"/>
                  <a:pt x="2197510" y="1430594"/>
                </a:cubicBezTo>
                <a:cubicBezTo>
                  <a:pt x="2213364" y="1438521"/>
                  <a:pt x="2225901" y="1452164"/>
                  <a:pt x="2241755" y="1460091"/>
                </a:cubicBezTo>
                <a:cubicBezTo>
                  <a:pt x="2255660" y="1467043"/>
                  <a:pt x="2271711" y="1468715"/>
                  <a:pt x="2286000" y="1474839"/>
                </a:cubicBezTo>
                <a:cubicBezTo>
                  <a:pt x="2306208" y="1483500"/>
                  <a:pt x="2324580" y="1496171"/>
                  <a:pt x="2344993" y="1504336"/>
                </a:cubicBezTo>
                <a:cubicBezTo>
                  <a:pt x="2373862" y="1515883"/>
                  <a:pt x="2433484" y="1533832"/>
                  <a:pt x="2433484" y="1533832"/>
                </a:cubicBezTo>
                <a:cubicBezTo>
                  <a:pt x="2560275" y="1618360"/>
                  <a:pt x="2399861" y="1517021"/>
                  <a:pt x="2521974" y="1578078"/>
                </a:cubicBezTo>
                <a:cubicBezTo>
                  <a:pt x="2537828" y="1586005"/>
                  <a:pt x="2550365" y="1599647"/>
                  <a:pt x="2566219" y="1607574"/>
                </a:cubicBezTo>
                <a:cubicBezTo>
                  <a:pt x="2580124" y="1614526"/>
                  <a:pt x="2596559" y="1615370"/>
                  <a:pt x="2610464" y="1622323"/>
                </a:cubicBezTo>
                <a:cubicBezTo>
                  <a:pt x="2626318" y="1630250"/>
                  <a:pt x="2638512" y="1644621"/>
                  <a:pt x="2654710" y="1651820"/>
                </a:cubicBezTo>
                <a:cubicBezTo>
                  <a:pt x="2683122" y="1664448"/>
                  <a:pt x="2713703" y="1671484"/>
                  <a:pt x="2743200" y="1681316"/>
                </a:cubicBezTo>
                <a:cubicBezTo>
                  <a:pt x="2757948" y="1686232"/>
                  <a:pt x="2774510" y="1687442"/>
                  <a:pt x="2787445" y="1696065"/>
                </a:cubicBezTo>
                <a:lnTo>
                  <a:pt x="2875935" y="1755058"/>
                </a:lnTo>
                <a:cubicBezTo>
                  <a:pt x="2890684" y="1764890"/>
                  <a:pt x="2903365" y="1778950"/>
                  <a:pt x="2920181" y="1784555"/>
                </a:cubicBezTo>
                <a:lnTo>
                  <a:pt x="2964426" y="1799303"/>
                </a:lnTo>
                <a:cubicBezTo>
                  <a:pt x="3065851" y="1866920"/>
                  <a:pt x="3019284" y="1847087"/>
                  <a:pt x="3097161" y="1873045"/>
                </a:cubicBezTo>
                <a:cubicBezTo>
                  <a:pt x="3223950" y="1957572"/>
                  <a:pt x="3063538" y="1856235"/>
                  <a:pt x="3185652" y="1917291"/>
                </a:cubicBezTo>
                <a:cubicBezTo>
                  <a:pt x="3201506" y="1925218"/>
                  <a:pt x="3214043" y="1938860"/>
                  <a:pt x="3229897" y="1946787"/>
                </a:cubicBezTo>
                <a:cubicBezTo>
                  <a:pt x="3243802" y="1953739"/>
                  <a:pt x="3260237" y="1954584"/>
                  <a:pt x="3274142" y="1961536"/>
                </a:cubicBezTo>
                <a:cubicBezTo>
                  <a:pt x="3289996" y="1969463"/>
                  <a:pt x="3302533" y="1983105"/>
                  <a:pt x="3318387" y="1991032"/>
                </a:cubicBezTo>
                <a:cubicBezTo>
                  <a:pt x="3332292" y="1997984"/>
                  <a:pt x="3349042" y="1998231"/>
                  <a:pt x="3362632" y="2005781"/>
                </a:cubicBezTo>
                <a:cubicBezTo>
                  <a:pt x="3393622" y="2022997"/>
                  <a:pt x="3419415" y="2048920"/>
                  <a:pt x="3451123" y="2064774"/>
                </a:cubicBezTo>
                <a:cubicBezTo>
                  <a:pt x="3490452" y="2084439"/>
                  <a:pt x="3527395" y="2109863"/>
                  <a:pt x="3569110" y="2123768"/>
                </a:cubicBezTo>
                <a:lnTo>
                  <a:pt x="3657600" y="2153265"/>
                </a:lnTo>
                <a:lnTo>
                  <a:pt x="3701845" y="2168013"/>
                </a:lnTo>
                <a:cubicBezTo>
                  <a:pt x="3716593" y="2177845"/>
                  <a:pt x="3731666" y="2187207"/>
                  <a:pt x="3746090" y="2197510"/>
                </a:cubicBezTo>
                <a:cubicBezTo>
                  <a:pt x="3766092" y="2211797"/>
                  <a:pt x="3783742" y="2229560"/>
                  <a:pt x="3805084" y="2241755"/>
                </a:cubicBezTo>
                <a:cubicBezTo>
                  <a:pt x="3818582" y="2249468"/>
                  <a:pt x="3834581" y="2251587"/>
                  <a:pt x="3849329" y="2256503"/>
                </a:cubicBezTo>
                <a:cubicBezTo>
                  <a:pt x="3864077" y="2266335"/>
                  <a:pt x="3879957" y="2274652"/>
                  <a:pt x="3893574" y="2286000"/>
                </a:cubicBezTo>
                <a:cubicBezTo>
                  <a:pt x="3909597" y="2299353"/>
                  <a:pt x="3920847" y="2318122"/>
                  <a:pt x="3937819" y="2330245"/>
                </a:cubicBezTo>
                <a:cubicBezTo>
                  <a:pt x="4009422" y="2381390"/>
                  <a:pt x="3976872" y="2342398"/>
                  <a:pt x="4041058" y="2374491"/>
                </a:cubicBezTo>
                <a:cubicBezTo>
                  <a:pt x="4056912" y="2382418"/>
                  <a:pt x="4069449" y="2396060"/>
                  <a:pt x="4085303" y="2403987"/>
                </a:cubicBezTo>
                <a:cubicBezTo>
                  <a:pt x="4099208" y="2410939"/>
                  <a:pt x="4115958" y="2411186"/>
                  <a:pt x="4129548" y="2418736"/>
                </a:cubicBezTo>
                <a:cubicBezTo>
                  <a:pt x="4160538" y="2435952"/>
                  <a:pt x="4184407" y="2466518"/>
                  <a:pt x="4218039" y="2477729"/>
                </a:cubicBezTo>
                <a:lnTo>
                  <a:pt x="4306529" y="2507226"/>
                </a:lnTo>
                <a:lnTo>
                  <a:pt x="4350774" y="2521974"/>
                </a:lnTo>
                <a:cubicBezTo>
                  <a:pt x="4365522" y="2531806"/>
                  <a:pt x="4379165" y="2543544"/>
                  <a:pt x="4395019" y="2551471"/>
                </a:cubicBezTo>
                <a:cubicBezTo>
                  <a:pt x="4416181" y="2562052"/>
                  <a:pt x="4479350" y="2576241"/>
                  <a:pt x="4498258" y="2580968"/>
                </a:cubicBezTo>
                <a:cubicBezTo>
                  <a:pt x="4542697" y="2610594"/>
                  <a:pt x="4549098" y="2617504"/>
                  <a:pt x="4601497" y="2639961"/>
                </a:cubicBezTo>
                <a:cubicBezTo>
                  <a:pt x="4615786" y="2646085"/>
                  <a:pt x="4631453" y="2648586"/>
                  <a:pt x="4645742" y="2654710"/>
                </a:cubicBezTo>
                <a:cubicBezTo>
                  <a:pt x="4753709" y="2700983"/>
                  <a:pt x="4654968" y="2671766"/>
                  <a:pt x="4763729" y="2698955"/>
                </a:cubicBezTo>
                <a:cubicBezTo>
                  <a:pt x="4826401" y="2736558"/>
                  <a:pt x="4823509" y="2742075"/>
                  <a:pt x="4881716" y="2757949"/>
                </a:cubicBezTo>
                <a:cubicBezTo>
                  <a:pt x="4920827" y="2768616"/>
                  <a:pt x="4999703" y="2787445"/>
                  <a:pt x="4999703" y="2787445"/>
                </a:cubicBezTo>
                <a:cubicBezTo>
                  <a:pt x="5084725" y="2844127"/>
                  <a:pt x="5002714" y="2795057"/>
                  <a:pt x="5088193" y="2831691"/>
                </a:cubicBezTo>
                <a:cubicBezTo>
                  <a:pt x="5108401" y="2840352"/>
                  <a:pt x="5126330" y="2854235"/>
                  <a:pt x="5147187" y="2861187"/>
                </a:cubicBezTo>
                <a:cubicBezTo>
                  <a:pt x="5185646" y="2874007"/>
                  <a:pt x="5265174" y="2890684"/>
                  <a:pt x="5265174" y="2890684"/>
                </a:cubicBezTo>
                <a:cubicBezTo>
                  <a:pt x="5284839" y="2900516"/>
                  <a:pt x="5303582" y="2912461"/>
                  <a:pt x="5324168" y="2920181"/>
                </a:cubicBezTo>
                <a:cubicBezTo>
                  <a:pt x="5361986" y="2934363"/>
                  <a:pt x="5391740" y="2931845"/>
                  <a:pt x="5427406" y="2949678"/>
                </a:cubicBezTo>
                <a:cubicBezTo>
                  <a:pt x="5556096" y="3014022"/>
                  <a:pt x="5377178" y="2947882"/>
                  <a:pt x="5530645" y="2993923"/>
                </a:cubicBezTo>
                <a:cubicBezTo>
                  <a:pt x="5560426" y="3002857"/>
                  <a:pt x="5589638" y="3013588"/>
                  <a:pt x="5619135" y="3023420"/>
                </a:cubicBezTo>
                <a:lnTo>
                  <a:pt x="5663381" y="3038168"/>
                </a:lnTo>
                <a:lnTo>
                  <a:pt x="5707626" y="3052916"/>
                </a:lnTo>
                <a:cubicBezTo>
                  <a:pt x="5722374" y="3062748"/>
                  <a:pt x="5736017" y="3074486"/>
                  <a:pt x="5751871" y="3082413"/>
                </a:cubicBezTo>
                <a:cubicBezTo>
                  <a:pt x="5775441" y="3094198"/>
                  <a:pt x="5833064" y="3105611"/>
                  <a:pt x="5855110" y="3111910"/>
                </a:cubicBezTo>
                <a:cubicBezTo>
                  <a:pt x="5870058" y="3116181"/>
                  <a:pt x="5899355" y="3126658"/>
                  <a:pt x="5899355" y="3126658"/>
                </a:cubicBezTo>
              </a:path>
            </a:pathLst>
          </a:custGeom>
          <a:ln w="38100">
            <a:solidFill>
              <a:srgbClr val="CCE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143108" y="2786058"/>
            <a:ext cx="5143536" cy="2357454"/>
          </a:xfrm>
          <a:prstGeom prst="line">
            <a:avLst/>
          </a:prstGeom>
          <a:ln w="762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28098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24-конечная звезда 12"/>
          <p:cNvSpPr/>
          <p:nvPr/>
        </p:nvSpPr>
        <p:spPr>
          <a:xfrm>
            <a:off x="8215338" y="5572140"/>
            <a:ext cx="357190" cy="357190"/>
          </a:xfrm>
          <a:prstGeom prst="star24">
            <a:avLst/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24-конечная звезда 13"/>
          <p:cNvSpPr/>
          <p:nvPr/>
        </p:nvSpPr>
        <p:spPr>
          <a:xfrm>
            <a:off x="5643570" y="2214554"/>
            <a:ext cx="357190" cy="357190"/>
          </a:xfrm>
          <a:prstGeom prst="star24">
            <a:avLst/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24-конечная звезда 14"/>
          <p:cNvSpPr/>
          <p:nvPr/>
        </p:nvSpPr>
        <p:spPr>
          <a:xfrm>
            <a:off x="7715272" y="1714488"/>
            <a:ext cx="357190" cy="357190"/>
          </a:xfrm>
          <a:prstGeom prst="star24">
            <a:avLst/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24-конечная звезда 15"/>
          <p:cNvSpPr/>
          <p:nvPr/>
        </p:nvSpPr>
        <p:spPr>
          <a:xfrm>
            <a:off x="4286248" y="1714488"/>
            <a:ext cx="357190" cy="357190"/>
          </a:xfrm>
          <a:prstGeom prst="star24">
            <a:avLst/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4-конечная звезда 16"/>
          <p:cNvSpPr/>
          <p:nvPr/>
        </p:nvSpPr>
        <p:spPr>
          <a:xfrm>
            <a:off x="1643042" y="4643446"/>
            <a:ext cx="357190" cy="500066"/>
          </a:xfrm>
          <a:prstGeom prst="star4">
            <a:avLst/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24-конечная звезда 17"/>
          <p:cNvSpPr/>
          <p:nvPr/>
        </p:nvSpPr>
        <p:spPr>
          <a:xfrm>
            <a:off x="4357686" y="5572140"/>
            <a:ext cx="357190" cy="357190"/>
          </a:xfrm>
          <a:prstGeom prst="star24">
            <a:avLst/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24-конечная звезда 18"/>
          <p:cNvSpPr/>
          <p:nvPr/>
        </p:nvSpPr>
        <p:spPr>
          <a:xfrm>
            <a:off x="7858148" y="3643314"/>
            <a:ext cx="357190" cy="357190"/>
          </a:xfrm>
          <a:prstGeom prst="star24">
            <a:avLst/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24-конечная звезда 19"/>
          <p:cNvSpPr/>
          <p:nvPr/>
        </p:nvSpPr>
        <p:spPr>
          <a:xfrm>
            <a:off x="1214414" y="5357826"/>
            <a:ext cx="357190" cy="357190"/>
          </a:xfrm>
          <a:prstGeom prst="star24">
            <a:avLst/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4-конечная звезда 20"/>
          <p:cNvSpPr/>
          <p:nvPr/>
        </p:nvSpPr>
        <p:spPr>
          <a:xfrm>
            <a:off x="857224" y="4214818"/>
            <a:ext cx="357190" cy="500066"/>
          </a:xfrm>
          <a:prstGeom prst="star4">
            <a:avLst/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4-конечная звезда 21"/>
          <p:cNvSpPr/>
          <p:nvPr/>
        </p:nvSpPr>
        <p:spPr>
          <a:xfrm>
            <a:off x="4786314" y="1000108"/>
            <a:ext cx="357190" cy="500066"/>
          </a:xfrm>
          <a:prstGeom prst="star4">
            <a:avLst/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4-конечная звезда 22"/>
          <p:cNvSpPr/>
          <p:nvPr/>
        </p:nvSpPr>
        <p:spPr>
          <a:xfrm>
            <a:off x="1357290" y="3214686"/>
            <a:ext cx="357190" cy="500066"/>
          </a:xfrm>
          <a:prstGeom prst="star4">
            <a:avLst/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4-конечная звезда 23"/>
          <p:cNvSpPr/>
          <p:nvPr/>
        </p:nvSpPr>
        <p:spPr>
          <a:xfrm>
            <a:off x="6643702" y="2857496"/>
            <a:ext cx="357190" cy="500066"/>
          </a:xfrm>
          <a:prstGeom prst="star4">
            <a:avLst/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4-конечная звезда 24"/>
          <p:cNvSpPr/>
          <p:nvPr/>
        </p:nvSpPr>
        <p:spPr>
          <a:xfrm>
            <a:off x="3214678" y="1928802"/>
            <a:ext cx="357190" cy="500066"/>
          </a:xfrm>
          <a:prstGeom prst="star4">
            <a:avLst/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4-конечная звезда 25"/>
          <p:cNvSpPr/>
          <p:nvPr/>
        </p:nvSpPr>
        <p:spPr>
          <a:xfrm>
            <a:off x="2557442" y="5557846"/>
            <a:ext cx="357190" cy="500066"/>
          </a:xfrm>
          <a:prstGeom prst="star4">
            <a:avLst/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4-конечная звезда 26"/>
          <p:cNvSpPr/>
          <p:nvPr/>
        </p:nvSpPr>
        <p:spPr>
          <a:xfrm>
            <a:off x="7572396" y="500042"/>
            <a:ext cx="357190" cy="500066"/>
          </a:xfrm>
          <a:prstGeom prst="star4">
            <a:avLst/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4-конечная звезда 27"/>
          <p:cNvSpPr/>
          <p:nvPr/>
        </p:nvSpPr>
        <p:spPr>
          <a:xfrm>
            <a:off x="6000760" y="3429000"/>
            <a:ext cx="357190" cy="500066"/>
          </a:xfrm>
          <a:prstGeom prst="star4">
            <a:avLst/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4-конечная звезда 28"/>
          <p:cNvSpPr/>
          <p:nvPr/>
        </p:nvSpPr>
        <p:spPr>
          <a:xfrm>
            <a:off x="3014642" y="6015046"/>
            <a:ext cx="357190" cy="500066"/>
          </a:xfrm>
          <a:prstGeom prst="star4">
            <a:avLst/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4-конечная звезда 29"/>
          <p:cNvSpPr/>
          <p:nvPr/>
        </p:nvSpPr>
        <p:spPr>
          <a:xfrm>
            <a:off x="7143768" y="2500306"/>
            <a:ext cx="357190" cy="500066"/>
          </a:xfrm>
          <a:prstGeom prst="star4">
            <a:avLst/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4-конечная звезда 30"/>
          <p:cNvSpPr/>
          <p:nvPr/>
        </p:nvSpPr>
        <p:spPr>
          <a:xfrm>
            <a:off x="8143900" y="4214818"/>
            <a:ext cx="357190" cy="500066"/>
          </a:xfrm>
          <a:prstGeom prst="star4">
            <a:avLst/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4-конечная звезда 31"/>
          <p:cNvSpPr/>
          <p:nvPr/>
        </p:nvSpPr>
        <p:spPr>
          <a:xfrm>
            <a:off x="3786182" y="3000372"/>
            <a:ext cx="357190" cy="500066"/>
          </a:xfrm>
          <a:prstGeom prst="star4">
            <a:avLst/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Picture 7" descr="Ёлка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71536" y="2714620"/>
            <a:ext cx="3382963" cy="3744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10555 L 0.68525 0.588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" y="2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40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40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7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642910" y="336699"/>
            <a:ext cx="70009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 anchor="ctr">
            <a:spAutoFit/>
          </a:bodyPr>
          <a:lstStyle/>
          <a:p>
            <a:pPr marL="457200" indent="-457200" algn="ctr">
              <a:defRPr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Означення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  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паралельних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прямих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</a:p>
        </p:txBody>
      </p:sp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1428728" y="3071810"/>
            <a:ext cx="6786610" cy="2428892"/>
            <a:chOff x="228600" y="2971800"/>
            <a:chExt cx="6870700" cy="1905000"/>
          </a:xfrm>
        </p:grpSpPr>
        <p:sp>
          <p:nvSpPr>
            <p:cNvPr id="4" name="Freeform 4"/>
            <p:cNvSpPr>
              <a:spLocks/>
            </p:cNvSpPr>
            <p:nvPr/>
          </p:nvSpPr>
          <p:spPr bwMode="auto">
            <a:xfrm>
              <a:off x="228600" y="2998258"/>
              <a:ext cx="6870700" cy="1878542"/>
            </a:xfrm>
            <a:custGeom>
              <a:avLst/>
              <a:gdLst>
                <a:gd name="T0" fmla="*/ 0 w 4280"/>
                <a:gd name="T1" fmla="*/ 2147483647 h 1136"/>
                <a:gd name="T2" fmla="*/ 2147483647 w 4280"/>
                <a:gd name="T3" fmla="*/ 2147483647 h 1136"/>
                <a:gd name="T4" fmla="*/ 2147483647 w 4280"/>
                <a:gd name="T5" fmla="*/ 0 h 1136"/>
                <a:gd name="T6" fmla="*/ 2147483647 w 4280"/>
                <a:gd name="T7" fmla="*/ 2147483647 h 1136"/>
                <a:gd name="T8" fmla="*/ 2147483647 w 4280"/>
                <a:gd name="T9" fmla="*/ 2147483647 h 1136"/>
                <a:gd name="T10" fmla="*/ 2147483647 w 4280"/>
                <a:gd name="T11" fmla="*/ 2147483647 h 1136"/>
                <a:gd name="T12" fmla="*/ 2147483647 w 4280"/>
                <a:gd name="T13" fmla="*/ 2147483647 h 1136"/>
                <a:gd name="T14" fmla="*/ 2147483647 w 4280"/>
                <a:gd name="T15" fmla="*/ 2147483647 h 1136"/>
                <a:gd name="T16" fmla="*/ 2147483647 w 4280"/>
                <a:gd name="T17" fmla="*/ 2147483647 h 1136"/>
                <a:gd name="T18" fmla="*/ 2147483647 w 4280"/>
                <a:gd name="T19" fmla="*/ 2147483647 h 1136"/>
                <a:gd name="T20" fmla="*/ 2147483647 w 4280"/>
                <a:gd name="T21" fmla="*/ 2147483647 h 1136"/>
                <a:gd name="T22" fmla="*/ 2147483647 w 4280"/>
                <a:gd name="T23" fmla="*/ 2147483647 h 1136"/>
                <a:gd name="T24" fmla="*/ 2147483647 w 4280"/>
                <a:gd name="T25" fmla="*/ 2147483647 h 1136"/>
                <a:gd name="T26" fmla="*/ 2147483647 w 4280"/>
                <a:gd name="T27" fmla="*/ 2147483647 h 11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280"/>
                <a:gd name="T43" fmla="*/ 0 h 1136"/>
                <a:gd name="T44" fmla="*/ 4280 w 4280"/>
                <a:gd name="T45" fmla="*/ 1136 h 11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280" h="1136">
                  <a:moveTo>
                    <a:pt x="0" y="1088"/>
                  </a:moveTo>
                  <a:lnTo>
                    <a:pt x="904" y="80"/>
                  </a:lnTo>
                  <a:lnTo>
                    <a:pt x="4280" y="0"/>
                  </a:lnTo>
                  <a:lnTo>
                    <a:pt x="3432" y="1088"/>
                  </a:lnTo>
                  <a:lnTo>
                    <a:pt x="6" y="1091"/>
                  </a:lnTo>
                  <a:lnTo>
                    <a:pt x="6" y="1123"/>
                  </a:lnTo>
                  <a:lnTo>
                    <a:pt x="3448" y="1120"/>
                  </a:lnTo>
                  <a:lnTo>
                    <a:pt x="3448" y="1136"/>
                  </a:lnTo>
                  <a:lnTo>
                    <a:pt x="3464" y="1104"/>
                  </a:lnTo>
                  <a:lnTo>
                    <a:pt x="3448" y="1104"/>
                  </a:lnTo>
                  <a:lnTo>
                    <a:pt x="4264" y="48"/>
                  </a:lnTo>
                  <a:lnTo>
                    <a:pt x="3448" y="1088"/>
                  </a:lnTo>
                  <a:lnTo>
                    <a:pt x="6" y="1091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FF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5738002" y="2971800"/>
              <a:ext cx="1361298" cy="1881849"/>
            </a:xfrm>
            <a:custGeom>
              <a:avLst/>
              <a:gdLst>
                <a:gd name="T0" fmla="*/ 2147483647 w 848"/>
                <a:gd name="T1" fmla="*/ 0 h 1138"/>
                <a:gd name="T2" fmla="*/ 2147483647 w 848"/>
                <a:gd name="T3" fmla="*/ 2147483647 h 1138"/>
                <a:gd name="T4" fmla="*/ 2147483647 w 848"/>
                <a:gd name="T5" fmla="*/ 2147483647 h 1138"/>
                <a:gd name="T6" fmla="*/ 0 w 848"/>
                <a:gd name="T7" fmla="*/ 2147483647 h 1138"/>
                <a:gd name="T8" fmla="*/ 2147483647 w 848"/>
                <a:gd name="T9" fmla="*/ 0 h 1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8"/>
                <a:gd name="T16" fmla="*/ 0 h 1138"/>
                <a:gd name="T17" fmla="*/ 848 w 848"/>
                <a:gd name="T18" fmla="*/ 1138 h 1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8" h="1138">
                  <a:moveTo>
                    <a:pt x="848" y="0"/>
                  </a:moveTo>
                  <a:lnTo>
                    <a:pt x="848" y="64"/>
                  </a:lnTo>
                  <a:lnTo>
                    <a:pt x="12" y="1138"/>
                  </a:lnTo>
                  <a:lnTo>
                    <a:pt x="0" y="1090"/>
                  </a:lnTo>
                  <a:lnTo>
                    <a:pt x="848" y="0"/>
                  </a:lnTo>
                  <a:close/>
                </a:path>
              </a:pathLst>
            </a:custGeom>
            <a:solidFill>
              <a:srgbClr val="53B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228600" y="4766557"/>
              <a:ext cx="5529344" cy="99219"/>
            </a:xfrm>
            <a:custGeom>
              <a:avLst/>
              <a:gdLst>
                <a:gd name="T0" fmla="*/ 6 w 3444"/>
                <a:gd name="T1" fmla="*/ 22 h 59"/>
                <a:gd name="T2" fmla="*/ 3432 w 3444"/>
                <a:gd name="T3" fmla="*/ 5 h 59"/>
                <a:gd name="T4" fmla="*/ 3444 w 3444"/>
                <a:gd name="T5" fmla="*/ 53 h 59"/>
                <a:gd name="T6" fmla="*/ 0 w 3444"/>
                <a:gd name="T7" fmla="*/ 59 h 59"/>
                <a:gd name="T8" fmla="*/ 6 w 3444"/>
                <a:gd name="T9" fmla="*/ 2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44" h="59">
                  <a:moveTo>
                    <a:pt x="6" y="22"/>
                  </a:moveTo>
                  <a:cubicBezTo>
                    <a:pt x="2207" y="27"/>
                    <a:pt x="2859" y="0"/>
                    <a:pt x="3432" y="5"/>
                  </a:cubicBezTo>
                  <a:lnTo>
                    <a:pt x="3444" y="53"/>
                  </a:lnTo>
                  <a:lnTo>
                    <a:pt x="0" y="59"/>
                  </a:lnTo>
                  <a:lnTo>
                    <a:pt x="6" y="2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rgbClr val="0099FF"/>
                </a:gs>
                <a:gs pos="100000">
                  <a:schemeClr val="accent1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Freeform 7"/>
          <p:cNvSpPr>
            <a:spLocks/>
          </p:cNvSpPr>
          <p:nvPr/>
        </p:nvSpPr>
        <p:spPr bwMode="auto">
          <a:xfrm>
            <a:off x="3071802" y="4357694"/>
            <a:ext cx="3175000" cy="330200"/>
          </a:xfrm>
          <a:custGeom>
            <a:avLst/>
            <a:gdLst>
              <a:gd name="T0" fmla="*/ 2147483647 w 2816"/>
              <a:gd name="T1" fmla="*/ 2147483647 h 208"/>
              <a:gd name="T2" fmla="*/ 0 w 2816"/>
              <a:gd name="T3" fmla="*/ 0 h 208"/>
              <a:gd name="T4" fmla="*/ 0 60000 65536"/>
              <a:gd name="T5" fmla="*/ 0 60000 65536"/>
              <a:gd name="T6" fmla="*/ 0 w 2816"/>
              <a:gd name="T7" fmla="*/ 0 h 208"/>
              <a:gd name="T8" fmla="*/ 2816 w 2816"/>
              <a:gd name="T9" fmla="*/ 208 h 20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16" h="208">
                <a:moveTo>
                  <a:pt x="2816" y="208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00364" y="3571876"/>
            <a:ext cx="4778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a</a:t>
            </a:r>
            <a:endParaRPr lang="ru-RU" sz="44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715140" y="3071810"/>
            <a:ext cx="477838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b</a:t>
            </a:r>
            <a:endParaRPr lang="ru-RU" sz="44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" name="Freeform 12"/>
          <p:cNvSpPr>
            <a:spLocks/>
          </p:cNvSpPr>
          <p:nvPr/>
        </p:nvSpPr>
        <p:spPr bwMode="auto">
          <a:xfrm>
            <a:off x="4286248" y="3643314"/>
            <a:ext cx="2667000" cy="228600"/>
          </a:xfrm>
          <a:custGeom>
            <a:avLst/>
            <a:gdLst>
              <a:gd name="T0" fmla="*/ 2147483647 w 2848"/>
              <a:gd name="T1" fmla="*/ 2147483647 h 232"/>
              <a:gd name="T2" fmla="*/ 0 w 2848"/>
              <a:gd name="T3" fmla="*/ 0 h 232"/>
              <a:gd name="T4" fmla="*/ 0 60000 65536"/>
              <a:gd name="T5" fmla="*/ 0 60000 65536"/>
              <a:gd name="T6" fmla="*/ 0 w 2848"/>
              <a:gd name="T7" fmla="*/ 0 h 232"/>
              <a:gd name="T8" fmla="*/ 2848 w 2848"/>
              <a:gd name="T9" fmla="*/ 232 h 2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48" h="232">
                <a:moveTo>
                  <a:pt x="2848" y="232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714348" y="1357298"/>
            <a:ext cx="785814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Дві</a:t>
            </a:r>
            <a:r>
              <a:rPr lang="ru-RU" sz="24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прямі</a:t>
            </a:r>
            <a:r>
              <a:rPr lang="ru-RU" sz="24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ru-RU" sz="2400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що</a:t>
            </a:r>
            <a:r>
              <a:rPr lang="ru-RU" sz="24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лежать в </a:t>
            </a:r>
            <a:r>
              <a:rPr lang="ru-RU" sz="2400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одній</a:t>
            </a:r>
            <a:r>
              <a:rPr lang="ru-RU" sz="24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площині</a:t>
            </a:r>
            <a:r>
              <a:rPr lang="ru-RU" sz="24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й не </a:t>
            </a:r>
            <a:r>
              <a:rPr lang="ru-RU" sz="2400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перетинаються</a:t>
            </a:r>
            <a:r>
              <a:rPr lang="ru-RU" sz="24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називають</a:t>
            </a:r>
            <a:r>
              <a:rPr lang="ru-RU" sz="24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паралельними</a:t>
            </a:r>
            <a:r>
              <a:rPr lang="ru-RU" sz="24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71472" y="4429132"/>
            <a:ext cx="5257800" cy="1905000"/>
            <a:chOff x="336" y="2024"/>
            <a:chExt cx="4280" cy="1152"/>
          </a:xfrm>
          <a:solidFill>
            <a:srgbClr val="CCECFF"/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336" y="2040"/>
              <a:ext cx="4280" cy="1136"/>
            </a:xfrm>
            <a:custGeom>
              <a:avLst/>
              <a:gdLst>
                <a:gd name="T0" fmla="*/ 0 w 4280"/>
                <a:gd name="T1" fmla="*/ 1088 h 1136"/>
                <a:gd name="T2" fmla="*/ 904 w 4280"/>
                <a:gd name="T3" fmla="*/ 80 h 1136"/>
                <a:gd name="T4" fmla="*/ 4280 w 4280"/>
                <a:gd name="T5" fmla="*/ 0 h 1136"/>
                <a:gd name="T6" fmla="*/ 3432 w 4280"/>
                <a:gd name="T7" fmla="*/ 1088 h 1136"/>
                <a:gd name="T8" fmla="*/ 6 w 4280"/>
                <a:gd name="T9" fmla="*/ 1091 h 1136"/>
                <a:gd name="T10" fmla="*/ 6 w 4280"/>
                <a:gd name="T11" fmla="*/ 1123 h 1136"/>
                <a:gd name="T12" fmla="*/ 3448 w 4280"/>
                <a:gd name="T13" fmla="*/ 1120 h 1136"/>
                <a:gd name="T14" fmla="*/ 3448 w 4280"/>
                <a:gd name="T15" fmla="*/ 1136 h 1136"/>
                <a:gd name="T16" fmla="*/ 3464 w 4280"/>
                <a:gd name="T17" fmla="*/ 1104 h 1136"/>
                <a:gd name="T18" fmla="*/ 3448 w 4280"/>
                <a:gd name="T19" fmla="*/ 1104 h 1136"/>
                <a:gd name="T20" fmla="*/ 4264 w 4280"/>
                <a:gd name="T21" fmla="*/ 48 h 1136"/>
                <a:gd name="T22" fmla="*/ 4264 w 4280"/>
                <a:gd name="T23" fmla="*/ 48 h 1136"/>
                <a:gd name="T24" fmla="*/ 3448 w 4280"/>
                <a:gd name="T25" fmla="*/ 1088 h 1136"/>
                <a:gd name="T26" fmla="*/ 6 w 4280"/>
                <a:gd name="T27" fmla="*/ 1091 h 11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280"/>
                <a:gd name="T43" fmla="*/ 0 h 1136"/>
                <a:gd name="T44" fmla="*/ 4280 w 4280"/>
                <a:gd name="T45" fmla="*/ 1136 h 11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280" h="1136">
                  <a:moveTo>
                    <a:pt x="0" y="1088"/>
                  </a:moveTo>
                  <a:lnTo>
                    <a:pt x="904" y="80"/>
                  </a:lnTo>
                  <a:lnTo>
                    <a:pt x="4280" y="0"/>
                  </a:lnTo>
                  <a:lnTo>
                    <a:pt x="3432" y="1088"/>
                  </a:lnTo>
                  <a:lnTo>
                    <a:pt x="6" y="1091"/>
                  </a:lnTo>
                  <a:lnTo>
                    <a:pt x="6" y="1123"/>
                  </a:lnTo>
                  <a:lnTo>
                    <a:pt x="3448" y="1120"/>
                  </a:lnTo>
                  <a:lnTo>
                    <a:pt x="3448" y="1136"/>
                  </a:lnTo>
                  <a:lnTo>
                    <a:pt x="3464" y="1104"/>
                  </a:lnTo>
                  <a:lnTo>
                    <a:pt x="3448" y="1104"/>
                  </a:lnTo>
                  <a:lnTo>
                    <a:pt x="4264" y="48"/>
                  </a:lnTo>
                  <a:lnTo>
                    <a:pt x="3448" y="1088"/>
                  </a:lnTo>
                  <a:lnTo>
                    <a:pt x="6" y="1091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endParaRPr lang="uk-UA"/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3768" y="2024"/>
              <a:ext cx="848" cy="1138"/>
            </a:xfrm>
            <a:custGeom>
              <a:avLst/>
              <a:gdLst>
                <a:gd name="T0" fmla="*/ 848 w 848"/>
                <a:gd name="T1" fmla="*/ 0 h 1138"/>
                <a:gd name="T2" fmla="*/ 848 w 848"/>
                <a:gd name="T3" fmla="*/ 64 h 1138"/>
                <a:gd name="T4" fmla="*/ 12 w 848"/>
                <a:gd name="T5" fmla="*/ 1138 h 1138"/>
                <a:gd name="T6" fmla="*/ 0 w 848"/>
                <a:gd name="T7" fmla="*/ 1090 h 1138"/>
                <a:gd name="T8" fmla="*/ 848 w 848"/>
                <a:gd name="T9" fmla="*/ 0 h 1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8"/>
                <a:gd name="T16" fmla="*/ 0 h 1138"/>
                <a:gd name="T17" fmla="*/ 848 w 848"/>
                <a:gd name="T18" fmla="*/ 1138 h 1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8" h="1138">
                  <a:moveTo>
                    <a:pt x="848" y="0"/>
                  </a:moveTo>
                  <a:lnTo>
                    <a:pt x="848" y="64"/>
                  </a:lnTo>
                  <a:lnTo>
                    <a:pt x="12" y="1138"/>
                  </a:lnTo>
                  <a:lnTo>
                    <a:pt x="0" y="1090"/>
                  </a:lnTo>
                  <a:lnTo>
                    <a:pt x="84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endParaRPr lang="uk-UA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336" y="3109"/>
              <a:ext cx="3444" cy="59"/>
            </a:xfrm>
            <a:custGeom>
              <a:avLst/>
              <a:gdLst>
                <a:gd name="T0" fmla="*/ 6 w 3444"/>
                <a:gd name="T1" fmla="*/ 22 h 59"/>
                <a:gd name="T2" fmla="*/ 3432 w 3444"/>
                <a:gd name="T3" fmla="*/ 5 h 59"/>
                <a:gd name="T4" fmla="*/ 3444 w 3444"/>
                <a:gd name="T5" fmla="*/ 53 h 59"/>
                <a:gd name="T6" fmla="*/ 0 w 3444"/>
                <a:gd name="T7" fmla="*/ 59 h 59"/>
                <a:gd name="T8" fmla="*/ 6 w 3444"/>
                <a:gd name="T9" fmla="*/ 22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44"/>
                <a:gd name="T16" fmla="*/ 0 h 59"/>
                <a:gd name="T17" fmla="*/ 3444 w 3444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44" h="59">
                  <a:moveTo>
                    <a:pt x="6" y="22"/>
                  </a:moveTo>
                  <a:cubicBezTo>
                    <a:pt x="2207" y="27"/>
                    <a:pt x="2859" y="0"/>
                    <a:pt x="3432" y="5"/>
                  </a:cubicBezTo>
                  <a:lnTo>
                    <a:pt x="3444" y="53"/>
                  </a:lnTo>
                  <a:lnTo>
                    <a:pt x="0" y="59"/>
                  </a:lnTo>
                  <a:lnTo>
                    <a:pt x="6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7" name="Freeform 6"/>
          <p:cNvSpPr>
            <a:spLocks/>
          </p:cNvSpPr>
          <p:nvPr/>
        </p:nvSpPr>
        <p:spPr bwMode="auto">
          <a:xfrm>
            <a:off x="1000100" y="5572140"/>
            <a:ext cx="4038600" cy="307975"/>
          </a:xfrm>
          <a:custGeom>
            <a:avLst/>
            <a:gdLst>
              <a:gd name="T0" fmla="*/ 2147483647 w 2544"/>
              <a:gd name="T1" fmla="*/ 0 h 194"/>
              <a:gd name="T2" fmla="*/ 0 w 2544"/>
              <a:gd name="T3" fmla="*/ 2147483647 h 194"/>
              <a:gd name="T4" fmla="*/ 0 60000 65536"/>
              <a:gd name="T5" fmla="*/ 0 60000 65536"/>
              <a:gd name="T6" fmla="*/ 0 w 2544"/>
              <a:gd name="T7" fmla="*/ 0 h 194"/>
              <a:gd name="T8" fmla="*/ 2544 w 2544"/>
              <a:gd name="T9" fmla="*/ 194 h 1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44" h="194">
                <a:moveTo>
                  <a:pt x="2544" y="0"/>
                </a:moveTo>
                <a:lnTo>
                  <a:pt x="0" y="194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714876" y="4071942"/>
            <a:ext cx="4778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a</a:t>
            </a:r>
            <a:endParaRPr lang="ru-RU" sz="44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429124" y="5072074"/>
            <a:ext cx="4778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b</a:t>
            </a:r>
            <a:endParaRPr lang="ru-RU" sz="44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1643042" y="4714884"/>
            <a:ext cx="3860800" cy="314325"/>
          </a:xfrm>
          <a:custGeom>
            <a:avLst/>
            <a:gdLst>
              <a:gd name="T0" fmla="*/ 2147483647 w 2432"/>
              <a:gd name="T1" fmla="*/ 0 h 198"/>
              <a:gd name="T2" fmla="*/ 0 w 2432"/>
              <a:gd name="T3" fmla="*/ 2147483647 h 198"/>
              <a:gd name="T4" fmla="*/ 0 60000 65536"/>
              <a:gd name="T5" fmla="*/ 0 60000 65536"/>
              <a:gd name="T6" fmla="*/ 0 w 2432"/>
              <a:gd name="T7" fmla="*/ 0 h 198"/>
              <a:gd name="T8" fmla="*/ 2432 w 2432"/>
              <a:gd name="T9" fmla="*/ 198 h 19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32" h="198">
                <a:moveTo>
                  <a:pt x="2432" y="0"/>
                </a:moveTo>
                <a:lnTo>
                  <a:pt x="0" y="198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1" name="Freeform 12"/>
          <p:cNvSpPr>
            <a:spLocks/>
          </p:cNvSpPr>
          <p:nvPr/>
        </p:nvSpPr>
        <p:spPr bwMode="auto">
          <a:xfrm>
            <a:off x="1071538" y="3357562"/>
            <a:ext cx="4419600" cy="381000"/>
          </a:xfrm>
          <a:custGeom>
            <a:avLst/>
            <a:gdLst>
              <a:gd name="T0" fmla="*/ 2147483647 w 160"/>
              <a:gd name="T1" fmla="*/ 0 h 896"/>
              <a:gd name="T2" fmla="*/ 0 w 160"/>
              <a:gd name="T3" fmla="*/ 2147483647 h 896"/>
              <a:gd name="T4" fmla="*/ 0 60000 65536"/>
              <a:gd name="T5" fmla="*/ 0 60000 65536"/>
              <a:gd name="T6" fmla="*/ 0 w 160"/>
              <a:gd name="T7" fmla="*/ 0 h 896"/>
              <a:gd name="T8" fmla="*/ 160 w 160"/>
              <a:gd name="T9" fmla="*/ 896 h 89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0" h="896">
                <a:moveTo>
                  <a:pt x="160" y="0"/>
                </a:moveTo>
                <a:lnTo>
                  <a:pt x="0" y="896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1428728" y="2857496"/>
            <a:ext cx="4778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с</a:t>
            </a: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571472" y="571480"/>
            <a:ext cx="76438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    </a:t>
            </a:r>
            <a:r>
              <a:rPr lang="ru-RU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О</a:t>
            </a: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знака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паралельності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прямих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571472" y="1357298"/>
            <a:ext cx="792961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3200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Якщо</a:t>
            </a:r>
            <a:r>
              <a:rPr lang="ru-RU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дві</a:t>
            </a:r>
            <a:r>
              <a:rPr lang="ru-RU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прямі</a:t>
            </a:r>
            <a:r>
              <a:rPr lang="ru-RU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паралельні</a:t>
            </a:r>
            <a:r>
              <a:rPr lang="ru-RU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третій</a:t>
            </a:r>
            <a:r>
              <a:rPr lang="ru-RU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прямій</a:t>
            </a:r>
            <a:r>
              <a:rPr lang="ru-RU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, то вони </a:t>
            </a:r>
            <a:r>
              <a:rPr lang="ru-RU" sz="3200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паралельні</a:t>
            </a:r>
            <a:r>
              <a:rPr lang="ru-RU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між</a:t>
            </a:r>
            <a:r>
              <a:rPr lang="ru-RU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собою.</a:t>
            </a:r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5929322" y="3539681"/>
            <a:ext cx="3048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/>
            <a:r>
              <a:rPr lang="ru-RU" sz="2400" dirty="0">
                <a:solidFill>
                  <a:srgbClr val="FF0000"/>
                </a:solidFill>
                <a:latin typeface="Tahoma" pitchFamily="34" charset="0"/>
              </a:rPr>
              <a:t>  </a:t>
            </a:r>
            <a:r>
              <a:rPr lang="ru-RU" sz="2400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ahoma" pitchFamily="34" charset="0"/>
              </a:rPr>
              <a:t>якщо</a:t>
            </a:r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itchFamily="34" charset="0"/>
              </a:rPr>
              <a:t>a</a:t>
            </a:r>
            <a:r>
              <a:rPr lang="en-US" sz="3200" b="1" dirty="0" err="1" smtClean="0">
                <a:solidFill>
                  <a:srgbClr val="FF0000"/>
                </a:solidFill>
              </a:rPr>
              <a:t>II</a:t>
            </a:r>
            <a:r>
              <a:rPr lang="ru-RU" sz="2400" b="1" dirty="0">
                <a:solidFill>
                  <a:srgbClr val="FF0000"/>
                </a:solidFill>
                <a:latin typeface="Tahoma" pitchFamily="34" charset="0"/>
              </a:rPr>
              <a:t>с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</a:rPr>
              <a:t>, </a:t>
            </a:r>
            <a:r>
              <a:rPr lang="uk-UA" sz="2400" b="1" dirty="0" smtClean="0">
                <a:solidFill>
                  <a:srgbClr val="FF0000"/>
                </a:solidFill>
                <a:latin typeface="Tahoma" pitchFamily="34" charset="0"/>
              </a:rPr>
              <a:t> і </a:t>
            </a: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itchFamily="34" charset="0"/>
              </a:rPr>
              <a:t>b</a:t>
            </a:r>
            <a:r>
              <a:rPr lang="en-US" sz="3200" b="1" dirty="0" err="1">
                <a:solidFill>
                  <a:srgbClr val="FF0000"/>
                </a:solidFill>
              </a:rPr>
              <a:t>II</a:t>
            </a:r>
            <a:r>
              <a:rPr lang="ru-RU" sz="2400" b="1" dirty="0">
                <a:solidFill>
                  <a:srgbClr val="FF0000"/>
                </a:solidFill>
                <a:latin typeface="Tahoma" pitchFamily="34" charset="0"/>
              </a:rPr>
              <a:t>с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ahoma" pitchFamily="34" charset="0"/>
              </a:rPr>
              <a:t> </a:t>
            </a:r>
          </a:p>
        </p:txBody>
      </p:sp>
      <p:grpSp>
        <p:nvGrpSpPr>
          <p:cNvPr id="16" name="Group 28"/>
          <p:cNvGrpSpPr>
            <a:grpSpLocks/>
          </p:cNvGrpSpPr>
          <p:nvPr/>
        </p:nvGrpSpPr>
        <p:grpSpPr bwMode="auto">
          <a:xfrm>
            <a:off x="2214549" y="5144292"/>
            <a:ext cx="574676" cy="685800"/>
            <a:chOff x="2038" y="2304"/>
            <a:chExt cx="362" cy="432"/>
          </a:xfrm>
        </p:grpSpPr>
        <p:sp>
          <p:nvSpPr>
            <p:cNvPr id="17" name="Oval 26"/>
            <p:cNvSpPr>
              <a:spLocks noChangeArrowheads="1"/>
            </p:cNvSpPr>
            <p:nvPr/>
          </p:nvSpPr>
          <p:spPr bwMode="auto">
            <a:xfrm>
              <a:off x="2304" y="264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8" name="Text Box 27"/>
            <p:cNvSpPr txBox="1">
              <a:spLocks noChangeArrowheads="1"/>
            </p:cNvSpPr>
            <p:nvPr/>
          </p:nvSpPr>
          <p:spPr bwMode="auto">
            <a:xfrm>
              <a:off x="2038" y="2304"/>
              <a:ext cx="25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К</a:t>
              </a:r>
            </a:p>
          </p:txBody>
        </p:sp>
      </p:grpSp>
      <p:pic>
        <p:nvPicPr>
          <p:cNvPr id="19" name="Picture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857892"/>
            <a:ext cx="53022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34"/>
          <p:cNvSpPr txBox="1">
            <a:spLocks noChangeArrowheads="1"/>
          </p:cNvSpPr>
          <p:nvPr/>
        </p:nvSpPr>
        <p:spPr bwMode="auto">
          <a:xfrm>
            <a:off x="6019800" y="5143512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uk-UA" sz="2400" dirty="0" smtClean="0">
                <a:solidFill>
                  <a:srgbClr val="000066"/>
                </a:solidFill>
              </a:rPr>
              <a:t> </a:t>
            </a:r>
            <a:r>
              <a:rPr lang="uk-UA" sz="2400" b="1" dirty="0" smtClean="0">
                <a:solidFill>
                  <a:srgbClr val="FF0000"/>
                </a:solidFill>
              </a:rPr>
              <a:t>то     </a:t>
            </a:r>
            <a:r>
              <a:rPr lang="en-US" sz="2400" b="1" dirty="0" err="1" smtClean="0">
                <a:solidFill>
                  <a:srgbClr val="FF0000"/>
                </a:solidFill>
              </a:rPr>
              <a:t>a</a:t>
            </a:r>
            <a:r>
              <a:rPr lang="en-US" sz="3200" b="1" dirty="0" err="1" smtClean="0">
                <a:solidFill>
                  <a:srgbClr val="FF0000"/>
                </a:solidFill>
              </a:rPr>
              <a:t>II</a:t>
            </a:r>
            <a:r>
              <a:rPr lang="en-US" sz="2400" b="1" dirty="0" err="1" smtClean="0">
                <a:solidFill>
                  <a:srgbClr val="FF0000"/>
                </a:solidFill>
              </a:rPr>
              <a:t>b</a:t>
            </a:r>
            <a:r>
              <a:rPr lang="uk-UA" sz="2400" b="1" dirty="0" smtClean="0">
                <a:solidFill>
                  <a:srgbClr val="FF0000"/>
                </a:solidFill>
              </a:rPr>
              <a:t>  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214422"/>
            <a:ext cx="84296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>
                <a:solidFill>
                  <a:srgbClr val="7030A0"/>
                </a:solidFill>
                <a:latin typeface="Arial Black" pitchFamily="34" charset="0"/>
              </a:rPr>
              <a:t>Через будь-яку точку простору, яка не лежить на даній прямій, можна провести пряму, паралельну даній, і тільки одну.</a:t>
            </a:r>
            <a:endParaRPr lang="ru-RU" sz="2800" dirty="0">
              <a:solidFill>
                <a:srgbClr val="7030A0"/>
              </a:solidFill>
              <a:latin typeface="Arial Black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428728" y="3214686"/>
            <a:ext cx="4143404" cy="2428891"/>
            <a:chOff x="1142976" y="2500306"/>
            <a:chExt cx="2286016" cy="1499786"/>
          </a:xfrm>
          <a:solidFill>
            <a:srgbClr val="CCECFF"/>
          </a:solidFill>
        </p:grpSpPr>
        <p:sp>
          <p:nvSpPr>
            <p:cNvPr id="5" name="Прямоугольник 4"/>
            <p:cNvSpPr/>
            <p:nvPr/>
          </p:nvSpPr>
          <p:spPr>
            <a:xfrm>
              <a:off x="1142976" y="2500306"/>
              <a:ext cx="2286016" cy="142876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scene3d>
              <a:camera prst="isometricTopUp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64876" y="3630760"/>
              <a:ext cx="285752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α</a:t>
              </a:r>
              <a:endParaRPr lang="ru-RU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2285984" y="3786190"/>
            <a:ext cx="2643206" cy="1408805"/>
            <a:chOff x="1000100" y="2631040"/>
            <a:chExt cx="1571636" cy="857256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1000100" y="2631040"/>
              <a:ext cx="1571636" cy="857256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062016" y="2848390"/>
              <a:ext cx="285752" cy="224738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</a:rPr>
                <a:t>a</a:t>
              </a:r>
              <a:endParaRPr lang="ru-RU" b="1" i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82390" y="2891860"/>
              <a:ext cx="285752" cy="224738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uk-UA" b="1" i="1" dirty="0" smtClean="0">
                  <a:solidFill>
                    <a:srgbClr val="FF0000"/>
                  </a:solidFill>
                </a:rPr>
                <a:t>А</a:t>
              </a:r>
              <a:endParaRPr lang="ru-RU" b="1" i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2" name="Прямая соединительная линия 11"/>
          <p:cNvCxnSpPr/>
          <p:nvPr/>
        </p:nvCxnSpPr>
        <p:spPr>
          <a:xfrm flipV="1">
            <a:off x="1677058" y="3429000"/>
            <a:ext cx="2752066" cy="1494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3000364" y="4143380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hoto.ukrinform.ua/images/others/djplus/201202_mclass_0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214422"/>
            <a:ext cx="7286676" cy="5357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00034" y="285728"/>
            <a:ext cx="80724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solidFill>
                  <a:srgbClr val="7030A0"/>
                </a:solidFill>
                <a:latin typeface="Comic Sans MS" pitchFamily="66" charset="0"/>
              </a:rPr>
              <a:t>Паралельні лінії, що сходяться вдалині, чудово підкреслюють перспективу. Дорога на знімку відводить глядача в глибину кадру, додаючи композиції відчуття нескінченності.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105</TotalTime>
  <Words>120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Справедливость</vt:lpstr>
      <vt:lpstr>Паралельні  прямі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Паралельні  прямі</dc:title>
  <dc:creator>Admin</dc:creator>
  <cp:lastModifiedBy>Admin</cp:lastModifiedBy>
  <cp:revision>13</cp:revision>
  <dcterms:created xsi:type="dcterms:W3CDTF">2013-11-24T15:27:52Z</dcterms:created>
  <dcterms:modified xsi:type="dcterms:W3CDTF">2014-01-14T18:23:11Z</dcterms:modified>
</cp:coreProperties>
</file>