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0" r:id="rId12"/>
    <p:sldId id="271" r:id="rId13"/>
    <p:sldId id="267" r:id="rId14"/>
    <p:sldId id="268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51520"/>
          </a:xfrm>
        </p:spPr>
        <p:txBody>
          <a:bodyPr/>
          <a:lstStyle/>
          <a:p>
            <a:r>
              <a:rPr lang="ru-RU" dirty="0" smtClean="0"/>
              <a:t>Мао </a:t>
            </a:r>
            <a:r>
              <a:rPr lang="ru-RU" dirty="0" err="1" smtClean="0"/>
              <a:t>Цзедун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7" t="2420"/>
          <a:stretch/>
        </p:blipFill>
        <p:spPr>
          <a:xfrm>
            <a:off x="2339752" y="1484784"/>
            <a:ext cx="3960440" cy="5211797"/>
          </a:xfrm>
        </p:spPr>
      </p:pic>
    </p:spTree>
    <p:extLst>
      <p:ext uri="{BB962C8B-B14F-4D97-AF65-F5344CB8AC3E}">
        <p14:creationId xmlns:p14="http://schemas.microsoft.com/office/powerpoint/2010/main" val="2133485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79512"/>
          </a:xfrm>
        </p:spPr>
        <p:txBody>
          <a:bodyPr/>
          <a:lstStyle/>
          <a:p>
            <a:r>
              <a:rPr lang="ru-RU" b="1" dirty="0">
                <a:effectLst/>
              </a:rPr>
              <a:t>Великий </a:t>
            </a:r>
            <a:r>
              <a:rPr lang="ru-RU" b="1" dirty="0" err="1" smtClean="0">
                <a:effectLst/>
              </a:rPr>
              <a:t>похід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1125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/>
              <a:t>До 1934 р. </a:t>
            </a:r>
            <a:r>
              <a:rPr lang="ru-RU" dirty="0" err="1"/>
              <a:t>сили</a:t>
            </a:r>
            <a:r>
              <a:rPr lang="ru-RU" dirty="0"/>
              <a:t> Чан Кайши </a:t>
            </a:r>
            <a:r>
              <a:rPr lang="ru-RU" dirty="0" err="1"/>
              <a:t>оточують</a:t>
            </a:r>
            <a:r>
              <a:rPr lang="ru-RU" dirty="0"/>
              <a:t> </a:t>
            </a:r>
            <a:r>
              <a:rPr lang="ru-RU" dirty="0" err="1"/>
              <a:t>комуністичні</a:t>
            </a:r>
            <a:r>
              <a:rPr lang="ru-RU" dirty="0"/>
              <a:t> </a:t>
            </a:r>
            <a:r>
              <a:rPr lang="ru-RU" dirty="0" err="1"/>
              <a:t>райони</a:t>
            </a:r>
            <a:r>
              <a:rPr lang="ru-RU" dirty="0"/>
              <a:t> в </a:t>
            </a:r>
            <a:r>
              <a:rPr lang="ru-RU" dirty="0" err="1"/>
              <a:t>Цзянсі</a:t>
            </a:r>
            <a:r>
              <a:rPr lang="ru-RU" dirty="0"/>
              <a:t> і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готуватися</a:t>
            </a:r>
            <a:r>
              <a:rPr lang="ru-RU" dirty="0"/>
              <a:t> до </a:t>
            </a:r>
            <a:r>
              <a:rPr lang="ru-RU" dirty="0" err="1"/>
              <a:t>масованої</a:t>
            </a:r>
            <a:r>
              <a:rPr lang="ru-RU" dirty="0"/>
              <a:t> атаки. </a:t>
            </a:r>
            <a:r>
              <a:rPr lang="ru-RU" dirty="0" err="1"/>
              <a:t>Керівництво</a:t>
            </a:r>
            <a:r>
              <a:rPr lang="ru-RU" dirty="0"/>
              <a:t> КПК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відхід</a:t>
            </a:r>
            <a:r>
              <a:rPr lang="ru-RU" dirty="0"/>
              <a:t> з </a:t>
            </a:r>
            <a:r>
              <a:rPr lang="ru-RU" dirty="0" err="1"/>
              <a:t>даного</a:t>
            </a:r>
            <a:r>
              <a:rPr lang="ru-RU" dirty="0"/>
              <a:t> району. </a:t>
            </a:r>
            <a:r>
              <a:rPr lang="ru-RU" dirty="0" err="1"/>
              <a:t>Операція</a:t>
            </a:r>
            <a:r>
              <a:rPr lang="ru-RU" dirty="0"/>
              <a:t> з </a:t>
            </a:r>
            <a:r>
              <a:rPr lang="ru-RU" dirty="0" err="1"/>
              <a:t>прориву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рядів</a:t>
            </a:r>
            <a:r>
              <a:rPr lang="ru-RU" dirty="0"/>
              <a:t> </a:t>
            </a:r>
            <a:r>
              <a:rPr lang="ru-RU" dirty="0" err="1"/>
              <a:t>гоміндановських</a:t>
            </a:r>
            <a:r>
              <a:rPr lang="ru-RU" dirty="0"/>
              <a:t> </a:t>
            </a:r>
            <a:r>
              <a:rPr lang="ru-RU" dirty="0" err="1"/>
              <a:t>укріплень</a:t>
            </a:r>
            <a:r>
              <a:rPr lang="ru-RU" dirty="0"/>
              <a:t> </a:t>
            </a:r>
            <a:r>
              <a:rPr lang="ru-RU" dirty="0" err="1"/>
              <a:t>готується</a:t>
            </a:r>
            <a:r>
              <a:rPr lang="ru-RU" dirty="0"/>
              <a:t> і проводиться Чжоу </a:t>
            </a:r>
            <a:r>
              <a:rPr lang="ru-RU" dirty="0" err="1"/>
              <a:t>Енлаєм</a:t>
            </a:r>
            <a:r>
              <a:rPr lang="ru-RU" dirty="0"/>
              <a:t> — Мао в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знову</a:t>
            </a:r>
            <a:r>
              <a:rPr lang="ru-RU" dirty="0"/>
              <a:t> в </a:t>
            </a:r>
            <a:r>
              <a:rPr lang="ru-RU" dirty="0" err="1"/>
              <a:t>опалі</a:t>
            </a:r>
            <a:r>
              <a:rPr lang="ru-RU" dirty="0"/>
              <a:t>. </a:t>
            </a:r>
            <a:r>
              <a:rPr lang="ru-RU" dirty="0" err="1"/>
              <a:t>Чільні</a:t>
            </a:r>
            <a:r>
              <a:rPr lang="ru-RU" dirty="0"/>
              <a:t> </a:t>
            </a:r>
            <a:r>
              <a:rPr lang="ru-RU" dirty="0" err="1"/>
              <a:t>позиції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відсторонення</a:t>
            </a:r>
            <a:r>
              <a:rPr lang="ru-RU" dirty="0"/>
              <a:t> </a:t>
            </a:r>
            <a:r>
              <a:rPr lang="ru-RU" dirty="0" err="1"/>
              <a:t>Лі</a:t>
            </a:r>
            <a:r>
              <a:rPr lang="ru-RU" dirty="0"/>
              <a:t> </a:t>
            </a:r>
            <a:r>
              <a:rPr lang="ru-RU" dirty="0" err="1"/>
              <a:t>Лісаня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«28 </a:t>
            </a:r>
            <a:r>
              <a:rPr lang="ru-RU" dirty="0" err="1"/>
              <a:t>Більшовиків</a:t>
            </a:r>
            <a:r>
              <a:rPr lang="ru-RU" dirty="0"/>
              <a:t>» —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близьких</a:t>
            </a:r>
            <a:r>
              <a:rPr lang="ru-RU" dirty="0"/>
              <a:t> до </a:t>
            </a:r>
            <a:r>
              <a:rPr lang="ru-RU" dirty="0" err="1"/>
              <a:t>Комінтерну</a:t>
            </a:r>
            <a:r>
              <a:rPr lang="ru-RU" dirty="0"/>
              <a:t> і </a:t>
            </a:r>
            <a:r>
              <a:rPr lang="ru-RU" dirty="0" err="1"/>
              <a:t>Сталіна</a:t>
            </a:r>
            <a:r>
              <a:rPr lang="ru-RU" dirty="0"/>
              <a:t> 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функціонерів</a:t>
            </a:r>
            <a:r>
              <a:rPr lang="ru-RU" dirty="0"/>
              <a:t> на </a:t>
            </a:r>
            <a:r>
              <a:rPr lang="ru-RU" dirty="0" err="1"/>
              <a:t>чолі</a:t>
            </a:r>
            <a:r>
              <a:rPr lang="ru-RU" dirty="0"/>
              <a:t> з Ван </a:t>
            </a:r>
            <a:r>
              <a:rPr lang="ru-RU" dirty="0" err="1"/>
              <a:t>Міном</a:t>
            </a:r>
            <a:r>
              <a:rPr lang="ru-RU" dirty="0"/>
              <a:t>. З великими </a:t>
            </a:r>
            <a:r>
              <a:rPr lang="ru-RU" dirty="0" err="1"/>
              <a:t>втратами</a:t>
            </a:r>
            <a:r>
              <a:rPr lang="ru-RU" dirty="0"/>
              <a:t> </a:t>
            </a:r>
            <a:r>
              <a:rPr lang="ru-RU" dirty="0" err="1"/>
              <a:t>комуністам</a:t>
            </a:r>
            <a:r>
              <a:rPr lang="ru-RU" dirty="0"/>
              <a:t> </a:t>
            </a:r>
            <a:r>
              <a:rPr lang="ru-RU" dirty="0" err="1"/>
              <a:t>вдається</a:t>
            </a:r>
            <a:r>
              <a:rPr lang="ru-RU" dirty="0"/>
              <a:t> </a:t>
            </a:r>
            <a:r>
              <a:rPr lang="ru-RU" dirty="0" err="1"/>
              <a:t>прорватися</a:t>
            </a:r>
            <a:r>
              <a:rPr lang="ru-RU" dirty="0"/>
              <a:t> через заслони </a:t>
            </a:r>
            <a:r>
              <a:rPr lang="ru-RU" dirty="0" err="1"/>
              <a:t>націоналістів</a:t>
            </a:r>
            <a:r>
              <a:rPr lang="ru-RU" dirty="0"/>
              <a:t> і </a:t>
            </a:r>
            <a:r>
              <a:rPr lang="ru-RU" dirty="0" err="1"/>
              <a:t>піти</a:t>
            </a:r>
            <a:r>
              <a:rPr lang="ru-RU" dirty="0"/>
              <a:t> в </a:t>
            </a:r>
            <a:r>
              <a:rPr lang="ru-RU" dirty="0" err="1"/>
              <a:t>гірські</a:t>
            </a:r>
            <a:r>
              <a:rPr lang="ru-RU" dirty="0"/>
              <a:t> </a:t>
            </a:r>
            <a:r>
              <a:rPr lang="ru-RU" dirty="0" err="1"/>
              <a:t>райони</a:t>
            </a:r>
            <a:r>
              <a:rPr lang="ru-RU" dirty="0"/>
              <a:t> </a:t>
            </a:r>
            <a:r>
              <a:rPr lang="ru-RU" dirty="0" err="1"/>
              <a:t>Гуйчжоу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короткого </a:t>
            </a:r>
            <a:r>
              <a:rPr lang="ru-RU" dirty="0" err="1"/>
              <a:t>перепочинку</a:t>
            </a:r>
            <a:r>
              <a:rPr lang="ru-RU" dirty="0"/>
              <a:t> в </a:t>
            </a:r>
            <a:r>
              <a:rPr lang="ru-RU" dirty="0" err="1"/>
              <a:t>містечку</a:t>
            </a:r>
            <a:r>
              <a:rPr lang="ru-RU" dirty="0"/>
              <a:t> </a:t>
            </a:r>
            <a:r>
              <a:rPr lang="ru-RU" dirty="0" err="1"/>
              <a:t>Цзуньі</a:t>
            </a:r>
            <a:r>
              <a:rPr lang="ru-RU" dirty="0"/>
              <a:t> проходить легендарна </a:t>
            </a:r>
            <a:r>
              <a:rPr lang="ru-RU" dirty="0" err="1"/>
              <a:t>партійна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партією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прийняті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тези</a:t>
            </a:r>
            <a:r>
              <a:rPr lang="ru-RU" dirty="0"/>
              <a:t>, </a:t>
            </a:r>
            <a:r>
              <a:rPr lang="ru-RU" dirty="0" err="1"/>
              <a:t>представлені</a:t>
            </a:r>
            <a:r>
              <a:rPr lang="ru-RU" dirty="0"/>
              <a:t> Мао, сам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членом </a:t>
            </a:r>
            <a:r>
              <a:rPr lang="ru-RU" dirty="0" err="1"/>
              <a:t>політбюро</a:t>
            </a:r>
            <a:r>
              <a:rPr lang="ru-RU" dirty="0"/>
              <a:t>, а </a:t>
            </a:r>
            <a:r>
              <a:rPr lang="ru-RU" dirty="0" err="1"/>
              <a:t>група</a:t>
            </a:r>
            <a:r>
              <a:rPr lang="ru-RU" dirty="0"/>
              <a:t> «28 </a:t>
            </a:r>
            <a:r>
              <a:rPr lang="ru-RU" dirty="0" err="1"/>
              <a:t>більшовиків</a:t>
            </a:r>
            <a:r>
              <a:rPr lang="ru-RU" dirty="0"/>
              <a:t>»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відчутній</a:t>
            </a:r>
            <a:r>
              <a:rPr lang="ru-RU" dirty="0"/>
              <a:t> </a:t>
            </a:r>
            <a:r>
              <a:rPr lang="ru-RU" dirty="0" err="1"/>
              <a:t>критиці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9501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95536"/>
          </a:xfrm>
        </p:spPr>
        <p:txBody>
          <a:bodyPr/>
          <a:lstStyle/>
          <a:p>
            <a:r>
              <a:rPr lang="ru-RU" b="1" dirty="0" err="1">
                <a:effectLst/>
              </a:rPr>
              <a:t>Яньаньський</a:t>
            </a:r>
            <a:r>
              <a:rPr lang="ru-RU" b="1" dirty="0">
                <a:effectLst/>
              </a:rPr>
              <a:t> </a:t>
            </a:r>
            <a:r>
              <a:rPr lang="ru-RU" b="1" dirty="0" err="1" smtClean="0">
                <a:effectLst/>
              </a:rPr>
              <a:t>період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507288" cy="50691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/>
              <a:t>Через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початку Великого походу, в </a:t>
            </a:r>
            <a:r>
              <a:rPr lang="ru-RU" dirty="0" err="1"/>
              <a:t>жовтні</a:t>
            </a:r>
            <a:r>
              <a:rPr lang="ru-RU" dirty="0"/>
              <a:t> 1935 р. </a:t>
            </a:r>
            <a:r>
              <a:rPr lang="ru-RU" dirty="0" err="1"/>
              <a:t>Червона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комуністичного</a:t>
            </a:r>
            <a:r>
              <a:rPr lang="ru-RU" dirty="0"/>
              <a:t> району </a:t>
            </a:r>
            <a:r>
              <a:rPr lang="ru-RU" dirty="0" err="1"/>
              <a:t>Шеньсі-Ганьсу-Нінся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, за </a:t>
            </a:r>
            <a:r>
              <a:rPr lang="ru-RU" dirty="0" err="1"/>
              <a:t>назвою</a:t>
            </a:r>
            <a:r>
              <a:rPr lang="ru-RU" dirty="0"/>
              <a:t> </a:t>
            </a:r>
            <a:r>
              <a:rPr lang="ru-RU" dirty="0" err="1"/>
              <a:t>найбільшого</a:t>
            </a:r>
            <a:r>
              <a:rPr lang="ru-RU" dirty="0"/>
              <a:t> </a:t>
            </a:r>
            <a:r>
              <a:rPr lang="ru-RU" dirty="0" err="1"/>
              <a:t>міста,Яньань</a:t>
            </a:r>
            <a:r>
              <a:rPr lang="ru-RU" dirty="0"/>
              <a:t>),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вирішено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новим</a:t>
            </a:r>
            <a:r>
              <a:rPr lang="ru-RU" dirty="0"/>
              <a:t> форпостом </a:t>
            </a:r>
            <a:r>
              <a:rPr lang="ru-RU" dirty="0" err="1"/>
              <a:t>Комуністичної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. В </a:t>
            </a:r>
            <a:r>
              <a:rPr lang="ru-RU" dirty="0" err="1"/>
              <a:t>ході</a:t>
            </a:r>
            <a:r>
              <a:rPr lang="ru-RU" dirty="0"/>
              <a:t> Великого походу через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епідемії</a:t>
            </a:r>
            <a:r>
              <a:rPr lang="ru-RU" dirty="0"/>
              <a:t>, </a:t>
            </a:r>
            <a:r>
              <a:rPr lang="ru-RU" dirty="0" err="1"/>
              <a:t>нещасні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в горах і болотах, а </a:t>
            </a:r>
            <a:r>
              <a:rPr lang="ru-RU" dirty="0" err="1"/>
              <a:t>також</a:t>
            </a:r>
            <a:r>
              <a:rPr lang="ru-RU" dirty="0"/>
              <a:t> через дезертирство </a:t>
            </a:r>
            <a:r>
              <a:rPr lang="ru-RU" dirty="0" err="1"/>
              <a:t>комуністи</a:t>
            </a:r>
            <a:r>
              <a:rPr lang="ru-RU" dirty="0"/>
              <a:t> </a:t>
            </a:r>
            <a:r>
              <a:rPr lang="ru-RU" dirty="0" err="1"/>
              <a:t>втратили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90% з того складу, </a:t>
            </a:r>
            <a:r>
              <a:rPr lang="ru-RU" dirty="0" err="1"/>
              <a:t>що</a:t>
            </a:r>
            <a:r>
              <a:rPr lang="ru-RU" dirty="0"/>
              <a:t> покинув </a:t>
            </a:r>
            <a:r>
              <a:rPr lang="ru-RU" dirty="0" err="1"/>
              <a:t>Цзянсі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вдається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. На той час головною метою </a:t>
            </a:r>
            <a:r>
              <a:rPr lang="ru-RU" dirty="0" err="1"/>
              <a:t>партії</a:t>
            </a:r>
            <a:r>
              <a:rPr lang="ru-RU" dirty="0"/>
              <a:t> стала </a:t>
            </a:r>
            <a:r>
              <a:rPr lang="ru-RU" dirty="0" err="1"/>
              <a:t>вважатися</a:t>
            </a:r>
            <a:r>
              <a:rPr lang="ru-RU" dirty="0"/>
              <a:t> </a:t>
            </a:r>
            <a:r>
              <a:rPr lang="ru-RU" dirty="0" err="1"/>
              <a:t>боротьба</a:t>
            </a:r>
            <a:r>
              <a:rPr lang="ru-RU" dirty="0"/>
              <a:t> з </a:t>
            </a:r>
            <a:r>
              <a:rPr lang="ru-RU" dirty="0" err="1"/>
              <a:t>Японією</a:t>
            </a:r>
            <a:r>
              <a:rPr lang="ru-RU" dirty="0"/>
              <a:t>, яка поводиться все </a:t>
            </a:r>
            <a:r>
              <a:rPr lang="ru-RU" dirty="0" err="1"/>
              <a:t>агресивніше</a:t>
            </a:r>
            <a:r>
              <a:rPr lang="ru-RU" dirty="0"/>
              <a:t> у </a:t>
            </a:r>
            <a:r>
              <a:rPr lang="ru-RU" dirty="0" err="1"/>
              <a:t>відношенні</a:t>
            </a:r>
            <a:r>
              <a:rPr lang="ru-RU" dirty="0"/>
              <a:t> до </a:t>
            </a:r>
            <a:r>
              <a:rPr lang="ru-RU" dirty="0" err="1"/>
              <a:t>ослабленого</a:t>
            </a:r>
            <a:r>
              <a:rPr lang="ru-RU" dirty="0"/>
              <a:t> Китаю. </a:t>
            </a:r>
            <a:r>
              <a:rPr lang="ru-RU" dirty="0" err="1"/>
              <a:t>Після</a:t>
            </a:r>
            <a:r>
              <a:rPr lang="ru-RU" dirty="0"/>
              <a:t> того, як </a:t>
            </a:r>
            <a:r>
              <a:rPr lang="ru-RU" dirty="0" err="1"/>
              <a:t>війна</a:t>
            </a:r>
            <a:r>
              <a:rPr lang="ru-RU" dirty="0"/>
              <a:t> в </a:t>
            </a:r>
            <a:r>
              <a:rPr lang="ru-RU" dirty="0" err="1"/>
              <a:t>липні</a:t>
            </a:r>
            <a:r>
              <a:rPr lang="ru-RU" dirty="0"/>
              <a:t> 1937 </a:t>
            </a:r>
            <a:r>
              <a:rPr lang="ru-RU" dirty="0" err="1"/>
              <a:t>вибухнула</a:t>
            </a:r>
            <a:r>
              <a:rPr lang="ru-RU" dirty="0"/>
              <a:t> у </a:t>
            </a:r>
            <a:r>
              <a:rPr lang="ru-RU" dirty="0" err="1"/>
              <a:t>відкриту</a:t>
            </a:r>
            <a:r>
              <a:rPr lang="ru-RU" dirty="0"/>
              <a:t>, </a:t>
            </a:r>
            <a:r>
              <a:rPr lang="ru-RU" dirty="0" err="1"/>
              <a:t>комуністи</a:t>
            </a:r>
            <a:r>
              <a:rPr lang="ru-RU" dirty="0"/>
              <a:t>, за </a:t>
            </a:r>
            <a:r>
              <a:rPr lang="ru-RU" dirty="0" err="1"/>
              <a:t>вказівкою</a:t>
            </a:r>
            <a:r>
              <a:rPr lang="ru-RU" dirty="0"/>
              <a:t> </a:t>
            </a:r>
            <a:r>
              <a:rPr lang="ru-RU" dirty="0" err="1"/>
              <a:t>Москви</a:t>
            </a:r>
            <a:r>
              <a:rPr lang="ru-RU" dirty="0"/>
              <a:t>, </a:t>
            </a:r>
            <a:r>
              <a:rPr lang="ru-RU" dirty="0" err="1"/>
              <a:t>йдуть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патріотичного</a:t>
            </a:r>
            <a:r>
              <a:rPr lang="ru-RU" dirty="0"/>
              <a:t> фронту з </a:t>
            </a:r>
            <a:r>
              <a:rPr lang="ru-RU" dirty="0" err="1"/>
              <a:t>Гоміньданом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301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476672"/>
            <a:ext cx="4536504" cy="597666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/>
              <a:t>У самому </a:t>
            </a:r>
            <a:r>
              <a:rPr lang="ru-RU" dirty="0" err="1"/>
              <a:t>розпалі</a:t>
            </a:r>
            <a:r>
              <a:rPr lang="ru-RU" dirty="0"/>
              <a:t> </a:t>
            </a:r>
            <a:r>
              <a:rPr lang="ru-RU" dirty="0" err="1"/>
              <a:t>антияпонської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Мао </a:t>
            </a:r>
            <a:r>
              <a:rPr lang="ru-RU" dirty="0" err="1"/>
              <a:t>Цзедун</a:t>
            </a:r>
            <a:r>
              <a:rPr lang="ru-RU" dirty="0"/>
              <a:t> </a:t>
            </a:r>
            <a:r>
              <a:rPr lang="ru-RU" dirty="0" err="1"/>
              <a:t>ініціює</a:t>
            </a:r>
            <a:r>
              <a:rPr lang="ru-RU" dirty="0"/>
              <a:t> так званий «Рух за </a:t>
            </a:r>
            <a:r>
              <a:rPr lang="ru-RU" dirty="0" err="1"/>
              <a:t>впорядкування</a:t>
            </a:r>
            <a:r>
              <a:rPr lang="ru-RU" dirty="0"/>
              <a:t> стилю» («</a:t>
            </a:r>
            <a:r>
              <a:rPr lang="ru-RU" dirty="0" err="1"/>
              <a:t>чженфен</a:t>
            </a:r>
            <a:r>
              <a:rPr lang="ru-RU" dirty="0"/>
              <a:t>»; 1942-1943). Рух </a:t>
            </a:r>
            <a:r>
              <a:rPr lang="ru-RU" dirty="0" err="1"/>
              <a:t>включає</a:t>
            </a:r>
            <a:r>
              <a:rPr lang="ru-RU" dirty="0"/>
              <a:t>, в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,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класиків</a:t>
            </a:r>
            <a:r>
              <a:rPr lang="ru-RU" dirty="0"/>
              <a:t> марксизму-</a:t>
            </a:r>
            <a:r>
              <a:rPr lang="ru-RU" dirty="0" err="1"/>
              <a:t>ленінізму</a:t>
            </a:r>
            <a:r>
              <a:rPr lang="ru-RU" dirty="0"/>
              <a:t>, </a:t>
            </a:r>
            <a:r>
              <a:rPr lang="ru-RU" dirty="0" err="1"/>
              <a:t>праць</a:t>
            </a:r>
            <a:r>
              <a:rPr lang="ru-RU" dirty="0"/>
              <a:t> Мао, </a:t>
            </a:r>
            <a:r>
              <a:rPr lang="ru-RU" dirty="0" err="1"/>
              <a:t>придушення</a:t>
            </a:r>
            <a:r>
              <a:rPr lang="ru-RU" dirty="0"/>
              <a:t> </a:t>
            </a:r>
            <a:r>
              <a:rPr lang="ru-RU" dirty="0" err="1"/>
              <a:t>вільнодумства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комуністичної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 і </a:t>
            </a:r>
            <a:r>
              <a:rPr lang="ru-RU" dirty="0" err="1"/>
              <a:t>кампанії</a:t>
            </a:r>
            <a:r>
              <a:rPr lang="ru-RU" dirty="0"/>
              <a:t> з «самокритики», </a:t>
            </a:r>
            <a:r>
              <a:rPr lang="ru-RU" dirty="0" err="1"/>
              <a:t>що</a:t>
            </a:r>
            <a:r>
              <a:rPr lang="ru-RU" dirty="0"/>
              <a:t> особливо </a:t>
            </a:r>
            <a:r>
              <a:rPr lang="ru-RU" dirty="0" err="1"/>
              <a:t>торкнулися</a:t>
            </a:r>
            <a:r>
              <a:rPr lang="ru-RU" dirty="0"/>
              <a:t> головного </a:t>
            </a:r>
            <a:r>
              <a:rPr lang="ru-RU" dirty="0" err="1"/>
              <a:t>суперника</a:t>
            </a:r>
            <a:r>
              <a:rPr lang="ru-RU" dirty="0"/>
              <a:t> Мао — Ван </a:t>
            </a:r>
            <a:r>
              <a:rPr lang="ru-RU" dirty="0" err="1"/>
              <a:t>Міна</a:t>
            </a:r>
            <a:r>
              <a:rPr lang="ru-RU" dirty="0"/>
              <a:t>. </a:t>
            </a:r>
            <a:r>
              <a:rPr lang="ru-RU" dirty="0" err="1"/>
              <a:t>Підсумком</a:t>
            </a:r>
            <a:r>
              <a:rPr lang="ru-RU" dirty="0"/>
              <a:t> </a:t>
            </a:r>
            <a:r>
              <a:rPr lang="ru-RU" dirty="0" err="1"/>
              <a:t>чженфен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внутріпартійної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в руках Мао </a:t>
            </a:r>
            <a:r>
              <a:rPr lang="ru-RU" dirty="0" err="1" smtClean="0"/>
              <a:t>Цзедуна</a:t>
            </a:r>
            <a:r>
              <a:rPr lang="ru-RU" dirty="0" smtClean="0"/>
              <a:t>. </a:t>
            </a:r>
            <a:r>
              <a:rPr lang="ru-RU" dirty="0"/>
              <a:t>У 1943 р.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обирається</a:t>
            </a:r>
            <a:r>
              <a:rPr lang="ru-RU" dirty="0"/>
              <a:t> головою </a:t>
            </a:r>
            <a:r>
              <a:rPr lang="ru-RU" dirty="0" err="1"/>
              <a:t>політбюро</a:t>
            </a:r>
            <a:r>
              <a:rPr lang="ru-RU" dirty="0"/>
              <a:t> КПК, і </a:t>
            </a:r>
            <a:r>
              <a:rPr lang="ru-RU" dirty="0" err="1"/>
              <a:t>тоді</a:t>
            </a:r>
            <a:r>
              <a:rPr lang="ru-RU" dirty="0"/>
              <a:t> ж </a:t>
            </a:r>
            <a:r>
              <a:rPr lang="ru-RU" dirty="0" err="1"/>
              <a:t>поволі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культ особи Мао.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81" y="1082387"/>
            <a:ext cx="374332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297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424936" cy="34563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/>
              <a:t>До </a:t>
            </a:r>
            <a:r>
              <a:rPr lang="ru-RU" dirty="0" err="1"/>
              <a:t>цього</a:t>
            </a:r>
            <a:r>
              <a:rPr lang="ru-RU" dirty="0"/>
              <a:t> Мао </a:t>
            </a:r>
            <a:r>
              <a:rPr lang="ru-RU" dirty="0" err="1"/>
              <a:t>довгий</a:t>
            </a:r>
            <a:r>
              <a:rPr lang="ru-RU" dirty="0"/>
              <a:t> час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класику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і, особливо, марксизму. На </a:t>
            </a:r>
            <a:r>
              <a:rPr lang="ru-RU" dirty="0" err="1"/>
              <a:t>основі</a:t>
            </a:r>
            <a:r>
              <a:rPr lang="ru-RU" dirty="0"/>
              <a:t> марксизму-</a:t>
            </a:r>
            <a:r>
              <a:rPr lang="ru-RU" dirty="0" err="1"/>
              <a:t>ленінізму</a:t>
            </a:r>
            <a:r>
              <a:rPr lang="ru-RU" dirty="0"/>
              <a:t>,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аспектів</a:t>
            </a:r>
            <a:r>
              <a:rPr lang="ru-RU" dirty="0"/>
              <a:t> </a:t>
            </a:r>
            <a:r>
              <a:rPr lang="ru-RU" dirty="0" err="1"/>
              <a:t>традиційної</a:t>
            </a:r>
            <a:r>
              <a:rPr lang="ru-RU" dirty="0"/>
              <a:t> </a:t>
            </a:r>
            <a:r>
              <a:rPr lang="ru-RU" dirty="0" err="1"/>
              <a:t>китайської</a:t>
            </a:r>
            <a:r>
              <a:rPr lang="ru-RU" dirty="0"/>
              <a:t> </a:t>
            </a:r>
            <a:r>
              <a:rPr lang="ru-RU" dirty="0" err="1"/>
              <a:t>філософії</a:t>
            </a:r>
            <a:r>
              <a:rPr lang="ru-RU" dirty="0"/>
              <a:t> і, не в </a:t>
            </a:r>
            <a:r>
              <a:rPr lang="ru-RU" dirty="0" err="1"/>
              <a:t>останню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та </a:t>
            </a:r>
            <a:r>
              <a:rPr lang="ru-RU" dirty="0" err="1"/>
              <a:t>ідей</a:t>
            </a:r>
            <a:r>
              <a:rPr lang="ru-RU" dirty="0"/>
              <a:t>, Мао </a:t>
            </a:r>
            <a:r>
              <a:rPr lang="ru-RU" dirty="0" err="1"/>
              <a:t>вдається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секретаря </a:t>
            </a:r>
            <a:r>
              <a:rPr lang="ru-RU" dirty="0" err="1"/>
              <a:t>Чень</a:t>
            </a:r>
            <a:r>
              <a:rPr lang="ru-RU" dirty="0"/>
              <a:t> Бода </a:t>
            </a:r>
            <a:r>
              <a:rPr lang="ru-RU" dirty="0" err="1"/>
              <a:t>створити</a:t>
            </a:r>
            <a:r>
              <a:rPr lang="ru-RU" dirty="0"/>
              <a:t> і теоретично </a:t>
            </a:r>
            <a:r>
              <a:rPr lang="ru-RU" dirty="0" err="1"/>
              <a:t>обґрунтувати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напрям</a:t>
            </a:r>
            <a:r>
              <a:rPr lang="ru-RU" dirty="0"/>
              <a:t> марксизму —«</a:t>
            </a:r>
            <a:r>
              <a:rPr lang="ru-RU" dirty="0" err="1"/>
              <a:t>маоїзм</a:t>
            </a:r>
            <a:r>
              <a:rPr lang="ru-RU" dirty="0"/>
              <a:t>». </a:t>
            </a:r>
            <a:r>
              <a:rPr lang="ru-RU" dirty="0" err="1"/>
              <a:t>Маоїзм</a:t>
            </a:r>
            <a:r>
              <a:rPr lang="ru-RU" dirty="0"/>
              <a:t> </a:t>
            </a:r>
            <a:r>
              <a:rPr lang="ru-RU" dirty="0" err="1"/>
              <a:t>замислювався</a:t>
            </a:r>
            <a:r>
              <a:rPr lang="ru-RU" dirty="0"/>
              <a:t> як </a:t>
            </a:r>
            <a:r>
              <a:rPr lang="ru-RU" dirty="0" err="1"/>
              <a:t>гнучкіша</a:t>
            </a:r>
            <a:r>
              <a:rPr lang="ru-RU" dirty="0"/>
              <a:t>, </a:t>
            </a:r>
            <a:r>
              <a:rPr lang="ru-RU" dirty="0" err="1"/>
              <a:t>прагматичніша</a:t>
            </a:r>
            <a:r>
              <a:rPr lang="ru-RU" dirty="0"/>
              <a:t> форма марксизму, яка </a:t>
            </a:r>
            <a:r>
              <a:rPr lang="ru-RU" dirty="0" err="1"/>
              <a:t>була</a:t>
            </a:r>
            <a:r>
              <a:rPr lang="ru-RU" dirty="0"/>
              <a:t> б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пристосована</a:t>
            </a:r>
            <a:r>
              <a:rPr lang="ru-RU" dirty="0"/>
              <a:t> до </a:t>
            </a:r>
            <a:r>
              <a:rPr lang="ru-RU" dirty="0" err="1"/>
              <a:t>китайських</a:t>
            </a:r>
            <a:r>
              <a:rPr lang="ru-RU" dirty="0"/>
              <a:t> </a:t>
            </a:r>
            <a:r>
              <a:rPr lang="ru-RU" dirty="0" err="1"/>
              <a:t>реалій</a:t>
            </a:r>
            <a:r>
              <a:rPr lang="ru-RU" dirty="0"/>
              <a:t> того часу. </a:t>
            </a:r>
            <a:r>
              <a:rPr lang="ru-RU" dirty="0" err="1"/>
              <a:t>Головними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позначені</a:t>
            </a:r>
            <a:r>
              <a:rPr lang="ru-RU" dirty="0"/>
              <a:t> </a:t>
            </a:r>
            <a:r>
              <a:rPr lang="ru-RU" dirty="0" err="1"/>
              <a:t>однозначне</a:t>
            </a:r>
            <a:r>
              <a:rPr lang="ru-RU" dirty="0"/>
              <a:t> </a:t>
            </a:r>
            <a:r>
              <a:rPr lang="ru-RU" dirty="0" err="1"/>
              <a:t>орієнтування</a:t>
            </a:r>
            <a:r>
              <a:rPr lang="ru-RU" dirty="0"/>
              <a:t> на </a:t>
            </a:r>
            <a:r>
              <a:rPr lang="ru-RU" dirty="0" smtClean="0"/>
              <a:t>селянство </a:t>
            </a:r>
            <a:r>
              <a:rPr lang="ru-RU" dirty="0"/>
              <a:t>(а не на </a:t>
            </a:r>
            <a:r>
              <a:rPr lang="ru-RU" dirty="0" err="1"/>
              <a:t>пролетаріат</a:t>
            </a:r>
            <a:r>
              <a:rPr lang="ru-RU" dirty="0" smtClean="0"/>
              <a:t>),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 </a:t>
            </a:r>
            <a:r>
              <a:rPr lang="ru-RU" dirty="0" err="1" smtClean="0"/>
              <a:t>націоналізму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315" y="3501008"/>
            <a:ext cx="3816424" cy="322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855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842" y="260649"/>
            <a:ext cx="8468638" cy="302433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важких</a:t>
            </a:r>
            <a:r>
              <a:rPr lang="ru-RU" dirty="0"/>
              <a:t> </a:t>
            </a:r>
            <a:r>
              <a:rPr lang="ru-RU" dirty="0" err="1"/>
              <a:t>інфарктів</a:t>
            </a:r>
            <a:r>
              <a:rPr lang="ru-RU" dirty="0"/>
              <a:t> 9 </a:t>
            </a:r>
            <a:r>
              <a:rPr lang="ru-RU" dirty="0" err="1"/>
              <a:t>вересня</a:t>
            </a:r>
            <a:r>
              <a:rPr lang="ru-RU" dirty="0"/>
              <a:t> 1976 року на 83-му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Мао </a:t>
            </a:r>
            <a:r>
              <a:rPr lang="ru-RU" dirty="0" err="1"/>
              <a:t>Цзе-дун</a:t>
            </a:r>
            <a:r>
              <a:rPr lang="ru-RU" dirty="0"/>
              <a:t> помер. На похорони «Великого </a:t>
            </a:r>
            <a:r>
              <a:rPr lang="ru-RU" dirty="0" err="1"/>
              <a:t>керманича</a:t>
            </a:r>
            <a:r>
              <a:rPr lang="ru-RU" dirty="0"/>
              <a:t>» </a:t>
            </a:r>
            <a:r>
              <a:rPr lang="ru-RU" dirty="0" err="1"/>
              <a:t>прийшло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мільйона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. </a:t>
            </a:r>
            <a:r>
              <a:rPr lang="ru-RU" dirty="0" err="1"/>
              <a:t>Тіло</a:t>
            </a:r>
            <a:r>
              <a:rPr lang="ru-RU" dirty="0"/>
              <a:t> </a:t>
            </a:r>
            <a:r>
              <a:rPr lang="ru-RU" dirty="0" err="1"/>
              <a:t>покійного</a:t>
            </a:r>
            <a:r>
              <a:rPr lang="ru-RU" dirty="0"/>
              <a:t> </a:t>
            </a:r>
            <a:r>
              <a:rPr lang="ru-RU" dirty="0" err="1"/>
              <a:t>забальзамували</a:t>
            </a:r>
            <a:r>
              <a:rPr lang="ru-RU" dirty="0"/>
              <a:t> за </a:t>
            </a:r>
            <a:r>
              <a:rPr lang="ru-RU" dirty="0" err="1"/>
              <a:t>розробленою</a:t>
            </a:r>
            <a:r>
              <a:rPr lang="ru-RU" dirty="0"/>
              <a:t> </a:t>
            </a:r>
            <a:r>
              <a:rPr lang="ru-RU" dirty="0" err="1"/>
              <a:t>китайськими</a:t>
            </a:r>
            <a:r>
              <a:rPr lang="ru-RU" dirty="0"/>
              <a:t> </a:t>
            </a:r>
            <a:r>
              <a:rPr lang="ru-RU" dirty="0" err="1"/>
              <a:t>ученими</a:t>
            </a:r>
            <a:r>
              <a:rPr lang="ru-RU" dirty="0"/>
              <a:t> методикою і </a:t>
            </a:r>
            <a:r>
              <a:rPr lang="ru-RU" dirty="0" err="1"/>
              <a:t>виставили</a:t>
            </a:r>
            <a:r>
              <a:rPr lang="ru-RU" dirty="0"/>
              <a:t> для </a:t>
            </a:r>
            <a:r>
              <a:rPr lang="ru-RU" dirty="0" err="1"/>
              <a:t>огляду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в </a:t>
            </a:r>
            <a:r>
              <a:rPr lang="ru-RU" dirty="0" err="1"/>
              <a:t>спорудженому</a:t>
            </a:r>
            <a:r>
              <a:rPr lang="ru-RU" dirty="0"/>
              <a:t> на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Тяньаньмень</a:t>
            </a:r>
            <a:r>
              <a:rPr lang="ru-RU" dirty="0"/>
              <a:t> </a:t>
            </a:r>
            <a:r>
              <a:rPr lang="ru-RU" dirty="0" err="1"/>
              <a:t>величезному</a:t>
            </a:r>
            <a:r>
              <a:rPr lang="ru-RU" dirty="0"/>
              <a:t> </a:t>
            </a:r>
            <a:r>
              <a:rPr lang="ru-RU" dirty="0" err="1"/>
              <a:t>мавзолеї</a:t>
            </a:r>
            <a:r>
              <a:rPr lang="ru-RU" dirty="0"/>
              <a:t>. На початок 2007 року </a:t>
            </a:r>
            <a:r>
              <a:rPr lang="ru-RU" dirty="0" err="1"/>
              <a:t>усипальню</a:t>
            </a:r>
            <a:r>
              <a:rPr lang="ru-RU" dirty="0"/>
              <a:t> Мао </a:t>
            </a:r>
            <a:r>
              <a:rPr lang="ru-RU" dirty="0" err="1"/>
              <a:t>відвідало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158 млн </a:t>
            </a:r>
            <a:r>
              <a:rPr lang="ru-RU" dirty="0" err="1"/>
              <a:t>чоловік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140968"/>
            <a:ext cx="5328592" cy="354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32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32656"/>
            <a:ext cx="4752528" cy="6185502"/>
          </a:xfrm>
        </p:spPr>
      </p:pic>
    </p:spTree>
    <p:extLst>
      <p:ext uri="{BB962C8B-B14F-4D97-AF65-F5344CB8AC3E}">
        <p14:creationId xmlns:p14="http://schemas.microsoft.com/office/powerpoint/2010/main" val="306908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vi-V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Мао Цзедун</a:t>
            </a:r>
            <a:r>
              <a:rPr lang="vi-VN" dirty="0"/>
              <a:t> </a:t>
            </a:r>
            <a:r>
              <a:rPr lang="vi-VN" dirty="0" smtClean="0"/>
              <a:t>(26 </a:t>
            </a:r>
            <a:r>
              <a:rPr lang="vi-VN" dirty="0"/>
              <a:t>грудня </a:t>
            </a:r>
            <a:r>
              <a:rPr lang="vi-VN" dirty="0" smtClean="0"/>
              <a:t>1893—9 вересня</a:t>
            </a:r>
            <a:r>
              <a:rPr lang="ru-RU" dirty="0"/>
              <a:t> </a:t>
            </a:r>
            <a:r>
              <a:rPr lang="vi-VN" dirty="0" smtClean="0"/>
              <a:t>1976</a:t>
            </a:r>
            <a:r>
              <a:rPr lang="vi-VN" dirty="0"/>
              <a:t>) — китайський політичний лідер і теоретик маоїзму. Засновник Китайської комуністичної партії (ККП) у 1921, незабаром став її </a:t>
            </a:r>
            <a:r>
              <a:rPr lang="vi-VN" dirty="0" smtClean="0"/>
              <a:t>лідером.</a:t>
            </a:r>
            <a:r>
              <a:rPr lang="ru-RU" dirty="0"/>
              <a:t> </a:t>
            </a:r>
            <a:r>
              <a:rPr lang="vi-VN" dirty="0" smtClean="0"/>
              <a:t>Організував </a:t>
            </a:r>
            <a:r>
              <a:rPr lang="vi-VN" dirty="0"/>
              <a:t>Великій похід 1934—1935 і вів визвольну війну 1937–1949, що завершилася встановленням Народної республіки і комуністичним правлінням у </a:t>
            </a:r>
            <a:r>
              <a:rPr lang="vi-VN" dirty="0" smtClean="0"/>
              <a:t>Китаї.</a:t>
            </a:r>
            <a:r>
              <a:rPr lang="ru-RU" dirty="0" smtClean="0"/>
              <a:t> </a:t>
            </a:r>
            <a:r>
              <a:rPr lang="vi-VN" dirty="0" smtClean="0"/>
              <a:t>Очолював </a:t>
            </a:r>
            <a:r>
              <a:rPr lang="vi-VN" dirty="0"/>
              <a:t>партію й уряд країни до смерті. Його вплив зменшився після ряду економічних невдач (1958–1960 «Великий стрибок»), але знову став домінуючим в роки Культурної революції 1961–1969. Адаптував комунізм до китайських умов, що відображено в Маленькій червоній книзі.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85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7"/>
            <a:ext cx="8496944" cy="331236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/>
              <a:t>Мао </a:t>
            </a:r>
            <a:r>
              <a:rPr lang="ru-RU" dirty="0" err="1"/>
              <a:t>Цзедун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 26 </a:t>
            </a:r>
            <a:r>
              <a:rPr lang="ru-RU" dirty="0" smtClean="0"/>
              <a:t>грудня1893</a:t>
            </a:r>
            <a:r>
              <a:rPr lang="ru-RU" dirty="0"/>
              <a:t> року в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Шаошань</a:t>
            </a:r>
            <a:r>
              <a:rPr lang="ru-RU" dirty="0"/>
              <a:t> </a:t>
            </a:r>
            <a:r>
              <a:rPr lang="ru-RU" dirty="0" err="1"/>
              <a:t>провінції</a:t>
            </a:r>
            <a:r>
              <a:rPr lang="ru-RU" dirty="0"/>
              <a:t> </a:t>
            </a:r>
            <a:r>
              <a:rPr lang="ru-RU" dirty="0" err="1"/>
              <a:t>Хунань</a:t>
            </a:r>
            <a:r>
              <a:rPr lang="ru-RU" dirty="0"/>
              <a:t>, недалеко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столиці</a:t>
            </a:r>
            <a:r>
              <a:rPr lang="ru-RU" dirty="0"/>
              <a:t> </a:t>
            </a:r>
            <a:r>
              <a:rPr lang="ru-RU" dirty="0" err="1"/>
              <a:t>провінції</a:t>
            </a:r>
            <a:r>
              <a:rPr lang="ru-RU" dirty="0"/>
              <a:t>, </a:t>
            </a:r>
            <a:r>
              <a:rPr lang="ru-RU" dirty="0" err="1"/>
              <a:t>міста</a:t>
            </a:r>
            <a:r>
              <a:rPr lang="ru-RU" dirty="0"/>
              <a:t> </a:t>
            </a:r>
            <a:r>
              <a:rPr lang="ru-RU" dirty="0" err="1"/>
              <a:t>Чанша</a:t>
            </a:r>
            <a:r>
              <a:rPr lang="ru-RU" dirty="0"/>
              <a:t>.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Цзедуна</a:t>
            </a:r>
            <a:r>
              <a:rPr lang="ru-RU" dirty="0"/>
              <a:t>, Мао </a:t>
            </a:r>
            <a:r>
              <a:rPr lang="ru-RU" dirty="0" err="1"/>
              <a:t>Женьшен</a:t>
            </a:r>
            <a:r>
              <a:rPr lang="ru-RU" dirty="0"/>
              <a:t>, належав до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землевласників</a:t>
            </a:r>
            <a:r>
              <a:rPr lang="ru-RU" dirty="0"/>
              <a:t>, і </a:t>
            </a:r>
            <a:r>
              <a:rPr lang="ru-RU" dirty="0" err="1"/>
              <a:t>сім'я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забезпеченою</a:t>
            </a:r>
            <a:r>
              <a:rPr lang="ru-RU" dirty="0"/>
              <a:t>. </a:t>
            </a:r>
            <a:r>
              <a:rPr lang="ru-RU" dirty="0" err="1"/>
              <a:t>Сувора</a:t>
            </a:r>
            <a:r>
              <a:rPr lang="ru-RU" dirty="0"/>
              <a:t> </a:t>
            </a:r>
            <a:r>
              <a:rPr lang="ru-RU" dirty="0" err="1"/>
              <a:t>вдача</a:t>
            </a:r>
            <a:r>
              <a:rPr lang="ru-RU" dirty="0"/>
              <a:t> батька-</a:t>
            </a:r>
            <a:r>
              <a:rPr lang="ru-RU" dirty="0" err="1"/>
              <a:t>конфуціанця</a:t>
            </a:r>
            <a:r>
              <a:rPr lang="ru-RU" dirty="0"/>
              <a:t> </a:t>
            </a:r>
            <a:r>
              <a:rPr lang="ru-RU" dirty="0" err="1"/>
              <a:t>зумовила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 з </a:t>
            </a:r>
            <a:r>
              <a:rPr lang="ru-RU" dirty="0" err="1"/>
              <a:t>сином</a:t>
            </a:r>
            <a:r>
              <a:rPr lang="ru-RU" dirty="0"/>
              <a:t> і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прихильність</a:t>
            </a:r>
            <a:r>
              <a:rPr lang="ru-RU" dirty="0"/>
              <a:t> хлопчика до </a:t>
            </a:r>
            <a:r>
              <a:rPr lang="ru-RU" dirty="0" err="1"/>
              <a:t>м'якшої</a:t>
            </a:r>
            <a:r>
              <a:rPr lang="ru-RU" dirty="0"/>
              <a:t> за характером </a:t>
            </a:r>
            <a:r>
              <a:rPr lang="ru-RU" dirty="0" err="1"/>
              <a:t>матері</a:t>
            </a:r>
            <a:r>
              <a:rPr lang="ru-RU" dirty="0"/>
              <a:t>-буддиста, Вень </a:t>
            </a:r>
            <a:r>
              <a:rPr lang="ru-RU" dirty="0" err="1"/>
              <a:t>Цимей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466225"/>
            <a:ext cx="5616624" cy="316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013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4320480" cy="71014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/>
              <a:t>Синьхайська</a:t>
            </a:r>
            <a:r>
              <a:rPr lang="ru-RU" dirty="0"/>
              <a:t> </a:t>
            </a:r>
            <a:r>
              <a:rPr lang="ru-RU" dirty="0" err="1"/>
              <a:t>революція</a:t>
            </a:r>
            <a:r>
              <a:rPr lang="ru-RU" dirty="0"/>
              <a:t> </a:t>
            </a:r>
            <a:r>
              <a:rPr lang="ru-RU" dirty="0" err="1"/>
              <a:t>застає</a:t>
            </a:r>
            <a:r>
              <a:rPr lang="ru-RU" dirty="0"/>
              <a:t> молодого Мао в </a:t>
            </a:r>
            <a:r>
              <a:rPr lang="ru-RU" dirty="0" err="1"/>
              <a:t>Чанша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той 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шістнадцяти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перебирається</a:t>
            </a:r>
            <a:r>
              <a:rPr lang="ru-RU" dirty="0"/>
              <a:t> з </a:t>
            </a:r>
            <a:r>
              <a:rPr lang="ru-RU" dirty="0" err="1"/>
              <a:t>рідного</a:t>
            </a:r>
            <a:r>
              <a:rPr lang="ru-RU" dirty="0"/>
              <a:t> села. </a:t>
            </a:r>
            <a:r>
              <a:rPr lang="ru-RU" dirty="0" err="1"/>
              <a:t>Хлопець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свідком</a:t>
            </a:r>
            <a:r>
              <a:rPr lang="ru-RU" dirty="0"/>
              <a:t> </a:t>
            </a:r>
            <a:r>
              <a:rPr lang="ru-RU" dirty="0" err="1"/>
              <a:t>кровопролитної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угрупувань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солдатських</a:t>
            </a:r>
            <a:r>
              <a:rPr lang="ru-RU" dirty="0"/>
              <a:t> </a:t>
            </a:r>
            <a:r>
              <a:rPr lang="ru-RU" dirty="0" err="1"/>
              <a:t>повстань</a:t>
            </a:r>
            <a:r>
              <a:rPr lang="ru-RU" dirty="0"/>
              <a:t>, і на короткий час сам </a:t>
            </a:r>
            <a:r>
              <a:rPr lang="ru-RU" dirty="0" err="1"/>
              <a:t>примикає</a:t>
            </a:r>
            <a:r>
              <a:rPr lang="ru-RU" dirty="0"/>
              <a:t> до </a:t>
            </a:r>
            <a:r>
              <a:rPr lang="ru-RU" dirty="0" err="1"/>
              <a:t>армії</a:t>
            </a:r>
            <a:r>
              <a:rPr lang="ru-RU" dirty="0"/>
              <a:t> губернатора </a:t>
            </a:r>
            <a:r>
              <a:rPr lang="ru-RU" dirty="0" err="1"/>
              <a:t>провінції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Мао </a:t>
            </a:r>
            <a:r>
              <a:rPr lang="ru-RU" dirty="0" err="1"/>
              <a:t>заглиблюється</a:t>
            </a:r>
            <a:r>
              <a:rPr lang="ru-RU" dirty="0"/>
              <a:t> в </a:t>
            </a:r>
            <a:r>
              <a:rPr lang="ru-RU" dirty="0" err="1"/>
              <a:t>навчання</a:t>
            </a:r>
            <a:r>
              <a:rPr lang="ru-RU" dirty="0"/>
              <a:t>, </a:t>
            </a:r>
            <a:r>
              <a:rPr lang="ru-RU" dirty="0" err="1"/>
              <a:t>досягаючи</a:t>
            </a:r>
            <a:r>
              <a:rPr lang="ru-RU" dirty="0"/>
              <a:t> в </a:t>
            </a:r>
            <a:r>
              <a:rPr lang="ru-RU" dirty="0" err="1"/>
              <a:t>гуманітарних</a:t>
            </a:r>
            <a:r>
              <a:rPr lang="ru-RU" dirty="0"/>
              <a:t> науках </a:t>
            </a:r>
            <a:r>
              <a:rPr lang="ru-RU" dirty="0" err="1"/>
              <a:t>блискучих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. У 1917 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в </a:t>
            </a:r>
            <a:r>
              <a:rPr lang="ru-RU" dirty="0" err="1"/>
              <a:t>відомих</a:t>
            </a:r>
            <a:r>
              <a:rPr lang="ru-RU" dirty="0"/>
              <a:t> журналах </a:t>
            </a:r>
            <a:r>
              <a:rPr lang="ru-RU" dirty="0" err="1"/>
              <a:t>соціалістичного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/>
              <a:t>, таких, як «Нова Молодь</a:t>
            </a:r>
            <a:r>
              <a:rPr lang="ru-RU" dirty="0" smtClean="0"/>
              <a:t>». </a:t>
            </a:r>
            <a:r>
              <a:rPr lang="ru-RU" dirty="0"/>
              <a:t>Роком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, </a:t>
            </a:r>
            <a:r>
              <a:rPr lang="ru-RU" dirty="0" err="1"/>
              <a:t>наслідуючи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улюбленого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 Яна </a:t>
            </a:r>
            <a:r>
              <a:rPr lang="ru-RU" dirty="0" err="1"/>
              <a:t>Чанцзі</a:t>
            </a:r>
            <a:r>
              <a:rPr lang="ru-RU" dirty="0"/>
              <a:t>, </a:t>
            </a:r>
            <a:r>
              <a:rPr lang="ru-RU" dirty="0" err="1"/>
              <a:t>перебирається</a:t>
            </a:r>
            <a:r>
              <a:rPr lang="ru-RU" dirty="0"/>
              <a:t> до </a:t>
            </a:r>
            <a:r>
              <a:rPr lang="ru-RU" dirty="0" err="1"/>
              <a:t>Пекіна</a:t>
            </a:r>
            <a:r>
              <a:rPr lang="ru-RU" dirty="0"/>
              <a:t>, де </a:t>
            </a:r>
            <a:r>
              <a:rPr lang="ru-RU" dirty="0" err="1"/>
              <a:t>працює</a:t>
            </a:r>
            <a:r>
              <a:rPr lang="ru-RU" dirty="0"/>
              <a:t> </a:t>
            </a:r>
            <a:r>
              <a:rPr lang="ru-RU" dirty="0" err="1"/>
              <a:t>асистентом</a:t>
            </a:r>
            <a:r>
              <a:rPr lang="ru-RU" dirty="0"/>
              <a:t> </a:t>
            </a:r>
            <a:r>
              <a:rPr lang="ru-RU" dirty="0" err="1"/>
              <a:t>Лі</a:t>
            </a:r>
            <a:r>
              <a:rPr lang="ru-RU" dirty="0"/>
              <a:t> </a:t>
            </a:r>
            <a:r>
              <a:rPr lang="ru-RU" dirty="0" err="1"/>
              <a:t>Дачжао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став </a:t>
            </a:r>
            <a:r>
              <a:rPr lang="ru-RU" dirty="0" err="1"/>
              <a:t>пізніше</a:t>
            </a:r>
            <a:r>
              <a:rPr lang="ru-RU" dirty="0"/>
              <a:t> одним з </a:t>
            </a:r>
            <a:r>
              <a:rPr lang="ru-RU" dirty="0" err="1"/>
              <a:t>засновників</a:t>
            </a:r>
            <a:r>
              <a:rPr lang="ru-RU" dirty="0"/>
              <a:t> </a:t>
            </a:r>
            <a:r>
              <a:rPr lang="ru-RU" dirty="0" err="1"/>
              <a:t>Комуністичної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Китаю.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0"/>
            <a:ext cx="36345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57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7848872" cy="554461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/>
              <a:t>Покинувши </a:t>
            </a:r>
            <a:r>
              <a:rPr lang="ru-RU" dirty="0" err="1"/>
              <a:t>Пекін</a:t>
            </a:r>
            <a:r>
              <a:rPr lang="ru-RU" dirty="0"/>
              <a:t>, </a:t>
            </a:r>
            <a:r>
              <a:rPr lang="ru-RU" dirty="0" err="1"/>
              <a:t>юний</a:t>
            </a:r>
            <a:r>
              <a:rPr lang="ru-RU" dirty="0"/>
              <a:t> Мао </a:t>
            </a:r>
            <a:r>
              <a:rPr lang="ru-RU" dirty="0" err="1"/>
              <a:t>подорожує</a:t>
            </a:r>
            <a:r>
              <a:rPr lang="ru-RU" dirty="0"/>
              <a:t> </a:t>
            </a:r>
            <a:r>
              <a:rPr lang="ru-RU" dirty="0" err="1"/>
              <a:t>країною</a:t>
            </a:r>
            <a:r>
              <a:rPr lang="ru-RU" dirty="0"/>
              <a:t>,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поглибленим</a:t>
            </a:r>
            <a:r>
              <a:rPr lang="ru-RU" dirty="0"/>
              <a:t> </a:t>
            </a:r>
            <a:r>
              <a:rPr lang="ru-RU" dirty="0" err="1"/>
              <a:t>вивченням</a:t>
            </a:r>
            <a:r>
              <a:rPr lang="ru-RU" dirty="0"/>
              <a:t> </a:t>
            </a:r>
            <a:r>
              <a:rPr lang="ru-RU" dirty="0" err="1"/>
              <a:t>праць</a:t>
            </a:r>
            <a:r>
              <a:rPr lang="ru-RU" dirty="0"/>
              <a:t> </a:t>
            </a:r>
            <a:r>
              <a:rPr lang="ru-RU" dirty="0" err="1"/>
              <a:t>західних</a:t>
            </a:r>
            <a:r>
              <a:rPr lang="ru-RU" dirty="0"/>
              <a:t> </a:t>
            </a:r>
            <a:r>
              <a:rPr lang="ru-RU" dirty="0" err="1"/>
              <a:t>філософів</a:t>
            </a:r>
            <a:r>
              <a:rPr lang="ru-RU" dirty="0"/>
              <a:t> і </a:t>
            </a:r>
            <a:r>
              <a:rPr lang="ru-RU" dirty="0" err="1"/>
              <a:t>революціонерів</a:t>
            </a:r>
            <a:r>
              <a:rPr lang="ru-RU" dirty="0"/>
              <a:t>, </a:t>
            </a:r>
            <a:r>
              <a:rPr lang="ru-RU" dirty="0" err="1"/>
              <a:t>цікавиться</a:t>
            </a:r>
            <a:r>
              <a:rPr lang="ru-RU" dirty="0"/>
              <a:t> </a:t>
            </a:r>
            <a:r>
              <a:rPr lang="ru-RU" dirty="0" err="1"/>
              <a:t>подіями</a:t>
            </a:r>
            <a:r>
              <a:rPr lang="ru-RU" dirty="0"/>
              <a:t> в </a:t>
            </a:r>
            <a:r>
              <a:rPr lang="ru-RU" dirty="0" err="1"/>
              <a:t>Росії</a:t>
            </a:r>
            <a:r>
              <a:rPr lang="ru-RU" dirty="0"/>
              <a:t>. </a:t>
            </a:r>
            <a:r>
              <a:rPr lang="ru-RU" dirty="0" err="1"/>
              <a:t>Взимку</a:t>
            </a:r>
            <a:r>
              <a:rPr lang="ru-RU" dirty="0"/>
              <a:t> 1920 року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відвідує</a:t>
            </a:r>
            <a:r>
              <a:rPr lang="ru-RU" dirty="0"/>
              <a:t> </a:t>
            </a:r>
            <a:r>
              <a:rPr lang="ru-RU" dirty="0" err="1"/>
              <a:t>Пекін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делегації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провінції</a:t>
            </a:r>
            <a:r>
              <a:rPr lang="ru-RU" dirty="0"/>
              <a:t> </a:t>
            </a:r>
            <a:r>
              <a:rPr lang="ru-RU" dirty="0" err="1"/>
              <a:t>Хунань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корумпованого</a:t>
            </a:r>
            <a:r>
              <a:rPr lang="ru-RU" dirty="0"/>
              <a:t> і </a:t>
            </a:r>
            <a:r>
              <a:rPr lang="ru-RU" dirty="0" err="1"/>
              <a:t>жорстокого</a:t>
            </a:r>
            <a:r>
              <a:rPr lang="ru-RU" dirty="0"/>
              <a:t> губернатора </a:t>
            </a:r>
            <a:r>
              <a:rPr lang="ru-RU" dirty="0" err="1"/>
              <a:t>провінції</a:t>
            </a:r>
            <a:r>
              <a:rPr lang="ru-RU" dirty="0"/>
              <a:t>. Через </a:t>
            </a:r>
            <a:r>
              <a:rPr lang="ru-RU" dirty="0" err="1"/>
              <a:t>рік</a:t>
            </a:r>
            <a:r>
              <a:rPr lang="ru-RU" dirty="0"/>
              <a:t> Мао </a:t>
            </a:r>
            <a:r>
              <a:rPr lang="ru-RU" dirty="0" err="1"/>
              <a:t>услід</a:t>
            </a:r>
            <a:r>
              <a:rPr lang="ru-RU" dirty="0"/>
              <a:t> за </a:t>
            </a:r>
            <a:r>
              <a:rPr lang="ru-RU" dirty="0" err="1"/>
              <a:t>своїм</a:t>
            </a:r>
            <a:r>
              <a:rPr lang="ru-RU" dirty="0"/>
              <a:t> другом </a:t>
            </a:r>
            <a:r>
              <a:rPr lang="ru-RU" dirty="0" err="1"/>
              <a:t>Цай</a:t>
            </a:r>
            <a:r>
              <a:rPr lang="ru-RU" dirty="0"/>
              <a:t> </a:t>
            </a:r>
            <a:r>
              <a:rPr lang="ru-RU" dirty="0" err="1"/>
              <a:t>Хесенем</a:t>
            </a:r>
            <a:r>
              <a:rPr lang="ru-RU" dirty="0"/>
              <a:t> </a:t>
            </a:r>
            <a:r>
              <a:rPr lang="ru-RU" dirty="0" err="1"/>
              <a:t>вирішує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на </a:t>
            </a:r>
            <a:r>
              <a:rPr lang="ru-RU" dirty="0" err="1"/>
              <a:t>озброєння</a:t>
            </a:r>
            <a:r>
              <a:rPr lang="ru-RU" dirty="0"/>
              <a:t> </a:t>
            </a:r>
            <a:r>
              <a:rPr lang="ru-RU" dirty="0" err="1"/>
              <a:t>комуністичну</a:t>
            </a:r>
            <a:r>
              <a:rPr lang="ru-RU" dirty="0"/>
              <a:t> </a:t>
            </a:r>
            <a:r>
              <a:rPr lang="ru-RU" dirty="0" err="1"/>
              <a:t>ідеологію</a:t>
            </a:r>
            <a:r>
              <a:rPr lang="ru-RU" dirty="0"/>
              <a:t>. У </a:t>
            </a:r>
            <a:r>
              <a:rPr lang="ru-RU" dirty="0" err="1"/>
              <a:t>липні</a:t>
            </a:r>
            <a:r>
              <a:rPr lang="ru-RU" dirty="0"/>
              <a:t> 1921 року Мао </a:t>
            </a:r>
            <a:r>
              <a:rPr lang="ru-RU" dirty="0" err="1"/>
              <a:t>бере</a:t>
            </a:r>
            <a:r>
              <a:rPr lang="ru-RU" dirty="0"/>
              <a:t> участь в </a:t>
            </a:r>
            <a:r>
              <a:rPr lang="ru-RU" dirty="0" err="1"/>
              <a:t>шанхайському</a:t>
            </a:r>
            <a:r>
              <a:rPr lang="ru-RU" dirty="0"/>
              <a:t> </a:t>
            </a:r>
            <a:r>
              <a:rPr lang="ru-RU" dirty="0" err="1"/>
              <a:t>з'їзді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заснованаКомуністична</a:t>
            </a:r>
            <a:r>
              <a:rPr lang="ru-RU" dirty="0"/>
              <a:t> </a:t>
            </a:r>
            <a:r>
              <a:rPr lang="ru-RU" dirty="0" err="1"/>
              <a:t>партія</a:t>
            </a:r>
            <a:r>
              <a:rPr lang="ru-RU" dirty="0"/>
              <a:t> Китаю. Через два </a:t>
            </a:r>
            <a:r>
              <a:rPr lang="ru-RU" dirty="0" err="1"/>
              <a:t>місяці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в </a:t>
            </a:r>
            <a:r>
              <a:rPr lang="ru-RU" dirty="0" err="1"/>
              <a:t>Чанша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секретарем </a:t>
            </a:r>
            <a:r>
              <a:rPr lang="ru-RU" dirty="0" err="1"/>
              <a:t>хунанського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КПК. В той же час Мао </a:t>
            </a:r>
            <a:r>
              <a:rPr lang="ru-RU" dirty="0" err="1"/>
              <a:t>одружується</a:t>
            </a:r>
            <a:r>
              <a:rPr lang="ru-RU" dirty="0"/>
              <a:t> на Ян </a:t>
            </a:r>
            <a:r>
              <a:rPr lang="ru-RU" dirty="0" err="1"/>
              <a:t>Кайхуей</a:t>
            </a:r>
            <a:r>
              <a:rPr lang="ru-RU" dirty="0"/>
              <a:t>, </a:t>
            </a:r>
            <a:r>
              <a:rPr lang="ru-RU" dirty="0" err="1"/>
              <a:t>дочці</a:t>
            </a:r>
            <a:r>
              <a:rPr lang="ru-RU" dirty="0"/>
              <a:t> Яна </a:t>
            </a:r>
            <a:r>
              <a:rPr lang="ru-RU" dirty="0" err="1"/>
              <a:t>Чанцзі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у них </a:t>
            </a:r>
            <a:r>
              <a:rPr lang="ru-RU" dirty="0" err="1"/>
              <a:t>народжуються</a:t>
            </a:r>
            <a:r>
              <a:rPr lang="ru-RU" dirty="0"/>
              <a:t> три сини — </a:t>
            </a:r>
            <a:r>
              <a:rPr lang="ru-RU" dirty="0" err="1"/>
              <a:t>Аньін</a:t>
            </a:r>
            <a:r>
              <a:rPr lang="ru-RU" dirty="0"/>
              <a:t>, </a:t>
            </a:r>
            <a:r>
              <a:rPr lang="ru-RU" dirty="0" err="1"/>
              <a:t>Аньцин</a:t>
            </a:r>
            <a:r>
              <a:rPr lang="ru-RU" dirty="0"/>
              <a:t> і </a:t>
            </a:r>
            <a:r>
              <a:rPr lang="ru-RU" dirty="0" err="1"/>
              <a:t>Аньлун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46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116632"/>
            <a:ext cx="5220072" cy="65527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		     За </a:t>
            </a:r>
            <a:r>
              <a:rPr lang="ru-RU" dirty="0" err="1" smtClean="0"/>
              <a:t>наполяганням</a:t>
            </a:r>
            <a:r>
              <a:rPr lang="ru-RU" dirty="0"/>
              <a:t> </a:t>
            </a:r>
            <a:r>
              <a:rPr lang="ru-RU" dirty="0" err="1" smtClean="0"/>
              <a:t>Комінтерна</a:t>
            </a:r>
            <a:r>
              <a:rPr lang="ru-RU" dirty="0"/>
              <a:t> КПК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вимушена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в союз з </a:t>
            </a:r>
            <a:r>
              <a:rPr lang="ru-RU" dirty="0" err="1"/>
              <a:t>Гоміньданом</a:t>
            </a:r>
            <a:r>
              <a:rPr lang="ru-RU" dirty="0"/>
              <a:t>. Мао </a:t>
            </a:r>
            <a:r>
              <a:rPr lang="ru-RU" dirty="0" err="1"/>
              <a:t>Цзедун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влітку</a:t>
            </a:r>
            <a:r>
              <a:rPr lang="ru-RU" dirty="0"/>
              <a:t> 1923 року входить до складу ЦК КПК, не </a:t>
            </a:r>
            <a:r>
              <a:rPr lang="ru-RU" dirty="0" err="1"/>
              <a:t>вітав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 </a:t>
            </a:r>
            <a:r>
              <a:rPr lang="ru-RU" dirty="0" err="1" smtClean="0"/>
              <a:t>компроміс</a:t>
            </a:r>
            <a:r>
              <a:rPr lang="ru-RU" dirty="0" smtClean="0"/>
              <a:t>. </a:t>
            </a:r>
            <a:r>
              <a:rPr lang="ru-RU" dirty="0"/>
              <a:t>У 1926 </a:t>
            </a:r>
            <a:r>
              <a:rPr lang="ru-RU" dirty="0" err="1"/>
              <a:t>році</a:t>
            </a:r>
            <a:r>
              <a:rPr lang="ru-RU" dirty="0"/>
              <a:t> Мао </a:t>
            </a:r>
            <a:r>
              <a:rPr lang="ru-RU" dirty="0" err="1"/>
              <a:t>висувається</a:t>
            </a:r>
            <a:r>
              <a:rPr lang="ru-RU" dirty="0"/>
              <a:t> на посаду секретаря КПК з </a:t>
            </a:r>
            <a:r>
              <a:rPr lang="ru-RU" dirty="0" err="1"/>
              <a:t>селянського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, а роком </a:t>
            </a:r>
            <a:r>
              <a:rPr lang="ru-RU" dirty="0" err="1"/>
              <a:t>пізніше</a:t>
            </a:r>
            <a:r>
              <a:rPr lang="ru-RU" dirty="0"/>
              <a:t> — </a:t>
            </a:r>
            <a:r>
              <a:rPr lang="ru-RU" dirty="0" err="1"/>
              <a:t>керівником</a:t>
            </a:r>
            <a:r>
              <a:rPr lang="ru-RU" dirty="0"/>
              <a:t> </a:t>
            </a:r>
            <a:r>
              <a:rPr lang="ru-RU" dirty="0" err="1"/>
              <a:t>гоміньданівського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Селянського</a:t>
            </a:r>
            <a:r>
              <a:rPr lang="ru-RU" dirty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роки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з селянством, </a:t>
            </a:r>
            <a:r>
              <a:rPr lang="ru-RU" dirty="0" err="1"/>
              <a:t>знаходити</a:t>
            </a:r>
            <a:r>
              <a:rPr lang="ru-RU" dirty="0"/>
              <a:t> </a:t>
            </a:r>
            <a:r>
              <a:rPr lang="ru-RU" dirty="0" err="1"/>
              <a:t>взаєморозуміння</a:t>
            </a:r>
            <a:r>
              <a:rPr lang="ru-RU" dirty="0"/>
              <a:t> з </a:t>
            </a:r>
            <a:r>
              <a:rPr lang="ru-RU" dirty="0" err="1"/>
              <a:t>яким</a:t>
            </a:r>
            <a:r>
              <a:rPr lang="ru-RU" dirty="0"/>
              <a:t> Мао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сільське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. Мао приходить до </a:t>
            </a:r>
            <a:r>
              <a:rPr lang="ru-RU" dirty="0" err="1"/>
              <a:t>висновку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пролетаріат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носієм</a:t>
            </a:r>
            <a:r>
              <a:rPr lang="ru-RU" dirty="0"/>
              <a:t> </a:t>
            </a:r>
            <a:r>
              <a:rPr lang="ru-RU" dirty="0" err="1"/>
              <a:t>революції</a:t>
            </a:r>
            <a:r>
              <a:rPr lang="ru-RU" dirty="0"/>
              <a:t> в </a:t>
            </a:r>
            <a:r>
              <a:rPr lang="ru-RU" dirty="0" err="1"/>
              <a:t>Китаї</a:t>
            </a:r>
            <a:r>
              <a:rPr lang="ru-RU" dirty="0"/>
              <a:t>, де </a:t>
            </a:r>
            <a:r>
              <a:rPr lang="ru-RU" dirty="0" err="1"/>
              <a:t>переважну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селяни</a:t>
            </a:r>
            <a:r>
              <a:rPr lang="ru-RU" dirty="0"/>
              <a:t>. </a:t>
            </a:r>
            <a:r>
              <a:rPr lang="ru-RU" dirty="0" err="1"/>
              <a:t>Вже</a:t>
            </a:r>
            <a:r>
              <a:rPr lang="ru-RU" dirty="0"/>
              <a:t> у той час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формулювати</a:t>
            </a:r>
            <a:r>
              <a:rPr lang="ru-RU" dirty="0"/>
              <a:t> для себе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тези</a:t>
            </a:r>
            <a:r>
              <a:rPr lang="ru-RU" dirty="0"/>
              <a:t> </a:t>
            </a:r>
            <a:r>
              <a:rPr lang="ru-RU" dirty="0" err="1"/>
              <a:t>майбутньої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(</a:t>
            </a:r>
            <a:r>
              <a:rPr lang="ru-RU" dirty="0" err="1"/>
              <a:t>маоїзму</a:t>
            </a:r>
            <a:r>
              <a:rPr lang="ru-RU" dirty="0"/>
              <a:t>).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63205"/>
            <a:ext cx="360753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59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56"/>
            <a:ext cx="8229600" cy="1600200"/>
          </a:xfrm>
        </p:spPr>
        <p:txBody>
          <a:bodyPr/>
          <a:lstStyle/>
          <a:p>
            <a:r>
              <a:rPr lang="ru-RU" b="1" dirty="0" err="1">
                <a:effectLst/>
              </a:rPr>
              <a:t>Радянська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Республіка</a:t>
            </a:r>
            <a:r>
              <a:rPr lang="ru-RU" b="1" dirty="0">
                <a:effectLst/>
              </a:rPr>
              <a:t> в </a:t>
            </a:r>
            <a:r>
              <a:rPr lang="ru-RU" b="1" dirty="0" err="1" smtClean="0">
                <a:effectLst/>
              </a:rPr>
              <a:t>Цзянсі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 err="1"/>
              <a:t>квітні</a:t>
            </a:r>
            <a:r>
              <a:rPr lang="ru-RU" dirty="0"/>
              <a:t> 1927 року Чан Кайши, </a:t>
            </a:r>
            <a:r>
              <a:rPr lang="ru-RU" dirty="0" err="1"/>
              <a:t>зайнявши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комуністів</a:t>
            </a:r>
            <a:r>
              <a:rPr lang="ru-RU" dirty="0"/>
              <a:t> Шанхай,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 нещадного </a:t>
            </a:r>
            <a:r>
              <a:rPr lang="ru-RU" dirty="0" err="1"/>
              <a:t>терору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вчорашніх</a:t>
            </a:r>
            <a:r>
              <a:rPr lang="ru-RU" dirty="0"/>
              <a:t> </a:t>
            </a:r>
            <a:r>
              <a:rPr lang="ru-RU" dirty="0" err="1"/>
              <a:t>союзників</a:t>
            </a:r>
            <a:r>
              <a:rPr lang="ru-RU" dirty="0"/>
              <a:t>.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КПК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арештовані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вбиті</a:t>
            </a:r>
            <a:r>
              <a:rPr lang="ru-RU" dirty="0"/>
              <a:t>. В </a:t>
            </a:r>
            <a:r>
              <a:rPr lang="ru-RU" dirty="0" err="1"/>
              <a:t>цей</a:t>
            </a:r>
            <a:r>
              <a:rPr lang="ru-RU" dirty="0"/>
              <a:t> час Мао </a:t>
            </a:r>
            <a:r>
              <a:rPr lang="ru-RU" dirty="0" err="1"/>
              <a:t>Цзедун</a:t>
            </a:r>
            <a:r>
              <a:rPr lang="ru-RU" dirty="0"/>
              <a:t> </a:t>
            </a:r>
            <a:r>
              <a:rPr lang="ru-RU" dirty="0" err="1"/>
              <a:t>організовує</a:t>
            </a:r>
            <a:r>
              <a:rPr lang="ru-RU" dirty="0"/>
              <a:t> в </a:t>
            </a:r>
            <a:r>
              <a:rPr lang="ru-RU" dirty="0" err="1"/>
              <a:t>околицях</a:t>
            </a:r>
            <a:r>
              <a:rPr lang="ru-RU" dirty="0"/>
              <a:t> </a:t>
            </a:r>
            <a:r>
              <a:rPr lang="ru-RU" dirty="0" err="1"/>
              <a:t>Чанша</a:t>
            </a:r>
            <a:r>
              <a:rPr lang="ru-RU" dirty="0"/>
              <a:t> </a:t>
            </a:r>
            <a:r>
              <a:rPr lang="ru-RU" dirty="0" err="1"/>
              <a:t>селянське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 «</a:t>
            </a:r>
            <a:r>
              <a:rPr lang="ru-RU" dirty="0" err="1"/>
              <a:t>Осіннього</a:t>
            </a:r>
            <a:r>
              <a:rPr lang="ru-RU" dirty="0"/>
              <a:t> урожаю». </a:t>
            </a:r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придушується</a:t>
            </a:r>
            <a:r>
              <a:rPr lang="ru-RU" dirty="0"/>
              <a:t> </a:t>
            </a:r>
            <a:r>
              <a:rPr lang="ru-RU" dirty="0" err="1"/>
              <a:t>місцевою</a:t>
            </a:r>
            <a:r>
              <a:rPr lang="ru-RU" dirty="0"/>
              <a:t> </a:t>
            </a:r>
            <a:r>
              <a:rPr lang="ru-RU" dirty="0" err="1"/>
              <a:t>владою</a:t>
            </a:r>
            <a:r>
              <a:rPr lang="ru-RU" dirty="0"/>
              <a:t> з великою </a:t>
            </a:r>
            <a:r>
              <a:rPr lang="ru-RU" dirty="0" err="1"/>
              <a:t>жорстокістю</a:t>
            </a:r>
            <a:r>
              <a:rPr lang="ru-RU" dirty="0"/>
              <a:t>, Мао </a:t>
            </a:r>
            <a:r>
              <a:rPr lang="ru-RU" dirty="0" err="1"/>
              <a:t>змушений</a:t>
            </a:r>
            <a:r>
              <a:rPr lang="ru-RU" dirty="0"/>
              <a:t> </a:t>
            </a:r>
            <a:r>
              <a:rPr lang="ru-RU" dirty="0" err="1"/>
              <a:t>бігти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залишками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в гори </a:t>
            </a:r>
            <a:r>
              <a:rPr lang="ru-RU" dirty="0" err="1"/>
              <a:t>Цзінганшан</a:t>
            </a:r>
            <a:r>
              <a:rPr lang="ru-RU" dirty="0"/>
              <a:t> на </a:t>
            </a:r>
            <a:r>
              <a:rPr lang="ru-RU" dirty="0" err="1"/>
              <a:t>межі</a:t>
            </a:r>
            <a:r>
              <a:rPr lang="ru-RU" dirty="0"/>
              <a:t> </a:t>
            </a:r>
            <a:r>
              <a:rPr lang="ru-RU" dirty="0" err="1"/>
              <a:t>Хунані</a:t>
            </a:r>
            <a:r>
              <a:rPr lang="ru-RU" dirty="0"/>
              <a:t> і </a:t>
            </a:r>
            <a:r>
              <a:rPr lang="ru-RU" dirty="0" err="1"/>
              <a:t>Цзянсі</a:t>
            </a:r>
            <a:r>
              <a:rPr lang="ru-RU" dirty="0"/>
              <a:t>. </a:t>
            </a:r>
            <a:r>
              <a:rPr lang="ru-RU" dirty="0" err="1"/>
              <a:t>Незабаром</a:t>
            </a:r>
            <a:r>
              <a:rPr lang="ru-RU" dirty="0"/>
              <a:t> атаки </a:t>
            </a:r>
            <a:r>
              <a:rPr lang="ru-RU" dirty="0" err="1"/>
              <a:t>Гоміньдана</a:t>
            </a:r>
            <a:r>
              <a:rPr lang="ru-RU" dirty="0"/>
              <a:t> </a:t>
            </a:r>
            <a:r>
              <a:rPr lang="ru-RU" dirty="0" err="1"/>
              <a:t>примушують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Мао,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розбитих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Наньчанського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 </a:t>
            </a:r>
            <a:r>
              <a:rPr lang="ru-RU" dirty="0" err="1"/>
              <a:t>Чжу</a:t>
            </a:r>
            <a:r>
              <a:rPr lang="ru-RU" dirty="0"/>
              <a:t> Де, Чжоу </a:t>
            </a:r>
            <a:r>
              <a:rPr lang="ru-RU" dirty="0" err="1"/>
              <a:t>Еньлая</a:t>
            </a:r>
            <a:r>
              <a:rPr lang="ru-RU" dirty="0"/>
              <a:t>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військових</a:t>
            </a:r>
            <a:r>
              <a:rPr lang="ru-RU" dirty="0"/>
              <a:t> </a:t>
            </a:r>
            <a:r>
              <a:rPr lang="ru-RU" dirty="0" err="1"/>
              <a:t>лідерів</a:t>
            </a:r>
            <a:r>
              <a:rPr lang="ru-RU" dirty="0"/>
              <a:t> КПК, </a:t>
            </a:r>
            <a:r>
              <a:rPr lang="ru-RU" dirty="0" err="1"/>
              <a:t>покинути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. У 1928 </a:t>
            </a:r>
            <a:r>
              <a:rPr lang="ru-RU" dirty="0" err="1"/>
              <a:t>році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довгих</a:t>
            </a:r>
            <a:r>
              <a:rPr lang="ru-RU" dirty="0"/>
              <a:t> </a:t>
            </a:r>
            <a:r>
              <a:rPr lang="ru-RU" dirty="0" err="1"/>
              <a:t>переселень</a:t>
            </a:r>
            <a:r>
              <a:rPr lang="ru-RU" dirty="0"/>
              <a:t>, </a:t>
            </a:r>
            <a:r>
              <a:rPr lang="ru-RU" dirty="0" err="1"/>
              <a:t>комуністи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заході</a:t>
            </a:r>
            <a:r>
              <a:rPr lang="ru-RU" dirty="0"/>
              <a:t> </a:t>
            </a:r>
            <a:r>
              <a:rPr lang="ru-RU" dirty="0" err="1"/>
              <a:t>провінції</a:t>
            </a:r>
            <a:r>
              <a:rPr lang="ru-RU" dirty="0"/>
              <a:t> </a:t>
            </a:r>
            <a:r>
              <a:rPr lang="ru-RU" dirty="0" err="1"/>
              <a:t>Цзянсі</a:t>
            </a:r>
            <a:r>
              <a:rPr lang="ru-RU" dirty="0"/>
              <a:t>. Там Мао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сильну</a:t>
            </a:r>
            <a:r>
              <a:rPr lang="ru-RU" dirty="0"/>
              <a:t> </a:t>
            </a:r>
            <a:r>
              <a:rPr lang="ru-RU" dirty="0" err="1"/>
              <a:t>радянську</a:t>
            </a:r>
            <a:r>
              <a:rPr lang="ru-RU" dirty="0"/>
              <a:t> </a:t>
            </a:r>
            <a:r>
              <a:rPr lang="ru-RU" dirty="0" err="1"/>
              <a:t>республіку</a:t>
            </a:r>
            <a:r>
              <a:rPr lang="ru-RU" dirty="0"/>
              <a:t>.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проводить ряд </a:t>
            </a:r>
            <a:r>
              <a:rPr lang="ru-RU" dirty="0" err="1"/>
              <a:t>аграрних</a:t>
            </a:r>
            <a:r>
              <a:rPr lang="ru-RU" dirty="0"/>
              <a:t> і </a:t>
            </a:r>
            <a:r>
              <a:rPr lang="ru-RU" dirty="0" err="1"/>
              <a:t>соціальних</a:t>
            </a:r>
            <a:r>
              <a:rPr lang="ru-RU" dirty="0"/>
              <a:t> реформ —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конфіскацію</a:t>
            </a:r>
            <a:r>
              <a:rPr lang="ru-RU" dirty="0"/>
              <a:t> і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лібералізацію</a:t>
            </a:r>
            <a:r>
              <a:rPr lang="ru-RU" dirty="0"/>
              <a:t> прав </a:t>
            </a:r>
            <a:r>
              <a:rPr lang="ru-RU" dirty="0" err="1"/>
              <a:t>жінок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291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0508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57606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bg1"/>
                </a:solidFill>
              </a:rPr>
              <a:t>	</a:t>
            </a:r>
            <a:r>
              <a:rPr lang="ru-RU" dirty="0">
                <a:solidFill>
                  <a:schemeClr val="bg1"/>
                </a:solidFill>
              </a:rPr>
              <a:t>Тим часом, </a:t>
            </a:r>
            <a:r>
              <a:rPr lang="ru-RU" dirty="0" err="1">
                <a:solidFill>
                  <a:schemeClr val="bg1"/>
                </a:solidFill>
              </a:rPr>
              <a:t>Компартія</a:t>
            </a:r>
            <a:r>
              <a:rPr lang="ru-RU" dirty="0">
                <a:solidFill>
                  <a:schemeClr val="bg1"/>
                </a:solidFill>
              </a:rPr>
              <a:t> Китаю переживала </a:t>
            </a:r>
            <a:r>
              <a:rPr lang="ru-RU" dirty="0" err="1">
                <a:solidFill>
                  <a:schemeClr val="bg1"/>
                </a:solidFill>
              </a:rPr>
              <a:t>важку</a:t>
            </a:r>
            <a:r>
              <a:rPr lang="ru-RU" dirty="0">
                <a:solidFill>
                  <a:schemeClr val="bg1"/>
                </a:solidFill>
              </a:rPr>
              <a:t> кризу. Число </a:t>
            </a:r>
            <a:r>
              <a:rPr lang="ru-RU" dirty="0" err="1">
                <a:solidFill>
                  <a:schemeClr val="bg1"/>
                </a:solidFill>
              </a:rPr>
              <a:t>її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членів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скоротилося</a:t>
            </a:r>
            <a:r>
              <a:rPr lang="ru-RU" dirty="0">
                <a:solidFill>
                  <a:schemeClr val="bg1"/>
                </a:solidFill>
              </a:rPr>
              <a:t> до 10 000, з них </a:t>
            </a:r>
            <a:r>
              <a:rPr lang="ru-RU" dirty="0" err="1">
                <a:solidFill>
                  <a:schemeClr val="bg1"/>
                </a:solidFill>
              </a:rPr>
              <a:t>лише</a:t>
            </a:r>
            <a:r>
              <a:rPr lang="ru-RU" dirty="0">
                <a:solidFill>
                  <a:schemeClr val="bg1"/>
                </a:solidFill>
              </a:rPr>
              <a:t> 3% </a:t>
            </a:r>
            <a:r>
              <a:rPr lang="ru-RU" dirty="0" err="1">
                <a:solidFill>
                  <a:schemeClr val="bg1"/>
                </a:solidFill>
              </a:rPr>
              <a:t>відносилися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робочих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Новий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лідер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партії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Лісань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унаслідок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декількох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серйозних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поразок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військовому</a:t>
            </a:r>
            <a:r>
              <a:rPr lang="ru-RU" dirty="0">
                <a:solidFill>
                  <a:schemeClr val="bg1"/>
                </a:solidFill>
              </a:rPr>
              <a:t> й </a:t>
            </a:r>
            <a:r>
              <a:rPr lang="ru-RU" dirty="0" err="1">
                <a:solidFill>
                  <a:schemeClr val="bg1"/>
                </a:solidFill>
              </a:rPr>
              <a:t>ідеологічному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фронті</a:t>
            </a:r>
            <a:r>
              <a:rPr lang="ru-RU" dirty="0">
                <a:solidFill>
                  <a:schemeClr val="bg1"/>
                </a:solidFill>
              </a:rPr>
              <a:t>, а </a:t>
            </a:r>
            <a:r>
              <a:rPr lang="ru-RU" dirty="0" err="1">
                <a:solidFill>
                  <a:schemeClr val="bg1"/>
                </a:solidFill>
              </a:rPr>
              <a:t>також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розбіжностей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зі</a:t>
            </a:r>
            <a:r>
              <a:rPr lang="ru-RU" dirty="0">
                <a:solidFill>
                  <a:schemeClr val="bg1"/>
                </a:solidFill>
              </a:rPr>
              <a:t> </a:t>
            </a:r>
            <a:r>
              <a:rPr lang="ru-RU" dirty="0" err="1">
                <a:solidFill>
                  <a:schemeClr val="bg1"/>
                </a:solidFill>
              </a:rPr>
              <a:t>Сталіним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був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виключений</a:t>
            </a:r>
            <a:r>
              <a:rPr lang="ru-RU" dirty="0">
                <a:solidFill>
                  <a:schemeClr val="bg1"/>
                </a:solidFill>
              </a:rPr>
              <a:t> з ЦК. На </a:t>
            </a:r>
            <a:r>
              <a:rPr lang="ru-RU" dirty="0" err="1">
                <a:solidFill>
                  <a:schemeClr val="bg1"/>
                </a:solidFill>
              </a:rPr>
              <a:t>цьому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позиція</a:t>
            </a:r>
            <a:r>
              <a:rPr lang="ru-RU" dirty="0">
                <a:solidFill>
                  <a:schemeClr val="bg1"/>
                </a:solidFill>
              </a:rPr>
              <a:t> Мао,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робив</a:t>
            </a:r>
            <a:r>
              <a:rPr lang="ru-RU" dirty="0">
                <a:solidFill>
                  <a:schemeClr val="bg1"/>
                </a:solidFill>
              </a:rPr>
              <a:t> ставку на селянство і </a:t>
            </a:r>
            <a:r>
              <a:rPr lang="ru-RU" dirty="0" err="1">
                <a:solidFill>
                  <a:schemeClr val="bg1"/>
                </a:solidFill>
              </a:rPr>
              <a:t>діяв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цьому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напрямі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відносно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успішно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посилюється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партії</a:t>
            </a:r>
            <a:r>
              <a:rPr lang="ru-RU" dirty="0">
                <a:solidFill>
                  <a:schemeClr val="bg1"/>
                </a:solidFill>
              </a:rPr>
              <a:t>, не </a:t>
            </a:r>
            <a:r>
              <a:rPr lang="ru-RU" dirty="0" err="1">
                <a:solidFill>
                  <a:schemeClr val="bg1"/>
                </a:solidFill>
              </a:rPr>
              <a:t>зважаючи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часті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конфлікти</a:t>
            </a:r>
            <a:r>
              <a:rPr lang="ru-RU" dirty="0">
                <a:solidFill>
                  <a:schemeClr val="bg1"/>
                </a:solidFill>
              </a:rPr>
              <a:t> з </a:t>
            </a:r>
            <a:r>
              <a:rPr lang="ru-RU" dirty="0" err="1">
                <a:solidFill>
                  <a:schemeClr val="bg1"/>
                </a:solidFill>
              </a:rPr>
              <a:t>партійною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верхівкою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Зі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своїми</a:t>
            </a:r>
            <a:r>
              <a:rPr lang="ru-RU" dirty="0">
                <a:solidFill>
                  <a:schemeClr val="bg1"/>
                </a:solidFill>
              </a:rPr>
              <a:t> супротивниками на локальному </a:t>
            </a:r>
            <a:r>
              <a:rPr lang="ru-RU" dirty="0" err="1">
                <a:solidFill>
                  <a:schemeClr val="bg1"/>
                </a:solidFill>
              </a:rPr>
              <a:t>рівні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Цзянси</a:t>
            </a:r>
            <a:r>
              <a:rPr lang="ru-RU" dirty="0">
                <a:solidFill>
                  <a:schemeClr val="bg1"/>
                </a:solidFill>
              </a:rPr>
              <a:t> Мао </a:t>
            </a:r>
            <a:r>
              <a:rPr lang="ru-RU" dirty="0" err="1">
                <a:solidFill>
                  <a:schemeClr val="bg1"/>
                </a:solidFill>
              </a:rPr>
              <a:t>розправився</a:t>
            </a:r>
            <a:r>
              <a:rPr lang="ru-RU" dirty="0">
                <a:solidFill>
                  <a:schemeClr val="bg1"/>
                </a:solidFill>
              </a:rPr>
              <a:t> в 1930—1931 </a:t>
            </a:r>
            <a:r>
              <a:rPr lang="ru-RU" dirty="0" err="1">
                <a:solidFill>
                  <a:schemeClr val="bg1"/>
                </a:solidFill>
              </a:rPr>
              <a:t>рр</a:t>
            </a:r>
            <a:r>
              <a:rPr lang="ru-RU" dirty="0">
                <a:solidFill>
                  <a:schemeClr val="bg1"/>
                </a:solidFill>
              </a:rPr>
              <a:t>. за </a:t>
            </a:r>
            <a:r>
              <a:rPr lang="ru-RU" dirty="0" err="1">
                <a:solidFill>
                  <a:schemeClr val="bg1"/>
                </a:solidFill>
              </a:rPr>
              <a:t>допомогою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репресій</a:t>
            </a:r>
            <a:r>
              <a:rPr lang="ru-RU" dirty="0">
                <a:solidFill>
                  <a:schemeClr val="bg1"/>
                </a:solidFill>
              </a:rPr>
              <a:t>, в </a:t>
            </a:r>
            <a:r>
              <a:rPr lang="ru-RU" dirty="0" err="1">
                <a:solidFill>
                  <a:schemeClr val="bg1"/>
                </a:solidFill>
              </a:rPr>
              <a:t>ході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багато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місцевих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керівників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було</a:t>
            </a:r>
            <a:r>
              <a:rPr lang="ru-RU" dirty="0">
                <a:solidFill>
                  <a:schemeClr val="bg1"/>
                </a:solidFill>
              </a:rPr>
              <a:t> вбито </a:t>
            </a:r>
            <a:r>
              <a:rPr lang="ru-RU" dirty="0" err="1">
                <a:solidFill>
                  <a:schemeClr val="bg1"/>
                </a:solidFill>
              </a:rPr>
              <a:t>або</a:t>
            </a:r>
            <a:r>
              <a:rPr lang="ru-RU" dirty="0">
                <a:solidFill>
                  <a:schemeClr val="bg1"/>
                </a:solidFill>
              </a:rPr>
              <a:t> кинуто у </a:t>
            </a:r>
            <a:r>
              <a:rPr lang="ru-RU" dirty="0" err="1">
                <a:solidFill>
                  <a:schemeClr val="bg1"/>
                </a:solidFill>
              </a:rPr>
              <a:t>в'язниці</a:t>
            </a:r>
            <a:r>
              <a:rPr lang="ru-RU" dirty="0">
                <a:solidFill>
                  <a:schemeClr val="bg1"/>
                </a:solidFill>
              </a:rPr>
              <a:t> як </a:t>
            </a:r>
            <a:r>
              <a:rPr lang="ru-RU" dirty="0" err="1">
                <a:solidFill>
                  <a:schemeClr val="bg1"/>
                </a:solidFill>
              </a:rPr>
              <a:t>агенти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вигаданого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товариства</a:t>
            </a:r>
            <a:r>
              <a:rPr lang="ru-RU" dirty="0">
                <a:solidFill>
                  <a:schemeClr val="bg1"/>
                </a:solidFill>
              </a:rPr>
              <a:t> «АБ-</a:t>
            </a:r>
            <a:r>
              <a:rPr lang="ru-RU" dirty="0" err="1">
                <a:solidFill>
                  <a:schemeClr val="bg1"/>
                </a:solidFill>
              </a:rPr>
              <a:t>туаней</a:t>
            </a:r>
            <a:r>
              <a:rPr lang="ru-RU" dirty="0">
                <a:solidFill>
                  <a:schemeClr val="bg1"/>
                </a:solidFill>
              </a:rPr>
              <a:t>». Справа «АБ-</a:t>
            </a:r>
            <a:r>
              <a:rPr lang="ru-RU" dirty="0" err="1">
                <a:solidFill>
                  <a:schemeClr val="bg1"/>
                </a:solidFill>
              </a:rPr>
              <a:t>туаней</a:t>
            </a:r>
            <a:r>
              <a:rPr lang="ru-RU" dirty="0">
                <a:solidFill>
                  <a:schemeClr val="bg1"/>
                </a:solidFill>
              </a:rPr>
              <a:t>» стала, по </a:t>
            </a:r>
            <a:r>
              <a:rPr lang="ru-RU" dirty="0" err="1">
                <a:solidFill>
                  <a:schemeClr val="bg1"/>
                </a:solidFill>
              </a:rPr>
              <a:t>суті</a:t>
            </a:r>
            <a:r>
              <a:rPr lang="ru-RU" dirty="0">
                <a:solidFill>
                  <a:schemeClr val="bg1"/>
                </a:solidFill>
              </a:rPr>
              <a:t>, першим «</a:t>
            </a:r>
            <a:r>
              <a:rPr lang="ru-RU" dirty="0" err="1">
                <a:solidFill>
                  <a:schemeClr val="bg1"/>
                </a:solidFill>
              </a:rPr>
              <a:t>чищенням</a:t>
            </a:r>
            <a:r>
              <a:rPr lang="ru-RU" dirty="0">
                <a:solidFill>
                  <a:schemeClr val="bg1"/>
                </a:solidFill>
              </a:rPr>
              <a:t>» в </a:t>
            </a:r>
            <a:r>
              <a:rPr lang="ru-RU" dirty="0" err="1">
                <a:solidFill>
                  <a:schemeClr val="bg1"/>
                </a:solidFill>
              </a:rPr>
              <a:t>історії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КПК.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2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068960"/>
            <a:ext cx="2502396" cy="353672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4176464" cy="56166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/>
              <a:t>В той же час Мао пережив </a:t>
            </a:r>
            <a:r>
              <a:rPr lang="ru-RU" dirty="0" err="1"/>
              <a:t>особисту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: агентам </a:t>
            </a:r>
            <a:r>
              <a:rPr lang="ru-RU" dirty="0" err="1"/>
              <a:t>Гоміньдана</a:t>
            </a:r>
            <a:r>
              <a:rPr lang="ru-RU" dirty="0"/>
              <a:t> </a:t>
            </a:r>
            <a:r>
              <a:rPr lang="ru-RU" dirty="0" err="1"/>
              <a:t>вдалося</a:t>
            </a:r>
            <a:r>
              <a:rPr lang="ru-RU" dirty="0"/>
              <a:t> </a:t>
            </a:r>
            <a:r>
              <a:rPr lang="ru-RU" dirty="0" err="1"/>
              <a:t>схопити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дружину, Ян </a:t>
            </a:r>
            <a:r>
              <a:rPr lang="ru-RU" dirty="0" err="1"/>
              <a:t>Кайхуей</a:t>
            </a:r>
            <a:r>
              <a:rPr lang="ru-RU" dirty="0"/>
              <a:t>.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страчена</a:t>
            </a:r>
            <a:r>
              <a:rPr lang="ru-RU" dirty="0"/>
              <a:t> в 1930 р., а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молодший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Мао </a:t>
            </a:r>
            <a:r>
              <a:rPr lang="ru-RU" dirty="0" err="1"/>
              <a:t>Аньлун</a:t>
            </a:r>
            <a:r>
              <a:rPr lang="ru-RU" dirty="0"/>
              <a:t> </a:t>
            </a:r>
            <a:r>
              <a:rPr lang="ru-RU" dirty="0" err="1"/>
              <a:t>вмирає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дизентерії</a:t>
            </a:r>
            <a:r>
              <a:rPr lang="ru-RU" dirty="0"/>
              <a:t>. </a:t>
            </a:r>
            <a:r>
              <a:rPr lang="ru-RU" dirty="0" err="1"/>
              <a:t>Другий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син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Кайхуей</a:t>
            </a:r>
            <a:r>
              <a:rPr lang="ru-RU" dirty="0"/>
              <a:t>, Мао </a:t>
            </a:r>
            <a:r>
              <a:rPr lang="ru-RU" dirty="0" err="1"/>
              <a:t>Аньін</a:t>
            </a:r>
            <a:r>
              <a:rPr lang="ru-RU" dirty="0"/>
              <a:t>, </a:t>
            </a:r>
            <a:r>
              <a:rPr lang="ru-RU" dirty="0" err="1"/>
              <a:t>загинув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Корейської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Незабаром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Мао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 з </a:t>
            </a:r>
            <a:r>
              <a:rPr lang="ru-RU" dirty="0" err="1"/>
              <a:t>активісткою</a:t>
            </a:r>
            <a:r>
              <a:rPr lang="ru-RU" dirty="0"/>
              <a:t> </a:t>
            </a:r>
            <a:r>
              <a:rPr lang="ru-RU" dirty="0" err="1"/>
              <a:t>Хе</a:t>
            </a:r>
            <a:r>
              <a:rPr lang="ru-RU" dirty="0"/>
              <a:t> </a:t>
            </a:r>
            <a:r>
              <a:rPr lang="ru-RU" dirty="0" err="1"/>
              <a:t>Цзиджень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517" y="332656"/>
            <a:ext cx="2411760" cy="321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76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59</TotalTime>
  <Words>10</Words>
  <Application>Microsoft Office PowerPoint</Application>
  <PresentationFormat>Экран (4:3)</PresentationFormat>
  <Paragraphs>17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Исполнительная</vt:lpstr>
      <vt:lpstr>Мао Цзедун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Радянська Республіка в Цзянсі</vt:lpstr>
      <vt:lpstr>Презентация PowerPoint</vt:lpstr>
      <vt:lpstr>Презентация PowerPoint</vt:lpstr>
      <vt:lpstr>Великий похід</vt:lpstr>
      <vt:lpstr>Яньаньський період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 Цзедун</dc:title>
  <dc:creator>Ваня</dc:creator>
  <cp:lastModifiedBy>Ваня</cp:lastModifiedBy>
  <cp:revision>6</cp:revision>
  <dcterms:created xsi:type="dcterms:W3CDTF">2014-05-05T14:56:57Z</dcterms:created>
  <dcterms:modified xsi:type="dcterms:W3CDTF">2014-05-05T16:07:14Z</dcterms:modified>
</cp:coreProperties>
</file>