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609"/>
    <a:srgbClr val="95B913"/>
    <a:srgbClr val="EE6804"/>
    <a:srgbClr val="C47C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19F9A9-47B8-4459-9C31-38D5C99A412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3FA499-7CA3-467C-B1FB-A52D6A3314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714884"/>
            <a:ext cx="8305800" cy="1143000"/>
          </a:xfrm>
        </p:spPr>
        <p:txBody>
          <a:bodyPr/>
          <a:lstStyle/>
          <a:p>
            <a:pPr algn="r"/>
            <a:r>
              <a:rPr lang="uk-UA" sz="1800" b="1" i="1" u="sng" smtClean="0">
                <a:solidFill>
                  <a:srgbClr val="C31609"/>
                </a:solidFill>
              </a:rPr>
              <a:t>           </a:t>
            </a:r>
            <a:endParaRPr lang="en-US" sz="1800" i="1" dirty="0">
              <a:solidFill>
                <a:srgbClr val="C3160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566772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err="1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sz="6000" b="1" i="1" dirty="0" smtClean="0">
                <a:solidFill>
                  <a:srgbClr val="EE6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часи лихоліть Першої Світової війни</a:t>
            </a:r>
            <a:endParaRPr lang="en-US" sz="6000" b="1" i="1" dirty="0">
              <a:solidFill>
                <a:srgbClr val="EE6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214818"/>
            <a:ext cx="3500430" cy="248842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72518" cy="5048272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 питання в місті актуалізувалося після укладення </a:t>
            </a: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Берестейського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миру між Центральними державами й Україною 9 лютого 1918 р. Так, 3 березня 1918 р. у місті для пришвидшення ратифікації Австрією умов миру відбулася «величава масова загальна українська маніфестація». </a:t>
            </a:r>
          </a:p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Навесні 1918 р. після депортації доктора В. Яновича в Симбірськ і кількарічної перерви відновила свою діяльність міська філія товариства «Просвіта» під керівництвом викладача гімназії М. Лепкого.</a:t>
            </a:r>
          </a:p>
          <a:p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lvl="0"/>
            <a:r>
              <a:rPr lang="uk-UA" sz="4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Берестейський мир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uk-UA" dirty="0" smtClean="0"/>
          </a:p>
          <a:p>
            <a:pPr algn="r"/>
            <a:endParaRPr lang="uk-UA" sz="2000" dirty="0" smtClean="0"/>
          </a:p>
          <a:p>
            <a:pPr algn="r"/>
            <a:endParaRPr lang="uk-UA" sz="2000" dirty="0" smtClean="0"/>
          </a:p>
          <a:p>
            <a:pPr algn="r"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проектом працювали</a:t>
            </a:r>
          </a:p>
          <a:p>
            <a:pPr algn="r">
              <a:buNone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 10-А класу </a:t>
            </a:r>
          </a:p>
          <a:p>
            <a:pPr algn="r">
              <a:buNone/>
            </a:pP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спецалізованої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школи №5:</a:t>
            </a:r>
          </a:p>
          <a:p>
            <a:pPr algn="r">
              <a:buNone/>
            </a:pP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buNone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Головчак Анастасія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buNone/>
            </a:pP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Родчин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Софія</a:t>
            </a:r>
          </a:p>
          <a:p>
            <a:pPr lvl="0" algn="r">
              <a:buNone/>
            </a:pP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Витвицька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Анастасія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buNone/>
            </a:pP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Пиндус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Назар 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buNone/>
            </a:pP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Совінський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Олександр</a:t>
            </a:r>
            <a:endParaRPr lang="en-US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Польський легіон та Українське січове стрілецтво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 окупація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“Перша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станіславська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битва”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російської окупації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Брусиловський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прорив”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після Лютневої революції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стан, святині міста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Берестейський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проекту: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 польських стрілецьких товариств м.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поповнили лави Польського легіону, який воював на боці Австро-Угорщини.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Польський легіон та Українське січове стрілецтво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Рисунок 3" descr="95dc0462a8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86124"/>
            <a:ext cx="5423842" cy="33170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Окупація міста російськими військами відбувалася тричі: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- 03.09.1914 – 20.02.1915;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- 04.03.1915 – 08.06.1915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- 14.08.1916 – 24.07.1917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 окупація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 descr="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357430"/>
            <a:ext cx="3957643" cy="4159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8 до 19 лютого 1915 р. тривали важкі бої за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«перша </a:t>
            </a:r>
            <a:r>
              <a:rPr lang="uk-UA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станіславська</a:t>
            </a:r>
            <a:r>
              <a:rPr lang="uk-U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битва». За цих 12 днів була піддана обстрілам і зруйнована ратуша, яку росіяни обрали під спостережний пункт.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«Перша станіславська битва»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L15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286124"/>
            <a:ext cx="2505062" cy="3332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L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3786182" cy="2441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першого періоду російської окупації адміністрація «Тимчасового військового генерал-губернаторства Галичини» під керівництвом Г. Бобринського проводила цілеспрямовану русифікаторську політику, ставила перед собою завдання анексувати край.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російської окупації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zak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000240"/>
            <a:ext cx="3269668" cy="4540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1916 р. почався відомий</a:t>
            </a:r>
          </a:p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«Брусиловський прорив».</a:t>
            </a:r>
          </a:p>
          <a:p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опинився</a:t>
            </a:r>
          </a:p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прифронтовій зоні.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«Брусиловський прорив»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Рисунок 4" descr="05eb29f37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291218" cy="289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a39b960a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928802"/>
            <a:ext cx="5051751" cy="4256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3400420" cy="5000660"/>
          </a:xfrm>
        </p:spPr>
        <p:txBody>
          <a:bodyPr>
            <a:normAutofit fontScale="92500" lnSpcReduction="10000"/>
          </a:bodyPr>
          <a:lstStyle/>
          <a:p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Лютневої революції </a:t>
            </a:r>
            <a:r>
              <a:rPr lang="uk-UA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востаннє зайняли частини 8-ої російської армії під керівництвом генерала Л. Корнілова та комісара Б. </a:t>
            </a:r>
            <a:r>
              <a:rPr lang="uk-UA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Савінкова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той час проводилося найбільш масове знищення заводського обладнання та відбувалися утиски місцевого населення.</a:t>
            </a:r>
          </a:p>
          <a:p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 руйнувань зазнала вулиця </a:t>
            </a:r>
            <a:r>
              <a:rPr lang="uk-UA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Карпінського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Станиславів після Лютневої революції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зв’язку з військовими діями, місто перебувало в складному фінансовому стані. </a:t>
            </a: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Першої світової війни існувало 6 римо-католицьких, 7 греко-католицьких церков, Головна синагога та ряд малих синагог.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pPr lvl="0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стан, святині міста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3e629_dae224b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70112"/>
            <a:ext cx="5000628" cy="30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atedr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29129"/>
            <a:ext cx="3855351" cy="242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367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 Станиславів у часи лихоліть Першої Світової війни</vt:lpstr>
      <vt:lpstr>План проекту:</vt:lpstr>
      <vt:lpstr>Польський легіон та Українське січове стрілецтво </vt:lpstr>
      <vt:lpstr>Російська окупація </vt:lpstr>
      <vt:lpstr>«Перша станіславська битва» </vt:lpstr>
      <vt:lpstr>Політика російської окупації </vt:lpstr>
      <vt:lpstr>«Брусиловський прорив» </vt:lpstr>
      <vt:lpstr>Станиславів після Лютневої революції </vt:lpstr>
      <vt:lpstr>Економічний стан, святині міста </vt:lpstr>
      <vt:lpstr>Берестейський мир </vt:lpstr>
      <vt:lpstr>Дякуємо за увагу!</vt:lpstr>
    </vt:vector>
  </TitlesOfParts>
  <Company>www.komplekt.if.ua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Анастасія Головчак</dc:creator>
  <cp:lastModifiedBy>Анастасія Головчак</cp:lastModifiedBy>
  <cp:revision>22</cp:revision>
  <dcterms:created xsi:type="dcterms:W3CDTF">2012-10-25T14:19:59Z</dcterms:created>
  <dcterms:modified xsi:type="dcterms:W3CDTF">2012-10-30T18:57:07Z</dcterms:modified>
</cp:coreProperties>
</file>