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4" r:id="rId3"/>
    <p:sldId id="285" r:id="rId4"/>
    <p:sldId id="270" r:id="rId5"/>
    <p:sldId id="281" r:id="rId6"/>
    <p:sldId id="286" r:id="rId7"/>
    <p:sldId id="278" r:id="rId8"/>
    <p:sldId id="282" r:id="rId9"/>
    <p:sldId id="269" r:id="rId10"/>
    <p:sldId id="277" r:id="rId11"/>
    <p:sldId id="283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3F5"/>
    <a:srgbClr val="FFC1C1"/>
    <a:srgbClr val="FFA3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68E553-62CD-4ECA-B416-D670EF03E8A6}" type="doc">
      <dgm:prSet loTypeId="urn:microsoft.com/office/officeart/2005/8/layout/hProcess7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83061C-95DB-4720-8DDA-97C7EF208564}">
      <dgm:prSet phldrT="[Текст]" phldr="1"/>
      <dgm:spPr/>
      <dgm:t>
        <a:bodyPr/>
        <a:lstStyle/>
        <a:p>
          <a:endParaRPr lang="ru-RU" dirty="0"/>
        </a:p>
      </dgm:t>
    </dgm:pt>
    <dgm:pt modelId="{5E67BCBC-3523-4DBF-A6DB-7BAE81079916}" type="parTrans" cxnId="{5690A10B-A0CC-4BF5-9B88-F056AEDD3C0C}">
      <dgm:prSet/>
      <dgm:spPr/>
      <dgm:t>
        <a:bodyPr/>
        <a:lstStyle/>
        <a:p>
          <a:endParaRPr lang="ru-RU"/>
        </a:p>
      </dgm:t>
    </dgm:pt>
    <dgm:pt modelId="{AC635522-90A9-4992-8719-0D1E02B08CE4}" type="sibTrans" cxnId="{5690A10B-A0CC-4BF5-9B88-F056AEDD3C0C}">
      <dgm:prSet/>
      <dgm:spPr/>
      <dgm:t>
        <a:bodyPr/>
        <a:lstStyle/>
        <a:p>
          <a:endParaRPr lang="ru-RU"/>
        </a:p>
      </dgm:t>
    </dgm:pt>
    <dgm:pt modelId="{56AAF837-1B1B-4F13-A06C-B945C9FF0EDC}">
      <dgm:prSet phldrT="[Текст]" phldr="1"/>
      <dgm:spPr/>
      <dgm:t>
        <a:bodyPr/>
        <a:lstStyle/>
        <a:p>
          <a:endParaRPr lang="ru-RU" dirty="0"/>
        </a:p>
      </dgm:t>
    </dgm:pt>
    <dgm:pt modelId="{7575067F-C8D0-4E95-92B0-083A50D7FE50}" type="parTrans" cxnId="{B8C5D7AB-921F-4B30-B4F0-DEA49586A7EF}">
      <dgm:prSet/>
      <dgm:spPr/>
      <dgm:t>
        <a:bodyPr/>
        <a:lstStyle/>
        <a:p>
          <a:endParaRPr lang="ru-RU"/>
        </a:p>
      </dgm:t>
    </dgm:pt>
    <dgm:pt modelId="{2E3FEC85-3B01-4E6A-AF78-CA157491EDF0}" type="sibTrans" cxnId="{B8C5D7AB-921F-4B30-B4F0-DEA49586A7EF}">
      <dgm:prSet/>
      <dgm:spPr/>
      <dgm:t>
        <a:bodyPr/>
        <a:lstStyle/>
        <a:p>
          <a:endParaRPr lang="ru-RU"/>
        </a:p>
      </dgm:t>
    </dgm:pt>
    <dgm:pt modelId="{692F2478-04CE-4214-82DD-AAEEDC8CADA3}">
      <dgm:prSet phldrT="[Текст]" phldr="1"/>
      <dgm:spPr/>
      <dgm:t>
        <a:bodyPr/>
        <a:lstStyle/>
        <a:p>
          <a:endParaRPr lang="ru-RU" dirty="0"/>
        </a:p>
      </dgm:t>
    </dgm:pt>
    <dgm:pt modelId="{EEF1C42C-636E-487E-95FC-7FF31F511C64}" type="parTrans" cxnId="{781379BE-8D72-42EF-A79D-760B6BDAEFBC}">
      <dgm:prSet/>
      <dgm:spPr/>
      <dgm:t>
        <a:bodyPr/>
        <a:lstStyle/>
        <a:p>
          <a:endParaRPr lang="ru-RU"/>
        </a:p>
      </dgm:t>
    </dgm:pt>
    <dgm:pt modelId="{20C942FE-6F42-490F-AF6A-F5B49D7E7CBF}" type="sibTrans" cxnId="{781379BE-8D72-42EF-A79D-760B6BDAEFBC}">
      <dgm:prSet/>
      <dgm:spPr/>
      <dgm:t>
        <a:bodyPr/>
        <a:lstStyle/>
        <a:p>
          <a:endParaRPr lang="ru-RU"/>
        </a:p>
      </dgm:t>
    </dgm:pt>
    <dgm:pt modelId="{97A4653B-8ECA-484F-9304-3DA17AFE22C0}" type="pres">
      <dgm:prSet presAssocID="{7568E553-62CD-4ECA-B416-D670EF03E8A6}" presName="Name0" presStyleCnt="0">
        <dgm:presLayoutVars>
          <dgm:dir/>
          <dgm:animLvl val="lvl"/>
          <dgm:resizeHandles val="exact"/>
        </dgm:presLayoutVars>
      </dgm:prSet>
      <dgm:spPr/>
    </dgm:pt>
    <dgm:pt modelId="{DF80FD7F-09CD-4F93-A963-15DDAEBA0E19}" type="pres">
      <dgm:prSet presAssocID="{A483061C-95DB-4720-8DDA-97C7EF208564}" presName="compositeNode" presStyleCnt="0">
        <dgm:presLayoutVars>
          <dgm:bulletEnabled val="1"/>
        </dgm:presLayoutVars>
      </dgm:prSet>
      <dgm:spPr/>
    </dgm:pt>
    <dgm:pt modelId="{8DD7AA48-11AC-49EC-A3D2-460C43F7BED6}" type="pres">
      <dgm:prSet presAssocID="{A483061C-95DB-4720-8DDA-97C7EF208564}" presName="bgRect" presStyleLbl="node1" presStyleIdx="0" presStyleCnt="3" custScaleY="43107" custLinFactNeighborX="-23" custLinFactNeighborY="-10765"/>
      <dgm:spPr/>
    </dgm:pt>
    <dgm:pt modelId="{BFF6CB74-0341-4176-9F16-CCAF3883172F}" type="pres">
      <dgm:prSet presAssocID="{A483061C-95DB-4720-8DDA-97C7EF208564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9BFEC8D0-3CC3-431D-AB6E-994099EC0BB1}" type="pres">
      <dgm:prSet presAssocID="{AC635522-90A9-4992-8719-0D1E02B08CE4}" presName="hSp" presStyleCnt="0"/>
      <dgm:spPr/>
    </dgm:pt>
    <dgm:pt modelId="{2BC78F5E-6C19-4A8D-A4CE-C9306FCA74A1}" type="pres">
      <dgm:prSet presAssocID="{AC635522-90A9-4992-8719-0D1E02B08CE4}" presName="vProcSp" presStyleCnt="0"/>
      <dgm:spPr/>
    </dgm:pt>
    <dgm:pt modelId="{EF1BDC2B-4D51-474F-B3BD-58D3D9B7D50E}" type="pres">
      <dgm:prSet presAssocID="{AC635522-90A9-4992-8719-0D1E02B08CE4}" presName="vSp1" presStyleCnt="0"/>
      <dgm:spPr/>
    </dgm:pt>
    <dgm:pt modelId="{C11BBD31-D2F9-4A34-9CDA-79ECB183EAB1}" type="pres">
      <dgm:prSet presAssocID="{AC635522-90A9-4992-8719-0D1E02B08CE4}" presName="simulatedConn" presStyleLbl="solidFgAcc1" presStyleIdx="0" presStyleCnt="2" custLinFactX="68080" custLinFactY="113622" custLinFactNeighborX="100000" custLinFactNeighborY="200000"/>
      <dgm:spPr>
        <a:ln>
          <a:noFill/>
        </a:ln>
      </dgm:spPr>
    </dgm:pt>
    <dgm:pt modelId="{A6526FD9-A3D3-4DDD-9C3E-088343E2F7B4}" type="pres">
      <dgm:prSet presAssocID="{AC635522-90A9-4992-8719-0D1E02B08CE4}" presName="vSp2" presStyleCnt="0"/>
      <dgm:spPr/>
    </dgm:pt>
    <dgm:pt modelId="{1525B2D1-450F-4B18-8037-DBD59680D9A6}" type="pres">
      <dgm:prSet presAssocID="{AC635522-90A9-4992-8719-0D1E02B08CE4}" presName="sibTrans" presStyleCnt="0"/>
      <dgm:spPr/>
    </dgm:pt>
    <dgm:pt modelId="{34DD796A-4A22-4254-A2E5-635784D1052D}" type="pres">
      <dgm:prSet presAssocID="{56AAF837-1B1B-4F13-A06C-B945C9FF0EDC}" presName="compositeNode" presStyleCnt="0">
        <dgm:presLayoutVars>
          <dgm:bulletEnabled val="1"/>
        </dgm:presLayoutVars>
      </dgm:prSet>
      <dgm:spPr/>
    </dgm:pt>
    <dgm:pt modelId="{EF604728-FB2E-4339-B9FF-BF5567F13EF9}" type="pres">
      <dgm:prSet presAssocID="{56AAF837-1B1B-4F13-A06C-B945C9FF0EDC}" presName="bgRect" presStyleLbl="node1" presStyleIdx="1" presStyleCnt="3" custScaleY="43888" custLinFactNeighborY="-2855"/>
      <dgm:spPr/>
    </dgm:pt>
    <dgm:pt modelId="{A112DB44-DE67-4EDD-A713-8BDC555B1299}" type="pres">
      <dgm:prSet presAssocID="{56AAF837-1B1B-4F13-A06C-B945C9FF0EDC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E441418F-6319-408B-AF9D-6EE60AC1A31A}" type="pres">
      <dgm:prSet presAssocID="{2E3FEC85-3B01-4E6A-AF78-CA157491EDF0}" presName="hSp" presStyleCnt="0"/>
      <dgm:spPr/>
    </dgm:pt>
    <dgm:pt modelId="{718820D7-9EA9-4760-AB62-EC0880F67E5F}" type="pres">
      <dgm:prSet presAssocID="{2E3FEC85-3B01-4E6A-AF78-CA157491EDF0}" presName="vProcSp" presStyleCnt="0"/>
      <dgm:spPr/>
    </dgm:pt>
    <dgm:pt modelId="{7FE32D31-8D14-4401-9423-6DB8FF613343}" type="pres">
      <dgm:prSet presAssocID="{2E3FEC85-3B01-4E6A-AF78-CA157491EDF0}" presName="vSp1" presStyleCnt="0"/>
      <dgm:spPr/>
    </dgm:pt>
    <dgm:pt modelId="{F56FDA89-2BBA-42B8-AC05-9E33C36AA299}" type="pres">
      <dgm:prSet presAssocID="{2E3FEC85-3B01-4E6A-AF78-CA157491EDF0}" presName="simulatedConn" presStyleLbl="solidFgAcc1" presStyleIdx="1" presStyleCnt="2" custLinFactY="145907" custLinFactNeighborX="-47811" custLinFactNeighborY="200000"/>
      <dgm:spPr>
        <a:ln>
          <a:noFill/>
        </a:ln>
      </dgm:spPr>
    </dgm:pt>
    <dgm:pt modelId="{A729B173-10C2-4455-BFF4-08171BBB078C}" type="pres">
      <dgm:prSet presAssocID="{2E3FEC85-3B01-4E6A-AF78-CA157491EDF0}" presName="vSp2" presStyleCnt="0"/>
      <dgm:spPr/>
    </dgm:pt>
    <dgm:pt modelId="{AF2BD61C-A03F-49D2-A0A1-5BD80E77E993}" type="pres">
      <dgm:prSet presAssocID="{2E3FEC85-3B01-4E6A-AF78-CA157491EDF0}" presName="sibTrans" presStyleCnt="0"/>
      <dgm:spPr/>
    </dgm:pt>
    <dgm:pt modelId="{C3E3FABD-3E31-475D-AA5A-AA38BCC1C6E0}" type="pres">
      <dgm:prSet presAssocID="{692F2478-04CE-4214-82DD-AAEEDC8CADA3}" presName="compositeNode" presStyleCnt="0">
        <dgm:presLayoutVars>
          <dgm:bulletEnabled val="1"/>
        </dgm:presLayoutVars>
      </dgm:prSet>
      <dgm:spPr/>
    </dgm:pt>
    <dgm:pt modelId="{EFC5233F-ADB4-4A23-BF4B-136DA3D9347D}" type="pres">
      <dgm:prSet presAssocID="{692F2478-04CE-4214-82DD-AAEEDC8CADA3}" presName="bgRect" presStyleLbl="node1" presStyleIdx="2" presStyleCnt="3" custScaleY="43032" custLinFactNeighborY="-10765"/>
      <dgm:spPr/>
      <dgm:t>
        <a:bodyPr/>
        <a:lstStyle/>
        <a:p>
          <a:endParaRPr lang="ru-RU"/>
        </a:p>
      </dgm:t>
    </dgm:pt>
    <dgm:pt modelId="{B524D951-FC83-4678-8091-69A11A649468}" type="pres">
      <dgm:prSet presAssocID="{692F2478-04CE-4214-82DD-AAEEDC8CADA3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087710-2309-4F4D-846C-0366E62CEB79}" type="presOf" srcId="{692F2478-04CE-4214-82DD-AAEEDC8CADA3}" destId="{EFC5233F-ADB4-4A23-BF4B-136DA3D9347D}" srcOrd="0" destOrd="0" presId="urn:microsoft.com/office/officeart/2005/8/layout/hProcess7"/>
    <dgm:cxn modelId="{47DA1E8E-F562-4291-AC7C-4068E5443447}" type="presOf" srcId="{692F2478-04CE-4214-82DD-AAEEDC8CADA3}" destId="{B524D951-FC83-4678-8091-69A11A649468}" srcOrd="1" destOrd="0" presId="urn:microsoft.com/office/officeart/2005/8/layout/hProcess7"/>
    <dgm:cxn modelId="{6213A0E9-ACB8-4C2D-8CA8-94E302400056}" type="presOf" srcId="{56AAF837-1B1B-4F13-A06C-B945C9FF0EDC}" destId="{EF604728-FB2E-4339-B9FF-BF5567F13EF9}" srcOrd="0" destOrd="0" presId="urn:microsoft.com/office/officeart/2005/8/layout/hProcess7"/>
    <dgm:cxn modelId="{781379BE-8D72-42EF-A79D-760B6BDAEFBC}" srcId="{7568E553-62CD-4ECA-B416-D670EF03E8A6}" destId="{692F2478-04CE-4214-82DD-AAEEDC8CADA3}" srcOrd="2" destOrd="0" parTransId="{EEF1C42C-636E-487E-95FC-7FF31F511C64}" sibTransId="{20C942FE-6F42-490F-AF6A-F5B49D7E7CBF}"/>
    <dgm:cxn modelId="{5690A10B-A0CC-4BF5-9B88-F056AEDD3C0C}" srcId="{7568E553-62CD-4ECA-B416-D670EF03E8A6}" destId="{A483061C-95DB-4720-8DDA-97C7EF208564}" srcOrd="0" destOrd="0" parTransId="{5E67BCBC-3523-4DBF-A6DB-7BAE81079916}" sibTransId="{AC635522-90A9-4992-8719-0D1E02B08CE4}"/>
    <dgm:cxn modelId="{290AC767-04C8-458A-AEC5-B03B3EAE0306}" type="presOf" srcId="{A483061C-95DB-4720-8DDA-97C7EF208564}" destId="{BFF6CB74-0341-4176-9F16-CCAF3883172F}" srcOrd="1" destOrd="0" presId="urn:microsoft.com/office/officeart/2005/8/layout/hProcess7"/>
    <dgm:cxn modelId="{30615CC0-A745-45FA-A531-95F0A9885758}" type="presOf" srcId="{7568E553-62CD-4ECA-B416-D670EF03E8A6}" destId="{97A4653B-8ECA-484F-9304-3DA17AFE22C0}" srcOrd="0" destOrd="0" presId="urn:microsoft.com/office/officeart/2005/8/layout/hProcess7"/>
    <dgm:cxn modelId="{B236F96F-94D7-4513-90A5-E14A16B6945A}" type="presOf" srcId="{56AAF837-1B1B-4F13-A06C-B945C9FF0EDC}" destId="{A112DB44-DE67-4EDD-A713-8BDC555B1299}" srcOrd="1" destOrd="0" presId="urn:microsoft.com/office/officeart/2005/8/layout/hProcess7"/>
    <dgm:cxn modelId="{2D034C35-2063-499E-98E2-DE2F8F3C3F03}" type="presOf" srcId="{A483061C-95DB-4720-8DDA-97C7EF208564}" destId="{8DD7AA48-11AC-49EC-A3D2-460C43F7BED6}" srcOrd="0" destOrd="0" presId="urn:microsoft.com/office/officeart/2005/8/layout/hProcess7"/>
    <dgm:cxn modelId="{B8C5D7AB-921F-4B30-B4F0-DEA49586A7EF}" srcId="{7568E553-62CD-4ECA-B416-D670EF03E8A6}" destId="{56AAF837-1B1B-4F13-A06C-B945C9FF0EDC}" srcOrd="1" destOrd="0" parTransId="{7575067F-C8D0-4E95-92B0-083A50D7FE50}" sibTransId="{2E3FEC85-3B01-4E6A-AF78-CA157491EDF0}"/>
    <dgm:cxn modelId="{3AD1DBAB-FB70-4314-842C-FCDA4F701BED}" type="presParOf" srcId="{97A4653B-8ECA-484F-9304-3DA17AFE22C0}" destId="{DF80FD7F-09CD-4F93-A963-15DDAEBA0E19}" srcOrd="0" destOrd="0" presId="urn:microsoft.com/office/officeart/2005/8/layout/hProcess7"/>
    <dgm:cxn modelId="{C6733EC4-DE39-45F1-8D46-9C3BB99EEB90}" type="presParOf" srcId="{DF80FD7F-09CD-4F93-A963-15DDAEBA0E19}" destId="{8DD7AA48-11AC-49EC-A3D2-460C43F7BED6}" srcOrd="0" destOrd="0" presId="urn:microsoft.com/office/officeart/2005/8/layout/hProcess7"/>
    <dgm:cxn modelId="{C8F9E623-229A-464D-BED7-AF23378A4076}" type="presParOf" srcId="{DF80FD7F-09CD-4F93-A963-15DDAEBA0E19}" destId="{BFF6CB74-0341-4176-9F16-CCAF3883172F}" srcOrd="1" destOrd="0" presId="urn:microsoft.com/office/officeart/2005/8/layout/hProcess7"/>
    <dgm:cxn modelId="{B886E99F-E9BF-417C-922C-30943CA18F23}" type="presParOf" srcId="{97A4653B-8ECA-484F-9304-3DA17AFE22C0}" destId="{9BFEC8D0-3CC3-431D-AB6E-994099EC0BB1}" srcOrd="1" destOrd="0" presId="urn:microsoft.com/office/officeart/2005/8/layout/hProcess7"/>
    <dgm:cxn modelId="{E9DB8101-C76B-4184-8A71-ADFAD3391175}" type="presParOf" srcId="{97A4653B-8ECA-484F-9304-3DA17AFE22C0}" destId="{2BC78F5E-6C19-4A8D-A4CE-C9306FCA74A1}" srcOrd="2" destOrd="0" presId="urn:microsoft.com/office/officeart/2005/8/layout/hProcess7"/>
    <dgm:cxn modelId="{E9BC55DF-5682-47B1-A61D-0B393B7835A6}" type="presParOf" srcId="{2BC78F5E-6C19-4A8D-A4CE-C9306FCA74A1}" destId="{EF1BDC2B-4D51-474F-B3BD-58D3D9B7D50E}" srcOrd="0" destOrd="0" presId="urn:microsoft.com/office/officeart/2005/8/layout/hProcess7"/>
    <dgm:cxn modelId="{D2BD96C9-A3BF-4539-BADD-954E4376E711}" type="presParOf" srcId="{2BC78F5E-6C19-4A8D-A4CE-C9306FCA74A1}" destId="{C11BBD31-D2F9-4A34-9CDA-79ECB183EAB1}" srcOrd="1" destOrd="0" presId="urn:microsoft.com/office/officeart/2005/8/layout/hProcess7"/>
    <dgm:cxn modelId="{8841B9D8-F616-4387-9384-907F3030E8F1}" type="presParOf" srcId="{2BC78F5E-6C19-4A8D-A4CE-C9306FCA74A1}" destId="{A6526FD9-A3D3-4DDD-9C3E-088343E2F7B4}" srcOrd="2" destOrd="0" presId="urn:microsoft.com/office/officeart/2005/8/layout/hProcess7"/>
    <dgm:cxn modelId="{15A6B00C-2EE5-4AB0-944B-E97CF216FBEE}" type="presParOf" srcId="{97A4653B-8ECA-484F-9304-3DA17AFE22C0}" destId="{1525B2D1-450F-4B18-8037-DBD59680D9A6}" srcOrd="3" destOrd="0" presId="urn:microsoft.com/office/officeart/2005/8/layout/hProcess7"/>
    <dgm:cxn modelId="{B5A86AB1-6036-47B4-9A72-FC5117768D45}" type="presParOf" srcId="{97A4653B-8ECA-484F-9304-3DA17AFE22C0}" destId="{34DD796A-4A22-4254-A2E5-635784D1052D}" srcOrd="4" destOrd="0" presId="urn:microsoft.com/office/officeart/2005/8/layout/hProcess7"/>
    <dgm:cxn modelId="{CD04E46B-58EA-4E3E-AF67-4ED0DE87E3E1}" type="presParOf" srcId="{34DD796A-4A22-4254-A2E5-635784D1052D}" destId="{EF604728-FB2E-4339-B9FF-BF5567F13EF9}" srcOrd="0" destOrd="0" presId="urn:microsoft.com/office/officeart/2005/8/layout/hProcess7"/>
    <dgm:cxn modelId="{20D3873C-7961-4D23-9052-92C7D7822FE9}" type="presParOf" srcId="{34DD796A-4A22-4254-A2E5-635784D1052D}" destId="{A112DB44-DE67-4EDD-A713-8BDC555B1299}" srcOrd="1" destOrd="0" presId="urn:microsoft.com/office/officeart/2005/8/layout/hProcess7"/>
    <dgm:cxn modelId="{EF9740ED-AF39-45DB-AFDD-B36FB3E80D6C}" type="presParOf" srcId="{97A4653B-8ECA-484F-9304-3DA17AFE22C0}" destId="{E441418F-6319-408B-AF9D-6EE60AC1A31A}" srcOrd="5" destOrd="0" presId="urn:microsoft.com/office/officeart/2005/8/layout/hProcess7"/>
    <dgm:cxn modelId="{D4D18F36-5DB7-42C8-977C-129A364B3298}" type="presParOf" srcId="{97A4653B-8ECA-484F-9304-3DA17AFE22C0}" destId="{718820D7-9EA9-4760-AB62-EC0880F67E5F}" srcOrd="6" destOrd="0" presId="urn:microsoft.com/office/officeart/2005/8/layout/hProcess7"/>
    <dgm:cxn modelId="{583C6221-1D7E-4F5E-ADF6-7E0D3985D428}" type="presParOf" srcId="{718820D7-9EA9-4760-AB62-EC0880F67E5F}" destId="{7FE32D31-8D14-4401-9423-6DB8FF613343}" srcOrd="0" destOrd="0" presId="urn:microsoft.com/office/officeart/2005/8/layout/hProcess7"/>
    <dgm:cxn modelId="{A53FEA26-563B-44BB-9C62-29D2DDC5E66C}" type="presParOf" srcId="{718820D7-9EA9-4760-AB62-EC0880F67E5F}" destId="{F56FDA89-2BBA-42B8-AC05-9E33C36AA299}" srcOrd="1" destOrd="0" presId="urn:microsoft.com/office/officeart/2005/8/layout/hProcess7"/>
    <dgm:cxn modelId="{F2F7F33B-D309-4E94-B226-14BB4A1FE1EB}" type="presParOf" srcId="{718820D7-9EA9-4760-AB62-EC0880F67E5F}" destId="{A729B173-10C2-4455-BFF4-08171BBB078C}" srcOrd="2" destOrd="0" presId="urn:microsoft.com/office/officeart/2005/8/layout/hProcess7"/>
    <dgm:cxn modelId="{3FE134A3-017E-488A-B652-0209939F830F}" type="presParOf" srcId="{97A4653B-8ECA-484F-9304-3DA17AFE22C0}" destId="{AF2BD61C-A03F-49D2-A0A1-5BD80E77E993}" srcOrd="7" destOrd="0" presId="urn:microsoft.com/office/officeart/2005/8/layout/hProcess7"/>
    <dgm:cxn modelId="{761E8C53-75E3-4337-AF6F-FD8D8BB4B628}" type="presParOf" srcId="{97A4653B-8ECA-484F-9304-3DA17AFE22C0}" destId="{C3E3FABD-3E31-475D-AA5A-AA38BCC1C6E0}" srcOrd="8" destOrd="0" presId="urn:microsoft.com/office/officeart/2005/8/layout/hProcess7"/>
    <dgm:cxn modelId="{DD50BDD0-7940-4C09-998B-C53AB63F7F4B}" type="presParOf" srcId="{C3E3FABD-3E31-475D-AA5A-AA38BCC1C6E0}" destId="{EFC5233F-ADB4-4A23-BF4B-136DA3D9347D}" srcOrd="0" destOrd="0" presId="urn:microsoft.com/office/officeart/2005/8/layout/hProcess7"/>
    <dgm:cxn modelId="{BBD72AF2-9CB1-4F80-9F9A-262DAEA0B491}" type="presParOf" srcId="{C3E3FABD-3E31-475D-AA5A-AA38BCC1C6E0}" destId="{B524D951-FC83-4678-8091-69A11A649468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D7AA48-11AC-49EC-A3D2-460C43F7BED6}">
      <dsp:nvSpPr>
        <dsp:cNvPr id="0" name=""/>
        <dsp:cNvSpPr/>
      </dsp:nvSpPr>
      <dsp:spPr>
        <a:xfrm>
          <a:off x="6" y="72004"/>
          <a:ext cx="2790767" cy="1443619"/>
        </a:xfrm>
        <a:prstGeom prst="roundRect">
          <a:avLst>
            <a:gd name="adj" fmla="val 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16200000">
        <a:off x="-312800" y="384811"/>
        <a:ext cx="1183767" cy="558153"/>
      </dsp:txXfrm>
    </dsp:sp>
    <dsp:sp modelId="{EF604728-FB2E-4339-B9FF-BF5567F13EF9}">
      <dsp:nvSpPr>
        <dsp:cNvPr id="0" name=""/>
        <dsp:cNvSpPr/>
      </dsp:nvSpPr>
      <dsp:spPr>
        <a:xfrm>
          <a:off x="2889092" y="336903"/>
          <a:ext cx="2790767" cy="1469774"/>
        </a:xfrm>
        <a:prstGeom prst="roundRect">
          <a:avLst>
            <a:gd name="adj" fmla="val 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16200000">
        <a:off x="2565561" y="660434"/>
        <a:ext cx="1205214" cy="558153"/>
      </dsp:txXfrm>
    </dsp:sp>
    <dsp:sp modelId="{C11BBD31-D2F9-4A34-9CDA-79ECB183EAB1}">
      <dsp:nvSpPr>
        <dsp:cNvPr id="0" name=""/>
        <dsp:cNvSpPr/>
      </dsp:nvSpPr>
      <dsp:spPr>
        <a:xfrm rot="5400000">
          <a:off x="3360447" y="3757933"/>
          <a:ext cx="492414" cy="418615"/>
        </a:xfrm>
        <a:prstGeom prst="flowChartExtract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l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FC5233F-ADB4-4A23-BF4B-136DA3D9347D}">
      <dsp:nvSpPr>
        <dsp:cNvPr id="0" name=""/>
        <dsp:cNvSpPr/>
      </dsp:nvSpPr>
      <dsp:spPr>
        <a:xfrm>
          <a:off x="5777536" y="72004"/>
          <a:ext cx="2790767" cy="1441107"/>
        </a:xfrm>
        <a:prstGeom prst="roundRect">
          <a:avLst>
            <a:gd name="adj" fmla="val 5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 rot="16200000">
        <a:off x="5465759" y="383781"/>
        <a:ext cx="1181708" cy="558153"/>
      </dsp:txXfrm>
    </dsp:sp>
    <dsp:sp modelId="{F56FDA89-2BBA-42B8-AC05-9E33C36AA299}">
      <dsp:nvSpPr>
        <dsp:cNvPr id="0" name=""/>
        <dsp:cNvSpPr/>
      </dsp:nvSpPr>
      <dsp:spPr>
        <a:xfrm rot="5400000">
          <a:off x="5345139" y="3757933"/>
          <a:ext cx="492414" cy="418615"/>
        </a:xfrm>
        <a:prstGeom prst="flowChartExtract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l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F76B1-841A-48D3-8E12-4DE64E2AFABE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33C1C-77C3-4FEA-B8D9-56C06C31ED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150" y="285750"/>
            <a:ext cx="741045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143000"/>
            <a:ext cx="8382000" cy="5105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4191000" y="6438900"/>
            <a:ext cx="22860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1"/>
          </p:nvPr>
        </p:nvSpPr>
        <p:spPr>
          <a:xfrm>
            <a:off x="6553200" y="6438900"/>
            <a:ext cx="15240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34400" y="6419850"/>
            <a:ext cx="457200" cy="320675"/>
          </a:xfrm>
        </p:spPr>
        <p:txBody>
          <a:bodyPr/>
          <a:lstStyle>
            <a:lvl1pPr>
              <a:defRPr/>
            </a:lvl1pPr>
          </a:lstStyle>
          <a:p>
            <a:fld id="{8D6C3D1F-9128-4860-B0A8-ADCC912768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circl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653136"/>
            <a:ext cx="4744616" cy="16002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Виконали:</a:t>
            </a:r>
          </a:p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 учениці групи 10-2</a:t>
            </a:r>
          </a:p>
          <a:p>
            <a:r>
              <a:rPr lang="uk-UA" sz="2000" dirty="0" err="1" smtClean="0">
                <a:solidFill>
                  <a:schemeClr val="tx2">
                    <a:lumMod val="75000"/>
                  </a:schemeClr>
                </a:solidFill>
              </a:rPr>
              <a:t>Ступар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 Дарі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я та Медведєва Аліна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uk-UA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Мілітарізація</a:t>
            </a:r>
            <a:r>
              <a:rPr lang="uk-UA" dirty="0" smtClean="0"/>
              <a:t> Японії</a:t>
            </a:r>
            <a:endParaRPr lang="ru-RU" dirty="0"/>
          </a:p>
        </p:txBody>
      </p:sp>
      <p:pic>
        <p:nvPicPr>
          <p:cNvPr id="6" name="Рисунок 5" descr="imagesCAJ8LNN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56992"/>
            <a:ext cx="3460838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imagesCAX29XG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851920" y="404664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Японія - «країна,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де сходить сонце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620688"/>
            <a:ext cx="7631832" cy="710952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Головне завдання об'єднання </a:t>
            </a:r>
            <a:r>
              <a:rPr lang="uk-UA" sz="3600" dirty="0" smtClean="0"/>
              <a:t>«</a:t>
            </a:r>
            <a:r>
              <a:rPr lang="uk-UA" sz="3600" dirty="0" err="1" smtClean="0"/>
              <a:t>Дай-Айя-Кіотай</a:t>
            </a:r>
            <a:r>
              <a:rPr lang="uk-UA" sz="3600" dirty="0" smtClean="0"/>
              <a:t>»</a:t>
            </a:r>
            <a:endParaRPr lang="en-US" sz="3300" dirty="0"/>
          </a:p>
        </p:txBody>
      </p:sp>
      <p:sp>
        <p:nvSpPr>
          <p:cNvPr id="328747" name="AutoShape 43"/>
          <p:cNvSpPr>
            <a:spLocks noChangeArrowheads="1"/>
          </p:cNvSpPr>
          <p:nvPr/>
        </p:nvSpPr>
        <p:spPr bwMode="gray">
          <a:xfrm>
            <a:off x="323528" y="4853136"/>
            <a:ext cx="2808312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accent1">
                  <a:gamma/>
                  <a:shade val="79216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749" name="AutoShape 45"/>
          <p:cNvSpPr>
            <a:spLocks noChangeArrowheads="1"/>
          </p:cNvSpPr>
          <p:nvPr/>
        </p:nvSpPr>
        <p:spPr bwMode="gray">
          <a:xfrm>
            <a:off x="467544" y="5260057"/>
            <a:ext cx="2532261" cy="1114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8750" name="Text Box 18"/>
          <p:cNvSpPr txBox="1">
            <a:spLocks noChangeArrowheads="1"/>
          </p:cNvSpPr>
          <p:nvPr/>
        </p:nvSpPr>
        <p:spPr bwMode="white">
          <a:xfrm>
            <a:off x="993205" y="4855245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FFFFF"/>
                </a:solidFill>
                <a:cs typeface="Arial" charset="0"/>
              </a:rPr>
              <a:t>4</a:t>
            </a:r>
            <a:endParaRPr lang="en-US" sz="20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8751" name="Text Box 9"/>
          <p:cNvSpPr txBox="1">
            <a:spLocks noChangeArrowheads="1"/>
          </p:cNvSpPr>
          <p:nvPr/>
        </p:nvSpPr>
        <p:spPr bwMode="gray">
          <a:xfrm>
            <a:off x="323528" y="5357192"/>
            <a:ext cx="276949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uk-UA" dirty="0" smtClean="0"/>
              <a:t>«Визволення</a:t>
            </a:r>
            <a:r>
              <a:rPr lang="uk-UA" dirty="0" smtClean="0"/>
              <a:t>» інших азійських народів під протекторатом Токіо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8752" name="AutoShape 48"/>
          <p:cNvSpPr>
            <a:spLocks noChangeArrowheads="1"/>
          </p:cNvSpPr>
          <p:nvPr/>
        </p:nvSpPr>
        <p:spPr bwMode="gray">
          <a:xfrm>
            <a:off x="219696" y="1556792"/>
            <a:ext cx="3115390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753" name="AutoShape 49"/>
          <p:cNvSpPr>
            <a:spLocks noChangeArrowheads="1"/>
          </p:cNvSpPr>
          <p:nvPr/>
        </p:nvSpPr>
        <p:spPr bwMode="gray">
          <a:xfrm>
            <a:off x="323528" y="1985417"/>
            <a:ext cx="2880320" cy="1114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8754" name="Text Box 18"/>
          <p:cNvSpPr txBox="1">
            <a:spLocks noChangeArrowheads="1"/>
          </p:cNvSpPr>
          <p:nvPr/>
        </p:nvSpPr>
        <p:spPr bwMode="white">
          <a:xfrm>
            <a:off x="993205" y="1580605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FFFFF"/>
                </a:solidFill>
                <a:cs typeface="Arial" charset="0"/>
              </a:rPr>
              <a:t>1</a:t>
            </a:r>
            <a:endParaRPr lang="en-US" sz="20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8755" name="Text Box 9"/>
          <p:cNvSpPr txBox="1">
            <a:spLocks noChangeArrowheads="1"/>
          </p:cNvSpPr>
          <p:nvPr/>
        </p:nvSpPr>
        <p:spPr bwMode="gray">
          <a:xfrm>
            <a:off x="179512" y="2063205"/>
            <a:ext cx="316835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uk-UA" dirty="0" smtClean="0"/>
              <a:t>Пропаганда </a:t>
            </a:r>
            <a:r>
              <a:rPr lang="uk-UA" dirty="0" smtClean="0"/>
              <a:t>японської культури та мови на Азіатському континенті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8756" name="AutoShape 52"/>
          <p:cNvSpPr>
            <a:spLocks noChangeArrowheads="1"/>
          </p:cNvSpPr>
          <p:nvPr/>
        </p:nvSpPr>
        <p:spPr bwMode="gray">
          <a:xfrm>
            <a:off x="5724128" y="4725144"/>
            <a:ext cx="3168352" cy="1728192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hlink">
                  <a:gamma/>
                  <a:shade val="79216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757" name="AutoShape 53"/>
          <p:cNvSpPr>
            <a:spLocks noChangeArrowheads="1"/>
          </p:cNvSpPr>
          <p:nvPr/>
        </p:nvSpPr>
        <p:spPr bwMode="gray">
          <a:xfrm>
            <a:off x="5796136" y="5162873"/>
            <a:ext cx="3024335" cy="123331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8758" name="Text Box 18"/>
          <p:cNvSpPr txBox="1">
            <a:spLocks noChangeArrowheads="1"/>
          </p:cNvSpPr>
          <p:nvPr/>
        </p:nvSpPr>
        <p:spPr bwMode="white">
          <a:xfrm>
            <a:off x="6444208" y="4797152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FFFFF"/>
                </a:solidFill>
                <a:cs typeface="Arial" charset="0"/>
              </a:rPr>
              <a:t>3</a:t>
            </a:r>
            <a:endParaRPr lang="en-US" sz="20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8759" name="Text Box 9"/>
          <p:cNvSpPr txBox="1">
            <a:spLocks noChangeArrowheads="1"/>
          </p:cNvSpPr>
          <p:nvPr/>
        </p:nvSpPr>
        <p:spPr bwMode="gray">
          <a:xfrm>
            <a:off x="5724128" y="5180999"/>
            <a:ext cx="324036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uk-UA" dirty="0" smtClean="0"/>
              <a:t>Приділяти значну </a:t>
            </a:r>
            <a:r>
              <a:rPr lang="uk-UA" dirty="0" smtClean="0"/>
              <a:t>увагу ідеологічному вихованню молоді, об'єднаної в окрему спілку «Молода Азія»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28760" name="AutoShape 56"/>
          <p:cNvSpPr>
            <a:spLocks noChangeArrowheads="1"/>
          </p:cNvSpPr>
          <p:nvPr/>
        </p:nvSpPr>
        <p:spPr bwMode="gray">
          <a:xfrm>
            <a:off x="5943600" y="1540768"/>
            <a:ext cx="2543175" cy="1600200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accent2">
                  <a:gamma/>
                  <a:shade val="79216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8761" name="AutoShape 57"/>
          <p:cNvSpPr>
            <a:spLocks noChangeArrowheads="1"/>
          </p:cNvSpPr>
          <p:nvPr/>
        </p:nvSpPr>
        <p:spPr bwMode="gray">
          <a:xfrm>
            <a:off x="5997575" y="1969393"/>
            <a:ext cx="2408238" cy="1114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8762" name="Text Box 18"/>
          <p:cNvSpPr txBox="1">
            <a:spLocks noChangeArrowheads="1"/>
          </p:cNvSpPr>
          <p:nvPr/>
        </p:nvSpPr>
        <p:spPr bwMode="white">
          <a:xfrm>
            <a:off x="6399213" y="1564581"/>
            <a:ext cx="1651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FFFFF"/>
                </a:solidFill>
                <a:cs typeface="Arial" charset="0"/>
              </a:rPr>
              <a:t>2</a:t>
            </a:r>
            <a:endParaRPr lang="en-US" sz="20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8763" name="Text Box 9"/>
          <p:cNvSpPr txBox="1">
            <a:spLocks noChangeArrowheads="1"/>
          </p:cNvSpPr>
          <p:nvPr/>
        </p:nvSpPr>
        <p:spPr bwMode="gray">
          <a:xfrm>
            <a:off x="6038850" y="2047181"/>
            <a:ext cx="231616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dirty="0" smtClean="0"/>
              <a:t>Поширення </a:t>
            </a:r>
            <a:r>
              <a:rPr lang="uk-UA" dirty="0" smtClean="0"/>
              <a:t>торговельного впливу Японії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3095625" y="2590800"/>
            <a:ext cx="2819400" cy="2803525"/>
            <a:chOff x="1968" y="1488"/>
            <a:chExt cx="1776" cy="1766"/>
          </a:xfrm>
        </p:grpSpPr>
        <p:sp>
          <p:nvSpPr>
            <p:cNvPr id="328765" name="AutoShape 6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28766" name="AutoShape 6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28767" name="AutoShape 6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28768" name="AutoShape 6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pic>
        <p:nvPicPr>
          <p:cNvPr id="25" name="Рисунок 24" descr="imagesCAX29XG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51520" y="2492896"/>
          <a:ext cx="8568952" cy="4213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2924944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П</a:t>
            </a:r>
            <a:r>
              <a:rPr lang="ru-RU" sz="2000" dirty="0" err="1" smtClean="0"/>
              <a:t>ідтримка</a:t>
            </a:r>
            <a:r>
              <a:rPr lang="ru-RU" sz="2000" dirty="0" smtClean="0"/>
              <a:t> </a:t>
            </a:r>
            <a:r>
              <a:rPr lang="ru-RU" sz="2000" dirty="0" err="1" smtClean="0"/>
              <a:t>бізнесових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кіл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3068960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В</a:t>
            </a:r>
            <a:r>
              <a:rPr lang="ru-RU" sz="2000" dirty="0" err="1" smtClean="0"/>
              <a:t>пливові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інформації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588224" y="299695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Чиновники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79712" y="5085184"/>
            <a:ext cx="2304256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32040" y="5085184"/>
            <a:ext cx="2448272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67744" y="5229200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Вихід</a:t>
            </a:r>
            <a:r>
              <a:rPr lang="ru-RU" sz="2000" dirty="0" smtClean="0"/>
              <a:t> </a:t>
            </a:r>
            <a:r>
              <a:rPr lang="ru-RU" sz="2000" dirty="0" err="1" smtClean="0"/>
              <a:t>Японії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Ліги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Націй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4048" y="5085184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Агресивні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акції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міжнародній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арені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39752" y="260648"/>
            <a:ext cx="432048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411760" y="548680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армійське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командування</a:t>
            </a:r>
            <a:endParaRPr lang="ru-RU" sz="2000" dirty="0"/>
          </a:p>
        </p:txBody>
      </p:sp>
      <p:sp>
        <p:nvSpPr>
          <p:cNvPr id="16" name="Стрелка вниз 15"/>
          <p:cNvSpPr/>
          <p:nvPr/>
        </p:nvSpPr>
        <p:spPr>
          <a:xfrm rot="1358322">
            <a:off x="7648539" y="4167108"/>
            <a:ext cx="302699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9608529">
            <a:off x="1343308" y="4153202"/>
            <a:ext cx="333650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20106941">
            <a:off x="6007843" y="1289073"/>
            <a:ext cx="334862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067944" y="1340768"/>
            <a:ext cx="288032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638242">
            <a:off x="2354941" y="1276598"/>
            <a:ext cx="296524" cy="108012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 descr="imagesCAX29XGQ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4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000" dirty="0" smtClean="0"/>
              <a:t>Дякуємо за увагу!</a:t>
            </a:r>
            <a:endParaRPr lang="en-US" sz="5000" dirty="0"/>
          </a:p>
        </p:txBody>
      </p:sp>
      <p:pic>
        <p:nvPicPr>
          <p:cNvPr id="5" name="Рисунок 4" descr="imagesCAX29XG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Freeform 3"/>
          <p:cNvSpPr>
            <a:spLocks/>
          </p:cNvSpPr>
          <p:nvPr/>
        </p:nvSpPr>
        <p:spPr bwMode="gray">
          <a:xfrm>
            <a:off x="2339752" y="2844726"/>
            <a:ext cx="1900237" cy="1376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2" y="202"/>
              </a:cxn>
              <a:cxn ang="0">
                <a:pos x="577" y="202"/>
              </a:cxn>
              <a:cxn ang="0">
                <a:pos x="637" y="249"/>
              </a:cxn>
              <a:cxn ang="0">
                <a:pos x="639" y="402"/>
              </a:cxn>
              <a:cxn ang="0">
                <a:pos x="598" y="400"/>
              </a:cxn>
              <a:cxn ang="0">
                <a:pos x="669" y="532"/>
              </a:cxn>
              <a:cxn ang="0">
                <a:pos x="735" y="402"/>
              </a:cxn>
              <a:cxn ang="0">
                <a:pos x="696" y="402"/>
              </a:cxn>
              <a:cxn ang="0">
                <a:pos x="694" y="226"/>
              </a:cxn>
              <a:cxn ang="0">
                <a:pos x="616" y="150"/>
              </a:cxn>
              <a:cxn ang="0">
                <a:pos x="335" y="149"/>
              </a:cxn>
              <a:cxn ang="0">
                <a:pos x="69" y="0"/>
              </a:cxn>
              <a:cxn ang="0">
                <a:pos x="0" y="0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0596" name="Freeform 4"/>
          <p:cNvSpPr>
            <a:spLocks/>
          </p:cNvSpPr>
          <p:nvPr/>
        </p:nvSpPr>
        <p:spPr bwMode="gray">
          <a:xfrm>
            <a:off x="4781351" y="2724150"/>
            <a:ext cx="366713" cy="1562100"/>
          </a:xfrm>
          <a:custGeom>
            <a:avLst/>
            <a:gdLst/>
            <a:ahLst/>
            <a:cxnLst>
              <a:cxn ang="0">
                <a:pos x="37" y="1"/>
              </a:cxn>
              <a:cxn ang="0">
                <a:pos x="45" y="472"/>
              </a:cxn>
              <a:cxn ang="0">
                <a:pos x="0" y="474"/>
              </a:cxn>
              <a:cxn ang="0">
                <a:pos x="72" y="604"/>
              </a:cxn>
              <a:cxn ang="0">
                <a:pos x="142" y="474"/>
              </a:cxn>
              <a:cxn ang="0">
                <a:pos x="100" y="474"/>
              </a:cxn>
              <a:cxn ang="0">
                <a:pos x="99" y="0"/>
              </a:cxn>
              <a:cxn ang="0">
                <a:pos x="37" y="1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0597" name="Freeform 5"/>
          <p:cNvSpPr>
            <a:spLocks/>
          </p:cNvSpPr>
          <p:nvPr/>
        </p:nvSpPr>
        <p:spPr bwMode="gray">
          <a:xfrm flipH="1">
            <a:off x="5768106" y="2789238"/>
            <a:ext cx="1900238" cy="1376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2" y="202"/>
              </a:cxn>
              <a:cxn ang="0">
                <a:pos x="577" y="202"/>
              </a:cxn>
              <a:cxn ang="0">
                <a:pos x="637" y="249"/>
              </a:cxn>
              <a:cxn ang="0">
                <a:pos x="639" y="402"/>
              </a:cxn>
              <a:cxn ang="0">
                <a:pos x="598" y="400"/>
              </a:cxn>
              <a:cxn ang="0">
                <a:pos x="669" y="532"/>
              </a:cxn>
              <a:cxn ang="0">
                <a:pos x="735" y="402"/>
              </a:cxn>
              <a:cxn ang="0">
                <a:pos x="696" y="402"/>
              </a:cxn>
              <a:cxn ang="0">
                <a:pos x="694" y="226"/>
              </a:cxn>
              <a:cxn ang="0">
                <a:pos x="616" y="150"/>
              </a:cxn>
              <a:cxn ang="0">
                <a:pos x="335" y="149"/>
              </a:cxn>
              <a:cxn ang="0">
                <a:pos x="69" y="0"/>
              </a:cxn>
              <a:cxn ang="0">
                <a:pos x="0" y="0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8584" y="1556792"/>
            <a:ext cx="2865264" cy="1322388"/>
            <a:chOff x="4320" y="1152"/>
            <a:chExt cx="414" cy="402"/>
          </a:xfrm>
        </p:grpSpPr>
        <p:sp>
          <p:nvSpPr>
            <p:cNvPr id="110599" name="AutoShape 7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600" name="Freeform 8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0601" name="Rectangle 9"/>
          <p:cNvSpPr>
            <a:spLocks noChangeArrowheads="1"/>
          </p:cNvSpPr>
          <p:nvPr/>
        </p:nvSpPr>
        <p:spPr bwMode="gray">
          <a:xfrm>
            <a:off x="338583" y="1937792"/>
            <a:ext cx="2712864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algn="ctr"/>
            <a:r>
              <a:rPr lang="uk-UA" b="1" dirty="0" smtClean="0">
                <a:solidFill>
                  <a:srgbClr val="FFFFFF"/>
                </a:solidFill>
                <a:cs typeface="Arial" charset="0"/>
              </a:rPr>
              <a:t>Перемога у війні проти Китаю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779912" y="1556792"/>
            <a:ext cx="2088232" cy="1322388"/>
            <a:chOff x="4320" y="1152"/>
            <a:chExt cx="414" cy="402"/>
          </a:xfrm>
        </p:grpSpPr>
        <p:sp>
          <p:nvSpPr>
            <p:cNvPr id="110603" name="AutoShape 11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604" name="Freeform 12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257925" y="1600200"/>
            <a:ext cx="2562547" cy="1322388"/>
            <a:chOff x="4320" y="1152"/>
            <a:chExt cx="414" cy="402"/>
          </a:xfrm>
        </p:grpSpPr>
        <p:sp>
          <p:nvSpPr>
            <p:cNvPr id="110606" name="AutoShape 14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607" name="Freeform 15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0608" name="Rectangle 16"/>
          <p:cNvSpPr>
            <a:spLocks noChangeArrowheads="1"/>
          </p:cNvSpPr>
          <p:nvPr/>
        </p:nvSpPr>
        <p:spPr bwMode="gray">
          <a:xfrm>
            <a:off x="3923928" y="1713582"/>
            <a:ext cx="18002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algn="ctr"/>
            <a:r>
              <a:rPr lang="uk-UA" b="1" dirty="0" smtClean="0">
                <a:solidFill>
                  <a:srgbClr val="FFFFFF"/>
                </a:solidFill>
                <a:cs typeface="Arial" charset="0"/>
              </a:rPr>
              <a:t>Перетворення Кореї на колонію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gray">
          <a:xfrm>
            <a:off x="6372200" y="1844824"/>
            <a:ext cx="242341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algn="ctr"/>
            <a:r>
              <a:rPr lang="uk-UA" b="1" dirty="0" smtClean="0">
                <a:solidFill>
                  <a:srgbClr val="FFFFFF"/>
                </a:solidFill>
                <a:cs typeface="Arial" charset="0"/>
              </a:rPr>
              <a:t>Перемога у війні проти Росії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0611" name="AutoShape 19"/>
          <p:cNvSpPr>
            <a:spLocks noChangeArrowheads="1"/>
          </p:cNvSpPr>
          <p:nvPr/>
        </p:nvSpPr>
        <p:spPr bwMode="ltGray">
          <a:xfrm>
            <a:off x="2514600" y="4343400"/>
            <a:ext cx="5257800" cy="1241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0612" name="Rectangle 20"/>
          <p:cNvSpPr>
            <a:spLocks noChangeArrowheads="1"/>
          </p:cNvSpPr>
          <p:nvPr/>
        </p:nvSpPr>
        <p:spPr bwMode="auto">
          <a:xfrm>
            <a:off x="2971800" y="4525963"/>
            <a:ext cx="470058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rgbClr val="D7181F"/>
              </a:buClr>
              <a:buFont typeface="Wingdings" pitchFamily="2" charset="2"/>
              <a:buNone/>
            </a:pPr>
            <a:r>
              <a:rPr lang="ru-RU" dirty="0" err="1" smtClean="0"/>
              <a:t>Посилення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позицій</a:t>
            </a:r>
            <a:r>
              <a:rPr lang="ru-RU" dirty="0" smtClean="0"/>
              <a:t> </a:t>
            </a:r>
            <a:r>
              <a:rPr lang="ru-RU" dirty="0" smtClean="0"/>
              <a:t>на Далекому </a:t>
            </a:r>
            <a:r>
              <a:rPr lang="ru-RU" dirty="0" err="1" smtClean="0"/>
              <a:t>Сході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3" name="Рисунок 22" descr="imagesCATR0D4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2376264" cy="20162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Рисунок 23" descr="imagesCAX29XG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80" name="AutoShape 44"/>
          <p:cNvSpPr>
            <a:spLocks noChangeArrowheads="1"/>
          </p:cNvSpPr>
          <p:nvPr/>
        </p:nvSpPr>
        <p:spPr bwMode="gray">
          <a:xfrm rot="5400000" flipV="1">
            <a:off x="687220" y="1747366"/>
            <a:ext cx="1066800" cy="1576388"/>
          </a:xfrm>
          <a:prstGeom prst="chevron">
            <a:avLst>
              <a:gd name="adj" fmla="val 34597"/>
            </a:avLst>
          </a:prstGeom>
          <a:gradFill rotWithShape="1">
            <a:gsLst>
              <a:gs pos="0">
                <a:schemeClr val="hlink">
                  <a:gamma/>
                  <a:tint val="3529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9581" name="AutoShape 45"/>
          <p:cNvSpPr>
            <a:spLocks noChangeArrowheads="1"/>
          </p:cNvSpPr>
          <p:nvPr/>
        </p:nvSpPr>
        <p:spPr bwMode="gray">
          <a:xfrm rot="5400000" flipV="1">
            <a:off x="687218" y="2683469"/>
            <a:ext cx="1066800" cy="1576388"/>
          </a:xfrm>
          <a:prstGeom prst="chevron">
            <a:avLst>
              <a:gd name="adj" fmla="val 34597"/>
            </a:avLst>
          </a:prstGeom>
          <a:gradFill rotWithShape="1">
            <a:gsLst>
              <a:gs pos="0">
                <a:schemeClr val="folHlink">
                  <a:gamma/>
                  <a:tint val="3529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2" dir="t"/>
          </a:scene3d>
          <a:sp3d extrusionH="430200" prstMaterial="legacyPlastic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9582" name="AutoShape 46"/>
          <p:cNvSpPr>
            <a:spLocks noChangeArrowheads="1"/>
          </p:cNvSpPr>
          <p:nvPr/>
        </p:nvSpPr>
        <p:spPr bwMode="gray">
          <a:xfrm rot="5400000" flipV="1">
            <a:off x="722338" y="3711625"/>
            <a:ext cx="1066800" cy="1576388"/>
          </a:xfrm>
          <a:prstGeom prst="chevron">
            <a:avLst>
              <a:gd name="adj" fmla="val 34597"/>
            </a:avLst>
          </a:prstGeom>
          <a:gradFill rotWithShape="1">
            <a:gsLst>
              <a:gs pos="0">
                <a:schemeClr val="accent2">
                  <a:gamma/>
                  <a:tint val="3529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2" dir="t"/>
          </a:scene3d>
          <a:sp3d extrusionH="430200" prstMaterial="legacyPlastic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9583" name="AutoShape 47"/>
          <p:cNvSpPr>
            <a:spLocks noChangeArrowheads="1"/>
          </p:cNvSpPr>
          <p:nvPr/>
        </p:nvSpPr>
        <p:spPr bwMode="gray">
          <a:xfrm rot="5400000" flipV="1">
            <a:off x="722338" y="4614912"/>
            <a:ext cx="1066800" cy="1576388"/>
          </a:xfrm>
          <a:prstGeom prst="chevron">
            <a:avLst>
              <a:gd name="adj" fmla="val 34597"/>
            </a:avLst>
          </a:prstGeom>
          <a:gradFill rotWithShape="1">
            <a:gsLst>
              <a:gs pos="0">
                <a:srgbClr val="C0C0C0">
                  <a:gamma/>
                  <a:tint val="35294"/>
                  <a:invGamma/>
                </a:srgbClr>
              </a:gs>
              <a:gs pos="100000">
                <a:srgbClr val="C0C0C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2" dir="t"/>
          </a:scene3d>
          <a:sp3d extrusionH="430200" prstMaterial="legacyPlastic">
            <a:bevelT w="13500" h="13500" prst="angle"/>
            <a:bevelB w="13500" h="13500" prst="angle"/>
            <a:extrusionClr>
              <a:srgbClr val="C0C0C0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9589" name="Text Box 53"/>
          <p:cNvSpPr txBox="1">
            <a:spLocks noChangeArrowheads="1"/>
          </p:cNvSpPr>
          <p:nvPr/>
        </p:nvSpPr>
        <p:spPr bwMode="gray">
          <a:xfrm>
            <a:off x="2376642" y="2050355"/>
            <a:ext cx="485965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З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агибель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Т. </a:t>
            </a:r>
            <a:r>
              <a:rPr lang="uk-UA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Хари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49591" name="Text Box 55"/>
          <p:cNvSpPr txBox="1">
            <a:spLocks noChangeArrowheads="1"/>
          </p:cNvSpPr>
          <p:nvPr/>
        </p:nvSpPr>
        <p:spPr bwMode="gray">
          <a:xfrm>
            <a:off x="2304632" y="2867247"/>
            <a:ext cx="485965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А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ктивізувалися мілітаристські партії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й організації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.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49593" name="Text Box 57"/>
          <p:cNvSpPr txBox="1">
            <a:spLocks noChangeArrowheads="1"/>
          </p:cNvSpPr>
          <p:nvPr/>
        </p:nvSpPr>
        <p:spPr bwMode="gray">
          <a:xfrm>
            <a:off x="2339752" y="3933056"/>
            <a:ext cx="485965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Мета: 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Відновлення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зовнішньої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експансії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імперії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449595" name="Text Box 59"/>
          <p:cNvSpPr txBox="1">
            <a:spLocks noChangeArrowheads="1"/>
          </p:cNvSpPr>
          <p:nvPr/>
        </p:nvSpPr>
        <p:spPr bwMode="gray">
          <a:xfrm>
            <a:off x="2339752" y="4869160"/>
            <a:ext cx="518457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Таємний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план («меморандум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Танаки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»)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витіснення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США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з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Тихого океану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експансії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 на Далекий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Схід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pic>
        <p:nvPicPr>
          <p:cNvPr id="22" name="Рисунок 21" descr="imagesCA9QKEN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2801007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Рисунок 22" descr="imagesCAX29XG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115616" y="476672"/>
            <a:ext cx="6480719" cy="20039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i="1" dirty="0" smtClean="0">
                <a:solidFill>
                  <a:schemeClr val="tx2">
                    <a:lumMod val="75000"/>
                  </a:schemeClr>
                </a:solidFill>
              </a:rPr>
              <a:t>	До </a:t>
            </a:r>
            <a:r>
              <a:rPr lang="uk-UA" sz="2400" i="1" dirty="0" smtClean="0">
                <a:solidFill>
                  <a:schemeClr val="tx2">
                    <a:lumMod val="75000"/>
                  </a:schemeClr>
                </a:solidFill>
              </a:rPr>
              <a:t>нестатків і злиднів більшості населення, особливо сільського, долучився небачений раніше крах банків, що порушив нормальну діяльність всієї економіки.</a:t>
            </a:r>
            <a:endParaRPr lang="ru-RU" sz="24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200" dirty="0"/>
          </a:p>
        </p:txBody>
      </p:sp>
      <p:pic>
        <p:nvPicPr>
          <p:cNvPr id="6" name="Рисунок 5" descr="imagesCALAMJB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564904"/>
            <a:ext cx="3570425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924944"/>
            <a:ext cx="3456384" cy="23635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imagesCAX29XGQ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2"/>
          <p:cNvSpPr>
            <a:spLocks noChangeArrowheads="1"/>
          </p:cNvSpPr>
          <p:nvPr/>
        </p:nvSpPr>
        <p:spPr bwMode="gray">
          <a:xfrm>
            <a:off x="3389313" y="2878138"/>
            <a:ext cx="2211387" cy="2211387"/>
          </a:xfrm>
          <a:prstGeom prst="ellipse">
            <a:avLst/>
          </a:prstGeom>
          <a:gradFill rotWithShape="1">
            <a:gsLst>
              <a:gs pos="0">
                <a:srgbClr val="E6E6E6"/>
              </a:gs>
              <a:gs pos="14999">
                <a:srgbClr val="7D8496"/>
              </a:gs>
              <a:gs pos="53000">
                <a:srgbClr val="E6E6E6"/>
              </a:gs>
              <a:gs pos="67999">
                <a:srgbClr val="7D8496"/>
              </a:gs>
              <a:gs pos="92999">
                <a:srgbClr val="E6E6E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Oval 3"/>
          <p:cNvSpPr>
            <a:spLocks noChangeArrowheads="1"/>
          </p:cNvSpPr>
          <p:nvPr/>
        </p:nvSpPr>
        <p:spPr bwMode="gray">
          <a:xfrm>
            <a:off x="3679825" y="3160713"/>
            <a:ext cx="1624013" cy="1622425"/>
          </a:xfrm>
          <a:prstGeom prst="ellipse">
            <a:avLst/>
          </a:prstGeom>
          <a:gradFill rotWithShape="1">
            <a:gsLst>
              <a:gs pos="0">
                <a:srgbClr val="FFFFFF">
                  <a:gamma/>
                  <a:shade val="63137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3137"/>
                  <a:invGamma/>
                </a:srgb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>
            <a:prstShdw prst="shdw17" dist="17961" dir="27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gray">
          <a:xfrm>
            <a:off x="6089650" y="4595813"/>
            <a:ext cx="1439863" cy="142557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1765"/>
                  <a:invGamma/>
                </a:schemeClr>
              </a:gs>
            </a:gsLst>
            <a:lin ang="5400000" scaled="1"/>
          </a:gra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14" name="Picture 6" descr="cir_lighteffect0"/>
          <p:cNvPicPr>
            <a:picLocks noChangeAspect="1" noChangeArrowheads="1"/>
          </p:cNvPicPr>
          <p:nvPr/>
        </p:nvPicPr>
        <p:blipFill>
          <a:blip r:embed="rId2" cstate="print">
            <a:lum bright="18000" contrast="-12000"/>
          </a:blip>
          <a:srcRect/>
          <a:stretch>
            <a:fillRect/>
          </a:stretch>
        </p:blipFill>
        <p:spPr bwMode="gray">
          <a:xfrm>
            <a:off x="6048375" y="4530725"/>
            <a:ext cx="1511300" cy="1295400"/>
          </a:xfrm>
          <a:prstGeom prst="rect">
            <a:avLst/>
          </a:prstGeom>
          <a:noFill/>
        </p:spPr>
      </p:pic>
      <p:sp>
        <p:nvSpPr>
          <p:cNvPr id="43015" name="Rectangle 7"/>
          <p:cNvSpPr>
            <a:spLocks noChangeArrowheads="1"/>
          </p:cNvSpPr>
          <p:nvPr/>
        </p:nvSpPr>
        <p:spPr bwMode="white">
          <a:xfrm>
            <a:off x="6072188" y="5065713"/>
            <a:ext cx="149383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3</a:t>
            </a:r>
            <a:endParaRPr lang="en-US" sz="2000" dirty="0">
              <a:cs typeface="Arial" charset="0"/>
            </a:endParaRPr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gray">
          <a:xfrm>
            <a:off x="1516063" y="4719638"/>
            <a:ext cx="1441450" cy="14255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1765"/>
                  <a:invGamma/>
                </a:schemeClr>
              </a:gs>
            </a:gsLst>
            <a:lin ang="5400000" scaled="1"/>
          </a:gra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23" name="Picture 15" descr="cir_lighteffect0"/>
          <p:cNvPicPr>
            <a:picLocks noChangeAspect="1" noChangeArrowheads="1"/>
          </p:cNvPicPr>
          <p:nvPr/>
        </p:nvPicPr>
        <p:blipFill>
          <a:blip r:embed="rId2" cstate="print">
            <a:lum bright="18000" contrast="-12000"/>
          </a:blip>
          <a:srcRect/>
          <a:stretch>
            <a:fillRect/>
          </a:stretch>
        </p:blipFill>
        <p:spPr bwMode="gray">
          <a:xfrm>
            <a:off x="1476375" y="4654550"/>
            <a:ext cx="1511300" cy="1295400"/>
          </a:xfrm>
          <a:prstGeom prst="rect">
            <a:avLst/>
          </a:prstGeom>
          <a:noFill/>
        </p:spPr>
      </p:pic>
      <p:sp>
        <p:nvSpPr>
          <p:cNvPr id="43024" name="Rectangle 16"/>
          <p:cNvSpPr>
            <a:spLocks noChangeArrowheads="1"/>
          </p:cNvSpPr>
          <p:nvPr/>
        </p:nvSpPr>
        <p:spPr bwMode="white">
          <a:xfrm>
            <a:off x="1498600" y="5167313"/>
            <a:ext cx="14938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4</a:t>
            </a:r>
            <a:endParaRPr lang="en-US" sz="2000" dirty="0">
              <a:cs typeface="Arial" charset="0"/>
            </a:endParaRPr>
          </a:p>
        </p:txBody>
      </p:sp>
      <p:sp>
        <p:nvSpPr>
          <p:cNvPr id="43026" name="Oval 18"/>
          <p:cNvSpPr>
            <a:spLocks noChangeArrowheads="1"/>
          </p:cNvSpPr>
          <p:nvPr/>
        </p:nvSpPr>
        <p:spPr bwMode="gray">
          <a:xfrm>
            <a:off x="1458913" y="1855788"/>
            <a:ext cx="1439862" cy="1423987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27" name="Picture 19" descr="cir_lighteffect0"/>
          <p:cNvPicPr>
            <a:picLocks noChangeAspect="1" noChangeArrowheads="1"/>
          </p:cNvPicPr>
          <p:nvPr/>
        </p:nvPicPr>
        <p:blipFill>
          <a:blip r:embed="rId2" cstate="print">
            <a:lum bright="18000" contrast="-12000"/>
          </a:blip>
          <a:srcRect/>
          <a:stretch>
            <a:fillRect/>
          </a:stretch>
        </p:blipFill>
        <p:spPr bwMode="gray">
          <a:xfrm>
            <a:off x="1417638" y="1790700"/>
            <a:ext cx="1511300" cy="1293813"/>
          </a:xfrm>
          <a:prstGeom prst="rect">
            <a:avLst/>
          </a:prstGeom>
          <a:noFill/>
        </p:spPr>
      </p:pic>
      <p:sp>
        <p:nvSpPr>
          <p:cNvPr id="43028" name="Rectangle 20"/>
          <p:cNvSpPr>
            <a:spLocks noChangeArrowheads="1"/>
          </p:cNvSpPr>
          <p:nvPr/>
        </p:nvSpPr>
        <p:spPr bwMode="white">
          <a:xfrm>
            <a:off x="1441450" y="2282825"/>
            <a:ext cx="14938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</a:t>
            </a:r>
            <a:endParaRPr lang="en-US" sz="2000" dirty="0">
              <a:cs typeface="Arial" charset="0"/>
            </a:endParaRPr>
          </a:p>
        </p:txBody>
      </p:sp>
      <p:sp>
        <p:nvSpPr>
          <p:cNvPr id="43032" name="Oval 24"/>
          <p:cNvSpPr>
            <a:spLocks noChangeArrowheads="1"/>
          </p:cNvSpPr>
          <p:nvPr/>
        </p:nvSpPr>
        <p:spPr bwMode="gray">
          <a:xfrm>
            <a:off x="5965825" y="1855788"/>
            <a:ext cx="1439863" cy="1423987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765"/>
                  <a:invGamma/>
                </a:schemeClr>
              </a:gs>
            </a:gsLst>
            <a:lin ang="5400000" scaled="1"/>
          </a:gradFill>
          <a:ln w="38100" algn="ctr">
            <a:solidFill>
              <a:srgbClr val="F8F8F8">
                <a:alpha val="8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33" name="Picture 25" descr="cir_lighteffect0"/>
          <p:cNvPicPr>
            <a:picLocks noChangeAspect="1" noChangeArrowheads="1"/>
          </p:cNvPicPr>
          <p:nvPr/>
        </p:nvPicPr>
        <p:blipFill>
          <a:blip r:embed="rId2" cstate="print">
            <a:lum bright="18000" contrast="-12000"/>
          </a:blip>
          <a:srcRect/>
          <a:stretch>
            <a:fillRect/>
          </a:stretch>
        </p:blipFill>
        <p:spPr bwMode="gray">
          <a:xfrm>
            <a:off x="5924550" y="1790700"/>
            <a:ext cx="1511300" cy="1293813"/>
          </a:xfrm>
          <a:prstGeom prst="rect">
            <a:avLst/>
          </a:prstGeom>
          <a:noFill/>
        </p:spPr>
      </p:pic>
      <p:sp>
        <p:nvSpPr>
          <p:cNvPr id="43034" name="Rectangle 26"/>
          <p:cNvSpPr>
            <a:spLocks noChangeArrowheads="1"/>
          </p:cNvSpPr>
          <p:nvPr/>
        </p:nvSpPr>
        <p:spPr bwMode="white">
          <a:xfrm>
            <a:off x="5948363" y="2271713"/>
            <a:ext cx="149383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2</a:t>
            </a:r>
            <a:endParaRPr lang="en-US" sz="2000" dirty="0">
              <a:cs typeface="Arial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355725" y="1736725"/>
            <a:ext cx="6280150" cy="4511675"/>
            <a:chOff x="854" y="1094"/>
            <a:chExt cx="3956" cy="2842"/>
          </a:xfrm>
        </p:grpSpPr>
        <p:sp>
          <p:nvSpPr>
            <p:cNvPr id="43016" name="Oval 8"/>
            <p:cNvSpPr>
              <a:spLocks noChangeArrowheads="1"/>
            </p:cNvSpPr>
            <p:nvPr/>
          </p:nvSpPr>
          <p:spPr bwMode="gray">
            <a:xfrm>
              <a:off x="3771" y="2821"/>
              <a:ext cx="1039" cy="1038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17" name="Oval 9"/>
            <p:cNvSpPr>
              <a:spLocks noChangeArrowheads="1"/>
            </p:cNvSpPr>
            <p:nvPr/>
          </p:nvSpPr>
          <p:spPr bwMode="gray">
            <a:xfrm>
              <a:off x="2045" y="1725"/>
              <a:ext cx="1563" cy="1564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gray">
            <a:xfrm flipV="1">
              <a:off x="1885" y="2964"/>
              <a:ext cx="307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gray">
            <a:xfrm flipV="1">
              <a:off x="1832" y="2869"/>
              <a:ext cx="306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gray">
            <a:xfrm flipV="1">
              <a:off x="3502" y="1931"/>
              <a:ext cx="307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gray">
            <a:xfrm flipV="1">
              <a:off x="3448" y="1836"/>
              <a:ext cx="308" cy="192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891" y="2899"/>
              <a:ext cx="1038" cy="1037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29" name="Oval 21"/>
            <p:cNvSpPr>
              <a:spLocks noChangeArrowheads="1"/>
            </p:cNvSpPr>
            <p:nvPr/>
          </p:nvSpPr>
          <p:spPr bwMode="gray">
            <a:xfrm>
              <a:off x="854" y="1094"/>
              <a:ext cx="1039" cy="1037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gray">
            <a:xfrm>
              <a:off x="1814" y="1863"/>
              <a:ext cx="354" cy="216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gray">
            <a:xfrm>
              <a:off x="1760" y="1954"/>
              <a:ext cx="355" cy="216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35" name="Oval 27"/>
            <p:cNvSpPr>
              <a:spLocks noChangeArrowheads="1"/>
            </p:cNvSpPr>
            <p:nvPr/>
          </p:nvSpPr>
          <p:spPr bwMode="gray">
            <a:xfrm>
              <a:off x="3693" y="1094"/>
              <a:ext cx="1038" cy="1037"/>
            </a:xfrm>
            <a:prstGeom prst="ellips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36" name="Line 28"/>
            <p:cNvSpPr>
              <a:spLocks noChangeShapeType="1"/>
            </p:cNvSpPr>
            <p:nvPr/>
          </p:nvSpPr>
          <p:spPr bwMode="gray">
            <a:xfrm>
              <a:off x="3555" y="2784"/>
              <a:ext cx="354" cy="216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37" name="Line 29"/>
            <p:cNvSpPr>
              <a:spLocks noChangeShapeType="1"/>
            </p:cNvSpPr>
            <p:nvPr/>
          </p:nvSpPr>
          <p:spPr bwMode="gray">
            <a:xfrm>
              <a:off x="3501" y="2875"/>
              <a:ext cx="355" cy="217"/>
            </a:xfrm>
            <a:prstGeom prst="line">
              <a:avLst/>
            </a:prstGeom>
            <a:noFill/>
            <a:ln w="127000">
              <a:solidFill>
                <a:srgbClr val="DDDDDD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3203848" y="1556792"/>
            <a:ext cx="252499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П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адіння ціни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на сільськогосподарську продукцію</a:t>
            </a:r>
            <a:endParaRPr lang="en-US" dirty="0">
              <a:solidFill>
                <a:schemeClr val="tx2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1043608" y="3717032"/>
            <a:ext cx="1731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нфляція</a:t>
            </a:r>
            <a:endParaRPr lang="en-US" dirty="0">
              <a:solidFill>
                <a:schemeClr val="tx2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6072188" y="3792538"/>
            <a:ext cx="24602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Руйнування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товарного ринку</a:t>
            </a:r>
            <a:endParaRPr lang="en-US" dirty="0">
              <a:solidFill>
                <a:schemeClr val="tx2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3707904" y="5733256"/>
            <a:ext cx="1731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Безробіття</a:t>
            </a:r>
            <a:endParaRPr lang="en-US" dirty="0">
              <a:solidFill>
                <a:schemeClr val="tx2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43042" name="Rectangle 34"/>
          <p:cNvSpPr>
            <a:spLocks noGrp="1" noChangeArrowheads="1"/>
          </p:cNvSpPr>
          <p:nvPr>
            <p:ph type="title" idx="4294967295"/>
          </p:nvPr>
        </p:nvSpPr>
        <p:spPr>
          <a:xfrm>
            <a:off x="1835696" y="0"/>
            <a:ext cx="7308304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uk-UA" dirty="0" smtClean="0"/>
              <a:t>Зміна економічного зростання на:</a:t>
            </a:r>
            <a:endParaRPr lang="en-US" dirty="0"/>
          </a:p>
        </p:txBody>
      </p:sp>
      <p:pic>
        <p:nvPicPr>
          <p:cNvPr id="36" name="Рисунок 35" descr="imagesCAUUZORZ.jpg"/>
          <p:cNvPicPr>
            <a:picLocks noChangeAspect="1"/>
          </p:cNvPicPr>
          <p:nvPr/>
        </p:nvPicPr>
        <p:blipFill>
          <a:blip r:embed="rId3" cstate="print"/>
          <a:srcRect r="1226" b="10801"/>
          <a:stretch>
            <a:fillRect/>
          </a:stretch>
        </p:blipFill>
        <p:spPr>
          <a:xfrm>
            <a:off x="3491880" y="2924944"/>
            <a:ext cx="2016224" cy="21602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Рисунок 36" descr="imagesCAX29XGQ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sCAX29XG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67544" y="548680"/>
            <a:ext cx="4499992" cy="2592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	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Японські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військові спекулювали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на тих часах, коли безпека японських інтересів і колоніальних військ у заморських володіннях була беззастережною.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645024"/>
            <a:ext cx="43569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Вони переконували співгромадян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що потрібно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було накопичувати військові сили для «відновлення справедливості» і ввести в оману західну дипломатію щодо дійсних намірів Японії на міжнародній арені.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pic>
        <p:nvPicPr>
          <p:cNvPr id="7" name="Рисунок 6" descr="мили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501008"/>
            <a:ext cx="3304653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imagesCAFOK4S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76672"/>
            <a:ext cx="3312368" cy="2252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Овал 33"/>
          <p:cNvSpPr/>
          <p:nvPr/>
        </p:nvSpPr>
        <p:spPr>
          <a:xfrm>
            <a:off x="179512" y="1268760"/>
            <a:ext cx="4464496" cy="48245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23528" y="1772816"/>
            <a:ext cx="4104456" cy="4248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1801" name="Rectangle 25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sz="3600" dirty="0" err="1" smtClean="0"/>
              <a:t>Ш</a:t>
            </a:r>
            <a:r>
              <a:rPr lang="ru-RU" sz="3600" dirty="0" err="1" smtClean="0"/>
              <a:t>кільна</a:t>
            </a:r>
            <a:r>
              <a:rPr lang="ru-RU" sz="3600" dirty="0" smtClean="0"/>
              <a:t> карта </a:t>
            </a:r>
            <a:r>
              <a:rPr lang="ru-RU" sz="3600" dirty="0" smtClean="0"/>
              <a:t>«</a:t>
            </a:r>
            <a:r>
              <a:rPr lang="ru-RU" sz="3600" dirty="0" err="1" smtClean="0"/>
              <a:t>Сусіди</a:t>
            </a:r>
            <a:r>
              <a:rPr lang="ru-RU" sz="3600" dirty="0" smtClean="0"/>
              <a:t> </a:t>
            </a:r>
            <a:r>
              <a:rPr lang="ru-RU" sz="3600" dirty="0" err="1" smtClean="0"/>
              <a:t>Японії</a:t>
            </a:r>
            <a:r>
              <a:rPr lang="ru-RU" sz="3600" dirty="0" smtClean="0"/>
              <a:t>»</a:t>
            </a:r>
            <a:endParaRPr lang="en-US" sz="3300" dirty="0"/>
          </a:p>
        </p:txBody>
      </p:sp>
      <p:sp>
        <p:nvSpPr>
          <p:cNvPr id="331803" name="AutoShape 27"/>
          <p:cNvSpPr>
            <a:spLocks noChangeArrowheads="1"/>
          </p:cNvSpPr>
          <p:nvPr/>
        </p:nvSpPr>
        <p:spPr bwMode="gray">
          <a:xfrm>
            <a:off x="4905449" y="3362275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1804" name="AutoShape 28"/>
          <p:cNvSpPr>
            <a:spLocks noChangeArrowheads="1"/>
          </p:cNvSpPr>
          <p:nvPr/>
        </p:nvSpPr>
        <p:spPr bwMode="gray">
          <a:xfrm>
            <a:off x="4905449" y="2419300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1810" name="Oval 34"/>
          <p:cNvSpPr>
            <a:spLocks noChangeArrowheads="1"/>
          </p:cNvSpPr>
          <p:nvPr/>
        </p:nvSpPr>
        <p:spPr bwMode="gray">
          <a:xfrm rot="5400000">
            <a:off x="4738762" y="2689175"/>
            <a:ext cx="346075" cy="346075"/>
          </a:xfrm>
          <a:prstGeom prst="ellipse">
            <a:avLst/>
          </a:prstGeom>
          <a:solidFill>
            <a:schemeClr val="bg2">
              <a:lumMod val="50000"/>
            </a:schemeClr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11" name="Oval 35"/>
          <p:cNvSpPr>
            <a:spLocks noChangeArrowheads="1"/>
          </p:cNvSpPr>
          <p:nvPr/>
        </p:nvSpPr>
        <p:spPr bwMode="gray">
          <a:xfrm rot="5400000">
            <a:off x="4738762" y="3632150"/>
            <a:ext cx="346075" cy="34607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12" name="AutoShape 36"/>
          <p:cNvSpPr>
            <a:spLocks noChangeArrowheads="1"/>
          </p:cNvSpPr>
          <p:nvPr/>
        </p:nvSpPr>
        <p:spPr bwMode="gray">
          <a:xfrm>
            <a:off x="4930080" y="5269954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1813" name="AutoShape 37"/>
          <p:cNvSpPr>
            <a:spLocks noChangeArrowheads="1"/>
          </p:cNvSpPr>
          <p:nvPr/>
        </p:nvSpPr>
        <p:spPr bwMode="gray">
          <a:xfrm>
            <a:off x="4905449" y="4295725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1814" name="Oval 38"/>
          <p:cNvSpPr>
            <a:spLocks noChangeArrowheads="1"/>
          </p:cNvSpPr>
          <p:nvPr/>
        </p:nvSpPr>
        <p:spPr bwMode="gray">
          <a:xfrm rot="5400000">
            <a:off x="4738762" y="4565600"/>
            <a:ext cx="346075" cy="34607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15" name="Oval 39"/>
          <p:cNvSpPr>
            <a:spLocks noChangeArrowheads="1"/>
          </p:cNvSpPr>
          <p:nvPr/>
        </p:nvSpPr>
        <p:spPr bwMode="gray">
          <a:xfrm rot="5400000">
            <a:off x="4738762" y="5508575"/>
            <a:ext cx="346075" cy="34607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16" name="Text Box 40"/>
          <p:cNvSpPr txBox="1">
            <a:spLocks noChangeArrowheads="1"/>
          </p:cNvSpPr>
          <p:nvPr/>
        </p:nvSpPr>
        <p:spPr bwMode="gray">
          <a:xfrm>
            <a:off x="5210249" y="2632025"/>
            <a:ext cx="3352800" cy="4414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Решта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Китаю,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Індокитай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, Борнео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й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Гавайські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острови</a:t>
            </a:r>
            <a:endParaRPr lang="en-US" sz="16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331817" name="Text Box 9"/>
          <p:cNvSpPr txBox="1">
            <a:spLocks noChangeArrowheads="1"/>
          </p:cNvSpPr>
          <p:nvPr/>
        </p:nvSpPr>
        <p:spPr bwMode="gray">
          <a:xfrm>
            <a:off x="5210249" y="3433713"/>
            <a:ext cx="35052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Північний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Китай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частина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російського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Сибіру</a:t>
            </a:r>
            <a:endParaRPr lang="en-US" sz="16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331818" name="Text Box 42"/>
          <p:cNvSpPr txBox="1">
            <a:spLocks noChangeArrowheads="1"/>
          </p:cNvSpPr>
          <p:nvPr/>
        </p:nvSpPr>
        <p:spPr bwMode="gray">
          <a:xfrm>
            <a:off x="5210249" y="4498925"/>
            <a:ext cx="3352800" cy="6138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Тихоокеанські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острови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Корея,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Маньчжурія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і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частина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Монголії</a:t>
            </a:r>
            <a:endParaRPr lang="en-US" sz="16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331819" name="Text Box 9"/>
          <p:cNvSpPr txBox="1">
            <a:spLocks noChangeArrowheads="1"/>
          </p:cNvSpPr>
          <p:nvPr/>
        </p:nvSpPr>
        <p:spPr bwMode="gray">
          <a:xfrm>
            <a:off x="5290120" y="5557986"/>
            <a:ext cx="3505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Японія</a:t>
            </a:r>
            <a:endParaRPr lang="en-US" b="1" i="1" dirty="0">
              <a:solidFill>
                <a:schemeClr val="accent1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331820" name="Oval 44"/>
          <p:cNvSpPr>
            <a:spLocks noChangeArrowheads="1"/>
          </p:cNvSpPr>
          <p:nvPr/>
        </p:nvSpPr>
        <p:spPr bwMode="gray">
          <a:xfrm>
            <a:off x="533400" y="2363788"/>
            <a:ext cx="3625850" cy="362585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21" name="Oval 45"/>
          <p:cNvSpPr>
            <a:spLocks noChangeArrowheads="1"/>
          </p:cNvSpPr>
          <p:nvPr/>
        </p:nvSpPr>
        <p:spPr bwMode="gray">
          <a:xfrm>
            <a:off x="882650" y="3130550"/>
            <a:ext cx="2927350" cy="2867025"/>
          </a:xfrm>
          <a:prstGeom prst="ellipse">
            <a:avLst/>
          </a:prstGeom>
          <a:solidFill>
            <a:schemeClr val="folHlink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22" name="Oval 46"/>
          <p:cNvSpPr>
            <a:spLocks noChangeArrowheads="1"/>
          </p:cNvSpPr>
          <p:nvPr/>
        </p:nvSpPr>
        <p:spPr bwMode="gray">
          <a:xfrm>
            <a:off x="1277938" y="3859213"/>
            <a:ext cx="2160587" cy="213995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23" name="Oval 47"/>
          <p:cNvSpPr>
            <a:spLocks noChangeArrowheads="1"/>
          </p:cNvSpPr>
          <p:nvPr/>
        </p:nvSpPr>
        <p:spPr bwMode="gray">
          <a:xfrm>
            <a:off x="1628775" y="4552950"/>
            <a:ext cx="1484313" cy="1452563"/>
          </a:xfrm>
          <a:prstGeom prst="ellipse">
            <a:avLst/>
          </a:prstGeom>
          <a:solidFill>
            <a:schemeClr val="accent2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dist="91581" dir="3378596" algn="ctr" rotWithShape="0">
              <a:srgbClr val="080808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1824" name="Text Box 18"/>
          <p:cNvSpPr txBox="1">
            <a:spLocks noChangeArrowheads="1"/>
          </p:cNvSpPr>
          <p:nvPr/>
        </p:nvSpPr>
        <p:spPr bwMode="gray">
          <a:xfrm>
            <a:off x="1501775" y="5138738"/>
            <a:ext cx="17938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 dirty="0" smtClean="0">
                <a:solidFill>
                  <a:srgbClr val="F8F8F8"/>
                </a:solidFill>
                <a:cs typeface="Arial" charset="0"/>
              </a:rPr>
              <a:t>Токіо</a:t>
            </a:r>
            <a:endParaRPr lang="en-US" sz="1600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331825" name="Text Box 18"/>
          <p:cNvSpPr txBox="1">
            <a:spLocks noChangeArrowheads="1"/>
          </p:cNvSpPr>
          <p:nvPr/>
        </p:nvSpPr>
        <p:spPr bwMode="gray">
          <a:xfrm>
            <a:off x="1406525" y="4117975"/>
            <a:ext cx="18827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b="1" dirty="0" smtClean="0">
                <a:solidFill>
                  <a:srgbClr val="F8F8F8"/>
                </a:solidFill>
                <a:cs typeface="Arial" charset="0"/>
              </a:rPr>
              <a:t>1</a:t>
            </a:r>
            <a:endParaRPr lang="en-US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331826" name="Text Box 18"/>
          <p:cNvSpPr txBox="1">
            <a:spLocks noChangeArrowheads="1"/>
          </p:cNvSpPr>
          <p:nvPr/>
        </p:nvSpPr>
        <p:spPr bwMode="gray">
          <a:xfrm>
            <a:off x="1406525" y="3325813"/>
            <a:ext cx="1882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b="1" dirty="0" smtClean="0">
                <a:solidFill>
                  <a:srgbClr val="F8F8F8"/>
                </a:solidFill>
                <a:cs typeface="Arial" charset="0"/>
              </a:rPr>
              <a:t>2</a:t>
            </a:r>
            <a:endParaRPr lang="en-US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331827" name="Text Box 18"/>
          <p:cNvSpPr txBox="1">
            <a:spLocks noChangeArrowheads="1"/>
          </p:cNvSpPr>
          <p:nvPr/>
        </p:nvSpPr>
        <p:spPr bwMode="gray">
          <a:xfrm>
            <a:off x="1406525" y="2559050"/>
            <a:ext cx="1882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8F8F8"/>
                </a:solidFill>
                <a:cs typeface="Arial" charset="0"/>
              </a:rPr>
              <a:t>3</a:t>
            </a:r>
            <a:endParaRPr lang="en-US" sz="2000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9" name="AutoShape 37"/>
          <p:cNvSpPr>
            <a:spLocks noChangeArrowheads="1"/>
          </p:cNvSpPr>
          <p:nvPr/>
        </p:nvSpPr>
        <p:spPr bwMode="gray">
          <a:xfrm>
            <a:off x="4928120" y="1486768"/>
            <a:ext cx="3962400" cy="8953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38039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15875">
            <a:solidFill>
              <a:srgbClr val="B2B2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Oval 38"/>
          <p:cNvSpPr>
            <a:spLocks noChangeArrowheads="1"/>
          </p:cNvSpPr>
          <p:nvPr/>
        </p:nvSpPr>
        <p:spPr bwMode="gray">
          <a:xfrm rot="5400000">
            <a:off x="4761433" y="1756643"/>
            <a:ext cx="346075" cy="346075"/>
          </a:xfrm>
          <a:prstGeom prst="ellipse">
            <a:avLst/>
          </a:prstGeom>
          <a:solidFill>
            <a:srgbClr val="92D050"/>
          </a:solidFill>
          <a:ln w="19050">
            <a:solidFill>
              <a:srgbClr val="F8F8F8"/>
            </a:solidFill>
            <a:round/>
            <a:headEnd/>
            <a:tailEnd/>
          </a:ln>
          <a:effectLst>
            <a:outerShdw sy="50000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gray">
          <a:xfrm>
            <a:off x="5232920" y="1689968"/>
            <a:ext cx="3352800" cy="4555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Західне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узбережжя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США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й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Канади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, </a:t>
            </a:r>
            <a:r>
              <a:rPr lang="ru-RU" sz="1600" b="1" i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Австралія</a:t>
            </a:r>
            <a:endParaRPr lang="en-US" sz="1600" b="1" i="1" dirty="0">
              <a:solidFill>
                <a:schemeClr val="accent1">
                  <a:lumMod val="75000"/>
                </a:schemeClr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1403648" y="1916832"/>
            <a:ext cx="1882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8F8F8"/>
                </a:solidFill>
                <a:cs typeface="Arial" charset="0"/>
              </a:rPr>
              <a:t>4</a:t>
            </a:r>
            <a:endParaRPr lang="en-US" sz="2000" b="1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gray">
          <a:xfrm>
            <a:off x="1403648" y="1340768"/>
            <a:ext cx="18827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8F8F8"/>
                </a:solidFill>
                <a:cs typeface="Arial" charset="0"/>
              </a:rPr>
              <a:t>5</a:t>
            </a:r>
            <a:endParaRPr lang="en-US" sz="2000" b="1" dirty="0">
              <a:solidFill>
                <a:srgbClr val="F8F8F8"/>
              </a:solidFill>
              <a:cs typeface="Arial" charset="0"/>
            </a:endParaRPr>
          </a:p>
        </p:txBody>
      </p:sp>
      <p:pic>
        <p:nvPicPr>
          <p:cNvPr id="37" name="Рисунок 36" descr="imagesCAX29XG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0"/>
            <a:ext cx="7268344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Мінсейто</a:t>
            </a:r>
            <a:r>
              <a:rPr lang="ru-RU" dirty="0" smtClean="0"/>
              <a:t> </a:t>
            </a:r>
            <a:r>
              <a:rPr lang="ru-RU" dirty="0" err="1" smtClean="0"/>
              <a:t>Осаші</a:t>
            </a:r>
            <a:r>
              <a:rPr lang="ru-RU" dirty="0" smtClean="0"/>
              <a:t> </a:t>
            </a:r>
            <a:r>
              <a:rPr lang="ru-RU" dirty="0" err="1" smtClean="0"/>
              <a:t>Хамаґучі</a:t>
            </a:r>
            <a:endParaRPr lang="en-US" dirty="0"/>
          </a:p>
        </p:txBody>
      </p:sp>
      <p:sp>
        <p:nvSpPr>
          <p:cNvPr id="446496" name="AutoShape 32"/>
          <p:cNvSpPr>
            <a:spLocks noChangeArrowheads="1"/>
          </p:cNvSpPr>
          <p:nvPr/>
        </p:nvSpPr>
        <p:spPr bwMode="ltGray">
          <a:xfrm rot="-2707007">
            <a:off x="1576433" y="2018423"/>
            <a:ext cx="3449638" cy="3463925"/>
          </a:xfrm>
          <a:custGeom>
            <a:avLst/>
            <a:gdLst>
              <a:gd name="G0" fmla="+- 6950 0 0"/>
              <a:gd name="G1" fmla="+- -8829789 0 0"/>
              <a:gd name="G2" fmla="+- 0 0 -8829789"/>
              <a:gd name="T0" fmla="*/ 0 256 1"/>
              <a:gd name="T1" fmla="*/ 180 256 1"/>
              <a:gd name="G3" fmla="+- -8829789 T0 T1"/>
              <a:gd name="T2" fmla="*/ 0 256 1"/>
              <a:gd name="T3" fmla="*/ 90 256 1"/>
              <a:gd name="G4" fmla="+- -8829789 T2 T3"/>
              <a:gd name="G5" fmla="*/ G4 2 1"/>
              <a:gd name="T4" fmla="*/ 90 256 1"/>
              <a:gd name="T5" fmla="*/ 0 256 1"/>
              <a:gd name="G6" fmla="+- -8829789 T4 T5"/>
              <a:gd name="G7" fmla="*/ G6 2 1"/>
              <a:gd name="G8" fmla="abs -882978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950"/>
              <a:gd name="G18" fmla="*/ 6950 1 2"/>
              <a:gd name="G19" fmla="+- G18 5400 0"/>
              <a:gd name="G20" fmla="cos G19 -8829789"/>
              <a:gd name="G21" fmla="sin G19 -8829789"/>
              <a:gd name="G22" fmla="+- G20 10800 0"/>
              <a:gd name="G23" fmla="+- G21 10800 0"/>
              <a:gd name="G24" fmla="+- 10800 0 G20"/>
              <a:gd name="G25" fmla="+- 6950 10800 0"/>
              <a:gd name="G26" fmla="?: G9 G17 G25"/>
              <a:gd name="G27" fmla="?: G9 0 21600"/>
              <a:gd name="G28" fmla="cos 10800 -8829789"/>
              <a:gd name="G29" fmla="sin 10800 -8829789"/>
              <a:gd name="G30" fmla="sin 6950 -8829789"/>
              <a:gd name="G31" fmla="+- G28 10800 0"/>
              <a:gd name="G32" fmla="+- G29 10800 0"/>
              <a:gd name="G33" fmla="+- G30 10800 0"/>
              <a:gd name="G34" fmla="?: G4 0 G31"/>
              <a:gd name="G35" fmla="?: -8829789 G34 0"/>
              <a:gd name="G36" fmla="?: G6 G35 G31"/>
              <a:gd name="G37" fmla="+- 21600 0 G36"/>
              <a:gd name="G38" fmla="?: G4 0 G33"/>
              <a:gd name="G39" fmla="?: -882978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53 w 21600"/>
              <a:gd name="T15" fmla="*/ 4495 h 21600"/>
              <a:gd name="T16" fmla="*/ 10800 w 21600"/>
              <a:gd name="T17" fmla="*/ 3850 h 21600"/>
              <a:gd name="T18" fmla="*/ 17047 w 21600"/>
              <a:gd name="T19" fmla="*/ 449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908" y="5862"/>
                </a:moveTo>
                <a:cubicBezTo>
                  <a:pt x="7210" y="4573"/>
                  <a:pt x="8968" y="3849"/>
                  <a:pt x="10800" y="3850"/>
                </a:cubicBezTo>
                <a:cubicBezTo>
                  <a:pt x="12631" y="3850"/>
                  <a:pt x="14389" y="4573"/>
                  <a:pt x="15691" y="5862"/>
                </a:cubicBezTo>
                <a:lnTo>
                  <a:pt x="18400" y="3127"/>
                </a:lnTo>
                <a:cubicBezTo>
                  <a:pt x="16378" y="1124"/>
                  <a:pt x="13646" y="-1"/>
                  <a:pt x="10799" y="0"/>
                </a:cubicBezTo>
                <a:cubicBezTo>
                  <a:pt x="7953" y="0"/>
                  <a:pt x="5221" y="1124"/>
                  <a:pt x="3199" y="3127"/>
                </a:cubicBezTo>
                <a:close/>
              </a:path>
            </a:pathLst>
          </a:cu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2" dir="t"/>
          </a:scene3d>
          <a:sp3d extrusionH="100000" prstMaterial="legacyPlastic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6497" name="AutoShape 33"/>
          <p:cNvSpPr>
            <a:spLocks noChangeArrowheads="1"/>
          </p:cNvSpPr>
          <p:nvPr/>
        </p:nvSpPr>
        <p:spPr bwMode="invGray">
          <a:xfrm rot="2692993" flipH="1" flipV="1">
            <a:off x="1575639" y="1981117"/>
            <a:ext cx="3449638" cy="3463925"/>
          </a:xfrm>
          <a:custGeom>
            <a:avLst/>
            <a:gdLst>
              <a:gd name="G0" fmla="+- 6950 0 0"/>
              <a:gd name="G1" fmla="+- -8829789 0 0"/>
              <a:gd name="G2" fmla="+- 0 0 -8829789"/>
              <a:gd name="T0" fmla="*/ 0 256 1"/>
              <a:gd name="T1" fmla="*/ 180 256 1"/>
              <a:gd name="G3" fmla="+- -8829789 T0 T1"/>
              <a:gd name="T2" fmla="*/ 0 256 1"/>
              <a:gd name="T3" fmla="*/ 90 256 1"/>
              <a:gd name="G4" fmla="+- -8829789 T2 T3"/>
              <a:gd name="G5" fmla="*/ G4 2 1"/>
              <a:gd name="T4" fmla="*/ 90 256 1"/>
              <a:gd name="T5" fmla="*/ 0 256 1"/>
              <a:gd name="G6" fmla="+- -8829789 T4 T5"/>
              <a:gd name="G7" fmla="*/ G6 2 1"/>
              <a:gd name="G8" fmla="abs -882978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950"/>
              <a:gd name="G18" fmla="*/ 6950 1 2"/>
              <a:gd name="G19" fmla="+- G18 5400 0"/>
              <a:gd name="G20" fmla="cos G19 -8829789"/>
              <a:gd name="G21" fmla="sin G19 -8829789"/>
              <a:gd name="G22" fmla="+- G20 10800 0"/>
              <a:gd name="G23" fmla="+- G21 10800 0"/>
              <a:gd name="G24" fmla="+- 10800 0 G20"/>
              <a:gd name="G25" fmla="+- 6950 10800 0"/>
              <a:gd name="G26" fmla="?: G9 G17 G25"/>
              <a:gd name="G27" fmla="?: G9 0 21600"/>
              <a:gd name="G28" fmla="cos 10800 -8829789"/>
              <a:gd name="G29" fmla="sin 10800 -8829789"/>
              <a:gd name="G30" fmla="sin 6950 -8829789"/>
              <a:gd name="G31" fmla="+- G28 10800 0"/>
              <a:gd name="G32" fmla="+- G29 10800 0"/>
              <a:gd name="G33" fmla="+- G30 10800 0"/>
              <a:gd name="G34" fmla="?: G4 0 G31"/>
              <a:gd name="G35" fmla="?: -8829789 G34 0"/>
              <a:gd name="G36" fmla="?: G6 G35 G31"/>
              <a:gd name="G37" fmla="+- 21600 0 G36"/>
              <a:gd name="G38" fmla="?: G4 0 G33"/>
              <a:gd name="G39" fmla="?: -882978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53 w 21600"/>
              <a:gd name="T15" fmla="*/ 4495 h 21600"/>
              <a:gd name="T16" fmla="*/ 10800 w 21600"/>
              <a:gd name="T17" fmla="*/ 3850 h 21600"/>
              <a:gd name="T18" fmla="*/ 17047 w 21600"/>
              <a:gd name="T19" fmla="*/ 449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908" y="5862"/>
                </a:moveTo>
                <a:cubicBezTo>
                  <a:pt x="7210" y="4573"/>
                  <a:pt x="8968" y="3849"/>
                  <a:pt x="10800" y="3850"/>
                </a:cubicBezTo>
                <a:cubicBezTo>
                  <a:pt x="12631" y="3850"/>
                  <a:pt x="14389" y="4573"/>
                  <a:pt x="15691" y="5862"/>
                </a:cubicBezTo>
                <a:lnTo>
                  <a:pt x="18400" y="3127"/>
                </a:lnTo>
                <a:cubicBezTo>
                  <a:pt x="16378" y="1124"/>
                  <a:pt x="13646" y="-1"/>
                  <a:pt x="10799" y="0"/>
                </a:cubicBezTo>
                <a:cubicBezTo>
                  <a:pt x="7953" y="0"/>
                  <a:pt x="5221" y="1124"/>
                  <a:pt x="3199" y="3127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73725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3" dir="b"/>
          </a:scene3d>
          <a:sp3d extrusionH="100000" prstMaterial="legacyMetal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6500" name="AutoShape 36"/>
          <p:cNvSpPr>
            <a:spLocks noChangeArrowheads="1"/>
          </p:cNvSpPr>
          <p:nvPr/>
        </p:nvSpPr>
        <p:spPr bwMode="gray">
          <a:xfrm rot="2692993">
            <a:off x="1550239" y="2019217"/>
            <a:ext cx="3449638" cy="3463925"/>
          </a:xfrm>
          <a:custGeom>
            <a:avLst/>
            <a:gdLst>
              <a:gd name="G0" fmla="+- 6950 0 0"/>
              <a:gd name="G1" fmla="+- -8829789 0 0"/>
              <a:gd name="G2" fmla="+- 0 0 -8829789"/>
              <a:gd name="T0" fmla="*/ 0 256 1"/>
              <a:gd name="T1" fmla="*/ 180 256 1"/>
              <a:gd name="G3" fmla="+- -8829789 T0 T1"/>
              <a:gd name="T2" fmla="*/ 0 256 1"/>
              <a:gd name="T3" fmla="*/ 90 256 1"/>
              <a:gd name="G4" fmla="+- -8829789 T2 T3"/>
              <a:gd name="G5" fmla="*/ G4 2 1"/>
              <a:gd name="T4" fmla="*/ 90 256 1"/>
              <a:gd name="T5" fmla="*/ 0 256 1"/>
              <a:gd name="G6" fmla="+- -8829789 T4 T5"/>
              <a:gd name="G7" fmla="*/ G6 2 1"/>
              <a:gd name="G8" fmla="abs -882978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950"/>
              <a:gd name="G18" fmla="*/ 6950 1 2"/>
              <a:gd name="G19" fmla="+- G18 5400 0"/>
              <a:gd name="G20" fmla="cos G19 -8829789"/>
              <a:gd name="G21" fmla="sin G19 -8829789"/>
              <a:gd name="G22" fmla="+- G20 10800 0"/>
              <a:gd name="G23" fmla="+- G21 10800 0"/>
              <a:gd name="G24" fmla="+- 10800 0 G20"/>
              <a:gd name="G25" fmla="+- 6950 10800 0"/>
              <a:gd name="G26" fmla="?: G9 G17 G25"/>
              <a:gd name="G27" fmla="?: G9 0 21600"/>
              <a:gd name="G28" fmla="cos 10800 -8829789"/>
              <a:gd name="G29" fmla="sin 10800 -8829789"/>
              <a:gd name="G30" fmla="sin 6950 -8829789"/>
              <a:gd name="G31" fmla="+- G28 10800 0"/>
              <a:gd name="G32" fmla="+- G29 10800 0"/>
              <a:gd name="G33" fmla="+- G30 10800 0"/>
              <a:gd name="G34" fmla="?: G4 0 G31"/>
              <a:gd name="G35" fmla="?: -8829789 G34 0"/>
              <a:gd name="G36" fmla="?: G6 G35 G31"/>
              <a:gd name="G37" fmla="+- 21600 0 G36"/>
              <a:gd name="G38" fmla="?: G4 0 G33"/>
              <a:gd name="G39" fmla="?: -882978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53 w 21600"/>
              <a:gd name="T15" fmla="*/ 4495 h 21600"/>
              <a:gd name="T16" fmla="*/ 10800 w 21600"/>
              <a:gd name="T17" fmla="*/ 3850 h 21600"/>
              <a:gd name="T18" fmla="*/ 17047 w 21600"/>
              <a:gd name="T19" fmla="*/ 449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908" y="5862"/>
                </a:moveTo>
                <a:cubicBezTo>
                  <a:pt x="7210" y="4573"/>
                  <a:pt x="8968" y="3849"/>
                  <a:pt x="10800" y="3850"/>
                </a:cubicBezTo>
                <a:cubicBezTo>
                  <a:pt x="12631" y="3850"/>
                  <a:pt x="14389" y="4573"/>
                  <a:pt x="15691" y="5862"/>
                </a:cubicBezTo>
                <a:lnTo>
                  <a:pt x="18400" y="3127"/>
                </a:lnTo>
                <a:cubicBezTo>
                  <a:pt x="16378" y="1124"/>
                  <a:pt x="13646" y="-1"/>
                  <a:pt x="10799" y="0"/>
                </a:cubicBezTo>
                <a:cubicBezTo>
                  <a:pt x="7953" y="0"/>
                  <a:pt x="5221" y="1124"/>
                  <a:pt x="3199" y="3127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73725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3" dir="b"/>
          </a:scene3d>
          <a:sp3d extrusionH="1000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6501" name="AutoShape 37"/>
          <p:cNvSpPr>
            <a:spLocks noChangeArrowheads="1"/>
          </p:cNvSpPr>
          <p:nvPr/>
        </p:nvSpPr>
        <p:spPr bwMode="gray">
          <a:xfrm rot="18907007" flipV="1">
            <a:off x="1547064" y="1981117"/>
            <a:ext cx="3449638" cy="3463925"/>
          </a:xfrm>
          <a:custGeom>
            <a:avLst/>
            <a:gdLst>
              <a:gd name="G0" fmla="+- 6950 0 0"/>
              <a:gd name="G1" fmla="+- -8829789 0 0"/>
              <a:gd name="G2" fmla="+- 0 0 -8829789"/>
              <a:gd name="T0" fmla="*/ 0 256 1"/>
              <a:gd name="T1" fmla="*/ 180 256 1"/>
              <a:gd name="G3" fmla="+- -8829789 T0 T1"/>
              <a:gd name="T2" fmla="*/ 0 256 1"/>
              <a:gd name="T3" fmla="*/ 90 256 1"/>
              <a:gd name="G4" fmla="+- -8829789 T2 T3"/>
              <a:gd name="G5" fmla="*/ G4 2 1"/>
              <a:gd name="T4" fmla="*/ 90 256 1"/>
              <a:gd name="T5" fmla="*/ 0 256 1"/>
              <a:gd name="G6" fmla="+- -8829789 T4 T5"/>
              <a:gd name="G7" fmla="*/ G6 2 1"/>
              <a:gd name="G8" fmla="abs -882978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950"/>
              <a:gd name="G18" fmla="*/ 6950 1 2"/>
              <a:gd name="G19" fmla="+- G18 5400 0"/>
              <a:gd name="G20" fmla="cos G19 -8829789"/>
              <a:gd name="G21" fmla="sin G19 -8829789"/>
              <a:gd name="G22" fmla="+- G20 10800 0"/>
              <a:gd name="G23" fmla="+- G21 10800 0"/>
              <a:gd name="G24" fmla="+- 10800 0 G20"/>
              <a:gd name="G25" fmla="+- 6950 10800 0"/>
              <a:gd name="G26" fmla="?: G9 G17 G25"/>
              <a:gd name="G27" fmla="?: G9 0 21600"/>
              <a:gd name="G28" fmla="cos 10800 -8829789"/>
              <a:gd name="G29" fmla="sin 10800 -8829789"/>
              <a:gd name="G30" fmla="sin 6950 -8829789"/>
              <a:gd name="G31" fmla="+- G28 10800 0"/>
              <a:gd name="G32" fmla="+- G29 10800 0"/>
              <a:gd name="G33" fmla="+- G30 10800 0"/>
              <a:gd name="G34" fmla="?: G4 0 G31"/>
              <a:gd name="G35" fmla="?: -8829789 G34 0"/>
              <a:gd name="G36" fmla="?: G6 G35 G31"/>
              <a:gd name="G37" fmla="+- 21600 0 G36"/>
              <a:gd name="G38" fmla="?: G4 0 G33"/>
              <a:gd name="G39" fmla="?: -882978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553 w 21600"/>
              <a:gd name="T15" fmla="*/ 4495 h 21600"/>
              <a:gd name="T16" fmla="*/ 10800 w 21600"/>
              <a:gd name="T17" fmla="*/ 3850 h 21600"/>
              <a:gd name="T18" fmla="*/ 17047 w 21600"/>
              <a:gd name="T19" fmla="*/ 449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908" y="5862"/>
                </a:moveTo>
                <a:cubicBezTo>
                  <a:pt x="7210" y="4573"/>
                  <a:pt x="8968" y="3849"/>
                  <a:pt x="10800" y="3850"/>
                </a:cubicBezTo>
                <a:cubicBezTo>
                  <a:pt x="12631" y="3850"/>
                  <a:pt x="14389" y="4573"/>
                  <a:pt x="15691" y="5862"/>
                </a:cubicBezTo>
                <a:lnTo>
                  <a:pt x="18400" y="3127"/>
                </a:lnTo>
                <a:cubicBezTo>
                  <a:pt x="16378" y="1124"/>
                  <a:pt x="13646" y="-1"/>
                  <a:pt x="10799" y="0"/>
                </a:cubicBezTo>
                <a:cubicBezTo>
                  <a:pt x="7953" y="0"/>
                  <a:pt x="5221" y="1124"/>
                  <a:pt x="3199" y="3127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3725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3" dir="b"/>
          </a:scene3d>
          <a:sp3d extrusionH="100000" prstMaterial="legacyMetal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46509" name="AutoShape 45"/>
          <p:cNvSpPr>
            <a:spLocks noChangeArrowheads="1"/>
          </p:cNvSpPr>
          <p:nvPr/>
        </p:nvSpPr>
        <p:spPr bwMode="invGray">
          <a:xfrm>
            <a:off x="5436096" y="1988840"/>
            <a:ext cx="247650" cy="2476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2"/>
          </a:solidFill>
          <a:ln w="9525" algn="ctr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46510" name="AutoShape 46"/>
          <p:cNvSpPr>
            <a:spLocks noChangeArrowheads="1"/>
          </p:cNvSpPr>
          <p:nvPr/>
        </p:nvSpPr>
        <p:spPr bwMode="gray">
          <a:xfrm>
            <a:off x="5436096" y="2564904"/>
            <a:ext cx="247650" cy="2476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folHlink"/>
          </a:solidFill>
          <a:ln w="9525" algn="ctr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46511" name="AutoShape 47"/>
          <p:cNvSpPr>
            <a:spLocks noChangeArrowheads="1"/>
          </p:cNvSpPr>
          <p:nvPr/>
        </p:nvSpPr>
        <p:spPr bwMode="gray">
          <a:xfrm>
            <a:off x="5436096" y="3284984"/>
            <a:ext cx="247650" cy="2476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hlink"/>
          </a:solidFill>
          <a:ln w="9525" algn="ctr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46512" name="AutoShape 48"/>
          <p:cNvSpPr>
            <a:spLocks noChangeArrowheads="1"/>
          </p:cNvSpPr>
          <p:nvPr/>
        </p:nvSpPr>
        <p:spPr bwMode="gray">
          <a:xfrm>
            <a:off x="5436096" y="4293096"/>
            <a:ext cx="247650" cy="2476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 algn="ctr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46513" name="Text Box 49"/>
          <p:cNvSpPr txBox="1">
            <a:spLocks noChangeArrowheads="1"/>
          </p:cNvSpPr>
          <p:nvPr/>
        </p:nvSpPr>
        <p:spPr bwMode="gray">
          <a:xfrm>
            <a:off x="5796136" y="1988840"/>
            <a:ext cx="295232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i="1" dirty="0" smtClean="0">
                <a:solidFill>
                  <a:srgbClr val="1C1C1C"/>
                </a:solidFill>
                <a:latin typeface="Georgia" pitchFamily="18" charset="0"/>
              </a:rPr>
              <a:t>Молодих офіцерів</a:t>
            </a:r>
            <a:endParaRPr lang="en-US" b="1" i="1" dirty="0">
              <a:solidFill>
                <a:srgbClr val="1C1C1C"/>
              </a:solidFill>
              <a:latin typeface="Georgia" pitchFamily="18" charset="0"/>
            </a:endParaRPr>
          </a:p>
        </p:txBody>
      </p:sp>
      <p:sp>
        <p:nvSpPr>
          <p:cNvPr id="446514" name="Text Box 50"/>
          <p:cNvSpPr txBox="1">
            <a:spLocks noChangeArrowheads="1"/>
          </p:cNvSpPr>
          <p:nvPr/>
        </p:nvSpPr>
        <p:spPr bwMode="gray">
          <a:xfrm>
            <a:off x="5734397" y="2534167"/>
            <a:ext cx="230187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uk-UA" b="1" i="1" dirty="0" smtClean="0">
                <a:solidFill>
                  <a:srgbClr val="1C1C1C"/>
                </a:solidFill>
                <a:latin typeface="Georgia" pitchFamily="18" charset="0"/>
              </a:rPr>
              <a:t>Політиків</a:t>
            </a:r>
            <a:endParaRPr lang="en-US" b="1" i="1" dirty="0">
              <a:solidFill>
                <a:srgbClr val="1C1C1C"/>
              </a:solidFill>
              <a:latin typeface="Georgia" pitchFamily="18" charset="0"/>
            </a:endParaRPr>
          </a:p>
        </p:txBody>
      </p:sp>
      <p:sp>
        <p:nvSpPr>
          <p:cNvPr id="446515" name="Text Box 51"/>
          <p:cNvSpPr txBox="1">
            <a:spLocks noChangeArrowheads="1"/>
          </p:cNvSpPr>
          <p:nvPr/>
        </p:nvSpPr>
        <p:spPr bwMode="gray">
          <a:xfrm>
            <a:off x="5724128" y="3068960"/>
            <a:ext cx="2726035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i="1" dirty="0" smtClean="0">
                <a:solidFill>
                  <a:srgbClr val="1C1C1C"/>
                </a:solidFill>
                <a:latin typeface="Georgia" pitchFamily="18" charset="0"/>
              </a:rPr>
              <a:t>Учнівської й студентської молоді</a:t>
            </a:r>
            <a:endParaRPr lang="en-US" b="1" i="1" dirty="0">
              <a:solidFill>
                <a:srgbClr val="1C1C1C"/>
              </a:solidFill>
              <a:latin typeface="Georgia" pitchFamily="18" charset="0"/>
            </a:endParaRPr>
          </a:p>
        </p:txBody>
      </p:sp>
      <p:sp>
        <p:nvSpPr>
          <p:cNvPr id="446516" name="Text Box 52"/>
          <p:cNvSpPr txBox="1">
            <a:spLocks noChangeArrowheads="1"/>
          </p:cNvSpPr>
          <p:nvPr/>
        </p:nvSpPr>
        <p:spPr bwMode="gray">
          <a:xfrm>
            <a:off x="5796136" y="4149080"/>
            <a:ext cx="294994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i="1" dirty="0" smtClean="0">
                <a:solidFill>
                  <a:srgbClr val="1C1C1C"/>
                </a:solidFill>
                <a:latin typeface="Georgia" pitchFamily="18" charset="0"/>
              </a:rPr>
              <a:t>Кримінальних елементів</a:t>
            </a:r>
            <a:endParaRPr lang="en-US" b="1" i="1" dirty="0">
              <a:solidFill>
                <a:srgbClr val="1C1C1C"/>
              </a:solidFill>
              <a:latin typeface="Georgia" pitchFamily="18" charset="0"/>
            </a:endParaRPr>
          </a:p>
        </p:txBody>
      </p:sp>
      <p:sp>
        <p:nvSpPr>
          <p:cNvPr id="446536" name="Rectangle 72"/>
          <p:cNvSpPr>
            <a:spLocks noChangeArrowheads="1"/>
          </p:cNvSpPr>
          <p:nvPr/>
        </p:nvSpPr>
        <p:spPr bwMode="auto">
          <a:xfrm>
            <a:off x="539552" y="5607050"/>
            <a:ext cx="8136904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Clr>
                <a:srgbClr val="D7181F"/>
              </a:buClr>
              <a:buFont typeface="Wingdings" pitchFamily="2" charset="2"/>
              <a:buNone/>
            </a:pPr>
            <a:r>
              <a:rPr lang="en-US" b="1" i="1" dirty="0">
                <a:cs typeface="Arial" charset="0"/>
              </a:rPr>
              <a:t> </a:t>
            </a:r>
            <a:r>
              <a:rPr lang="en-US" b="1" i="1" dirty="0" smtClean="0">
                <a:cs typeface="Arial" charset="0"/>
              </a:rPr>
              <a:t>“</a:t>
            </a:r>
            <a:r>
              <a:rPr lang="ru-RU" b="1" i="1" dirty="0" smtClean="0"/>
              <a:t>О. </a:t>
            </a:r>
            <a:r>
              <a:rPr lang="ru-RU" b="1" i="1" dirty="0" err="1" smtClean="0"/>
              <a:t>Хамаґучі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потрапив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</a:t>
            </a:r>
            <a:r>
              <a:rPr lang="ru-RU" b="1" i="1" dirty="0" smtClean="0"/>
              <a:t> шквал критики за </a:t>
            </a:r>
            <a:r>
              <a:rPr lang="ru-RU" b="1" i="1" dirty="0" err="1" smtClean="0"/>
              <a:t>безпорадне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борсання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трясовині</a:t>
            </a:r>
            <a:r>
              <a:rPr lang="ru-RU" b="1" i="1" dirty="0" smtClean="0"/>
              <a:t> проблем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загинув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результаті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терористичного</a:t>
            </a:r>
            <a:r>
              <a:rPr lang="ru-RU" b="1" i="1" dirty="0" smtClean="0"/>
              <a:t> акту </a:t>
            </a:r>
            <a:r>
              <a:rPr lang="ru-RU" b="1" i="1" dirty="0" err="1" smtClean="0"/>
              <a:t>правих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бойовиків</a:t>
            </a:r>
            <a:r>
              <a:rPr lang="ru-RU" b="1" i="1" dirty="0" smtClean="0"/>
              <a:t>.</a:t>
            </a:r>
            <a:r>
              <a:rPr lang="en-US" b="1" i="1" dirty="0" smtClean="0">
                <a:cs typeface="Arial" charset="0"/>
              </a:rPr>
              <a:t>”</a:t>
            </a:r>
            <a:endParaRPr lang="en-US" b="1" i="1" dirty="0"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9161479">
            <a:off x="1471664" y="2489209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1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9162965">
            <a:off x="3389261" y="4444759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3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2751270">
            <a:off x="3424804" y="252968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2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2671001">
            <a:off x="1490504" y="446409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4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148478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Georgia" pitchFamily="18" charset="0"/>
              </a:rPr>
              <a:t>Підтримка з боку:</a:t>
            </a:r>
            <a:endParaRPr lang="ru-RU" sz="2000" b="1" dirty="0">
              <a:latin typeface="Georgia" pitchFamily="18" charset="0"/>
            </a:endParaRPr>
          </a:p>
        </p:txBody>
      </p:sp>
      <p:pic>
        <p:nvPicPr>
          <p:cNvPr id="33" name="Рисунок 32" descr="imagesCAGUU6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564904"/>
            <a:ext cx="2524125" cy="2376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Рисунок 34" descr="imagesCAX29XG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08257" name="Oval 33"/>
          <p:cNvSpPr>
            <a:spLocks noChangeArrowheads="1"/>
          </p:cNvSpPr>
          <p:nvPr/>
        </p:nvSpPr>
        <p:spPr bwMode="gray">
          <a:xfrm>
            <a:off x="611560" y="2560786"/>
            <a:ext cx="3895725" cy="3892550"/>
          </a:xfrm>
          <a:prstGeom prst="ellipse">
            <a:avLst/>
          </a:prstGeom>
          <a:solidFill>
            <a:schemeClr val="tx2">
              <a:alpha val="10001"/>
            </a:schemeClr>
          </a:solidFill>
          <a:ln w="9525">
            <a:noFill/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263" name="Text Box 39"/>
          <p:cNvSpPr txBox="1">
            <a:spLocks noChangeArrowheads="1"/>
          </p:cNvSpPr>
          <p:nvPr/>
        </p:nvSpPr>
        <p:spPr bwMode="black">
          <a:xfrm>
            <a:off x="3563888" y="2708920"/>
            <a:ext cx="322738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i="1" dirty="0" smtClean="0"/>
              <a:t>Фінанси</a:t>
            </a:r>
            <a:endParaRPr lang="en-US" sz="2000" b="1" i="1" dirty="0"/>
          </a:p>
        </p:txBody>
      </p:sp>
      <p:sp>
        <p:nvSpPr>
          <p:cNvPr id="308264" name="Text Box 40"/>
          <p:cNvSpPr txBox="1">
            <a:spLocks noChangeArrowheads="1"/>
          </p:cNvSpPr>
          <p:nvPr/>
        </p:nvSpPr>
        <p:spPr bwMode="black">
          <a:xfrm>
            <a:off x="3648868" y="5737374"/>
            <a:ext cx="322738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i="1" dirty="0" smtClean="0"/>
              <a:t>Торгівля</a:t>
            </a:r>
            <a:endParaRPr lang="en-US" sz="2000" b="1" i="1" dirty="0"/>
          </a:p>
        </p:txBody>
      </p:sp>
      <p:sp>
        <p:nvSpPr>
          <p:cNvPr id="308265" name="Text Box 41"/>
          <p:cNvSpPr txBox="1">
            <a:spLocks noChangeArrowheads="1"/>
          </p:cNvSpPr>
          <p:nvPr/>
        </p:nvSpPr>
        <p:spPr bwMode="black">
          <a:xfrm>
            <a:off x="4211960" y="4797152"/>
            <a:ext cx="322738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i="1" dirty="0" smtClean="0"/>
              <a:t>Транспорт</a:t>
            </a:r>
            <a:endParaRPr lang="en-US" sz="2000" b="1" i="1" dirty="0"/>
          </a:p>
        </p:txBody>
      </p:sp>
      <p:sp>
        <p:nvSpPr>
          <p:cNvPr id="308266" name="Text Box 42"/>
          <p:cNvSpPr txBox="1">
            <a:spLocks noChangeArrowheads="1"/>
          </p:cNvSpPr>
          <p:nvPr/>
        </p:nvSpPr>
        <p:spPr bwMode="black">
          <a:xfrm>
            <a:off x="4788024" y="3645024"/>
            <a:ext cx="322738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i="1" dirty="0" smtClean="0"/>
              <a:t>Важка промисловість</a:t>
            </a:r>
            <a:endParaRPr lang="en-US" sz="2000" b="1" i="1" dirty="0"/>
          </a:p>
        </p:txBody>
      </p:sp>
      <p:grpSp>
        <p:nvGrpSpPr>
          <p:cNvPr id="308230" name="Group 44"/>
          <p:cNvGrpSpPr>
            <a:grpSpLocks/>
          </p:cNvGrpSpPr>
          <p:nvPr/>
        </p:nvGrpSpPr>
        <p:grpSpPr bwMode="auto">
          <a:xfrm>
            <a:off x="3713535" y="2795736"/>
            <a:ext cx="457200" cy="457200"/>
            <a:chOff x="384" y="1776"/>
            <a:chExt cx="1488" cy="1488"/>
          </a:xfrm>
        </p:grpSpPr>
        <p:sp>
          <p:nvSpPr>
            <p:cNvPr id="308269" name="Oval 45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1019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70" name="Oval 46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4902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1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8231" name="Group 47"/>
          <p:cNvGrpSpPr>
            <a:grpSpLocks/>
          </p:cNvGrpSpPr>
          <p:nvPr/>
        </p:nvGrpSpPr>
        <p:grpSpPr bwMode="auto">
          <a:xfrm>
            <a:off x="4191819" y="3673698"/>
            <a:ext cx="457200" cy="457200"/>
            <a:chOff x="384" y="1776"/>
            <a:chExt cx="1488" cy="1488"/>
          </a:xfrm>
        </p:grpSpPr>
        <p:sp>
          <p:nvSpPr>
            <p:cNvPr id="308272" name="Oval 48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1019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2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73" name="Oval 49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4902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2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8233" name="Group 53"/>
          <p:cNvGrpSpPr>
            <a:grpSpLocks/>
          </p:cNvGrpSpPr>
          <p:nvPr/>
        </p:nvGrpSpPr>
        <p:grpSpPr bwMode="auto">
          <a:xfrm>
            <a:off x="4263827" y="4681810"/>
            <a:ext cx="457200" cy="457200"/>
            <a:chOff x="384" y="1776"/>
            <a:chExt cx="1488" cy="1488"/>
          </a:xfrm>
        </p:grpSpPr>
        <p:sp>
          <p:nvSpPr>
            <p:cNvPr id="308278" name="Oval 54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10196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folHlink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79" name="Oval 55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34902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folHlink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8234" name="Group 56"/>
          <p:cNvGrpSpPr>
            <a:grpSpLocks/>
          </p:cNvGrpSpPr>
          <p:nvPr/>
        </p:nvGrpSpPr>
        <p:grpSpPr bwMode="auto">
          <a:xfrm>
            <a:off x="3767510" y="5664349"/>
            <a:ext cx="457200" cy="457200"/>
            <a:chOff x="384" y="1776"/>
            <a:chExt cx="1488" cy="1488"/>
          </a:xfrm>
        </p:grpSpPr>
        <p:sp>
          <p:nvSpPr>
            <p:cNvPr id="308281" name="Oval 57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rgbClr val="D04896">
                    <a:gamma/>
                    <a:tint val="10196"/>
                    <a:invGamma/>
                  </a:srgbClr>
                </a:gs>
                <a:gs pos="50000">
                  <a:srgbClr val="D04896"/>
                </a:gs>
                <a:gs pos="100000">
                  <a:srgbClr val="D04896">
                    <a:gamma/>
                    <a:tint val="10196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D04896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82" name="Oval 58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rgbClr val="D04896">
                    <a:gamma/>
                    <a:tint val="34902"/>
                    <a:invGamma/>
                  </a:srgbClr>
                </a:gs>
                <a:gs pos="50000">
                  <a:srgbClr val="D04896"/>
                </a:gs>
                <a:gs pos="100000">
                  <a:srgbClr val="D04896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D04896">
                  <a:alpha val="20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8235" name="Group 59"/>
          <p:cNvGrpSpPr>
            <a:grpSpLocks/>
          </p:cNvGrpSpPr>
          <p:nvPr/>
        </p:nvGrpSpPr>
        <p:grpSpPr bwMode="auto">
          <a:xfrm>
            <a:off x="983035" y="2948136"/>
            <a:ext cx="3124200" cy="3124200"/>
            <a:chOff x="384" y="1776"/>
            <a:chExt cx="1488" cy="1488"/>
          </a:xfrm>
        </p:grpSpPr>
        <p:sp>
          <p:nvSpPr>
            <p:cNvPr id="308284" name="Oval 60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0"/>
                    <a:invGamma/>
                  </a:schemeClr>
                </a:gs>
                <a:gs pos="50000">
                  <a:schemeClr val="tx2"/>
                </a:gs>
                <a:gs pos="100000">
                  <a:schemeClr val="tx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85" name="Oval 61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34902"/>
                    <a:invGamma/>
                  </a:schemeClr>
                </a:gs>
                <a:gs pos="50000">
                  <a:schemeClr val="tx2"/>
                </a:gs>
                <a:gs pos="100000">
                  <a:schemeClr val="tx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26" name="Рисунок 125" descr="imagesCAZQV4N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068960"/>
            <a:ext cx="3251270" cy="28803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7" name="Рисунок 126" descr="imagesCAX29XG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584176" cy="11866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60648"/>
            <a:ext cx="7196336" cy="1872208"/>
          </a:xfrm>
        </p:spPr>
        <p:txBody>
          <a:bodyPr>
            <a:normAutofit/>
          </a:bodyPr>
          <a:lstStyle/>
          <a:p>
            <a:pPr eaLnBrk="0" hangingPunct="0"/>
            <a:r>
              <a:rPr lang="ru-RU" sz="2400" dirty="0" smtClean="0"/>
              <a:t>Особливо </a:t>
            </a:r>
            <a:r>
              <a:rPr lang="ru-RU" sz="2400" dirty="0" err="1" smtClean="0"/>
              <a:t>велику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прихильність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виявляли</a:t>
            </a:r>
            <a:r>
              <a:rPr lang="ru-RU" sz="2400" dirty="0" smtClean="0"/>
              <a:t> до них </a:t>
            </a:r>
            <a:r>
              <a:rPr lang="ru-RU" sz="2400" dirty="0" err="1" smtClean="0"/>
              <a:t>керівники</a:t>
            </a:r>
            <a:r>
              <a:rPr lang="ru-RU" sz="2400" dirty="0" smtClean="0"/>
              <a:t> дзайбацу - </a:t>
            </a:r>
            <a:r>
              <a:rPr lang="ru-RU" sz="2400" dirty="0" err="1" smtClean="0"/>
              <a:t>потужних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трестів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концернів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котрі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контролювали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ключові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сектори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, </a:t>
            </a:r>
            <a:r>
              <a:rPr lang="ru-RU" sz="2400" dirty="0" smtClean="0"/>
              <a:t>як:</a:t>
            </a:r>
            <a:endParaRPr lang="en-US" sz="2400" b="1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170</TotalTime>
  <Words>314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Мілітарізація Японії</vt:lpstr>
      <vt:lpstr>Слайд 2</vt:lpstr>
      <vt:lpstr>Слайд 3</vt:lpstr>
      <vt:lpstr>Слайд 4</vt:lpstr>
      <vt:lpstr>Зміна економічного зростання на:</vt:lpstr>
      <vt:lpstr>Слайд 6</vt:lpstr>
      <vt:lpstr>Шкільна карта «Сусіди Японії»</vt:lpstr>
      <vt:lpstr>Політика Мінсейто Осаші Хамаґучі</vt:lpstr>
      <vt:lpstr>Особливо велику прихильність виявляли до них керівники дзайбацу - потужних трестів і концернів, котрі контролювали такі ключові сектори економіки, як:</vt:lpstr>
      <vt:lpstr>Головне завдання об'єднання «Дай-Айя-Кіотай»</vt:lpstr>
      <vt:lpstr>Слайд 11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 Windows</cp:lastModifiedBy>
  <cp:revision>24</cp:revision>
  <dcterms:created xsi:type="dcterms:W3CDTF">2013-03-17T11:18:03Z</dcterms:created>
  <dcterms:modified xsi:type="dcterms:W3CDTF">2013-03-17T14:19:38Z</dcterms:modified>
</cp:coreProperties>
</file>