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38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B4C71EC6-210F-42DE-9C53-41977AD35B3D}" type="datetimeFigureOut">
              <a:rPr lang="ru-RU" smtClean="0"/>
              <a:t>19.05.2015</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19.05.2015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19.05.2015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B4C71EC6-210F-42DE-9C53-41977AD35B3D}" type="datetimeFigureOut">
              <a:rPr lang="ru-RU" smtClean="0"/>
              <a:t>19.05.2015</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B4C71EC6-210F-42DE-9C53-41977AD35B3D}" type="datetimeFigureOut">
              <a:rPr lang="ru-RU" smtClean="0"/>
              <a:t>19.05.2015</a:t>
            </a:fld>
            <a:endParaRPr lang="ru-RU"/>
          </a:p>
        </p:txBody>
      </p:sp>
      <p:sp>
        <p:nvSpPr>
          <p:cNvPr id="13" name="Slide Number Placeholder 12"/>
          <p:cNvSpPr>
            <a:spLocks noGrp="1"/>
          </p:cNvSpPr>
          <p:nvPr>
            <p:ph type="sldNum" sz="quarter" idx="11"/>
          </p:nvPr>
        </p:nvSpPr>
        <p:spPr/>
        <p:txBody>
          <a:bodyPr/>
          <a:lstStyle/>
          <a:p>
            <a:fld id="{B19B0651-EE4F-4900-A07F-96A6BFA9D0F0}"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4C71EC6-210F-42DE-9C53-41977AD35B3D}" type="datetimeFigureOut">
              <a:rPr lang="ru-RU" smtClean="0"/>
              <a:t>19.05.2015</a:t>
            </a:fld>
            <a:endParaRPr lang="ru-RU"/>
          </a:p>
        </p:txBody>
      </p:sp>
      <p:sp>
        <p:nvSpPr>
          <p:cNvPr id="9" name="Slide Number Placeholder 8"/>
          <p:cNvSpPr>
            <a:spLocks noGrp="1"/>
          </p:cNvSpPr>
          <p:nvPr>
            <p:ph type="sldNum" sz="quarter" idx="11"/>
          </p:nvPr>
        </p:nvSpPr>
        <p:spPr/>
        <p:txBody>
          <a:bodyPr/>
          <a:lstStyle/>
          <a:p>
            <a:fld id="{B19B0651-EE4F-4900-A07F-96A6BFA9D0F0}"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B4C71EC6-210F-42DE-9C53-41977AD35B3D}" type="datetimeFigureOut">
              <a:rPr lang="ru-RU" smtClean="0"/>
              <a:t>19.05.2015</a:t>
            </a:fld>
            <a:endParaRPr lang="ru-RU"/>
          </a:p>
        </p:txBody>
      </p:sp>
      <p:sp>
        <p:nvSpPr>
          <p:cNvPr id="15" name="Slide Number Placeholder 14"/>
          <p:cNvSpPr>
            <a:spLocks noGrp="1"/>
          </p:cNvSpPr>
          <p:nvPr>
            <p:ph type="sldNum" sz="quarter" idx="11"/>
          </p:nvPr>
        </p:nvSpPr>
        <p:spPr/>
        <p:txBody>
          <a:bodyPr/>
          <a:lstStyle/>
          <a:p>
            <a:fld id="{B19B0651-EE4F-4900-A07F-96A6BFA9D0F0}"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19.05.2015</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19.05.2015</a:t>
            </a:fld>
            <a:endParaRPr lang="ru-RU"/>
          </a:p>
        </p:txBody>
      </p:sp>
      <p:sp>
        <p:nvSpPr>
          <p:cNvPr id="6" name="Slide Number Placeholder 5"/>
          <p:cNvSpPr>
            <a:spLocks noGrp="1"/>
          </p:cNvSpPr>
          <p:nvPr>
            <p:ph type="sldNum" sz="quarter" idx="11"/>
          </p:nvPr>
        </p:nvSpPr>
        <p:spPr/>
        <p:txBody>
          <a:bodyPr/>
          <a:lstStyle/>
          <a:p>
            <a:fld id="{B19B0651-EE4F-4900-A07F-96A6BFA9D0F0}"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B4C71EC6-210F-42DE-9C53-41977AD35B3D}" type="datetimeFigureOut">
              <a:rPr lang="ru-RU" smtClean="0"/>
              <a:t>19.05.2015</a:t>
            </a:fld>
            <a:endParaRPr lang="ru-RU"/>
          </a:p>
        </p:txBody>
      </p:sp>
      <p:sp>
        <p:nvSpPr>
          <p:cNvPr id="16" name="Slide Number Placeholder 15"/>
          <p:cNvSpPr>
            <a:spLocks noGrp="1"/>
          </p:cNvSpPr>
          <p:nvPr>
            <p:ph type="sldNum" sz="quarter" idx="11"/>
          </p:nvPr>
        </p:nvSpPr>
        <p:spPr/>
        <p:txBody>
          <a:bodyPr/>
          <a:lstStyle/>
          <a:p>
            <a:fld id="{B19B0651-EE4F-4900-A07F-96A6BFA9D0F0}"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B4C71EC6-210F-42DE-9C53-41977AD35B3D}" type="datetimeFigureOut">
              <a:rPr lang="ru-RU" smtClean="0"/>
              <a:t>19.05.2015</a:t>
            </a:fld>
            <a:endParaRPr lang="ru-RU"/>
          </a:p>
        </p:txBody>
      </p:sp>
      <p:sp>
        <p:nvSpPr>
          <p:cNvPr id="14" name="Slide Number Placeholder 13"/>
          <p:cNvSpPr>
            <a:spLocks noGrp="1"/>
          </p:cNvSpPr>
          <p:nvPr>
            <p:ph type="sldNum" sz="quarter" idx="11"/>
          </p:nvPr>
        </p:nvSpPr>
        <p:spPr/>
        <p:txBody>
          <a:bodyPr/>
          <a:lstStyle/>
          <a:p>
            <a:fld id="{B19B0651-EE4F-4900-A07F-96A6BFA9D0F0}"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4C71EC6-210F-42DE-9C53-41977AD35B3D}" type="datetimeFigureOut">
              <a:rPr lang="ru-RU" smtClean="0"/>
              <a:t>19.05.2015</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96136" y="4077072"/>
            <a:ext cx="3168352" cy="2592288"/>
          </a:xfrm>
        </p:spPr>
        <p:txBody>
          <a:bodyPr>
            <a:normAutofit/>
          </a:bodyPr>
          <a:lstStyle/>
          <a:p>
            <a:r>
              <a:rPr lang="ru-RU" dirty="0" smtClean="0"/>
              <a:t>П</a:t>
            </a:r>
            <a:r>
              <a:rPr lang="uk-UA" dirty="0" err="1" smtClean="0"/>
              <a:t>ідготувала</a:t>
            </a:r>
            <a:endParaRPr lang="uk-UA" dirty="0" smtClean="0"/>
          </a:p>
          <a:p>
            <a:r>
              <a:rPr lang="uk-UA" dirty="0"/>
              <a:t>с</a:t>
            </a:r>
            <a:r>
              <a:rPr lang="uk-UA" dirty="0" smtClean="0"/>
              <a:t>тудентка 1-Б курсу</a:t>
            </a:r>
          </a:p>
          <a:p>
            <a:r>
              <a:rPr lang="uk-UA" dirty="0" smtClean="0"/>
              <a:t>Ховрак Наталія</a:t>
            </a:r>
            <a:endParaRPr lang="ru-RU"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6972"/>
          <a:stretch/>
        </p:blipFill>
        <p:spPr bwMode="auto">
          <a:xfrm>
            <a:off x="107504" y="195946"/>
            <a:ext cx="4965395" cy="6473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3285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834971"/>
            <a:ext cx="9144000" cy="5762381"/>
          </a:xfrm>
        </p:spPr>
        <p:txBody>
          <a:bodyPr/>
          <a:lstStyle/>
          <a:p>
            <a:r>
              <a:rPr lang="ru-RU" sz="1400" dirty="0" smtClean="0">
                <a:effectLst/>
              </a:rPr>
              <a:t>  1994 </a:t>
            </a:r>
            <a:r>
              <a:rPr lang="ru-RU" sz="1400" dirty="0">
                <a:effectLst/>
              </a:rPr>
              <a:t>р. по праву є роком </a:t>
            </a:r>
            <a:r>
              <a:rPr lang="ru-RU" sz="1400" dirty="0" err="1">
                <a:effectLst/>
              </a:rPr>
              <a:t>затвердження</a:t>
            </a:r>
            <a:r>
              <a:rPr lang="ru-RU" sz="1400" dirty="0">
                <a:effectLst/>
              </a:rPr>
              <a:t> </a:t>
            </a:r>
            <a:r>
              <a:rPr lang="ru-RU" sz="1400" dirty="0" err="1">
                <a:effectLst/>
              </a:rPr>
              <a:t>підвалин</a:t>
            </a:r>
            <a:r>
              <a:rPr lang="ru-RU" sz="1400" dirty="0">
                <a:effectLst/>
              </a:rPr>
              <a:t> </a:t>
            </a:r>
            <a:r>
              <a:rPr lang="ru-RU" sz="1400" dirty="0" err="1">
                <a:effectLst/>
              </a:rPr>
              <a:t>молодої</a:t>
            </a:r>
            <a:r>
              <a:rPr lang="ru-RU" sz="1400" dirty="0">
                <a:effectLst/>
              </a:rPr>
              <a:t> </a:t>
            </a:r>
            <a:r>
              <a:rPr lang="ru-RU" sz="1400" dirty="0" err="1">
                <a:effectLst/>
              </a:rPr>
              <a:t>держави</a:t>
            </a:r>
            <a:r>
              <a:rPr lang="ru-RU" sz="1400" dirty="0">
                <a:effectLst/>
              </a:rPr>
              <a:t> </a:t>
            </a:r>
            <a:r>
              <a:rPr lang="ru-RU" sz="1400" dirty="0" smtClean="0">
                <a:effectLst/>
              </a:rPr>
              <a:t>Таджикистан</a:t>
            </a:r>
            <a:r>
              <a:rPr lang="ru-RU" sz="1400" dirty="0">
                <a:effectLst/>
              </a:rPr>
              <a:t>. </a:t>
            </a:r>
            <a:r>
              <a:rPr lang="ru-RU" sz="1400" dirty="0" err="1">
                <a:effectLst/>
              </a:rPr>
              <a:t>Незважаючи</a:t>
            </a:r>
            <a:r>
              <a:rPr lang="ru-RU" sz="1400" dirty="0">
                <a:effectLst/>
              </a:rPr>
              <a:t> на </a:t>
            </a:r>
            <a:r>
              <a:rPr lang="ru-RU" sz="1400" dirty="0" err="1">
                <a:effectLst/>
              </a:rPr>
              <a:t>складні</a:t>
            </a:r>
            <a:r>
              <a:rPr lang="ru-RU" sz="1400" dirty="0">
                <a:effectLst/>
              </a:rPr>
              <a:t> </a:t>
            </a:r>
            <a:r>
              <a:rPr lang="ru-RU" sz="1400" dirty="0" err="1">
                <a:effectLst/>
              </a:rPr>
              <a:t>економічні</a:t>
            </a:r>
            <a:r>
              <a:rPr lang="ru-RU" sz="1400" dirty="0">
                <a:effectLst/>
              </a:rPr>
              <a:t> та </a:t>
            </a:r>
            <a:r>
              <a:rPr lang="ru-RU" sz="1400" dirty="0" err="1">
                <a:effectLst/>
              </a:rPr>
              <a:t>соціально-політичні</a:t>
            </a:r>
            <a:r>
              <a:rPr lang="ru-RU" sz="1400" dirty="0">
                <a:effectLst/>
              </a:rPr>
              <a:t> </a:t>
            </a:r>
            <a:r>
              <a:rPr lang="ru-RU" sz="1400" dirty="0" err="1" smtClean="0">
                <a:effectLst/>
              </a:rPr>
              <a:t>труднощі</a:t>
            </a:r>
            <a:r>
              <a:rPr lang="ru-RU" sz="1400" dirty="0" smtClean="0">
                <a:effectLst/>
              </a:rPr>
              <a:t>, на </a:t>
            </a:r>
            <a:r>
              <a:rPr lang="ru-RU" sz="1400" dirty="0" err="1">
                <a:effectLst/>
              </a:rPr>
              <a:t>продовження</a:t>
            </a:r>
            <a:r>
              <a:rPr lang="ru-RU" sz="1400" dirty="0">
                <a:effectLst/>
              </a:rPr>
              <a:t> </a:t>
            </a:r>
            <a:r>
              <a:rPr lang="ru-RU" sz="1400" dirty="0" err="1">
                <a:effectLst/>
              </a:rPr>
              <a:t>воєнного</a:t>
            </a:r>
            <a:r>
              <a:rPr lang="ru-RU" sz="1400" dirty="0">
                <a:effectLst/>
              </a:rPr>
              <a:t> </a:t>
            </a:r>
            <a:r>
              <a:rPr lang="ru-RU" sz="1400" dirty="0" err="1">
                <a:effectLst/>
              </a:rPr>
              <a:t>протистояння</a:t>
            </a:r>
            <a:r>
              <a:rPr lang="ru-RU" sz="1400" dirty="0">
                <a:effectLst/>
              </a:rPr>
              <a:t> в </a:t>
            </a:r>
            <a:r>
              <a:rPr lang="ru-RU" sz="1400" dirty="0" err="1">
                <a:effectLst/>
              </a:rPr>
              <a:t>Раштській</a:t>
            </a:r>
            <a:r>
              <a:rPr lang="ru-RU" sz="1400" dirty="0">
                <a:effectLst/>
              </a:rPr>
              <a:t> </a:t>
            </a:r>
            <a:r>
              <a:rPr lang="ru-RU" sz="1400" dirty="0" err="1">
                <a:effectLst/>
              </a:rPr>
              <a:t>долині</a:t>
            </a:r>
            <a:r>
              <a:rPr lang="ru-RU" sz="1400" dirty="0">
                <a:effectLst/>
              </a:rPr>
              <a:t> та </a:t>
            </a:r>
            <a:r>
              <a:rPr lang="ru-RU" sz="1400" dirty="0" err="1">
                <a:effectLst/>
              </a:rPr>
              <a:t>районі</a:t>
            </a:r>
            <a:r>
              <a:rPr lang="ru-RU" sz="1400" dirty="0">
                <a:effectLst/>
              </a:rPr>
              <a:t> </a:t>
            </a:r>
            <a:r>
              <a:rPr lang="ru-RU" sz="1400" dirty="0" err="1" smtClean="0">
                <a:effectLst/>
              </a:rPr>
              <a:t>Припамір’я</a:t>
            </a:r>
            <a:r>
              <a:rPr lang="ru-RU" sz="1400" dirty="0">
                <a:effectLst/>
              </a:rPr>
              <a:t>, Таджикистан </a:t>
            </a:r>
            <a:r>
              <a:rPr lang="ru-RU" sz="1400" dirty="0" err="1">
                <a:effectLst/>
              </a:rPr>
              <a:t>узяв</a:t>
            </a:r>
            <a:r>
              <a:rPr lang="ru-RU" sz="1400" dirty="0">
                <a:effectLst/>
              </a:rPr>
              <a:t> курс на </a:t>
            </a:r>
            <a:r>
              <a:rPr lang="ru-RU" sz="1400" dirty="0" err="1">
                <a:effectLst/>
              </a:rPr>
              <a:t>провадження</a:t>
            </a:r>
            <a:r>
              <a:rPr lang="ru-RU" sz="1400" dirty="0">
                <a:effectLst/>
              </a:rPr>
              <a:t> </a:t>
            </a:r>
            <a:r>
              <a:rPr lang="ru-RU" sz="1400" dirty="0" err="1">
                <a:effectLst/>
              </a:rPr>
              <a:t>радикальних</a:t>
            </a:r>
            <a:r>
              <a:rPr lang="ru-RU" sz="1400" dirty="0">
                <a:effectLst/>
              </a:rPr>
              <a:t> </a:t>
            </a:r>
            <a:r>
              <a:rPr lang="ru-RU" sz="1400" dirty="0" err="1" smtClean="0">
                <a:effectLst/>
              </a:rPr>
              <a:t>політичних</a:t>
            </a:r>
            <a:r>
              <a:rPr lang="ru-RU" sz="1400" dirty="0" smtClean="0">
                <a:effectLst/>
              </a:rPr>
              <a:t>, </a:t>
            </a:r>
            <a:r>
              <a:rPr lang="ru-RU" sz="1400" dirty="0" err="1" smtClean="0">
                <a:effectLst/>
              </a:rPr>
              <a:t>економічних</a:t>
            </a:r>
            <a:r>
              <a:rPr lang="ru-RU" sz="1400" dirty="0" smtClean="0">
                <a:effectLst/>
              </a:rPr>
              <a:t> </a:t>
            </a:r>
            <a:r>
              <a:rPr lang="ru-RU" sz="1400" dirty="0">
                <a:effectLst/>
              </a:rPr>
              <a:t>реформ та </a:t>
            </a:r>
            <a:r>
              <a:rPr lang="ru-RU" sz="1400" dirty="0" err="1">
                <a:effectLst/>
              </a:rPr>
              <a:t>демократизацію</a:t>
            </a:r>
            <a:r>
              <a:rPr lang="ru-RU" sz="1400" dirty="0">
                <a:effectLst/>
              </a:rPr>
              <a:t> </a:t>
            </a:r>
            <a:r>
              <a:rPr lang="ru-RU" sz="1400" dirty="0" err="1">
                <a:effectLst/>
              </a:rPr>
              <a:t>суспільного</a:t>
            </a:r>
            <a:r>
              <a:rPr lang="ru-RU" sz="1400" dirty="0">
                <a:effectLst/>
              </a:rPr>
              <a:t> </a:t>
            </a:r>
            <a:r>
              <a:rPr lang="ru-RU" sz="1400" dirty="0" err="1" smtClean="0">
                <a:effectLst/>
              </a:rPr>
              <a:t>життя</a:t>
            </a:r>
            <a:r>
              <a:rPr lang="ru-RU" sz="1400" dirty="0">
                <a:effectLst/>
              </a:rPr>
              <a:t/>
            </a:r>
            <a:br>
              <a:rPr lang="ru-RU" sz="1400" dirty="0">
                <a:effectLst/>
              </a:rPr>
            </a:br>
            <a:r>
              <a:rPr lang="ru-RU" sz="1400" dirty="0" smtClean="0">
                <a:effectLst/>
              </a:rPr>
              <a:t>   </a:t>
            </a:r>
            <a:r>
              <a:rPr lang="ru-RU" sz="1400" dirty="0" err="1" smtClean="0">
                <a:effectLst/>
              </a:rPr>
              <a:t>Найважливішим</a:t>
            </a:r>
            <a:r>
              <a:rPr lang="ru-RU" sz="1400" dirty="0" smtClean="0">
                <a:effectLst/>
              </a:rPr>
              <a:t> </a:t>
            </a:r>
            <a:r>
              <a:rPr lang="ru-RU" sz="1400" dirty="0" err="1">
                <a:effectLst/>
              </a:rPr>
              <a:t>кроком</a:t>
            </a:r>
            <a:r>
              <a:rPr lang="ru-RU" sz="1400" dirty="0">
                <a:effectLst/>
              </a:rPr>
              <a:t> у </a:t>
            </a:r>
            <a:r>
              <a:rPr lang="ru-RU" sz="1400" dirty="0" err="1">
                <a:effectLst/>
              </a:rPr>
              <a:t>цьому</a:t>
            </a:r>
            <a:r>
              <a:rPr lang="ru-RU" sz="1400" dirty="0">
                <a:effectLst/>
              </a:rPr>
              <a:t> </a:t>
            </a:r>
            <a:r>
              <a:rPr lang="ru-RU" sz="1400" dirty="0" err="1">
                <a:effectLst/>
              </a:rPr>
              <a:t>напрямі</a:t>
            </a:r>
            <a:r>
              <a:rPr lang="ru-RU" sz="1400" dirty="0">
                <a:effectLst/>
              </a:rPr>
              <a:t> </a:t>
            </a:r>
            <a:r>
              <a:rPr lang="ru-RU" sz="1400" dirty="0" err="1">
                <a:effectLst/>
              </a:rPr>
              <a:t>було</a:t>
            </a:r>
            <a:r>
              <a:rPr lang="ru-RU" sz="1400" dirty="0">
                <a:effectLst/>
              </a:rPr>
              <a:t> </a:t>
            </a:r>
            <a:r>
              <a:rPr lang="ru-RU" sz="1400" dirty="0" err="1">
                <a:effectLst/>
              </a:rPr>
              <a:t>прийняття</a:t>
            </a:r>
            <a:r>
              <a:rPr lang="ru-RU" sz="1400" dirty="0">
                <a:effectLst/>
              </a:rPr>
              <a:t> </a:t>
            </a:r>
            <a:r>
              <a:rPr lang="ru-RU" sz="1400" dirty="0" err="1" smtClean="0">
                <a:effectLst/>
              </a:rPr>
              <a:t>всенародним</a:t>
            </a:r>
            <a:r>
              <a:rPr lang="ru-RU" sz="1400" dirty="0" smtClean="0">
                <a:effectLst/>
              </a:rPr>
              <a:t> референдумом </a:t>
            </a:r>
            <a:r>
              <a:rPr lang="ru-RU" sz="1400" dirty="0">
                <a:effectLst/>
              </a:rPr>
              <a:t>6 листопада </a:t>
            </a:r>
            <a:r>
              <a:rPr lang="ru-RU" sz="1400" dirty="0" smtClean="0">
                <a:effectLst/>
              </a:rPr>
              <a:t>1994р</a:t>
            </a:r>
            <a:r>
              <a:rPr lang="ru-RU" sz="1400" dirty="0">
                <a:effectLst/>
              </a:rPr>
              <a:t>. </a:t>
            </a:r>
            <a:r>
              <a:rPr lang="ru-RU" sz="1400" dirty="0" err="1">
                <a:effectLst/>
              </a:rPr>
              <a:t>нової</a:t>
            </a:r>
            <a:r>
              <a:rPr lang="ru-RU" sz="1400" dirty="0">
                <a:effectLst/>
              </a:rPr>
              <a:t> </a:t>
            </a:r>
            <a:r>
              <a:rPr lang="ru-RU" sz="1400" dirty="0" err="1">
                <a:effectLst/>
              </a:rPr>
              <a:t>Конституції</a:t>
            </a:r>
            <a:r>
              <a:rPr lang="ru-RU" sz="1400" dirty="0">
                <a:effectLst/>
              </a:rPr>
              <a:t> </a:t>
            </a:r>
            <a:r>
              <a:rPr lang="ru-RU" sz="1400" dirty="0" err="1">
                <a:effectLst/>
              </a:rPr>
              <a:t>Республіки</a:t>
            </a:r>
            <a:r>
              <a:rPr lang="ru-RU" sz="1400" dirty="0">
                <a:effectLst/>
              </a:rPr>
              <a:t> </a:t>
            </a:r>
            <a:r>
              <a:rPr lang="ru-RU" sz="1400" dirty="0" smtClean="0">
                <a:effectLst/>
              </a:rPr>
              <a:t>Таджикистан </a:t>
            </a:r>
            <a:r>
              <a:rPr lang="ru-RU" sz="1400" dirty="0">
                <a:effectLst/>
              </a:rPr>
              <a:t>(</a:t>
            </a:r>
            <a:r>
              <a:rPr lang="ru-RU" sz="1400" dirty="0" err="1">
                <a:effectLst/>
              </a:rPr>
              <a:t>згодом</a:t>
            </a:r>
            <a:r>
              <a:rPr lang="ru-RU" sz="1400" dirty="0">
                <a:effectLst/>
              </a:rPr>
              <a:t> 26 </a:t>
            </a:r>
            <a:r>
              <a:rPr lang="ru-RU" sz="1400" dirty="0" err="1">
                <a:effectLst/>
              </a:rPr>
              <a:t>вересня</a:t>
            </a:r>
            <a:r>
              <a:rPr lang="ru-RU" sz="1400" dirty="0">
                <a:effectLst/>
              </a:rPr>
              <a:t> 1999 р., 22 </a:t>
            </a:r>
            <a:r>
              <a:rPr lang="ru-RU" sz="1400" dirty="0" err="1">
                <a:effectLst/>
              </a:rPr>
              <a:t>червня</a:t>
            </a:r>
            <a:r>
              <a:rPr lang="ru-RU" sz="1400" dirty="0">
                <a:effectLst/>
              </a:rPr>
              <a:t> 2003 р. до </a:t>
            </a:r>
            <a:r>
              <a:rPr lang="ru-RU" sz="1400" dirty="0" err="1">
                <a:effectLst/>
              </a:rPr>
              <a:t>неї</a:t>
            </a:r>
            <a:r>
              <a:rPr lang="ru-RU" sz="1400" dirty="0">
                <a:effectLst/>
              </a:rPr>
              <a:t> </a:t>
            </a:r>
            <a:r>
              <a:rPr lang="ru-RU" sz="1400" dirty="0" err="1">
                <a:effectLst/>
              </a:rPr>
              <a:t>були</a:t>
            </a:r>
            <a:r>
              <a:rPr lang="ru-RU" sz="1400" dirty="0">
                <a:effectLst/>
              </a:rPr>
              <a:t> </a:t>
            </a:r>
            <a:r>
              <a:rPr lang="ru-RU" sz="1400" dirty="0" err="1">
                <a:effectLst/>
              </a:rPr>
              <a:t>внесені</a:t>
            </a:r>
            <a:r>
              <a:rPr lang="ru-RU" sz="1400" dirty="0">
                <a:effectLst/>
              </a:rPr>
              <a:t> </a:t>
            </a:r>
            <a:r>
              <a:rPr lang="ru-RU" sz="1400" dirty="0" err="1" smtClean="0">
                <a:effectLst/>
              </a:rPr>
              <a:t>зміни</a:t>
            </a:r>
            <a:r>
              <a:rPr lang="ru-RU" sz="1400" dirty="0" smtClean="0">
                <a:effectLst/>
              </a:rPr>
              <a:t> та </a:t>
            </a:r>
            <a:r>
              <a:rPr lang="ru-RU" sz="1400" dirty="0" err="1">
                <a:effectLst/>
              </a:rPr>
              <a:t>доповнення</a:t>
            </a:r>
            <a:r>
              <a:rPr lang="ru-RU" sz="1400" dirty="0">
                <a:effectLst/>
              </a:rPr>
              <a:t> шляхом референдуму), в </a:t>
            </a:r>
            <a:r>
              <a:rPr lang="ru-RU" sz="1400" dirty="0" err="1">
                <a:effectLst/>
              </a:rPr>
              <a:t>якій</a:t>
            </a:r>
            <a:r>
              <a:rPr lang="ru-RU" sz="1400" dirty="0">
                <a:effectLst/>
              </a:rPr>
              <a:t> свобода та права </a:t>
            </a:r>
            <a:r>
              <a:rPr lang="ru-RU" sz="1400" dirty="0" err="1">
                <a:effectLst/>
              </a:rPr>
              <a:t>людини</a:t>
            </a:r>
            <a:r>
              <a:rPr lang="ru-RU" sz="1400" dirty="0">
                <a:effectLst/>
              </a:rPr>
              <a:t> </a:t>
            </a:r>
            <a:r>
              <a:rPr lang="ru-RU" sz="1400" dirty="0" smtClean="0">
                <a:effectLst/>
              </a:rPr>
              <a:t>про- </a:t>
            </a:r>
            <a:r>
              <a:rPr lang="ru-RU" sz="1400" dirty="0" err="1" smtClean="0">
                <a:effectLst/>
              </a:rPr>
              <a:t>голошуються</a:t>
            </a:r>
            <a:r>
              <a:rPr lang="ru-RU" sz="1400" dirty="0" smtClean="0">
                <a:effectLst/>
              </a:rPr>
              <a:t> </a:t>
            </a:r>
            <a:r>
              <a:rPr lang="ru-RU" sz="1400" dirty="0" err="1" smtClean="0">
                <a:effectLst/>
              </a:rPr>
              <a:t>найвищою</a:t>
            </a:r>
            <a:r>
              <a:rPr lang="ru-RU" sz="1400" dirty="0" smtClean="0">
                <a:effectLst/>
              </a:rPr>
              <a:t> </a:t>
            </a:r>
            <a:r>
              <a:rPr lang="ru-RU" sz="1400" dirty="0" err="1" smtClean="0">
                <a:effectLst/>
              </a:rPr>
              <a:t>цінністю</a:t>
            </a:r>
            <a:r>
              <a:rPr lang="ru-RU" sz="1400" dirty="0">
                <a:effectLst/>
              </a:rPr>
              <a:t>, </a:t>
            </a:r>
            <a:r>
              <a:rPr lang="ru-RU" sz="1400" dirty="0" err="1">
                <a:effectLst/>
              </a:rPr>
              <a:t>створення</a:t>
            </a:r>
            <a:r>
              <a:rPr lang="ru-RU" sz="1400" dirty="0">
                <a:effectLst/>
              </a:rPr>
              <a:t> справедливого </a:t>
            </a:r>
            <a:r>
              <a:rPr lang="ru-RU" sz="1400" dirty="0" err="1">
                <a:effectLst/>
              </a:rPr>
              <a:t>суспільства</a:t>
            </a:r>
            <a:r>
              <a:rPr lang="ru-RU" sz="1400" dirty="0">
                <a:effectLst/>
              </a:rPr>
              <a:t> </a:t>
            </a:r>
            <a:r>
              <a:rPr lang="ru-RU" sz="1400" dirty="0" err="1" smtClean="0">
                <a:effectLst/>
              </a:rPr>
              <a:t>визначене</a:t>
            </a:r>
            <a:r>
              <a:rPr lang="ru-RU" sz="1400" dirty="0" smtClean="0">
                <a:effectLst/>
              </a:rPr>
              <a:t> </a:t>
            </a:r>
            <a:r>
              <a:rPr lang="ru-RU" sz="1400" dirty="0">
                <a:effectLst/>
              </a:rPr>
              <a:t>як </a:t>
            </a:r>
            <a:r>
              <a:rPr lang="ru-RU" sz="1400" dirty="0" err="1">
                <a:effectLst/>
              </a:rPr>
              <a:t>основне</a:t>
            </a:r>
            <a:r>
              <a:rPr lang="ru-RU" sz="1400" dirty="0">
                <a:effectLst/>
              </a:rPr>
              <a:t> </a:t>
            </a:r>
            <a:r>
              <a:rPr lang="ru-RU" sz="1400" dirty="0" err="1">
                <a:effectLst/>
              </a:rPr>
              <a:t>завдання</a:t>
            </a:r>
            <a:r>
              <a:rPr lang="ru-RU" sz="1400" dirty="0">
                <a:effectLst/>
              </a:rPr>
              <a:t>, </a:t>
            </a:r>
            <a:r>
              <a:rPr lang="ru-RU" sz="1400" dirty="0" err="1">
                <a:effectLst/>
              </a:rPr>
              <a:t>накреслені</a:t>
            </a:r>
            <a:r>
              <a:rPr lang="ru-RU" sz="1400" dirty="0">
                <a:effectLst/>
              </a:rPr>
              <a:t> та </a:t>
            </a:r>
            <a:r>
              <a:rPr lang="ru-RU" sz="1400" dirty="0" err="1" smtClean="0">
                <a:effectLst/>
              </a:rPr>
              <a:t>уточнені</a:t>
            </a:r>
            <a:r>
              <a:rPr lang="ru-RU" sz="1400" dirty="0" smtClean="0">
                <a:effectLst/>
              </a:rPr>
              <a:t> </a:t>
            </a:r>
            <a:r>
              <a:rPr lang="ru-RU" sz="1400" dirty="0" err="1" smtClean="0">
                <a:effectLst/>
              </a:rPr>
              <a:t>головні</a:t>
            </a:r>
            <a:r>
              <a:rPr lang="ru-RU" sz="1400" dirty="0" smtClean="0">
                <a:effectLst/>
              </a:rPr>
              <a:t> </a:t>
            </a:r>
            <a:r>
              <a:rPr lang="ru-RU" sz="1400" dirty="0" err="1">
                <a:effectLst/>
              </a:rPr>
              <a:t>елементи</a:t>
            </a:r>
            <a:r>
              <a:rPr lang="ru-RU" sz="1400" dirty="0">
                <a:effectLst/>
              </a:rPr>
              <a:t> </a:t>
            </a:r>
            <a:r>
              <a:rPr lang="ru-RU" sz="1400" dirty="0" err="1" smtClean="0">
                <a:effectLst/>
              </a:rPr>
              <a:t>громадянського</a:t>
            </a:r>
            <a:r>
              <a:rPr lang="ru-RU" sz="1400" dirty="0" smtClean="0">
                <a:effectLst/>
              </a:rPr>
              <a:t> </a:t>
            </a:r>
            <a:r>
              <a:rPr lang="ru-RU" sz="1400" dirty="0" err="1">
                <a:effectLst/>
              </a:rPr>
              <a:t>суспільства</a:t>
            </a:r>
            <a:r>
              <a:rPr lang="ru-RU" sz="1400" dirty="0">
                <a:effectLst/>
              </a:rPr>
              <a:t>, а </a:t>
            </a:r>
            <a:r>
              <a:rPr lang="ru-RU" sz="1400" dirty="0" err="1">
                <a:effectLst/>
              </a:rPr>
              <a:t>також</a:t>
            </a:r>
            <a:r>
              <a:rPr lang="ru-RU" sz="1400" dirty="0">
                <a:effectLst/>
              </a:rPr>
              <a:t> система </a:t>
            </a:r>
            <a:r>
              <a:rPr lang="ru-RU" sz="1400" dirty="0" err="1">
                <a:effectLst/>
              </a:rPr>
              <a:t>компетентних</a:t>
            </a:r>
            <a:r>
              <a:rPr lang="ru-RU" sz="1400" dirty="0">
                <a:effectLst/>
              </a:rPr>
              <a:t> </a:t>
            </a:r>
            <a:r>
              <a:rPr lang="ru-RU" sz="1400" dirty="0" err="1">
                <a:effectLst/>
              </a:rPr>
              <a:t>органів</a:t>
            </a:r>
            <a:r>
              <a:rPr lang="ru-RU" sz="1400" dirty="0">
                <a:effectLst/>
              </a:rPr>
              <a:t> та </a:t>
            </a:r>
            <a:r>
              <a:rPr lang="ru-RU" sz="1400" dirty="0" err="1">
                <a:effectLst/>
              </a:rPr>
              <a:t>їх</a:t>
            </a:r>
            <a:r>
              <a:rPr lang="ru-RU" sz="1400" dirty="0">
                <a:effectLst/>
              </a:rPr>
              <a:t> </a:t>
            </a:r>
            <a:r>
              <a:rPr lang="ru-RU" sz="1400" dirty="0" err="1" smtClean="0">
                <a:effectLst/>
              </a:rPr>
              <a:t>діяльність</a:t>
            </a:r>
            <a:r>
              <a:rPr lang="ru-RU" sz="1400" dirty="0" smtClean="0">
                <a:effectLst/>
              </a:rPr>
              <a:t> у </a:t>
            </a:r>
            <a:r>
              <a:rPr lang="ru-RU" sz="1400" dirty="0" err="1">
                <a:effectLst/>
              </a:rPr>
              <a:t>цьому</a:t>
            </a:r>
            <a:r>
              <a:rPr lang="ru-RU" sz="1400" dirty="0">
                <a:effectLst/>
              </a:rPr>
              <a:t> </a:t>
            </a:r>
            <a:r>
              <a:rPr lang="ru-RU" sz="1400" dirty="0" err="1">
                <a:effectLst/>
              </a:rPr>
              <a:t>напрямі</a:t>
            </a:r>
            <a:r>
              <a:rPr lang="ru-RU" sz="1400" dirty="0" smtClean="0">
                <a:effectLst/>
              </a:rPr>
              <a:t>.</a:t>
            </a:r>
            <a:r>
              <a:rPr lang="ru-RU" sz="1400" dirty="0">
                <a:effectLst/>
              </a:rPr>
              <a:t/>
            </a:r>
            <a:br>
              <a:rPr lang="ru-RU" sz="1400" dirty="0">
                <a:effectLst/>
              </a:rPr>
            </a:br>
            <a:r>
              <a:rPr lang="ru-RU" sz="1400" dirty="0" smtClean="0">
                <a:effectLst/>
              </a:rPr>
              <a:t>   Нова </a:t>
            </a:r>
            <a:r>
              <a:rPr lang="ru-RU" sz="1400" dirty="0" err="1">
                <a:effectLst/>
              </a:rPr>
              <a:t>конституція</a:t>
            </a:r>
            <a:r>
              <a:rPr lang="ru-RU" sz="1400" dirty="0">
                <a:effectLst/>
              </a:rPr>
              <a:t> заклала основу для </a:t>
            </a:r>
            <a:r>
              <a:rPr lang="ru-RU" sz="1400" dirty="0" err="1">
                <a:effectLst/>
              </a:rPr>
              <a:t>прийняття</a:t>
            </a:r>
            <a:r>
              <a:rPr lang="ru-RU" sz="1400" dirty="0">
                <a:effectLst/>
              </a:rPr>
              <a:t> низки </a:t>
            </a:r>
            <a:r>
              <a:rPr lang="ru-RU" sz="1400" dirty="0" err="1">
                <a:effectLst/>
              </a:rPr>
              <a:t>законодавчих</a:t>
            </a:r>
            <a:r>
              <a:rPr lang="ru-RU" sz="1400" dirty="0">
                <a:effectLst/>
              </a:rPr>
              <a:t> </a:t>
            </a:r>
            <a:r>
              <a:rPr lang="ru-RU" sz="1400" dirty="0" err="1" smtClean="0">
                <a:effectLst/>
              </a:rPr>
              <a:t>актів</a:t>
            </a:r>
            <a:r>
              <a:rPr lang="ru-RU" sz="1400" dirty="0" smtClean="0">
                <a:effectLst/>
              </a:rPr>
              <a:t>, у </a:t>
            </a:r>
            <a:r>
              <a:rPr lang="ru-RU" sz="1400" dirty="0">
                <a:effectLst/>
              </a:rPr>
              <a:t>тому </a:t>
            </a:r>
            <a:r>
              <a:rPr lang="ru-RU" sz="1400" dirty="0" err="1">
                <a:effectLst/>
              </a:rPr>
              <a:t>числі</a:t>
            </a:r>
            <a:r>
              <a:rPr lang="ru-RU" sz="1400" dirty="0">
                <a:effectLst/>
              </a:rPr>
              <a:t> Закону </a:t>
            </a:r>
            <a:r>
              <a:rPr lang="ru-RU" sz="1400" dirty="0" smtClean="0">
                <a:effectLst/>
              </a:rPr>
              <a:t>про </a:t>
            </a:r>
            <a:r>
              <a:rPr lang="ru-RU" sz="1400" dirty="0" err="1" smtClean="0">
                <a:effectLst/>
              </a:rPr>
              <a:t>вибори</a:t>
            </a:r>
            <a:r>
              <a:rPr lang="ru-RU" sz="1400" dirty="0" smtClean="0">
                <a:effectLst/>
              </a:rPr>
              <a:t> </a:t>
            </a:r>
            <a:r>
              <a:rPr lang="ru-RU" sz="1400" dirty="0">
                <a:effectLst/>
              </a:rPr>
              <a:t>до парламенту та </a:t>
            </a:r>
            <a:r>
              <a:rPr lang="ru-RU" sz="1400" dirty="0" err="1">
                <a:effectLst/>
              </a:rPr>
              <a:t>місцевих</a:t>
            </a:r>
            <a:r>
              <a:rPr lang="ru-RU" sz="1400" dirty="0">
                <a:effectLst/>
              </a:rPr>
              <a:t> </a:t>
            </a:r>
            <a:r>
              <a:rPr lang="ru-RU" sz="1400" dirty="0" err="1">
                <a:effectLst/>
              </a:rPr>
              <a:t>органів</a:t>
            </a:r>
            <a:r>
              <a:rPr lang="ru-RU" sz="1400" dirty="0">
                <a:effectLst/>
              </a:rPr>
              <a:t> </a:t>
            </a:r>
            <a:r>
              <a:rPr lang="ru-RU" sz="1400" dirty="0" err="1" smtClean="0">
                <a:effectLst/>
              </a:rPr>
              <a:t>самоврядування</a:t>
            </a:r>
            <a:r>
              <a:rPr lang="ru-RU" sz="1400" dirty="0">
                <a:effectLst/>
              </a:rPr>
              <a:t>, </a:t>
            </a:r>
            <a:r>
              <a:rPr lang="ru-RU" sz="1400" dirty="0" err="1">
                <a:effectLst/>
              </a:rPr>
              <a:t>що</a:t>
            </a:r>
            <a:r>
              <a:rPr lang="ru-RU" sz="1400" dirty="0">
                <a:effectLst/>
              </a:rPr>
              <a:t> затвердило принцип </a:t>
            </a:r>
            <a:r>
              <a:rPr lang="ru-RU" sz="1400" dirty="0" err="1">
                <a:effectLst/>
              </a:rPr>
              <a:t>багатопартійності</a:t>
            </a:r>
            <a:r>
              <a:rPr lang="ru-RU" sz="1400" dirty="0">
                <a:effectLst/>
              </a:rPr>
              <a:t> в </a:t>
            </a:r>
            <a:r>
              <a:rPr lang="ru-RU" sz="1400" dirty="0" err="1" smtClean="0">
                <a:effectLst/>
              </a:rPr>
              <a:t>політичному</a:t>
            </a:r>
            <a:r>
              <a:rPr lang="ru-RU" sz="1400" dirty="0" smtClean="0">
                <a:effectLst/>
              </a:rPr>
              <a:t> </a:t>
            </a:r>
            <a:r>
              <a:rPr lang="ru-RU" sz="1400" dirty="0" err="1" smtClean="0">
                <a:effectLst/>
              </a:rPr>
              <a:t>житті</a:t>
            </a:r>
            <a:r>
              <a:rPr lang="ru-RU" sz="1400" dirty="0" smtClean="0">
                <a:effectLst/>
              </a:rPr>
              <a:t> </a:t>
            </a:r>
            <a:r>
              <a:rPr lang="ru-RU" sz="1400" dirty="0" err="1">
                <a:effectLst/>
              </a:rPr>
              <a:t>крани</a:t>
            </a:r>
            <a:r>
              <a:rPr lang="ru-RU" sz="1400" dirty="0">
                <a:effectLst/>
              </a:rPr>
              <a:t>. </a:t>
            </a:r>
            <a:r>
              <a:rPr lang="ru-RU" sz="1400" dirty="0" err="1">
                <a:effectLst/>
              </a:rPr>
              <a:t>Сьогодні</a:t>
            </a:r>
            <a:r>
              <a:rPr lang="ru-RU" sz="1400" dirty="0">
                <a:effectLst/>
              </a:rPr>
              <a:t> </a:t>
            </a:r>
            <a:r>
              <a:rPr lang="ru-RU" sz="1400" dirty="0" err="1">
                <a:effectLst/>
              </a:rPr>
              <a:t>вільно</a:t>
            </a:r>
            <a:r>
              <a:rPr lang="ru-RU" sz="1400" dirty="0">
                <a:effectLst/>
              </a:rPr>
              <a:t> </a:t>
            </a:r>
            <a:r>
              <a:rPr lang="ru-RU" sz="1400" dirty="0" err="1">
                <a:effectLst/>
              </a:rPr>
              <a:t>функціонують</a:t>
            </a:r>
            <a:r>
              <a:rPr lang="ru-RU" sz="1400" dirty="0">
                <a:effectLst/>
              </a:rPr>
              <a:t> </a:t>
            </a:r>
            <a:r>
              <a:rPr lang="ru-RU" sz="1400" dirty="0" err="1">
                <a:effectLst/>
              </a:rPr>
              <a:t>вісім</a:t>
            </a:r>
            <a:r>
              <a:rPr lang="ru-RU" sz="1400" dirty="0">
                <a:effectLst/>
              </a:rPr>
              <a:t> </a:t>
            </a:r>
            <a:r>
              <a:rPr lang="ru-RU" sz="1400" dirty="0" err="1">
                <a:effectLst/>
              </a:rPr>
              <a:t>політичних</a:t>
            </a:r>
            <a:r>
              <a:rPr lang="ru-RU" sz="1400" dirty="0">
                <a:effectLst/>
              </a:rPr>
              <a:t> </a:t>
            </a:r>
            <a:r>
              <a:rPr lang="ru-RU" sz="1400" dirty="0" err="1" smtClean="0">
                <a:effectLst/>
              </a:rPr>
              <a:t>партій</a:t>
            </a:r>
            <a:r>
              <a:rPr lang="ru-RU" sz="1400" dirty="0" smtClean="0">
                <a:effectLst/>
              </a:rPr>
              <a:t>—Народно Демократична </a:t>
            </a:r>
            <a:r>
              <a:rPr lang="ru-RU" sz="1400" dirty="0" err="1">
                <a:effectLst/>
              </a:rPr>
              <a:t>партія</a:t>
            </a:r>
            <a:r>
              <a:rPr lang="ru-RU" sz="1400" dirty="0">
                <a:effectLst/>
              </a:rPr>
              <a:t> (НДПТ), </a:t>
            </a:r>
            <a:r>
              <a:rPr lang="ru-RU" sz="1400" dirty="0" err="1">
                <a:effectLst/>
              </a:rPr>
              <a:t>Партія</a:t>
            </a:r>
            <a:r>
              <a:rPr lang="ru-RU" sz="1400" dirty="0">
                <a:effectLst/>
              </a:rPr>
              <a:t> </a:t>
            </a:r>
            <a:r>
              <a:rPr lang="ru-RU" sz="1400" dirty="0" err="1">
                <a:effectLst/>
              </a:rPr>
              <a:t>ісламського</a:t>
            </a:r>
            <a:r>
              <a:rPr lang="ru-RU" sz="1400" dirty="0">
                <a:effectLst/>
              </a:rPr>
              <a:t> </a:t>
            </a:r>
            <a:r>
              <a:rPr lang="ru-RU" sz="1400" dirty="0" err="1" smtClean="0">
                <a:effectLst/>
              </a:rPr>
              <a:t>відродження</a:t>
            </a:r>
            <a:r>
              <a:rPr lang="ru-RU" sz="1400" dirty="0" smtClean="0">
                <a:effectLst/>
              </a:rPr>
              <a:t> (ПІВТ</a:t>
            </a:r>
            <a:r>
              <a:rPr lang="ru-RU" sz="1400" dirty="0">
                <a:effectLst/>
              </a:rPr>
              <a:t>), </a:t>
            </a:r>
            <a:r>
              <a:rPr lang="ru-RU" sz="1400" dirty="0" err="1">
                <a:effectLst/>
              </a:rPr>
              <a:t>Комуністична</a:t>
            </a:r>
            <a:r>
              <a:rPr lang="ru-RU" sz="1400" dirty="0">
                <a:effectLst/>
              </a:rPr>
              <a:t> </a:t>
            </a:r>
            <a:r>
              <a:rPr lang="ru-RU" sz="1400" dirty="0" err="1">
                <a:effectLst/>
              </a:rPr>
              <a:t>партія</a:t>
            </a:r>
            <a:r>
              <a:rPr lang="ru-RU" sz="1400" dirty="0">
                <a:effectLst/>
              </a:rPr>
              <a:t> (КПТ</a:t>
            </a:r>
            <a:r>
              <a:rPr lang="ru-RU" sz="1400" dirty="0" smtClean="0">
                <a:effectLst/>
              </a:rPr>
              <a:t>), Демократична </a:t>
            </a:r>
            <a:r>
              <a:rPr lang="ru-RU" sz="1400" dirty="0" err="1">
                <a:effectLst/>
              </a:rPr>
              <a:t>партія</a:t>
            </a:r>
            <a:r>
              <a:rPr lang="ru-RU" sz="1400" dirty="0">
                <a:effectLst/>
              </a:rPr>
              <a:t> (ДПТ), </a:t>
            </a:r>
            <a:r>
              <a:rPr lang="ru-RU" sz="1400" dirty="0" err="1" smtClean="0">
                <a:effectLst/>
              </a:rPr>
              <a:t>Соціал</a:t>
            </a:r>
            <a:r>
              <a:rPr lang="ru-RU" sz="1400" dirty="0" smtClean="0">
                <a:effectLst/>
              </a:rPr>
              <a:t>- Демократична </a:t>
            </a:r>
            <a:r>
              <a:rPr lang="ru-RU" sz="1400" dirty="0" err="1">
                <a:effectLst/>
              </a:rPr>
              <a:t>партія</a:t>
            </a:r>
            <a:r>
              <a:rPr lang="ru-RU" sz="1400" dirty="0">
                <a:effectLst/>
              </a:rPr>
              <a:t> (СДПТ), </a:t>
            </a:r>
            <a:r>
              <a:rPr lang="ru-RU" sz="1400" dirty="0" err="1">
                <a:effectLst/>
              </a:rPr>
              <a:t>Соціалістична</a:t>
            </a:r>
            <a:r>
              <a:rPr lang="ru-RU" sz="1400" dirty="0">
                <a:effectLst/>
              </a:rPr>
              <a:t> </a:t>
            </a:r>
            <a:r>
              <a:rPr lang="ru-RU" sz="1400" dirty="0" err="1">
                <a:effectLst/>
              </a:rPr>
              <a:t>партія</a:t>
            </a:r>
            <a:r>
              <a:rPr lang="ru-RU" sz="1400" dirty="0">
                <a:effectLst/>
              </a:rPr>
              <a:t> (СПТ), </a:t>
            </a:r>
            <a:r>
              <a:rPr lang="ru-RU" sz="1400" dirty="0" err="1">
                <a:effectLst/>
              </a:rPr>
              <a:t>Аграрна</a:t>
            </a:r>
            <a:r>
              <a:rPr lang="ru-RU" sz="1400" dirty="0">
                <a:effectLst/>
              </a:rPr>
              <a:t> </a:t>
            </a:r>
            <a:r>
              <a:rPr lang="ru-RU" sz="1400" dirty="0" err="1" smtClean="0">
                <a:effectLst/>
              </a:rPr>
              <a:t>партія</a:t>
            </a:r>
            <a:r>
              <a:rPr lang="ru-RU" sz="1400" dirty="0" smtClean="0">
                <a:effectLst/>
              </a:rPr>
              <a:t> (АПТ</a:t>
            </a:r>
            <a:r>
              <a:rPr lang="ru-RU" sz="1400" dirty="0">
                <a:effectLst/>
              </a:rPr>
              <a:t>), </a:t>
            </a:r>
            <a:r>
              <a:rPr lang="ru-RU" sz="1400" dirty="0" err="1">
                <a:effectLst/>
              </a:rPr>
              <a:t>Партія</a:t>
            </a:r>
            <a:r>
              <a:rPr lang="ru-RU" sz="1400" dirty="0">
                <a:effectLst/>
              </a:rPr>
              <a:t> </a:t>
            </a:r>
            <a:r>
              <a:rPr lang="ru-RU" sz="1400" dirty="0" err="1">
                <a:effectLst/>
              </a:rPr>
              <a:t>економічних</a:t>
            </a:r>
            <a:r>
              <a:rPr lang="ru-RU" sz="1400" dirty="0">
                <a:effectLst/>
              </a:rPr>
              <a:t> реформ (ПЕРТ). За результатами </a:t>
            </a:r>
            <a:r>
              <a:rPr lang="ru-RU" sz="1400" dirty="0" err="1">
                <a:effectLst/>
              </a:rPr>
              <a:t>останніх</a:t>
            </a:r>
            <a:r>
              <a:rPr lang="ru-RU" sz="1400" dirty="0">
                <a:effectLst/>
              </a:rPr>
              <a:t> </a:t>
            </a:r>
            <a:r>
              <a:rPr lang="ru-RU" sz="1400" dirty="0" err="1" smtClean="0">
                <a:effectLst/>
              </a:rPr>
              <a:t>парламентських</a:t>
            </a:r>
            <a:r>
              <a:rPr lang="ru-RU" sz="1400" dirty="0" smtClean="0">
                <a:effectLst/>
              </a:rPr>
              <a:t> </a:t>
            </a:r>
            <a:r>
              <a:rPr lang="ru-RU" sz="1400" dirty="0" err="1">
                <a:effectLst/>
              </a:rPr>
              <a:t>виборів</a:t>
            </a:r>
            <a:r>
              <a:rPr lang="ru-RU" sz="1400" dirty="0">
                <a:effectLst/>
              </a:rPr>
              <a:t>, </a:t>
            </a:r>
            <a:r>
              <a:rPr lang="ru-RU" sz="1400" dirty="0" err="1">
                <a:effectLst/>
              </a:rPr>
              <a:t>які</a:t>
            </a:r>
            <a:r>
              <a:rPr lang="ru-RU" sz="1400" dirty="0">
                <a:effectLst/>
              </a:rPr>
              <a:t> </a:t>
            </a:r>
            <a:r>
              <a:rPr lang="ru-RU" sz="1400" dirty="0" err="1">
                <a:effectLst/>
              </a:rPr>
              <a:t>відбулися</a:t>
            </a:r>
            <a:r>
              <a:rPr lang="ru-RU" sz="1400" dirty="0">
                <a:effectLst/>
              </a:rPr>
              <a:t> в лютому 2010 р., </a:t>
            </a:r>
            <a:r>
              <a:rPr lang="ru-RU" sz="1400" dirty="0" err="1">
                <a:effectLst/>
              </a:rPr>
              <a:t>п’ять</a:t>
            </a:r>
            <a:r>
              <a:rPr lang="ru-RU" sz="1400" dirty="0">
                <a:effectLst/>
              </a:rPr>
              <a:t> з них (</a:t>
            </a:r>
            <a:r>
              <a:rPr lang="ru-RU" sz="1400" dirty="0" smtClean="0">
                <a:effectLst/>
              </a:rPr>
              <a:t>НДПТ, ПІВТ</a:t>
            </a:r>
            <a:r>
              <a:rPr lang="ru-RU" sz="1400" dirty="0">
                <a:effectLst/>
              </a:rPr>
              <a:t>, КПТ, АПТ і ПЕРТ) </a:t>
            </a:r>
            <a:r>
              <a:rPr lang="ru-RU" sz="1400" dirty="0" err="1">
                <a:effectLst/>
              </a:rPr>
              <a:t>представлені</a:t>
            </a:r>
            <a:r>
              <a:rPr lang="ru-RU" sz="1400" dirty="0">
                <a:effectLst/>
              </a:rPr>
              <a:t> в </a:t>
            </a:r>
            <a:r>
              <a:rPr lang="ru-RU" sz="1400" dirty="0" err="1">
                <a:effectLst/>
              </a:rPr>
              <a:t>Маджлісі</a:t>
            </a:r>
            <a:r>
              <a:rPr lang="ru-RU" sz="1400" dirty="0">
                <a:effectLst/>
              </a:rPr>
              <a:t> </a:t>
            </a:r>
            <a:r>
              <a:rPr lang="ru-RU" sz="1400" dirty="0" err="1">
                <a:effectLst/>
              </a:rPr>
              <a:t>Намояндагон</a:t>
            </a:r>
            <a:r>
              <a:rPr lang="ru-RU" sz="1400" dirty="0">
                <a:effectLst/>
              </a:rPr>
              <a:t> — </a:t>
            </a:r>
            <a:r>
              <a:rPr lang="ru-RU" sz="1400" dirty="0" err="1" smtClean="0">
                <a:effectLst/>
              </a:rPr>
              <a:t>нижній</a:t>
            </a:r>
            <a:r>
              <a:rPr lang="ru-RU" sz="1400" dirty="0" smtClean="0">
                <a:effectLst/>
              </a:rPr>
              <a:t> </a:t>
            </a:r>
            <a:r>
              <a:rPr lang="ru-RU" sz="1400" dirty="0" err="1" smtClean="0">
                <a:effectLst/>
              </a:rPr>
              <a:t>палаті</a:t>
            </a:r>
            <a:r>
              <a:rPr lang="ru-RU" sz="1400" dirty="0" smtClean="0">
                <a:effectLst/>
              </a:rPr>
              <a:t> </a:t>
            </a:r>
            <a:r>
              <a:rPr lang="ru-RU" sz="1400" dirty="0">
                <a:effectLst/>
              </a:rPr>
              <a:t>парламенту </a:t>
            </a:r>
            <a:r>
              <a:rPr lang="ru-RU" sz="1400" dirty="0" err="1">
                <a:effectLst/>
              </a:rPr>
              <a:t>країни</a:t>
            </a:r>
            <a:r>
              <a:rPr lang="ru-RU" sz="1400" dirty="0" smtClean="0">
                <a:effectLst/>
              </a:rPr>
              <a:t>.</a:t>
            </a:r>
            <a:r>
              <a:rPr lang="ru-RU" sz="1400" dirty="0">
                <a:effectLst/>
              </a:rPr>
              <a:t/>
            </a:r>
            <a:br>
              <a:rPr lang="ru-RU" sz="1400" dirty="0">
                <a:effectLst/>
              </a:rPr>
            </a:br>
            <a:r>
              <a:rPr lang="ru-RU" sz="1400" dirty="0" smtClean="0">
                <a:effectLst/>
              </a:rPr>
              <a:t>   У </a:t>
            </a:r>
            <a:r>
              <a:rPr lang="ru-RU" sz="1400" dirty="0" err="1">
                <a:effectLst/>
              </a:rPr>
              <a:t>створенні</a:t>
            </a:r>
            <a:r>
              <a:rPr lang="ru-RU" sz="1400" dirty="0">
                <a:effectLst/>
              </a:rPr>
              <a:t> </a:t>
            </a:r>
            <a:r>
              <a:rPr lang="ru-RU" sz="1400" dirty="0" err="1">
                <a:effectLst/>
              </a:rPr>
              <a:t>громадянського</a:t>
            </a:r>
            <a:r>
              <a:rPr lang="ru-RU" sz="1400" dirty="0">
                <a:effectLst/>
              </a:rPr>
              <a:t> </a:t>
            </a:r>
            <a:r>
              <a:rPr lang="ru-RU" sz="1400" dirty="0" err="1">
                <a:effectLst/>
              </a:rPr>
              <a:t>суспільства</a:t>
            </a:r>
            <a:r>
              <a:rPr lang="ru-RU" sz="1400" dirty="0">
                <a:effectLst/>
              </a:rPr>
              <a:t>, </a:t>
            </a:r>
            <a:r>
              <a:rPr lang="ru-RU" sz="1400" dirty="0" err="1">
                <a:effectLst/>
              </a:rPr>
              <a:t>процесі</a:t>
            </a:r>
            <a:r>
              <a:rPr lang="ru-RU" sz="1400" dirty="0">
                <a:effectLst/>
              </a:rPr>
              <a:t> </a:t>
            </a:r>
            <a:r>
              <a:rPr lang="ru-RU" sz="1400" dirty="0" err="1">
                <a:effectLst/>
              </a:rPr>
              <a:t>демократизації</a:t>
            </a:r>
            <a:r>
              <a:rPr lang="ru-RU" sz="1400" dirty="0">
                <a:effectLst/>
              </a:rPr>
              <a:t> </a:t>
            </a:r>
            <a:r>
              <a:rPr lang="ru-RU" sz="1400" dirty="0" err="1" smtClean="0">
                <a:effectLst/>
              </a:rPr>
              <a:t>політичного</a:t>
            </a:r>
            <a:r>
              <a:rPr lang="ru-RU" sz="1400" dirty="0" smtClean="0">
                <a:effectLst/>
              </a:rPr>
              <a:t> </a:t>
            </a:r>
            <a:r>
              <a:rPr lang="ru-RU" sz="1400" dirty="0" err="1" smtClean="0">
                <a:effectLst/>
              </a:rPr>
              <a:t>життя</a:t>
            </a:r>
            <a:r>
              <a:rPr lang="ru-RU" sz="1400" dirty="0" smtClean="0">
                <a:effectLst/>
              </a:rPr>
              <a:t> </a:t>
            </a:r>
            <a:r>
              <a:rPr lang="ru-RU" sz="1400" dirty="0">
                <a:effectLst/>
              </a:rPr>
              <a:t>та </a:t>
            </a:r>
            <a:r>
              <a:rPr lang="ru-RU" sz="1400" dirty="0" err="1">
                <a:effectLst/>
              </a:rPr>
              <a:t>розвитку</a:t>
            </a:r>
            <a:r>
              <a:rPr lang="ru-RU" sz="1400" dirty="0">
                <a:effectLst/>
              </a:rPr>
              <a:t> </a:t>
            </a:r>
            <a:r>
              <a:rPr lang="ru-RU" sz="1400" dirty="0" err="1" smtClean="0">
                <a:effectLst/>
              </a:rPr>
              <a:t>культури</a:t>
            </a:r>
            <a:r>
              <a:rPr lang="ru-RU" sz="1400" dirty="0" smtClean="0">
                <a:effectLst/>
              </a:rPr>
              <a:t> </a:t>
            </a:r>
            <a:r>
              <a:rPr lang="ru-RU" sz="1400" dirty="0" err="1" smtClean="0">
                <a:effectLst/>
              </a:rPr>
              <a:t>толерантності</a:t>
            </a:r>
            <a:r>
              <a:rPr lang="ru-RU" sz="1400" dirty="0" smtClean="0">
                <a:effectLst/>
              </a:rPr>
              <a:t> </a:t>
            </a:r>
            <a:r>
              <a:rPr lang="ru-RU" sz="1400" dirty="0">
                <a:effectLst/>
              </a:rPr>
              <a:t>в </a:t>
            </a:r>
            <a:r>
              <a:rPr lang="ru-RU" sz="1400" dirty="0" err="1">
                <a:effectLst/>
              </a:rPr>
              <a:t>країні</a:t>
            </a:r>
            <a:r>
              <a:rPr lang="ru-RU" sz="1400" dirty="0">
                <a:effectLst/>
              </a:rPr>
              <a:t> </a:t>
            </a:r>
            <a:r>
              <a:rPr lang="ru-RU" sz="1400" dirty="0" err="1">
                <a:effectLst/>
              </a:rPr>
              <a:t>поряд</a:t>
            </a:r>
            <a:r>
              <a:rPr lang="ru-RU" sz="1400" dirty="0">
                <a:effectLst/>
              </a:rPr>
              <a:t> з </a:t>
            </a:r>
            <a:r>
              <a:rPr lang="ru-RU" sz="1400" dirty="0" err="1" smtClean="0">
                <a:effectLst/>
              </a:rPr>
              <a:t>політичними</a:t>
            </a:r>
            <a:r>
              <a:rPr lang="ru-RU" sz="1400" dirty="0" smtClean="0">
                <a:effectLst/>
              </a:rPr>
              <a:t> </a:t>
            </a:r>
            <a:r>
              <a:rPr lang="ru-RU" sz="1400" dirty="0" err="1" smtClean="0">
                <a:effectLst/>
              </a:rPr>
              <a:t>партіями</a:t>
            </a:r>
            <a:r>
              <a:rPr lang="ru-RU" sz="1400" dirty="0" smtClean="0">
                <a:effectLst/>
              </a:rPr>
              <a:t> </a:t>
            </a:r>
            <a:r>
              <a:rPr lang="ru-RU" sz="1400" dirty="0">
                <a:effectLst/>
              </a:rPr>
              <a:t>особливого статусу </a:t>
            </a:r>
            <a:r>
              <a:rPr lang="ru-RU" sz="1400" dirty="0" err="1">
                <a:effectLst/>
              </a:rPr>
              <a:t>набули</a:t>
            </a:r>
            <a:r>
              <a:rPr lang="ru-RU" sz="1400" dirty="0">
                <a:effectLst/>
              </a:rPr>
              <a:t> й </a:t>
            </a:r>
            <a:r>
              <a:rPr lang="ru-RU" sz="1400" dirty="0" err="1">
                <a:effectLst/>
              </a:rPr>
              <a:t>недержавні</a:t>
            </a:r>
            <a:r>
              <a:rPr lang="ru-RU" sz="1400" dirty="0">
                <a:effectLst/>
              </a:rPr>
              <a:t> </a:t>
            </a:r>
            <a:r>
              <a:rPr lang="ru-RU" sz="1400" dirty="0" err="1">
                <a:effectLst/>
              </a:rPr>
              <a:t>організації</a:t>
            </a:r>
            <a:r>
              <a:rPr lang="ru-RU" sz="1400" dirty="0">
                <a:effectLst/>
              </a:rPr>
              <a:t>. </a:t>
            </a:r>
            <a:r>
              <a:rPr lang="ru-RU" sz="1400" dirty="0" err="1">
                <a:effectLst/>
              </a:rPr>
              <a:t>Якщо</a:t>
            </a:r>
            <a:r>
              <a:rPr lang="ru-RU" sz="1400" dirty="0">
                <a:effectLst/>
              </a:rPr>
              <a:t> 1992 </a:t>
            </a:r>
            <a:r>
              <a:rPr lang="ru-RU" sz="1400" dirty="0" smtClean="0">
                <a:effectLst/>
              </a:rPr>
              <a:t>р. в </a:t>
            </a:r>
            <a:r>
              <a:rPr lang="ru-RU" sz="1400" dirty="0" err="1">
                <a:effectLst/>
              </a:rPr>
              <a:t>країні</a:t>
            </a:r>
            <a:r>
              <a:rPr lang="ru-RU" sz="1400" dirty="0">
                <a:effectLst/>
              </a:rPr>
              <a:t> </a:t>
            </a:r>
            <a:r>
              <a:rPr lang="ru-RU" sz="1400" dirty="0" err="1">
                <a:effectLst/>
              </a:rPr>
              <a:t>налічувалася</a:t>
            </a:r>
            <a:r>
              <a:rPr lang="ru-RU" sz="1400" dirty="0">
                <a:effectLst/>
              </a:rPr>
              <a:t> 141 НПО, то </a:t>
            </a:r>
            <a:r>
              <a:rPr lang="ru-RU" sz="1400" dirty="0" err="1">
                <a:effectLst/>
              </a:rPr>
              <a:t>сьогодні</a:t>
            </a:r>
            <a:r>
              <a:rPr lang="ru-RU" sz="1400" dirty="0">
                <a:effectLst/>
              </a:rPr>
              <a:t> </a:t>
            </a:r>
            <a:r>
              <a:rPr lang="ru-RU" sz="1400" dirty="0" err="1">
                <a:effectLst/>
              </a:rPr>
              <a:t>їхня</a:t>
            </a:r>
            <a:r>
              <a:rPr lang="ru-RU" sz="1400" dirty="0">
                <a:effectLst/>
              </a:rPr>
              <a:t> </a:t>
            </a:r>
            <a:r>
              <a:rPr lang="ru-RU" sz="1400" dirty="0" err="1">
                <a:effectLst/>
              </a:rPr>
              <a:t>кількість</a:t>
            </a:r>
            <a:r>
              <a:rPr lang="ru-RU" sz="1400" dirty="0">
                <a:effectLst/>
              </a:rPr>
              <a:t> </a:t>
            </a:r>
            <a:r>
              <a:rPr lang="ru-RU" sz="1400" dirty="0" err="1">
                <a:effectLst/>
              </a:rPr>
              <a:t>сягнула</a:t>
            </a:r>
            <a:r>
              <a:rPr lang="ru-RU" sz="1400" dirty="0">
                <a:effectLst/>
              </a:rPr>
              <a:t> 2364 </a:t>
            </a:r>
            <a:r>
              <a:rPr lang="ru-RU" sz="1400" dirty="0" err="1" smtClean="0">
                <a:effectLst/>
              </a:rPr>
              <a:t>одиниць</a:t>
            </a:r>
            <a:r>
              <a:rPr lang="ru-RU" sz="1400" dirty="0">
                <a:effectLst/>
              </a:rPr>
              <a:t>, </a:t>
            </a:r>
            <a:r>
              <a:rPr lang="ru-RU" sz="1400" dirty="0" err="1">
                <a:effectLst/>
              </a:rPr>
              <a:t>що</a:t>
            </a:r>
            <a:r>
              <a:rPr lang="ru-RU" sz="1400" dirty="0">
                <a:effectLst/>
              </a:rPr>
              <a:t> </a:t>
            </a:r>
            <a:r>
              <a:rPr lang="ru-RU" sz="1400" dirty="0" err="1" smtClean="0">
                <a:effectLst/>
              </a:rPr>
              <a:t>свідчить</a:t>
            </a:r>
            <a:r>
              <a:rPr lang="ru-RU" sz="1400" dirty="0" smtClean="0">
                <a:effectLst/>
              </a:rPr>
              <a:t> про </a:t>
            </a:r>
            <a:r>
              <a:rPr lang="ru-RU" sz="1400" dirty="0" err="1">
                <a:effectLst/>
              </a:rPr>
              <a:t>неухильні</a:t>
            </a:r>
            <a:r>
              <a:rPr lang="ru-RU" sz="1400" dirty="0">
                <a:effectLst/>
              </a:rPr>
              <a:t> </a:t>
            </a:r>
            <a:r>
              <a:rPr lang="ru-RU" sz="1400" dirty="0" err="1">
                <a:effectLst/>
              </a:rPr>
              <a:t>наміри</a:t>
            </a:r>
            <a:r>
              <a:rPr lang="ru-RU" sz="1400" dirty="0">
                <a:effectLst/>
              </a:rPr>
              <a:t> Уряду </a:t>
            </a:r>
            <a:r>
              <a:rPr lang="ru-RU" sz="1400" dirty="0" err="1">
                <a:effectLst/>
              </a:rPr>
              <a:t>республіки</a:t>
            </a:r>
            <a:r>
              <a:rPr lang="ru-RU" sz="1400" dirty="0">
                <a:effectLst/>
              </a:rPr>
              <a:t> </a:t>
            </a:r>
            <a:r>
              <a:rPr lang="ru-RU" sz="1400" dirty="0" err="1">
                <a:effectLst/>
              </a:rPr>
              <a:t>розвивати</a:t>
            </a:r>
            <a:r>
              <a:rPr lang="ru-RU" sz="1400" dirty="0">
                <a:effectLst/>
              </a:rPr>
              <a:t> </a:t>
            </a:r>
            <a:r>
              <a:rPr lang="ru-RU" sz="1400" dirty="0" err="1" smtClean="0">
                <a:effectLst/>
              </a:rPr>
              <a:t>цей</a:t>
            </a:r>
            <a:r>
              <a:rPr lang="ru-RU" sz="1400" dirty="0" smtClean="0">
                <a:effectLst/>
              </a:rPr>
              <a:t> </a:t>
            </a:r>
            <a:r>
              <a:rPr lang="ru-RU" sz="1400" dirty="0" err="1" smtClean="0">
                <a:effectLst/>
              </a:rPr>
              <a:t>дуже</a:t>
            </a:r>
            <a:r>
              <a:rPr lang="ru-RU" sz="1400" dirty="0" smtClean="0">
                <a:effectLst/>
              </a:rPr>
              <a:t> </a:t>
            </a:r>
            <a:r>
              <a:rPr lang="ru-RU" sz="1400" dirty="0" err="1">
                <a:effectLst/>
              </a:rPr>
              <a:t>важливий</a:t>
            </a:r>
            <a:r>
              <a:rPr lang="ru-RU" sz="1400" dirty="0">
                <a:effectLst/>
              </a:rPr>
              <a:t> сегмент </a:t>
            </a:r>
            <a:r>
              <a:rPr lang="ru-RU" sz="1400" dirty="0" err="1">
                <a:effectLst/>
              </a:rPr>
              <a:t>громадянського</a:t>
            </a:r>
            <a:r>
              <a:rPr lang="ru-RU" sz="1400" dirty="0">
                <a:effectLst/>
              </a:rPr>
              <a:t> </a:t>
            </a:r>
            <a:r>
              <a:rPr lang="ru-RU" sz="1400" dirty="0" err="1">
                <a:effectLst/>
              </a:rPr>
              <a:t>суспільства</a:t>
            </a:r>
            <a:r>
              <a:rPr lang="ru-RU" sz="1400" dirty="0">
                <a:effectLst/>
              </a:rPr>
              <a:t>. </a:t>
            </a:r>
            <a:r>
              <a:rPr lang="ru-RU" sz="1400" dirty="0" err="1">
                <a:effectLst/>
              </a:rPr>
              <a:t>Важливою</a:t>
            </a:r>
            <a:r>
              <a:rPr lang="ru-RU" sz="1400" dirty="0">
                <a:effectLst/>
              </a:rPr>
              <a:t> </a:t>
            </a:r>
            <a:r>
              <a:rPr lang="ru-RU" sz="1400" dirty="0" err="1" smtClean="0">
                <a:effectLst/>
              </a:rPr>
              <a:t>частиною</a:t>
            </a:r>
            <a:r>
              <a:rPr lang="ru-RU" sz="1400" dirty="0" smtClean="0">
                <a:effectLst/>
              </a:rPr>
              <a:t> </a:t>
            </a:r>
            <a:r>
              <a:rPr lang="ru-RU" sz="1400" dirty="0" err="1" smtClean="0">
                <a:effectLst/>
              </a:rPr>
              <a:t>суспільства</a:t>
            </a:r>
            <a:r>
              <a:rPr lang="ru-RU" sz="1400" dirty="0" smtClean="0">
                <a:effectLst/>
              </a:rPr>
              <a:t> </a:t>
            </a:r>
            <a:r>
              <a:rPr lang="ru-RU" sz="1400" dirty="0">
                <a:effectLst/>
              </a:rPr>
              <a:t>є </a:t>
            </a:r>
            <a:r>
              <a:rPr lang="ru-RU" sz="1400" dirty="0" err="1">
                <a:effectLst/>
              </a:rPr>
              <a:t>релігійні</a:t>
            </a:r>
            <a:r>
              <a:rPr lang="ru-RU" sz="1400" dirty="0">
                <a:effectLst/>
              </a:rPr>
              <a:t> </a:t>
            </a:r>
            <a:r>
              <a:rPr lang="ru-RU" sz="1400" dirty="0" err="1">
                <a:effectLst/>
              </a:rPr>
              <a:t>об’єднання</a:t>
            </a:r>
            <a:r>
              <a:rPr lang="ru-RU" sz="1400" dirty="0">
                <a:effectLst/>
              </a:rPr>
              <a:t>, </a:t>
            </a:r>
            <a:r>
              <a:rPr lang="ru-RU" sz="1400" dirty="0" err="1">
                <a:effectLst/>
              </a:rPr>
              <a:t>яких</a:t>
            </a:r>
            <a:r>
              <a:rPr lang="ru-RU" sz="1400" dirty="0">
                <a:effectLst/>
              </a:rPr>
              <a:t> зараз </a:t>
            </a:r>
            <a:r>
              <a:rPr lang="ru-RU" sz="1400" dirty="0" err="1">
                <a:effectLst/>
              </a:rPr>
              <a:t>налічується</a:t>
            </a:r>
            <a:r>
              <a:rPr lang="ru-RU" sz="1400" dirty="0">
                <a:effectLst/>
              </a:rPr>
              <a:t> 4 тис., </a:t>
            </a:r>
            <a:r>
              <a:rPr lang="ru-RU" sz="1400" dirty="0" err="1">
                <a:effectLst/>
              </a:rPr>
              <a:t>серед</a:t>
            </a:r>
            <a:r>
              <a:rPr lang="ru-RU" sz="1400" dirty="0">
                <a:effectLst/>
              </a:rPr>
              <a:t> </a:t>
            </a:r>
            <a:r>
              <a:rPr lang="ru-RU" sz="1400" dirty="0" smtClean="0">
                <a:effectLst/>
              </a:rPr>
              <a:t>них, </a:t>
            </a:r>
            <a:r>
              <a:rPr lang="ru-RU" sz="1400" dirty="0" err="1" smtClean="0">
                <a:effectLst/>
              </a:rPr>
              <a:t>поряд</a:t>
            </a:r>
            <a:r>
              <a:rPr lang="ru-RU" sz="1400" dirty="0" smtClean="0">
                <a:effectLst/>
              </a:rPr>
              <a:t> </a:t>
            </a:r>
            <a:r>
              <a:rPr lang="ru-RU" sz="1400" dirty="0">
                <a:effectLst/>
              </a:rPr>
              <a:t>з </a:t>
            </a:r>
            <a:r>
              <a:rPr lang="ru-RU" sz="1400" dirty="0" err="1">
                <a:effectLst/>
              </a:rPr>
              <a:t>мусульманськими</a:t>
            </a:r>
            <a:r>
              <a:rPr lang="ru-RU" sz="1400" dirty="0">
                <a:effectLst/>
              </a:rPr>
              <a:t>, 74 </a:t>
            </a:r>
            <a:r>
              <a:rPr lang="ru-RU" sz="1400" dirty="0" err="1">
                <a:effectLst/>
              </a:rPr>
              <a:t>об’єднання</a:t>
            </a:r>
            <a:r>
              <a:rPr lang="ru-RU" sz="1400" dirty="0">
                <a:effectLst/>
              </a:rPr>
              <a:t> </a:t>
            </a:r>
            <a:r>
              <a:rPr lang="ru-RU" sz="1400" dirty="0" err="1">
                <a:effectLst/>
              </a:rPr>
              <a:t>інших</a:t>
            </a:r>
            <a:r>
              <a:rPr lang="ru-RU" sz="1400" dirty="0">
                <a:effectLst/>
              </a:rPr>
              <a:t> </a:t>
            </a:r>
            <a:r>
              <a:rPr lang="ru-RU" sz="1400" dirty="0" err="1">
                <a:effectLst/>
              </a:rPr>
              <a:t>світових</a:t>
            </a:r>
            <a:r>
              <a:rPr lang="ru-RU" sz="1400" dirty="0">
                <a:effectLst/>
              </a:rPr>
              <a:t> </a:t>
            </a:r>
            <a:r>
              <a:rPr lang="ru-RU" sz="1400" dirty="0" err="1">
                <a:effectLst/>
              </a:rPr>
              <a:t>конфесій</a:t>
            </a:r>
            <a:r>
              <a:rPr lang="ru-RU" sz="1400" dirty="0" smtClean="0">
                <a:effectLst/>
              </a:rPr>
              <a:t>.</a:t>
            </a:r>
            <a:br>
              <a:rPr lang="ru-RU" sz="1400" dirty="0" smtClean="0">
                <a:effectLst/>
              </a:rPr>
            </a:br>
            <a:r>
              <a:rPr lang="ru-RU" sz="1400" dirty="0">
                <a:effectLst/>
              </a:rPr>
              <a:t>   За </a:t>
            </a:r>
            <a:r>
              <a:rPr lang="ru-RU" sz="1400" dirty="0" err="1">
                <a:effectLst/>
              </a:rPr>
              <a:t>цей</a:t>
            </a:r>
            <a:r>
              <a:rPr lang="ru-RU" sz="1400" dirty="0">
                <a:effectLst/>
              </a:rPr>
              <a:t> </a:t>
            </a:r>
            <a:r>
              <a:rPr lang="ru-RU" sz="1400" dirty="0" err="1">
                <a:effectLst/>
              </a:rPr>
              <a:t>період</a:t>
            </a:r>
            <a:r>
              <a:rPr lang="ru-RU" sz="1400" dirty="0">
                <a:effectLst/>
              </a:rPr>
              <a:t> у </a:t>
            </a:r>
            <a:r>
              <a:rPr lang="ru-RU" sz="1400" dirty="0" err="1">
                <a:effectLst/>
              </a:rPr>
              <a:t>процесі</a:t>
            </a:r>
            <a:r>
              <a:rPr lang="ru-RU" sz="1400" dirty="0">
                <a:effectLst/>
              </a:rPr>
              <a:t> </a:t>
            </a:r>
            <a:r>
              <a:rPr lang="ru-RU" sz="1400" dirty="0" err="1">
                <a:effectLst/>
              </a:rPr>
              <a:t>демократизації</a:t>
            </a:r>
            <a:r>
              <a:rPr lang="ru-RU" sz="1400" dirty="0">
                <a:effectLst/>
              </a:rPr>
              <a:t> та </a:t>
            </a:r>
            <a:r>
              <a:rPr lang="ru-RU" sz="1400" dirty="0" err="1">
                <a:effectLst/>
              </a:rPr>
              <a:t>розвитку</a:t>
            </a:r>
            <a:r>
              <a:rPr lang="ru-RU" sz="1400" dirty="0">
                <a:effectLst/>
              </a:rPr>
              <a:t> </a:t>
            </a:r>
            <a:r>
              <a:rPr lang="ru-RU" sz="1400" dirty="0" err="1">
                <a:effectLst/>
              </a:rPr>
              <a:t>суспільства</a:t>
            </a:r>
            <a:r>
              <a:rPr lang="ru-RU" sz="1400" dirty="0">
                <a:effectLst/>
              </a:rPr>
              <a:t> </a:t>
            </a:r>
            <a:r>
              <a:rPr lang="ru-RU" sz="1400" dirty="0" err="1" smtClean="0">
                <a:effectLst/>
              </a:rPr>
              <a:t>зміцнилася</a:t>
            </a:r>
            <a:r>
              <a:rPr lang="ru-RU" sz="1400" dirty="0" smtClean="0">
                <a:effectLst/>
              </a:rPr>
              <a:t> та </a:t>
            </a:r>
            <a:r>
              <a:rPr lang="ru-RU" sz="1400" dirty="0" err="1">
                <a:effectLst/>
              </a:rPr>
              <a:t>зросла</a:t>
            </a:r>
            <a:r>
              <a:rPr lang="ru-RU" sz="1400" dirty="0">
                <a:effectLst/>
              </a:rPr>
              <a:t> роль </a:t>
            </a:r>
            <a:r>
              <a:rPr lang="ru-RU" sz="1400" dirty="0" err="1" smtClean="0">
                <a:effectLst/>
              </a:rPr>
              <a:t>засобів</a:t>
            </a:r>
            <a:r>
              <a:rPr lang="ru-RU" sz="1400" dirty="0" smtClean="0">
                <a:effectLst/>
              </a:rPr>
              <a:t> </a:t>
            </a:r>
            <a:r>
              <a:rPr lang="ru-RU" sz="1400" dirty="0" err="1" smtClean="0">
                <a:effectLst/>
              </a:rPr>
              <a:t>масової</a:t>
            </a:r>
            <a:r>
              <a:rPr lang="ru-RU" sz="1400" dirty="0" smtClean="0">
                <a:effectLst/>
              </a:rPr>
              <a:t> </a:t>
            </a:r>
            <a:r>
              <a:rPr lang="ru-RU" sz="1400" dirty="0" err="1">
                <a:effectLst/>
              </a:rPr>
              <a:t>інформації</a:t>
            </a:r>
            <a:r>
              <a:rPr lang="ru-RU" sz="1400" dirty="0">
                <a:effectLst/>
              </a:rPr>
              <a:t>. Як </a:t>
            </a:r>
            <a:r>
              <a:rPr lang="ru-RU" sz="1400" dirty="0" err="1">
                <a:effectLst/>
              </a:rPr>
              <a:t>наслідок</a:t>
            </a:r>
            <a:r>
              <a:rPr lang="ru-RU" sz="1400" dirty="0">
                <a:effectLst/>
              </a:rPr>
              <a:t>, за </a:t>
            </a:r>
            <a:r>
              <a:rPr lang="ru-RU" sz="1400" dirty="0" err="1">
                <a:effectLst/>
              </a:rPr>
              <a:t>останні</a:t>
            </a:r>
            <a:r>
              <a:rPr lang="ru-RU" sz="1400" dirty="0">
                <a:effectLst/>
              </a:rPr>
              <a:t> </a:t>
            </a:r>
            <a:r>
              <a:rPr lang="ru-RU" sz="1400" dirty="0" smtClean="0">
                <a:effectLst/>
              </a:rPr>
              <a:t>роки </a:t>
            </a:r>
            <a:r>
              <a:rPr lang="ru-RU" sz="1400" dirty="0" err="1" smtClean="0">
                <a:effectLst/>
              </a:rPr>
              <a:t>значно</a:t>
            </a:r>
            <a:r>
              <a:rPr lang="ru-RU" sz="1400" dirty="0" smtClean="0">
                <a:effectLst/>
              </a:rPr>
              <a:t> </a:t>
            </a:r>
            <a:r>
              <a:rPr lang="ru-RU" sz="1400" dirty="0" err="1">
                <a:effectLst/>
              </a:rPr>
              <a:t>збільшилася</a:t>
            </a:r>
            <a:r>
              <a:rPr lang="ru-RU" sz="1400" dirty="0">
                <a:effectLst/>
              </a:rPr>
              <a:t> </a:t>
            </a:r>
            <a:r>
              <a:rPr lang="ru-RU" sz="1400" dirty="0" err="1">
                <a:effectLst/>
              </a:rPr>
              <a:t>кількість</a:t>
            </a:r>
            <a:r>
              <a:rPr lang="ru-RU" sz="1400" dirty="0">
                <a:effectLst/>
              </a:rPr>
              <a:t> </a:t>
            </a:r>
            <a:r>
              <a:rPr lang="ru-RU" sz="1400" dirty="0" err="1">
                <a:effectLst/>
              </a:rPr>
              <a:t>недержавних</a:t>
            </a:r>
            <a:r>
              <a:rPr lang="ru-RU" sz="1400" dirty="0">
                <a:effectLst/>
              </a:rPr>
              <a:t> ЗМІ.</a:t>
            </a:r>
          </a:p>
        </p:txBody>
      </p:sp>
      <p:sp>
        <p:nvSpPr>
          <p:cNvPr id="4" name="TextBox 3"/>
          <p:cNvSpPr txBox="1"/>
          <p:nvPr/>
        </p:nvSpPr>
        <p:spPr>
          <a:xfrm>
            <a:off x="251520" y="188640"/>
            <a:ext cx="8640960" cy="646331"/>
          </a:xfrm>
          <a:prstGeom prst="rect">
            <a:avLst/>
          </a:prstGeom>
          <a:noFill/>
        </p:spPr>
        <p:txBody>
          <a:bodyPr wrap="square" rtlCol="0">
            <a:spAutoFit/>
          </a:bodyPr>
          <a:lstStyle/>
          <a:p>
            <a:r>
              <a:rPr lang="uk-UA" dirty="0" smtClean="0"/>
              <a:t> </a:t>
            </a:r>
            <a:r>
              <a:rPr lang="ru-RU" sz="3600" dirty="0" err="1"/>
              <a:t>Від</a:t>
            </a:r>
            <a:r>
              <a:rPr lang="ru-RU" sz="3600" dirty="0"/>
              <a:t> реформ до </a:t>
            </a:r>
            <a:r>
              <a:rPr lang="ru-RU" sz="3600" dirty="0" err="1"/>
              <a:t>стабільного</a:t>
            </a:r>
            <a:r>
              <a:rPr lang="ru-RU" sz="3600" dirty="0"/>
              <a:t> </a:t>
            </a:r>
            <a:r>
              <a:rPr lang="ru-RU" sz="3600" dirty="0" err="1" smtClean="0"/>
              <a:t>розвитку</a:t>
            </a:r>
            <a:endParaRPr lang="ru-RU" sz="3600" dirty="0"/>
          </a:p>
        </p:txBody>
      </p:sp>
    </p:spTree>
    <p:extLst>
      <p:ext uri="{BB962C8B-B14F-4D97-AF65-F5344CB8AC3E}">
        <p14:creationId xmlns:p14="http://schemas.microsoft.com/office/powerpoint/2010/main" val="2506182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669360"/>
          </a:xfrm>
        </p:spPr>
        <p:txBody>
          <a:bodyPr/>
          <a:lstStyle/>
          <a:p>
            <a:r>
              <a:rPr lang="ru-RU" sz="1400" dirty="0" smtClean="0">
                <a:effectLst/>
              </a:rPr>
              <a:t>   Для </a:t>
            </a:r>
            <a:r>
              <a:rPr lang="ru-RU" sz="1400" dirty="0" err="1">
                <a:effectLst/>
              </a:rPr>
              <a:t>порівняння</a:t>
            </a:r>
            <a:r>
              <a:rPr lang="ru-RU" sz="1400" dirty="0">
                <a:effectLst/>
              </a:rPr>
              <a:t>: 1991 р. в </a:t>
            </a:r>
            <a:r>
              <a:rPr lang="ru-RU" sz="1400" dirty="0" err="1">
                <a:effectLst/>
              </a:rPr>
              <a:t>цілому</a:t>
            </a:r>
            <a:r>
              <a:rPr lang="ru-RU" sz="1400" dirty="0">
                <a:effectLst/>
              </a:rPr>
              <a:t> </a:t>
            </a:r>
            <a:r>
              <a:rPr lang="ru-RU" sz="1400" dirty="0" err="1">
                <a:effectLst/>
              </a:rPr>
              <a:t>існувало</a:t>
            </a:r>
            <a:r>
              <a:rPr lang="ru-RU" sz="1400" dirty="0">
                <a:effectLst/>
              </a:rPr>
              <a:t> 139 </a:t>
            </a:r>
            <a:r>
              <a:rPr lang="ru-RU" sz="1400" dirty="0" err="1">
                <a:effectLst/>
              </a:rPr>
              <a:t>одиниць</a:t>
            </a:r>
            <a:r>
              <a:rPr lang="ru-RU" sz="1400" dirty="0">
                <a:effectLst/>
              </a:rPr>
              <a:t> газет та </a:t>
            </a:r>
            <a:r>
              <a:rPr lang="ru-RU" sz="1400" dirty="0" err="1" smtClean="0">
                <a:effectLst/>
              </a:rPr>
              <a:t>журналів</a:t>
            </a:r>
            <a:r>
              <a:rPr lang="ru-RU" sz="1400" dirty="0" smtClean="0">
                <a:effectLst/>
              </a:rPr>
              <a:t>, </a:t>
            </a:r>
            <a:r>
              <a:rPr lang="ru-RU" sz="1400" dirty="0" err="1" smtClean="0">
                <a:effectLst/>
              </a:rPr>
              <a:t>серед</a:t>
            </a:r>
            <a:r>
              <a:rPr lang="ru-RU" sz="1400" dirty="0" smtClean="0">
                <a:effectLst/>
              </a:rPr>
              <a:t> </a:t>
            </a:r>
            <a:r>
              <a:rPr lang="ru-RU" sz="1400" dirty="0" err="1">
                <a:effectLst/>
              </a:rPr>
              <a:t>яких</a:t>
            </a:r>
            <a:r>
              <a:rPr lang="ru-RU" sz="1400" dirty="0">
                <a:effectLst/>
              </a:rPr>
              <a:t> </a:t>
            </a:r>
            <a:r>
              <a:rPr lang="ru-RU" sz="1400" dirty="0" err="1">
                <a:effectLst/>
              </a:rPr>
              <a:t>лише</a:t>
            </a:r>
            <a:r>
              <a:rPr lang="ru-RU" sz="1400" dirty="0">
                <a:effectLst/>
              </a:rPr>
              <a:t> </a:t>
            </a:r>
            <a:r>
              <a:rPr lang="ru-RU" sz="1400" dirty="0" err="1">
                <a:effectLst/>
              </a:rPr>
              <a:t>чотири</a:t>
            </a:r>
            <a:r>
              <a:rPr lang="ru-RU" sz="1400" dirty="0">
                <a:effectLst/>
              </a:rPr>
              <a:t> </a:t>
            </a:r>
            <a:r>
              <a:rPr lang="ru-RU" sz="1400" dirty="0" err="1">
                <a:effectLst/>
              </a:rPr>
              <a:t>були</a:t>
            </a:r>
            <a:r>
              <a:rPr lang="ru-RU" sz="1400" dirty="0">
                <a:effectLst/>
              </a:rPr>
              <a:t> </a:t>
            </a:r>
            <a:r>
              <a:rPr lang="ru-RU" sz="1400" dirty="0" err="1">
                <a:effectLst/>
              </a:rPr>
              <a:t>приватними</a:t>
            </a:r>
            <a:r>
              <a:rPr lang="ru-RU" sz="1400" dirty="0">
                <a:effectLst/>
              </a:rPr>
              <a:t>, й </a:t>
            </a:r>
            <a:r>
              <a:rPr lang="ru-RU" sz="1400" dirty="0" err="1">
                <a:effectLst/>
              </a:rPr>
              <a:t>тільки</a:t>
            </a:r>
            <a:r>
              <a:rPr lang="ru-RU" sz="1400" dirty="0">
                <a:effectLst/>
              </a:rPr>
              <a:t> </a:t>
            </a:r>
            <a:r>
              <a:rPr lang="ru-RU" sz="1400" dirty="0" err="1">
                <a:effectLst/>
              </a:rPr>
              <a:t>одне</a:t>
            </a:r>
            <a:r>
              <a:rPr lang="ru-RU" sz="1400" dirty="0">
                <a:effectLst/>
              </a:rPr>
              <a:t> </a:t>
            </a:r>
            <a:r>
              <a:rPr lang="ru-RU" sz="1400" dirty="0" err="1">
                <a:effectLst/>
              </a:rPr>
              <a:t>державне</a:t>
            </a:r>
            <a:r>
              <a:rPr lang="ru-RU" sz="1400" dirty="0">
                <a:effectLst/>
              </a:rPr>
              <a:t> </a:t>
            </a:r>
            <a:r>
              <a:rPr lang="ru-RU" sz="1400" dirty="0" err="1">
                <a:effectLst/>
              </a:rPr>
              <a:t>ін</a:t>
            </a:r>
            <a:r>
              <a:rPr lang="ru-RU" sz="1400" dirty="0">
                <a:effectLst/>
              </a:rPr>
              <a:t> </a:t>
            </a:r>
            <a:r>
              <a:rPr lang="ru-RU" sz="1400" dirty="0" err="1" smtClean="0">
                <a:effectLst/>
              </a:rPr>
              <a:t>формаційне</a:t>
            </a:r>
            <a:r>
              <a:rPr lang="ru-RU" sz="1400" dirty="0" smtClean="0">
                <a:effectLst/>
              </a:rPr>
              <a:t> </a:t>
            </a:r>
            <a:r>
              <a:rPr lang="ru-RU" sz="1400" dirty="0">
                <a:effectLst/>
              </a:rPr>
              <a:t>агентство. </a:t>
            </a:r>
            <a:r>
              <a:rPr lang="ru-RU" sz="1400" dirty="0" err="1">
                <a:effectLst/>
              </a:rPr>
              <a:t>Сьогодні</a:t>
            </a:r>
            <a:r>
              <a:rPr lang="ru-RU" sz="1400" dirty="0">
                <a:effectLst/>
              </a:rPr>
              <a:t> в </a:t>
            </a:r>
            <a:r>
              <a:rPr lang="ru-RU" sz="1400" dirty="0" err="1">
                <a:effectLst/>
              </a:rPr>
              <a:t>країні</a:t>
            </a:r>
            <a:r>
              <a:rPr lang="ru-RU" sz="1400" dirty="0">
                <a:effectLst/>
              </a:rPr>
              <a:t> </a:t>
            </a:r>
            <a:r>
              <a:rPr lang="ru-RU" sz="1400" dirty="0" err="1">
                <a:effectLst/>
              </a:rPr>
              <a:t>друкується</a:t>
            </a:r>
            <a:r>
              <a:rPr lang="ru-RU" sz="1400" dirty="0">
                <a:effectLst/>
              </a:rPr>
              <a:t> 404 </a:t>
            </a:r>
            <a:r>
              <a:rPr lang="ru-RU" sz="1400" dirty="0" err="1">
                <a:effectLst/>
              </a:rPr>
              <a:t>газети</a:t>
            </a:r>
            <a:r>
              <a:rPr lang="ru-RU" sz="1400" dirty="0">
                <a:effectLst/>
              </a:rPr>
              <a:t> і </a:t>
            </a:r>
            <a:r>
              <a:rPr lang="ru-RU" sz="1400" dirty="0" err="1">
                <a:effectLst/>
              </a:rPr>
              <a:t>журнали</a:t>
            </a:r>
            <a:r>
              <a:rPr lang="ru-RU" sz="1400" dirty="0">
                <a:effectLst/>
              </a:rPr>
              <a:t>, </a:t>
            </a:r>
            <a:r>
              <a:rPr lang="ru-RU" sz="1400" dirty="0" err="1">
                <a:effectLst/>
              </a:rPr>
              <a:t>серед</a:t>
            </a:r>
            <a:r>
              <a:rPr lang="ru-RU" sz="1400" dirty="0">
                <a:effectLst/>
              </a:rPr>
              <a:t> </a:t>
            </a:r>
            <a:r>
              <a:rPr lang="ru-RU" sz="1400" dirty="0" err="1">
                <a:effectLst/>
              </a:rPr>
              <a:t>яких</a:t>
            </a:r>
            <a:r>
              <a:rPr lang="ru-RU" sz="1400" dirty="0">
                <a:effectLst/>
              </a:rPr>
              <a:t> 160 є </a:t>
            </a:r>
            <a:r>
              <a:rPr lang="ru-RU" sz="1400" dirty="0" err="1">
                <a:effectLst/>
              </a:rPr>
              <a:t>недержаними</a:t>
            </a:r>
            <a:r>
              <a:rPr lang="ru-RU" sz="1400" dirty="0">
                <a:effectLst/>
              </a:rPr>
              <a:t> та 250 </a:t>
            </a:r>
            <a:r>
              <a:rPr lang="ru-RU" sz="1400" dirty="0" err="1">
                <a:effectLst/>
              </a:rPr>
              <a:t>приватними</a:t>
            </a:r>
            <a:r>
              <a:rPr lang="ru-RU" sz="1400" dirty="0">
                <a:effectLst/>
              </a:rPr>
              <a:t>. З восьми </a:t>
            </a:r>
            <a:r>
              <a:rPr lang="ru-RU" sz="1400" dirty="0" err="1" smtClean="0">
                <a:effectLst/>
              </a:rPr>
              <a:t>зареєстрованих</a:t>
            </a:r>
            <a:r>
              <a:rPr lang="ru-RU" sz="1400" dirty="0" smtClean="0">
                <a:effectLst/>
              </a:rPr>
              <a:t> </a:t>
            </a:r>
            <a:r>
              <a:rPr lang="ru-RU" sz="1400" dirty="0" err="1" smtClean="0">
                <a:effectLst/>
              </a:rPr>
              <a:t>інформаційних</a:t>
            </a:r>
            <a:r>
              <a:rPr lang="ru-RU" sz="1400" dirty="0">
                <a:effectLst/>
              </a:rPr>
              <a:t> </a:t>
            </a:r>
            <a:r>
              <a:rPr lang="ru-RU" sz="1400" dirty="0" smtClean="0">
                <a:effectLst/>
              </a:rPr>
              <a:t>агентств </a:t>
            </a:r>
            <a:r>
              <a:rPr lang="ru-RU" sz="1400" dirty="0" err="1">
                <a:effectLst/>
              </a:rPr>
              <a:t>сім</a:t>
            </a:r>
            <a:r>
              <a:rPr lang="ru-RU" sz="1400" dirty="0">
                <a:effectLst/>
              </a:rPr>
              <a:t> є </a:t>
            </a:r>
            <a:r>
              <a:rPr lang="ru-RU" sz="1400" dirty="0" err="1">
                <a:effectLst/>
              </a:rPr>
              <a:t>приватними</a:t>
            </a:r>
            <a:r>
              <a:rPr lang="ru-RU" sz="1400" dirty="0">
                <a:effectLst/>
              </a:rPr>
              <a:t>, </a:t>
            </a:r>
            <a:r>
              <a:rPr lang="ru-RU" sz="1400" dirty="0" err="1">
                <a:effectLst/>
              </a:rPr>
              <a:t>поряд</a:t>
            </a:r>
            <a:r>
              <a:rPr lang="ru-RU" sz="1400" dirty="0">
                <a:effectLst/>
              </a:rPr>
              <a:t> </a:t>
            </a:r>
            <a:r>
              <a:rPr lang="ru-RU" sz="1400" dirty="0" err="1">
                <a:effectLst/>
              </a:rPr>
              <a:t>із</a:t>
            </a:r>
            <a:r>
              <a:rPr lang="ru-RU" sz="1400" dirty="0">
                <a:effectLst/>
              </a:rPr>
              <a:t> 16 </a:t>
            </a:r>
            <a:r>
              <a:rPr lang="ru-RU" sz="1400" dirty="0" err="1" smtClean="0">
                <a:effectLst/>
              </a:rPr>
              <a:t>радіотелевізійними</a:t>
            </a:r>
            <a:r>
              <a:rPr lang="ru-RU" sz="1400" dirty="0" smtClean="0">
                <a:effectLst/>
              </a:rPr>
              <a:t> каналами </a:t>
            </a:r>
            <a:r>
              <a:rPr lang="ru-RU" sz="1400" dirty="0" err="1">
                <a:effectLst/>
              </a:rPr>
              <a:t>функціонують</a:t>
            </a:r>
            <a:r>
              <a:rPr lang="ru-RU" sz="1400" dirty="0">
                <a:effectLst/>
              </a:rPr>
              <a:t> </a:t>
            </a:r>
            <a:r>
              <a:rPr lang="ru-RU" sz="1400" dirty="0" err="1">
                <a:effectLst/>
              </a:rPr>
              <a:t>також</a:t>
            </a:r>
            <a:r>
              <a:rPr lang="ru-RU" sz="1400" dirty="0">
                <a:effectLst/>
              </a:rPr>
              <a:t> 28 </a:t>
            </a:r>
            <a:r>
              <a:rPr lang="ru-RU" sz="1400" dirty="0" err="1">
                <a:effectLst/>
              </a:rPr>
              <a:t>приватних</a:t>
            </a:r>
            <a:r>
              <a:rPr lang="ru-RU" sz="1400" dirty="0">
                <a:effectLst/>
              </a:rPr>
              <a:t> </a:t>
            </a:r>
            <a:r>
              <a:rPr lang="ru-RU" sz="1400" dirty="0" err="1">
                <a:effectLst/>
              </a:rPr>
              <a:t>радіостанцій</a:t>
            </a:r>
            <a:r>
              <a:rPr lang="ru-RU" sz="1400" dirty="0">
                <a:effectLst/>
              </a:rPr>
              <a:t> і </a:t>
            </a:r>
            <a:r>
              <a:rPr lang="ru-RU" sz="1400" dirty="0" err="1">
                <a:effectLst/>
              </a:rPr>
              <a:t>телеканалів</a:t>
            </a:r>
            <a:r>
              <a:rPr lang="ru-RU" sz="1400" dirty="0" smtClean="0">
                <a:effectLst/>
              </a:rPr>
              <a:t>.</a:t>
            </a:r>
            <a:br>
              <a:rPr lang="ru-RU" sz="1400" dirty="0" smtClean="0">
                <a:effectLst/>
              </a:rPr>
            </a:br>
            <a:r>
              <a:rPr lang="ru-RU" sz="1400" dirty="0" smtClean="0">
                <a:effectLst/>
              </a:rPr>
              <a:t>    З </a:t>
            </a:r>
            <a:r>
              <a:rPr lang="ru-RU" sz="1400" dirty="0">
                <a:effectLst/>
              </a:rPr>
              <a:t>1995 р. </a:t>
            </a:r>
            <a:r>
              <a:rPr lang="ru-RU" sz="1400" dirty="0" err="1">
                <a:effectLst/>
              </a:rPr>
              <a:t>розпочалося</a:t>
            </a:r>
            <a:r>
              <a:rPr lang="ru-RU" sz="1400" dirty="0">
                <a:effectLst/>
              </a:rPr>
              <a:t> </a:t>
            </a:r>
            <a:r>
              <a:rPr lang="ru-RU" sz="1400" dirty="0" err="1">
                <a:effectLst/>
              </a:rPr>
              <a:t>активне</a:t>
            </a:r>
            <a:r>
              <a:rPr lang="ru-RU" sz="1400" dirty="0">
                <a:effectLst/>
              </a:rPr>
              <a:t> </a:t>
            </a:r>
            <a:r>
              <a:rPr lang="ru-RU" sz="1400" dirty="0" err="1">
                <a:effectLst/>
              </a:rPr>
              <a:t>просування</a:t>
            </a:r>
            <a:r>
              <a:rPr lang="ru-RU" sz="1400" dirty="0">
                <a:effectLst/>
              </a:rPr>
              <a:t> </a:t>
            </a:r>
            <a:r>
              <a:rPr lang="ru-RU" sz="1400" dirty="0" err="1">
                <a:effectLst/>
              </a:rPr>
              <a:t>економічних</a:t>
            </a:r>
            <a:r>
              <a:rPr lang="ru-RU" sz="1400" dirty="0">
                <a:effectLst/>
              </a:rPr>
              <a:t> реформ. </a:t>
            </a:r>
            <a:r>
              <a:rPr lang="ru-RU" sz="1400" dirty="0" err="1" smtClean="0">
                <a:effectLst/>
              </a:rPr>
              <a:t>Було</a:t>
            </a:r>
            <a:r>
              <a:rPr lang="ru-RU" sz="1400" dirty="0" smtClean="0">
                <a:effectLst/>
              </a:rPr>
              <a:t> </a:t>
            </a:r>
            <a:r>
              <a:rPr lang="ru-RU" sz="1400" dirty="0" err="1" smtClean="0">
                <a:effectLst/>
              </a:rPr>
              <a:t>прийнято</a:t>
            </a:r>
            <a:r>
              <a:rPr lang="ru-RU" sz="1400" dirty="0" smtClean="0">
                <a:effectLst/>
              </a:rPr>
              <a:t> </a:t>
            </a:r>
            <a:r>
              <a:rPr lang="ru-RU" sz="1400" dirty="0" err="1">
                <a:effectLst/>
              </a:rPr>
              <a:t>закони</a:t>
            </a:r>
            <a:r>
              <a:rPr lang="ru-RU" sz="1400" dirty="0">
                <a:effectLst/>
              </a:rPr>
              <a:t> та </a:t>
            </a:r>
            <a:r>
              <a:rPr lang="ru-RU" sz="1400" dirty="0" err="1">
                <a:effectLst/>
              </a:rPr>
              <a:t>інші</a:t>
            </a:r>
            <a:r>
              <a:rPr lang="ru-RU" sz="1400" dirty="0">
                <a:effectLst/>
              </a:rPr>
              <a:t> нормативно-</a:t>
            </a:r>
            <a:r>
              <a:rPr lang="ru-RU" sz="1400" dirty="0" err="1">
                <a:effectLst/>
              </a:rPr>
              <a:t>правові</a:t>
            </a:r>
            <a:r>
              <a:rPr lang="ru-RU" sz="1400" dirty="0">
                <a:effectLst/>
              </a:rPr>
              <a:t> </a:t>
            </a:r>
            <a:r>
              <a:rPr lang="ru-RU" sz="1400" dirty="0" err="1">
                <a:effectLst/>
              </a:rPr>
              <a:t>документи</a:t>
            </a:r>
            <a:r>
              <a:rPr lang="ru-RU" sz="1400" dirty="0">
                <a:effectLst/>
              </a:rPr>
              <a:t>, </a:t>
            </a:r>
            <a:r>
              <a:rPr lang="ru-RU" sz="1400" dirty="0" err="1">
                <a:effectLst/>
              </a:rPr>
              <a:t>які</a:t>
            </a:r>
            <a:r>
              <a:rPr lang="ru-RU" sz="1400" dirty="0">
                <a:effectLst/>
              </a:rPr>
              <a:t> </a:t>
            </a:r>
            <a:r>
              <a:rPr lang="ru-RU" sz="1400" dirty="0" err="1" smtClean="0">
                <a:effectLst/>
              </a:rPr>
              <a:t>визначають</a:t>
            </a:r>
            <a:r>
              <a:rPr lang="ru-RU" sz="1400" dirty="0" smtClean="0">
                <a:effectLst/>
              </a:rPr>
              <a:t> і </a:t>
            </a:r>
            <a:r>
              <a:rPr lang="ru-RU" sz="1400" dirty="0" err="1">
                <a:effectLst/>
              </a:rPr>
              <a:t>регулюють</a:t>
            </a:r>
            <a:r>
              <a:rPr lang="ru-RU" sz="1400" dirty="0">
                <a:effectLst/>
              </a:rPr>
              <a:t> </a:t>
            </a:r>
            <a:r>
              <a:rPr lang="ru-RU" sz="1400" dirty="0" err="1">
                <a:effectLst/>
              </a:rPr>
              <a:t>економічні</a:t>
            </a:r>
            <a:r>
              <a:rPr lang="ru-RU" sz="1400" dirty="0">
                <a:effectLst/>
              </a:rPr>
              <a:t> </a:t>
            </a:r>
            <a:r>
              <a:rPr lang="ru-RU" sz="1400" dirty="0" err="1">
                <a:effectLst/>
              </a:rPr>
              <a:t>відносини</a:t>
            </a:r>
            <a:r>
              <a:rPr lang="ru-RU" sz="1400" dirty="0">
                <a:effectLst/>
              </a:rPr>
              <a:t> в </a:t>
            </a:r>
            <a:r>
              <a:rPr lang="ru-RU" sz="1400" dirty="0" err="1">
                <a:effectLst/>
              </a:rPr>
              <a:t>усіх</a:t>
            </a:r>
            <a:r>
              <a:rPr lang="ru-RU" sz="1400" dirty="0">
                <a:effectLst/>
              </a:rPr>
              <a:t> </a:t>
            </a:r>
            <a:r>
              <a:rPr lang="ru-RU" sz="1400" dirty="0" err="1">
                <a:effectLst/>
              </a:rPr>
              <a:t>галузях</a:t>
            </a:r>
            <a:r>
              <a:rPr lang="ru-RU" sz="1400" dirty="0">
                <a:effectLst/>
              </a:rPr>
              <a:t> </a:t>
            </a:r>
            <a:r>
              <a:rPr lang="ru-RU" sz="1400" dirty="0" err="1">
                <a:effectLst/>
              </a:rPr>
              <a:t>під</a:t>
            </a:r>
            <a:r>
              <a:rPr lang="ru-RU" sz="1400" dirty="0">
                <a:effectLst/>
              </a:rPr>
              <a:t> час </a:t>
            </a:r>
            <a:r>
              <a:rPr lang="ru-RU" sz="1400" dirty="0" err="1" smtClean="0">
                <a:effectLst/>
              </a:rPr>
              <a:t>реформування</a:t>
            </a:r>
            <a:r>
              <a:rPr lang="ru-RU" sz="1400" dirty="0" smtClean="0">
                <a:effectLst/>
              </a:rPr>
              <a:t>. </a:t>
            </a:r>
            <a:r>
              <a:rPr lang="ru-RU" sz="1400" dirty="0" err="1" smtClean="0">
                <a:effectLst/>
              </a:rPr>
              <a:t>Запровадження</a:t>
            </a:r>
            <a:r>
              <a:rPr lang="ru-RU" sz="1400" dirty="0" smtClean="0">
                <a:effectLst/>
              </a:rPr>
              <a:t> </a:t>
            </a:r>
            <a:r>
              <a:rPr lang="ru-RU" sz="1400" dirty="0" err="1">
                <a:effectLst/>
              </a:rPr>
              <a:t>різних</a:t>
            </a:r>
            <a:r>
              <a:rPr lang="ru-RU" sz="1400" dirty="0">
                <a:effectLst/>
              </a:rPr>
              <a:t> </a:t>
            </a:r>
            <a:r>
              <a:rPr lang="ru-RU" sz="1400" dirty="0" err="1">
                <a:effectLst/>
              </a:rPr>
              <a:t>видів</a:t>
            </a:r>
            <a:r>
              <a:rPr lang="ru-RU" sz="1400" dirty="0">
                <a:effectLst/>
              </a:rPr>
              <a:t> </a:t>
            </a:r>
            <a:r>
              <a:rPr lang="ru-RU" sz="1400" dirty="0" err="1">
                <a:effectLst/>
              </a:rPr>
              <a:t>власності</a:t>
            </a:r>
            <a:r>
              <a:rPr lang="ru-RU" sz="1400" dirty="0">
                <a:effectLst/>
              </a:rPr>
              <a:t>, </a:t>
            </a:r>
            <a:r>
              <a:rPr lang="ru-RU" sz="1400" dirty="0" err="1">
                <a:effectLst/>
              </a:rPr>
              <a:t>організація</a:t>
            </a:r>
            <a:r>
              <a:rPr lang="ru-RU" sz="1400" dirty="0">
                <a:effectLst/>
              </a:rPr>
              <a:t> </a:t>
            </a:r>
            <a:r>
              <a:rPr lang="ru-RU" sz="1400" dirty="0" err="1">
                <a:effectLst/>
              </a:rPr>
              <a:t>різноманітних</a:t>
            </a:r>
            <a:r>
              <a:rPr lang="ru-RU" sz="1400" dirty="0">
                <a:effectLst/>
              </a:rPr>
              <a:t> </a:t>
            </a:r>
            <a:r>
              <a:rPr lang="ru-RU" sz="1400" dirty="0" err="1" smtClean="0">
                <a:effectLst/>
              </a:rPr>
              <a:t>методів</a:t>
            </a:r>
            <a:r>
              <a:rPr lang="ru-RU" sz="1400" dirty="0" smtClean="0">
                <a:effectLst/>
              </a:rPr>
              <a:t> </a:t>
            </a:r>
            <a:r>
              <a:rPr lang="ru-RU" sz="1400" dirty="0" err="1" smtClean="0">
                <a:effectLst/>
              </a:rPr>
              <a:t>господарювання</a:t>
            </a:r>
            <a:r>
              <a:rPr lang="ru-RU" sz="1400" dirty="0">
                <a:effectLst/>
              </a:rPr>
              <a:t>, </a:t>
            </a:r>
            <a:r>
              <a:rPr lang="ru-RU" sz="1400" dirty="0" err="1">
                <a:effectLst/>
              </a:rPr>
              <a:t>приватизація</a:t>
            </a:r>
            <a:r>
              <a:rPr lang="ru-RU" sz="1400" dirty="0">
                <a:effectLst/>
              </a:rPr>
              <a:t> </a:t>
            </a:r>
            <a:r>
              <a:rPr lang="ru-RU" sz="1400" dirty="0" err="1">
                <a:effectLst/>
              </a:rPr>
              <a:t>державної</a:t>
            </a:r>
            <a:r>
              <a:rPr lang="ru-RU" sz="1400" dirty="0">
                <a:effectLst/>
              </a:rPr>
              <a:t> </a:t>
            </a:r>
            <a:r>
              <a:rPr lang="ru-RU" sz="1400" dirty="0" err="1">
                <a:effectLst/>
              </a:rPr>
              <a:t>власності</a:t>
            </a:r>
            <a:r>
              <a:rPr lang="ru-RU" sz="1400" dirty="0">
                <a:effectLst/>
              </a:rPr>
              <a:t>, </a:t>
            </a:r>
            <a:r>
              <a:rPr lang="ru-RU" sz="1400" dirty="0" err="1">
                <a:effectLst/>
              </a:rPr>
              <a:t>уведення</a:t>
            </a:r>
            <a:r>
              <a:rPr lang="ru-RU" sz="1400" dirty="0">
                <a:effectLst/>
              </a:rPr>
              <a:t> </a:t>
            </a:r>
            <a:r>
              <a:rPr lang="ru-RU" sz="1400" dirty="0" err="1" smtClean="0">
                <a:effectLst/>
              </a:rPr>
              <a:t>національної</a:t>
            </a:r>
            <a:r>
              <a:rPr lang="ru-RU" sz="1400" dirty="0" smtClean="0">
                <a:effectLst/>
              </a:rPr>
              <a:t> </a:t>
            </a:r>
            <a:r>
              <a:rPr lang="ru-RU" sz="1400" dirty="0" err="1" smtClean="0">
                <a:effectLst/>
              </a:rPr>
              <a:t>валюти</a:t>
            </a:r>
            <a:r>
              <a:rPr lang="ru-RU" sz="1400" dirty="0">
                <a:effectLst/>
              </a:rPr>
              <a:t>, </a:t>
            </a:r>
            <a:r>
              <a:rPr lang="ru-RU" sz="1400" dirty="0" err="1">
                <a:effectLst/>
              </a:rPr>
              <a:t>створення</a:t>
            </a:r>
            <a:r>
              <a:rPr lang="ru-RU" sz="1400" dirty="0">
                <a:effectLst/>
              </a:rPr>
              <a:t> </a:t>
            </a:r>
            <a:r>
              <a:rPr lang="ru-RU" sz="1400" dirty="0" err="1">
                <a:effectLst/>
              </a:rPr>
              <a:t>спільних</a:t>
            </a:r>
            <a:r>
              <a:rPr lang="ru-RU" sz="1400" dirty="0">
                <a:effectLst/>
              </a:rPr>
              <a:t> </a:t>
            </a:r>
            <a:r>
              <a:rPr lang="ru-RU" sz="1400" dirty="0" err="1" smtClean="0">
                <a:effectLst/>
              </a:rPr>
              <a:t>підприємств</a:t>
            </a:r>
            <a:r>
              <a:rPr lang="ru-RU" sz="1400" dirty="0" smtClean="0">
                <a:effectLst/>
              </a:rPr>
              <a:t>, </a:t>
            </a:r>
            <a:r>
              <a:rPr lang="ru-RU" sz="1400" dirty="0" err="1" smtClean="0">
                <a:effectLst/>
              </a:rPr>
              <a:t>організація</a:t>
            </a:r>
            <a:r>
              <a:rPr lang="ru-RU" sz="1400" dirty="0" smtClean="0">
                <a:effectLst/>
              </a:rPr>
              <a:t> </a:t>
            </a:r>
            <a:r>
              <a:rPr lang="ru-RU" sz="1400" dirty="0" err="1">
                <a:effectLst/>
              </a:rPr>
              <a:t>вільної</a:t>
            </a:r>
            <a:r>
              <a:rPr lang="ru-RU" sz="1400" dirty="0">
                <a:effectLst/>
              </a:rPr>
              <a:t> </a:t>
            </a:r>
            <a:r>
              <a:rPr lang="ru-RU" sz="1400" dirty="0" err="1" smtClean="0">
                <a:effectLst/>
              </a:rPr>
              <a:t>зовнішньої</a:t>
            </a:r>
            <a:r>
              <a:rPr lang="ru-RU" sz="1400" dirty="0" smtClean="0">
                <a:effectLst/>
              </a:rPr>
              <a:t> </a:t>
            </a:r>
            <a:r>
              <a:rPr lang="ru-RU" sz="1400" dirty="0" err="1" smtClean="0">
                <a:effectLst/>
              </a:rPr>
              <a:t>торгівлі</a:t>
            </a:r>
            <a:r>
              <a:rPr lang="ru-RU" sz="1400" dirty="0" smtClean="0">
                <a:effectLst/>
              </a:rPr>
              <a:t> </a:t>
            </a:r>
            <a:r>
              <a:rPr lang="ru-RU" sz="1400" dirty="0">
                <a:effectLst/>
              </a:rPr>
              <a:t>та </a:t>
            </a:r>
            <a:r>
              <a:rPr lang="ru-RU" sz="1400" dirty="0" err="1">
                <a:effectLst/>
              </a:rPr>
              <a:t>вирішення</a:t>
            </a:r>
            <a:r>
              <a:rPr lang="ru-RU" sz="1400" dirty="0">
                <a:effectLst/>
              </a:rPr>
              <a:t> </a:t>
            </a:r>
            <a:r>
              <a:rPr lang="ru-RU" sz="1400" dirty="0" err="1">
                <a:effectLst/>
              </a:rPr>
              <a:t>пріоритетних</a:t>
            </a:r>
            <a:r>
              <a:rPr lang="ru-RU" sz="1400" dirty="0">
                <a:effectLst/>
              </a:rPr>
              <a:t> </a:t>
            </a:r>
            <a:r>
              <a:rPr lang="ru-RU" sz="1400" dirty="0" err="1">
                <a:effectLst/>
              </a:rPr>
              <a:t>соціальних</a:t>
            </a:r>
            <a:r>
              <a:rPr lang="ru-RU" sz="1400" dirty="0">
                <a:effectLst/>
              </a:rPr>
              <a:t> </a:t>
            </a:r>
            <a:r>
              <a:rPr lang="ru-RU" sz="1400" dirty="0" err="1">
                <a:effectLst/>
              </a:rPr>
              <a:t>питань</a:t>
            </a:r>
            <a:r>
              <a:rPr lang="ru-RU" sz="1400" dirty="0">
                <a:effectLst/>
              </a:rPr>
              <a:t> </a:t>
            </a:r>
            <a:r>
              <a:rPr lang="ru-RU" sz="1400" dirty="0" err="1">
                <a:effectLst/>
              </a:rPr>
              <a:t>були</a:t>
            </a:r>
            <a:r>
              <a:rPr lang="ru-RU" sz="1400" dirty="0">
                <a:effectLst/>
              </a:rPr>
              <a:t> </a:t>
            </a:r>
            <a:r>
              <a:rPr lang="ru-RU" sz="1400" dirty="0" err="1">
                <a:effectLst/>
              </a:rPr>
              <a:t>серйозними</a:t>
            </a:r>
            <a:r>
              <a:rPr lang="ru-RU" sz="1400" dirty="0">
                <a:effectLst/>
              </a:rPr>
              <a:t/>
            </a:r>
            <a:br>
              <a:rPr lang="ru-RU" sz="1400" dirty="0">
                <a:effectLst/>
              </a:rPr>
            </a:br>
            <a:r>
              <a:rPr lang="ru-RU" sz="1400" dirty="0" err="1">
                <a:effectLst/>
              </a:rPr>
              <a:t>кроками</a:t>
            </a:r>
            <a:r>
              <a:rPr lang="ru-RU" sz="1400" dirty="0">
                <a:effectLst/>
              </a:rPr>
              <a:t>, </a:t>
            </a:r>
            <a:r>
              <a:rPr lang="ru-RU" sz="1400" dirty="0" err="1">
                <a:effectLst/>
              </a:rPr>
              <a:t>спрямованими</a:t>
            </a:r>
            <a:r>
              <a:rPr lang="ru-RU" sz="1400" dirty="0">
                <a:effectLst/>
              </a:rPr>
              <a:t> на </a:t>
            </a:r>
            <a:r>
              <a:rPr lang="ru-RU" sz="1400" dirty="0" err="1">
                <a:effectLst/>
              </a:rPr>
              <a:t>зміцнення</a:t>
            </a:r>
            <a:r>
              <a:rPr lang="ru-RU" sz="1400" dirty="0">
                <a:effectLst/>
              </a:rPr>
              <a:t> </a:t>
            </a:r>
            <a:r>
              <a:rPr lang="ru-RU" sz="1400" dirty="0" err="1">
                <a:effectLst/>
              </a:rPr>
              <a:t>економіки</a:t>
            </a:r>
            <a:r>
              <a:rPr lang="ru-RU" sz="1400" dirty="0">
                <a:effectLst/>
              </a:rPr>
              <a:t> Таджикистану</a:t>
            </a:r>
            <a:r>
              <a:rPr lang="ru-RU" sz="1400" dirty="0" smtClean="0">
                <a:effectLst/>
              </a:rPr>
              <a:t>.</a:t>
            </a:r>
            <a:r>
              <a:rPr lang="ru-RU" sz="1400" dirty="0">
                <a:effectLst/>
              </a:rPr>
              <a:t/>
            </a:r>
            <a:br>
              <a:rPr lang="ru-RU" sz="1400" dirty="0">
                <a:effectLst/>
              </a:rPr>
            </a:br>
            <a:r>
              <a:rPr lang="ru-RU" sz="1400" dirty="0" smtClean="0">
                <a:effectLst/>
              </a:rPr>
              <a:t>   У </a:t>
            </a:r>
            <a:r>
              <a:rPr lang="ru-RU" sz="1400" dirty="0" err="1">
                <a:effectLst/>
              </a:rPr>
              <a:t>другій</a:t>
            </a:r>
            <a:r>
              <a:rPr lang="ru-RU" sz="1400" dirty="0">
                <a:effectLst/>
              </a:rPr>
              <a:t> </a:t>
            </a:r>
            <a:r>
              <a:rPr lang="ru-RU" sz="1400" dirty="0" err="1">
                <a:effectLst/>
              </a:rPr>
              <a:t>половині</a:t>
            </a:r>
            <a:r>
              <a:rPr lang="ru-RU" sz="1400" dirty="0">
                <a:effectLst/>
              </a:rPr>
              <a:t> 90-х </a:t>
            </a:r>
            <a:r>
              <a:rPr lang="ru-RU" sz="1400" dirty="0" err="1">
                <a:effectLst/>
              </a:rPr>
              <a:t>років</a:t>
            </a:r>
            <a:r>
              <a:rPr lang="ru-RU" sz="1400" dirty="0">
                <a:effectLst/>
              </a:rPr>
              <a:t> </a:t>
            </a:r>
            <a:r>
              <a:rPr lang="ru-RU" sz="1400" dirty="0" err="1">
                <a:effectLst/>
              </a:rPr>
              <a:t>економічні</a:t>
            </a:r>
            <a:r>
              <a:rPr lang="ru-RU" sz="1400" dirty="0">
                <a:effectLst/>
              </a:rPr>
              <a:t> </a:t>
            </a:r>
            <a:r>
              <a:rPr lang="ru-RU" sz="1400" dirty="0" err="1">
                <a:effectLst/>
              </a:rPr>
              <a:t>реформи</a:t>
            </a:r>
            <a:r>
              <a:rPr lang="ru-RU" sz="1400" dirty="0">
                <a:effectLst/>
              </a:rPr>
              <a:t> </a:t>
            </a:r>
            <a:r>
              <a:rPr lang="ru-RU" sz="1400" dirty="0" err="1">
                <a:effectLst/>
              </a:rPr>
              <a:t>набули</a:t>
            </a:r>
            <a:r>
              <a:rPr lang="ru-RU" sz="1400" dirty="0">
                <a:effectLst/>
              </a:rPr>
              <a:t> комплексного </a:t>
            </a:r>
            <a:r>
              <a:rPr lang="ru-RU" sz="1400" dirty="0" smtClean="0">
                <a:effectLst/>
              </a:rPr>
              <a:t>та </a:t>
            </a:r>
            <a:r>
              <a:rPr lang="ru-RU" sz="1400" dirty="0" err="1" smtClean="0">
                <a:effectLst/>
              </a:rPr>
              <a:t>цілеспрямованого</a:t>
            </a:r>
            <a:r>
              <a:rPr lang="ru-RU" sz="1400" dirty="0" smtClean="0">
                <a:effectLst/>
              </a:rPr>
              <a:t> </a:t>
            </a:r>
            <a:r>
              <a:rPr lang="ru-RU" sz="1400" dirty="0">
                <a:effectLst/>
              </a:rPr>
              <a:t>характеру, </a:t>
            </a:r>
            <a:r>
              <a:rPr lang="ru-RU" sz="1400" dirty="0" err="1">
                <a:effectLst/>
              </a:rPr>
              <a:t>що</a:t>
            </a:r>
            <a:r>
              <a:rPr lang="ru-RU" sz="1400" dirty="0">
                <a:effectLst/>
              </a:rPr>
              <a:t> дозволило 1997 р. </a:t>
            </a:r>
            <a:r>
              <a:rPr lang="ru-RU" sz="1400" dirty="0" err="1">
                <a:effectLst/>
              </a:rPr>
              <a:t>зупинити</a:t>
            </a:r>
            <a:r>
              <a:rPr lang="ru-RU" sz="1400" dirty="0">
                <a:effectLst/>
              </a:rPr>
              <a:t> </a:t>
            </a:r>
            <a:r>
              <a:rPr lang="ru-RU" sz="1400" dirty="0" err="1">
                <a:effectLst/>
              </a:rPr>
              <a:t>падіння</a:t>
            </a:r>
            <a:r>
              <a:rPr lang="ru-RU" sz="1400" dirty="0">
                <a:effectLst/>
              </a:rPr>
              <a:t> </a:t>
            </a:r>
            <a:r>
              <a:rPr lang="ru-RU" sz="1400" dirty="0" err="1" smtClean="0">
                <a:effectLst/>
              </a:rPr>
              <a:t>виробництва</a:t>
            </a:r>
            <a:r>
              <a:rPr lang="ru-RU" sz="1400" dirty="0" smtClean="0">
                <a:effectLst/>
              </a:rPr>
              <a:t> </a:t>
            </a:r>
            <a:r>
              <a:rPr lang="ru-RU" sz="1400" dirty="0">
                <a:effectLst/>
              </a:rPr>
              <a:t>і </a:t>
            </a:r>
            <a:r>
              <a:rPr lang="ru-RU" sz="1400" dirty="0" err="1">
                <a:effectLst/>
              </a:rPr>
              <a:t>забезпечити</a:t>
            </a:r>
            <a:r>
              <a:rPr lang="ru-RU" sz="1400" dirty="0">
                <a:effectLst/>
              </a:rPr>
              <a:t> </a:t>
            </a:r>
            <a:r>
              <a:rPr lang="ru-RU" sz="1400" dirty="0" err="1">
                <a:effectLst/>
              </a:rPr>
              <a:t>стабільне</a:t>
            </a:r>
            <a:r>
              <a:rPr lang="ru-RU" sz="1400" dirty="0">
                <a:effectLst/>
              </a:rPr>
              <a:t> </a:t>
            </a:r>
            <a:r>
              <a:rPr lang="ru-RU" sz="1400" dirty="0" err="1">
                <a:effectLst/>
              </a:rPr>
              <a:t>щорічне</a:t>
            </a:r>
            <a:r>
              <a:rPr lang="ru-RU" sz="1400" dirty="0">
                <a:effectLst/>
              </a:rPr>
              <a:t> </a:t>
            </a:r>
            <a:r>
              <a:rPr lang="ru-RU" sz="1400" dirty="0" err="1">
                <a:effectLst/>
              </a:rPr>
              <a:t>зростання</a:t>
            </a:r>
            <a:r>
              <a:rPr lang="ru-RU" sz="1400" dirty="0">
                <a:effectLst/>
              </a:rPr>
              <a:t> </a:t>
            </a:r>
            <a:r>
              <a:rPr lang="ru-RU" sz="1400" dirty="0" err="1">
                <a:effectLst/>
              </a:rPr>
              <a:t>національної</a:t>
            </a:r>
            <a:r>
              <a:rPr lang="ru-RU" sz="1400" dirty="0">
                <a:effectLst/>
              </a:rPr>
              <a:t> </a:t>
            </a:r>
            <a:r>
              <a:rPr lang="ru-RU" sz="1400" dirty="0" err="1" smtClean="0">
                <a:effectLst/>
              </a:rPr>
              <a:t>економіки</a:t>
            </a:r>
            <a:r>
              <a:rPr lang="ru-RU" sz="1400" dirty="0" smtClean="0">
                <a:effectLst/>
              </a:rPr>
              <a:t/>
            </a:r>
            <a:br>
              <a:rPr lang="ru-RU" sz="1400" dirty="0" smtClean="0">
                <a:effectLst/>
              </a:rPr>
            </a:br>
            <a:r>
              <a:rPr lang="ru-RU" sz="1400" dirty="0" smtClean="0">
                <a:effectLst/>
              </a:rPr>
              <a:t>   2010 </a:t>
            </a:r>
            <a:r>
              <a:rPr lang="ru-RU" sz="1400" dirty="0">
                <a:effectLst/>
              </a:rPr>
              <a:t>р. </a:t>
            </a:r>
            <a:r>
              <a:rPr lang="ru-RU" sz="1400" dirty="0" err="1">
                <a:effectLst/>
              </a:rPr>
              <a:t>обсяг</a:t>
            </a:r>
            <a:r>
              <a:rPr lang="ru-RU" sz="1400" dirty="0">
                <a:effectLst/>
              </a:rPr>
              <a:t> ВВП </a:t>
            </a:r>
            <a:r>
              <a:rPr lang="ru-RU" sz="1400" dirty="0" err="1">
                <a:effectLst/>
              </a:rPr>
              <a:t>порівняно</a:t>
            </a:r>
            <a:r>
              <a:rPr lang="ru-RU" sz="1400" dirty="0">
                <a:effectLst/>
              </a:rPr>
              <a:t> з 1997 р. </a:t>
            </a:r>
            <a:r>
              <a:rPr lang="ru-RU" sz="1400" dirty="0" err="1">
                <a:effectLst/>
              </a:rPr>
              <a:t>збільшився</a:t>
            </a:r>
            <a:r>
              <a:rPr lang="ru-RU" sz="1400" dirty="0">
                <a:effectLst/>
              </a:rPr>
              <a:t> в 2,6 раза, </a:t>
            </a:r>
            <a:r>
              <a:rPr lang="ru-RU" sz="1400" dirty="0" err="1">
                <a:effectLst/>
              </a:rPr>
              <a:t>його</a:t>
            </a:r>
            <a:r>
              <a:rPr lang="ru-RU" sz="1400" dirty="0">
                <a:effectLst/>
              </a:rPr>
              <a:t> </a:t>
            </a:r>
            <a:r>
              <a:rPr lang="ru-RU" sz="1400" dirty="0" err="1" smtClean="0">
                <a:effectLst/>
              </a:rPr>
              <a:t>середнє</a:t>
            </a:r>
            <a:r>
              <a:rPr lang="ru-RU" sz="1400" dirty="0" smtClean="0">
                <a:effectLst/>
              </a:rPr>
              <a:t> </a:t>
            </a:r>
            <a:r>
              <a:rPr lang="ru-RU" sz="1400" dirty="0" err="1" smtClean="0">
                <a:effectLst/>
              </a:rPr>
              <a:t>щорічне</a:t>
            </a:r>
            <a:r>
              <a:rPr lang="ru-RU" sz="1400" dirty="0" smtClean="0">
                <a:effectLst/>
              </a:rPr>
              <a:t> </a:t>
            </a:r>
            <a:r>
              <a:rPr lang="ru-RU" sz="1400" dirty="0" err="1">
                <a:effectLst/>
              </a:rPr>
              <a:t>зростання</a:t>
            </a:r>
            <a:r>
              <a:rPr lang="ru-RU" sz="1400" dirty="0">
                <a:effectLst/>
              </a:rPr>
              <a:t> становило 7,1%. </a:t>
            </a:r>
            <a:r>
              <a:rPr lang="ru-RU" sz="1400" dirty="0" err="1">
                <a:effectLst/>
              </a:rPr>
              <a:t>Виробництво</a:t>
            </a:r>
            <a:r>
              <a:rPr lang="ru-RU" sz="1400" dirty="0">
                <a:effectLst/>
              </a:rPr>
              <a:t> </a:t>
            </a:r>
            <a:r>
              <a:rPr lang="ru-RU" sz="1400" dirty="0" err="1">
                <a:effectLst/>
              </a:rPr>
              <a:t>промислової</a:t>
            </a:r>
            <a:r>
              <a:rPr lang="ru-RU" sz="1400" dirty="0">
                <a:effectLst/>
              </a:rPr>
              <a:t> </a:t>
            </a:r>
            <a:r>
              <a:rPr lang="ru-RU" sz="1400" dirty="0" err="1" smtClean="0">
                <a:effectLst/>
              </a:rPr>
              <a:t>продукції</a:t>
            </a:r>
            <a:r>
              <a:rPr lang="ru-RU" sz="1400" dirty="0" smtClean="0">
                <a:effectLst/>
              </a:rPr>
              <a:t> </a:t>
            </a:r>
            <a:r>
              <a:rPr lang="ru-RU" sz="1400" dirty="0" err="1" smtClean="0">
                <a:effectLst/>
              </a:rPr>
              <a:t>збільшилося</a:t>
            </a:r>
            <a:r>
              <a:rPr lang="ru-RU" sz="1400" dirty="0" smtClean="0">
                <a:effectLst/>
              </a:rPr>
              <a:t> </a:t>
            </a:r>
            <a:r>
              <a:rPr lang="ru-RU" sz="1400" dirty="0">
                <a:effectLst/>
              </a:rPr>
              <a:t>в 2,5 раза, </a:t>
            </a:r>
            <a:r>
              <a:rPr lang="ru-RU" sz="1400" dirty="0" err="1">
                <a:effectLst/>
              </a:rPr>
              <a:t>сільгосппродукції</a:t>
            </a:r>
            <a:r>
              <a:rPr lang="ru-RU" sz="1400" dirty="0">
                <a:effectLst/>
              </a:rPr>
              <a:t> — у 2,8, </a:t>
            </a:r>
            <a:r>
              <a:rPr lang="ru-RU" sz="1400" dirty="0" err="1">
                <a:effectLst/>
              </a:rPr>
              <a:t>обсяг</a:t>
            </a:r>
            <a:r>
              <a:rPr lang="ru-RU" sz="1400" dirty="0">
                <a:effectLst/>
              </a:rPr>
              <a:t> </a:t>
            </a:r>
            <a:r>
              <a:rPr lang="ru-RU" sz="1400" dirty="0" err="1">
                <a:effectLst/>
              </a:rPr>
              <a:t>роздрібного</a:t>
            </a:r>
            <a:r>
              <a:rPr lang="ru-RU" sz="1400" dirty="0">
                <a:effectLst/>
              </a:rPr>
              <a:t> </a:t>
            </a:r>
            <a:r>
              <a:rPr lang="ru-RU" sz="1400" dirty="0" smtClean="0">
                <a:effectLst/>
              </a:rPr>
              <a:t>товарообороту </a:t>
            </a:r>
            <a:r>
              <a:rPr lang="ru-RU" sz="1400" dirty="0">
                <a:effectLst/>
              </a:rPr>
              <a:t>— у 3,2 раза, </a:t>
            </a:r>
            <a:r>
              <a:rPr lang="ru-RU" sz="1400" dirty="0" err="1">
                <a:effectLst/>
              </a:rPr>
              <a:t>платні</a:t>
            </a:r>
            <a:r>
              <a:rPr lang="ru-RU" sz="1400" dirty="0">
                <a:effectLst/>
              </a:rPr>
              <a:t> </a:t>
            </a:r>
            <a:r>
              <a:rPr lang="ru-RU" sz="1400" dirty="0" err="1">
                <a:effectLst/>
              </a:rPr>
              <a:t>послуги</a:t>
            </a:r>
            <a:r>
              <a:rPr lang="ru-RU" sz="1400" dirty="0">
                <a:effectLst/>
              </a:rPr>
              <a:t> </a:t>
            </a:r>
            <a:r>
              <a:rPr lang="ru-RU" sz="1400" dirty="0" err="1">
                <a:effectLst/>
              </a:rPr>
              <a:t>населенню</a:t>
            </a:r>
            <a:r>
              <a:rPr lang="ru-RU" sz="1400" dirty="0">
                <a:effectLst/>
              </a:rPr>
              <a:t> </a:t>
            </a:r>
            <a:r>
              <a:rPr lang="ru-RU" sz="1400" dirty="0" err="1">
                <a:effectLst/>
              </a:rPr>
              <a:t>зросли</a:t>
            </a:r>
            <a:r>
              <a:rPr lang="ru-RU" sz="1400" dirty="0">
                <a:effectLst/>
              </a:rPr>
              <a:t> в 7,8 раза, </a:t>
            </a:r>
            <a:r>
              <a:rPr lang="ru-RU" sz="1400" dirty="0" err="1" smtClean="0">
                <a:effectLst/>
              </a:rPr>
              <a:t>обсяг</a:t>
            </a:r>
            <a:r>
              <a:rPr lang="ru-RU" sz="1400" dirty="0" smtClean="0">
                <a:effectLst/>
              </a:rPr>
              <a:t> державного </a:t>
            </a:r>
            <a:r>
              <a:rPr lang="ru-RU" sz="1400" dirty="0">
                <a:effectLst/>
              </a:rPr>
              <a:t>бюджету </a:t>
            </a:r>
            <a:r>
              <a:rPr lang="ru-RU" sz="1400" dirty="0" err="1">
                <a:effectLst/>
              </a:rPr>
              <a:t>збільшився</a:t>
            </a:r>
            <a:r>
              <a:rPr lang="ru-RU" sz="1400" dirty="0">
                <a:effectLst/>
              </a:rPr>
              <a:t> у 75 </a:t>
            </a:r>
            <a:r>
              <a:rPr lang="ru-RU" sz="1400" dirty="0" err="1">
                <a:effectLst/>
              </a:rPr>
              <a:t>разів</a:t>
            </a:r>
            <a:r>
              <a:rPr lang="ru-RU" sz="1400" dirty="0">
                <a:effectLst/>
              </a:rPr>
              <a:t>, ВВП на душу </a:t>
            </a:r>
            <a:r>
              <a:rPr lang="ru-RU" sz="1400" dirty="0" err="1">
                <a:effectLst/>
              </a:rPr>
              <a:t>населення</a:t>
            </a:r>
            <a:r>
              <a:rPr lang="ru-RU" sz="1400" dirty="0">
                <a:effectLst/>
              </a:rPr>
              <a:t> — у 36,3</a:t>
            </a:r>
            <a:br>
              <a:rPr lang="ru-RU" sz="1400" dirty="0">
                <a:effectLst/>
              </a:rPr>
            </a:br>
            <a:r>
              <a:rPr lang="ru-RU" sz="1400" dirty="0">
                <a:effectLst/>
              </a:rPr>
              <a:t>та </a:t>
            </a:r>
            <a:r>
              <a:rPr lang="ru-RU" sz="1400" dirty="0" err="1">
                <a:effectLst/>
              </a:rPr>
              <a:t>грошові</a:t>
            </a:r>
            <a:r>
              <a:rPr lang="ru-RU" sz="1400" dirty="0">
                <a:effectLst/>
              </a:rPr>
              <a:t> доходи </a:t>
            </a:r>
            <a:r>
              <a:rPr lang="ru-RU" sz="1400" dirty="0" err="1">
                <a:effectLst/>
              </a:rPr>
              <a:t>населення</a:t>
            </a:r>
            <a:r>
              <a:rPr lang="ru-RU" sz="1400" dirty="0">
                <a:effectLst/>
              </a:rPr>
              <a:t> — у 38 </a:t>
            </a:r>
            <a:r>
              <a:rPr lang="ru-RU" sz="1400" dirty="0" err="1" smtClean="0">
                <a:effectLst/>
              </a:rPr>
              <a:t>разів</a:t>
            </a:r>
            <a:r>
              <a:rPr lang="ru-RU" sz="1400" dirty="0" smtClean="0">
                <a:effectLst/>
              </a:rPr>
              <a:t/>
            </a:r>
            <a:br>
              <a:rPr lang="ru-RU" sz="1400" dirty="0" smtClean="0">
                <a:effectLst/>
              </a:rPr>
            </a:br>
            <a:r>
              <a:rPr lang="ru-RU" sz="1400" dirty="0" smtClean="0">
                <a:effectLst/>
              </a:rPr>
              <a:t>   Один </a:t>
            </a:r>
            <a:r>
              <a:rPr lang="ru-RU" sz="1400" dirty="0" err="1">
                <a:effectLst/>
              </a:rPr>
              <a:t>із</a:t>
            </a:r>
            <a:r>
              <a:rPr lang="ru-RU" sz="1400" dirty="0">
                <a:effectLst/>
              </a:rPr>
              <a:t> </a:t>
            </a:r>
            <a:r>
              <a:rPr lang="ru-RU" sz="1400" dirty="0" err="1">
                <a:effectLst/>
              </a:rPr>
              <a:t>пріоритетних</a:t>
            </a:r>
            <a:r>
              <a:rPr lang="ru-RU" sz="1400" dirty="0">
                <a:effectLst/>
              </a:rPr>
              <a:t> </a:t>
            </a:r>
            <a:r>
              <a:rPr lang="ru-RU" sz="1400" dirty="0" err="1">
                <a:effectLst/>
              </a:rPr>
              <a:t>напрямів</a:t>
            </a:r>
            <a:r>
              <a:rPr lang="ru-RU" sz="1400" dirty="0">
                <a:effectLst/>
              </a:rPr>
              <a:t> </a:t>
            </a:r>
            <a:r>
              <a:rPr lang="ru-RU" sz="1400" dirty="0" err="1">
                <a:effectLst/>
              </a:rPr>
              <a:t>внутрішньої</a:t>
            </a:r>
            <a:r>
              <a:rPr lang="ru-RU" sz="1400" dirty="0">
                <a:effectLst/>
              </a:rPr>
              <a:t> </a:t>
            </a:r>
            <a:r>
              <a:rPr lang="ru-RU" sz="1400" dirty="0" err="1">
                <a:effectLst/>
              </a:rPr>
              <a:t>політики</a:t>
            </a:r>
            <a:r>
              <a:rPr lang="ru-RU" sz="1400" dirty="0">
                <a:effectLst/>
              </a:rPr>
              <a:t> </a:t>
            </a:r>
            <a:r>
              <a:rPr lang="ru-RU" sz="1400" dirty="0" err="1">
                <a:effectLst/>
              </a:rPr>
              <a:t>держави</a:t>
            </a:r>
            <a:r>
              <a:rPr lang="ru-RU" sz="1400" dirty="0">
                <a:effectLst/>
              </a:rPr>
              <a:t> </a:t>
            </a:r>
            <a:r>
              <a:rPr lang="ru-RU" sz="1400" dirty="0" smtClean="0">
                <a:effectLst/>
              </a:rPr>
              <a:t>Таджикистан </a:t>
            </a:r>
            <a:r>
              <a:rPr lang="ru-RU" sz="1400" dirty="0">
                <a:effectLst/>
              </a:rPr>
              <a:t>— </a:t>
            </a:r>
            <a:r>
              <a:rPr lang="ru-RU" sz="1400" dirty="0" err="1">
                <a:effectLst/>
              </a:rPr>
              <a:t>поступове</a:t>
            </a:r>
            <a:r>
              <a:rPr lang="ru-RU" sz="1400" dirty="0">
                <a:effectLst/>
              </a:rPr>
              <a:t> </a:t>
            </a:r>
            <a:r>
              <a:rPr lang="ru-RU" sz="1400" dirty="0" err="1">
                <a:effectLst/>
              </a:rPr>
              <a:t>вирішення</a:t>
            </a:r>
            <a:r>
              <a:rPr lang="ru-RU" sz="1400" dirty="0">
                <a:effectLst/>
              </a:rPr>
              <a:t> </a:t>
            </a:r>
            <a:r>
              <a:rPr lang="ru-RU" sz="1400" dirty="0" err="1">
                <a:effectLst/>
              </a:rPr>
              <a:t>соціальних</a:t>
            </a:r>
            <a:r>
              <a:rPr lang="ru-RU" sz="1400" dirty="0">
                <a:effectLst/>
              </a:rPr>
              <a:t> проблем</a:t>
            </a:r>
            <a:r>
              <a:rPr lang="ru-RU" sz="1400" dirty="0" smtClean="0">
                <a:effectLst/>
              </a:rPr>
              <a:t>.</a:t>
            </a:r>
            <a:r>
              <a:rPr lang="ru-RU" sz="1400" dirty="0">
                <a:effectLst/>
              </a:rPr>
              <a:t/>
            </a:r>
            <a:br>
              <a:rPr lang="ru-RU" sz="1400" dirty="0">
                <a:effectLst/>
              </a:rPr>
            </a:br>
            <a:r>
              <a:rPr lang="ru-RU" sz="1400" dirty="0" smtClean="0">
                <a:effectLst/>
              </a:rPr>
              <a:t>   1992–1995 </a:t>
            </a:r>
            <a:r>
              <a:rPr lang="ru-RU" sz="1400" dirty="0" err="1">
                <a:effectLst/>
              </a:rPr>
              <a:t>рр</a:t>
            </a:r>
            <a:r>
              <a:rPr lang="ru-RU" sz="1400" dirty="0">
                <a:effectLst/>
              </a:rPr>
              <a:t>. </a:t>
            </a:r>
            <a:r>
              <a:rPr lang="ru-RU" sz="1400" dirty="0" err="1">
                <a:effectLst/>
              </a:rPr>
              <a:t>державний</a:t>
            </a:r>
            <a:r>
              <a:rPr lang="ru-RU" sz="1400" dirty="0">
                <a:effectLst/>
              </a:rPr>
              <a:t> бюджет </a:t>
            </a:r>
            <a:r>
              <a:rPr lang="ru-RU" sz="1400" dirty="0" err="1">
                <a:effectLst/>
              </a:rPr>
              <a:t>був</a:t>
            </a:r>
            <a:r>
              <a:rPr lang="ru-RU" sz="1400" dirty="0">
                <a:effectLst/>
              </a:rPr>
              <a:t> </a:t>
            </a:r>
            <a:r>
              <a:rPr lang="ru-RU" sz="1400" dirty="0" err="1">
                <a:effectLst/>
              </a:rPr>
              <a:t>майже</a:t>
            </a:r>
            <a:r>
              <a:rPr lang="ru-RU" sz="1400" dirty="0">
                <a:effectLst/>
              </a:rPr>
              <a:t> не </a:t>
            </a:r>
            <a:r>
              <a:rPr lang="ru-RU" sz="1400" dirty="0" err="1">
                <a:effectLst/>
              </a:rPr>
              <a:t>обгрунтованим</a:t>
            </a:r>
            <a:r>
              <a:rPr lang="ru-RU" sz="1400" dirty="0">
                <a:effectLst/>
              </a:rPr>
              <a:t>, </a:t>
            </a:r>
            <a:r>
              <a:rPr lang="ru-RU" sz="1400" dirty="0" err="1" smtClean="0">
                <a:effectLst/>
              </a:rPr>
              <a:t>рівень</a:t>
            </a:r>
            <a:r>
              <a:rPr lang="ru-RU" sz="1400" dirty="0" smtClean="0">
                <a:effectLst/>
              </a:rPr>
              <a:t> </a:t>
            </a:r>
            <a:r>
              <a:rPr lang="ru-RU" sz="1400" dirty="0" err="1" smtClean="0">
                <a:effectLst/>
              </a:rPr>
              <a:t>інфляції</a:t>
            </a:r>
            <a:r>
              <a:rPr lang="ru-RU" sz="1400" dirty="0" smtClean="0">
                <a:effectLst/>
              </a:rPr>
              <a:t> </a:t>
            </a:r>
            <a:r>
              <a:rPr lang="ru-RU" sz="1400" dirty="0" err="1" smtClean="0">
                <a:effectLst/>
              </a:rPr>
              <a:t>перевищував</a:t>
            </a:r>
            <a:r>
              <a:rPr lang="ru-RU" sz="1400" dirty="0" smtClean="0">
                <a:effectLst/>
              </a:rPr>
              <a:t> </a:t>
            </a:r>
            <a:r>
              <a:rPr lang="ru-RU" sz="1400" dirty="0" err="1" smtClean="0">
                <a:effectLst/>
              </a:rPr>
              <a:t>чотиризначне</a:t>
            </a:r>
            <a:r>
              <a:rPr lang="ru-RU" sz="1400" dirty="0" smtClean="0">
                <a:effectLst/>
              </a:rPr>
              <a:t> </a:t>
            </a:r>
            <a:r>
              <a:rPr lang="ru-RU" sz="1400" dirty="0">
                <a:effectLst/>
              </a:rPr>
              <a:t>число. </a:t>
            </a:r>
            <a:r>
              <a:rPr lang="ru-RU" sz="1400" dirty="0" err="1">
                <a:effectLst/>
              </a:rPr>
              <a:t>Тоді</a:t>
            </a:r>
            <a:r>
              <a:rPr lang="ru-RU" sz="1400" dirty="0">
                <a:effectLst/>
              </a:rPr>
              <a:t> </a:t>
            </a:r>
            <a:r>
              <a:rPr lang="ru-RU" sz="1400" dirty="0" err="1">
                <a:effectLst/>
              </a:rPr>
              <a:t>заробітна</a:t>
            </a:r>
            <a:r>
              <a:rPr lang="ru-RU" sz="1400" dirty="0">
                <a:effectLst/>
              </a:rPr>
              <a:t> </a:t>
            </a:r>
            <a:r>
              <a:rPr lang="ru-RU" sz="1400" dirty="0" err="1">
                <a:effectLst/>
              </a:rPr>
              <a:t>платня</a:t>
            </a:r>
            <a:r>
              <a:rPr lang="ru-RU" sz="1400" dirty="0">
                <a:effectLst/>
              </a:rPr>
              <a:t> </a:t>
            </a:r>
            <a:r>
              <a:rPr lang="ru-RU" sz="1400" dirty="0" err="1">
                <a:effectLst/>
              </a:rPr>
              <a:t>вчителів</a:t>
            </a:r>
            <a:r>
              <a:rPr lang="ru-RU" sz="1400" dirty="0">
                <a:effectLst/>
              </a:rPr>
              <a:t> </a:t>
            </a:r>
            <a:r>
              <a:rPr lang="ru-RU" sz="1400" dirty="0" smtClean="0">
                <a:effectLst/>
              </a:rPr>
              <a:t>та </a:t>
            </a:r>
            <a:r>
              <a:rPr lang="ru-RU" sz="1400" dirty="0" err="1" smtClean="0">
                <a:effectLst/>
              </a:rPr>
              <a:t>лікарів</a:t>
            </a:r>
            <a:r>
              <a:rPr lang="ru-RU" sz="1400" dirty="0">
                <a:effectLst/>
              </a:rPr>
              <a:t>, </a:t>
            </a:r>
            <a:r>
              <a:rPr lang="ru-RU" sz="1400" dirty="0" err="1">
                <a:effectLst/>
              </a:rPr>
              <a:t>державних</a:t>
            </a:r>
            <a:r>
              <a:rPr lang="ru-RU" sz="1400" dirty="0">
                <a:effectLst/>
              </a:rPr>
              <a:t> </a:t>
            </a:r>
            <a:r>
              <a:rPr lang="ru-RU" sz="1400" dirty="0" err="1">
                <a:effectLst/>
              </a:rPr>
              <a:t>службовців</a:t>
            </a:r>
            <a:r>
              <a:rPr lang="ru-RU" sz="1400" dirty="0">
                <a:effectLst/>
              </a:rPr>
              <a:t> </a:t>
            </a:r>
            <a:r>
              <a:rPr lang="ru-RU" sz="1400" dirty="0" err="1">
                <a:effectLst/>
              </a:rPr>
              <a:t>була</a:t>
            </a:r>
            <a:r>
              <a:rPr lang="ru-RU" sz="1400" dirty="0">
                <a:effectLst/>
              </a:rPr>
              <a:t> </a:t>
            </a:r>
            <a:r>
              <a:rPr lang="ru-RU" sz="1400" dirty="0" err="1">
                <a:effectLst/>
              </a:rPr>
              <a:t>дуже</a:t>
            </a:r>
            <a:r>
              <a:rPr lang="ru-RU" sz="1400" dirty="0">
                <a:effectLst/>
              </a:rPr>
              <a:t> </a:t>
            </a:r>
            <a:r>
              <a:rPr lang="ru-RU" sz="1400" dirty="0" err="1">
                <a:effectLst/>
              </a:rPr>
              <a:t>низькою</a:t>
            </a:r>
            <a:r>
              <a:rPr lang="ru-RU" sz="1400" dirty="0">
                <a:effectLst/>
              </a:rPr>
              <a:t>, при </a:t>
            </a:r>
            <a:r>
              <a:rPr lang="ru-RU" sz="1400" dirty="0" err="1">
                <a:effectLst/>
              </a:rPr>
              <a:t>цьому</a:t>
            </a:r>
            <a:r>
              <a:rPr lang="ru-RU" sz="1400" dirty="0">
                <a:effectLst/>
              </a:rPr>
              <a:t> </a:t>
            </a:r>
            <a:r>
              <a:rPr lang="ru-RU" sz="1400" dirty="0" err="1" smtClean="0">
                <a:effectLst/>
              </a:rPr>
              <a:t>сплачувалася</a:t>
            </a:r>
            <a:r>
              <a:rPr lang="ru-RU" sz="1400" dirty="0" smtClean="0">
                <a:effectLst/>
              </a:rPr>
              <a:t> </a:t>
            </a:r>
            <a:r>
              <a:rPr lang="ru-RU" sz="1400" dirty="0" err="1" smtClean="0">
                <a:effectLst/>
              </a:rPr>
              <a:t>несвоєчасно</a:t>
            </a:r>
            <a:r>
              <a:rPr lang="ru-RU" sz="1400" dirty="0">
                <a:effectLst/>
              </a:rPr>
              <a:t>. 1995 р. бюджет </a:t>
            </a:r>
            <a:r>
              <a:rPr lang="ru-RU" sz="1400" dirty="0" err="1">
                <a:effectLst/>
              </a:rPr>
              <a:t>було</a:t>
            </a:r>
            <a:r>
              <a:rPr lang="ru-RU" sz="1400" dirty="0">
                <a:effectLst/>
              </a:rPr>
              <a:t> </a:t>
            </a:r>
            <a:r>
              <a:rPr lang="ru-RU" sz="1400" dirty="0" err="1">
                <a:effectLst/>
              </a:rPr>
              <a:t>дещо</a:t>
            </a:r>
            <a:r>
              <a:rPr lang="ru-RU" sz="1400" dirty="0">
                <a:effectLst/>
              </a:rPr>
              <a:t> </a:t>
            </a:r>
            <a:r>
              <a:rPr lang="ru-RU" sz="1400" dirty="0" err="1">
                <a:effectLst/>
              </a:rPr>
              <a:t>врегульовано</a:t>
            </a:r>
            <a:r>
              <a:rPr lang="ru-RU" sz="1400" dirty="0">
                <a:effectLst/>
              </a:rPr>
              <a:t>, і до 2011 </a:t>
            </a:r>
            <a:r>
              <a:rPr lang="ru-RU" sz="1400" dirty="0" err="1">
                <a:effectLst/>
              </a:rPr>
              <a:t>порівняно</a:t>
            </a:r>
            <a:r>
              <a:rPr lang="ru-RU" sz="1400" dirty="0">
                <a:effectLst/>
              </a:rPr>
              <a:t> </a:t>
            </a:r>
            <a:r>
              <a:rPr lang="ru-RU" sz="1400" dirty="0" smtClean="0">
                <a:effectLst/>
              </a:rPr>
              <a:t>з 1997 </a:t>
            </a:r>
            <a:r>
              <a:rPr lang="ru-RU" sz="1400" dirty="0">
                <a:effectLst/>
              </a:rPr>
              <a:t>р. </a:t>
            </a:r>
            <a:r>
              <a:rPr lang="ru-RU" sz="1400" dirty="0" err="1">
                <a:effectLst/>
              </a:rPr>
              <a:t>обсяг</a:t>
            </a:r>
            <a:r>
              <a:rPr lang="ru-RU" sz="1400" dirty="0">
                <a:effectLst/>
              </a:rPr>
              <a:t> </a:t>
            </a:r>
            <a:r>
              <a:rPr lang="ru-RU" sz="1400" dirty="0" err="1">
                <a:effectLst/>
              </a:rPr>
              <a:t>прибуткової</a:t>
            </a:r>
            <a:r>
              <a:rPr lang="ru-RU" sz="1400" dirty="0">
                <a:effectLst/>
              </a:rPr>
              <a:t> </a:t>
            </a:r>
            <a:r>
              <a:rPr lang="ru-RU" sz="1400" dirty="0" err="1">
                <a:effectLst/>
              </a:rPr>
              <a:t>частини</a:t>
            </a:r>
            <a:r>
              <a:rPr lang="ru-RU" sz="1400" dirty="0">
                <a:effectLst/>
              </a:rPr>
              <a:t> </a:t>
            </a:r>
            <a:r>
              <a:rPr lang="ru-RU" sz="1400" dirty="0" err="1">
                <a:effectLst/>
              </a:rPr>
              <a:t>збільшився</a:t>
            </a:r>
            <a:r>
              <a:rPr lang="ru-RU" sz="1400" dirty="0">
                <a:effectLst/>
              </a:rPr>
              <a:t> в 75 </a:t>
            </a:r>
            <a:r>
              <a:rPr lang="ru-RU" sz="1400" dirty="0" err="1">
                <a:effectLst/>
              </a:rPr>
              <a:t>разів</a:t>
            </a:r>
            <a:r>
              <a:rPr lang="ru-RU" sz="1400" dirty="0" smtClean="0">
                <a:effectLst/>
              </a:rPr>
              <a:t>.</a:t>
            </a:r>
            <a:br>
              <a:rPr lang="ru-RU" sz="1400" dirty="0" smtClean="0">
                <a:effectLst/>
              </a:rPr>
            </a:br>
            <a:r>
              <a:rPr lang="ru-RU" sz="1400" dirty="0">
                <a:effectLst/>
              </a:rPr>
              <a:t>   З 1997 р. по </a:t>
            </a:r>
            <a:r>
              <a:rPr lang="ru-RU" sz="1400" dirty="0" err="1">
                <a:effectLst/>
              </a:rPr>
              <a:t>сьогодні</a:t>
            </a:r>
            <a:r>
              <a:rPr lang="ru-RU" sz="1400" dirty="0">
                <a:effectLst/>
              </a:rPr>
              <a:t> </a:t>
            </a:r>
            <a:r>
              <a:rPr lang="ru-RU" sz="1400" dirty="0" err="1">
                <a:effectLst/>
              </a:rPr>
              <a:t>номінальний</a:t>
            </a:r>
            <a:r>
              <a:rPr lang="ru-RU" sz="1400" dirty="0">
                <a:effectLst/>
              </a:rPr>
              <a:t> </a:t>
            </a:r>
            <a:r>
              <a:rPr lang="ru-RU" sz="1400" dirty="0" err="1">
                <a:effectLst/>
              </a:rPr>
              <a:t>обсяг</a:t>
            </a:r>
            <a:r>
              <a:rPr lang="ru-RU" sz="1400" dirty="0">
                <a:effectLst/>
              </a:rPr>
              <a:t> </a:t>
            </a:r>
            <a:r>
              <a:rPr lang="ru-RU" sz="1400" dirty="0" err="1">
                <a:effectLst/>
              </a:rPr>
              <a:t>заробітної</a:t>
            </a:r>
            <a:r>
              <a:rPr lang="ru-RU" sz="1400" dirty="0">
                <a:effectLst/>
              </a:rPr>
              <a:t> </a:t>
            </a:r>
            <a:r>
              <a:rPr lang="ru-RU" sz="1400" dirty="0" err="1">
                <a:effectLst/>
              </a:rPr>
              <a:t>платні</a:t>
            </a:r>
            <a:r>
              <a:rPr lang="ru-RU" sz="1400" dirty="0">
                <a:effectLst/>
              </a:rPr>
              <a:t> </a:t>
            </a:r>
            <a:r>
              <a:rPr lang="ru-RU" sz="1400" dirty="0" err="1">
                <a:effectLst/>
              </a:rPr>
              <a:t>збільшився</a:t>
            </a:r>
            <a:r>
              <a:rPr lang="ru-RU" sz="1400" dirty="0">
                <a:effectLst/>
              </a:rPr>
              <a:t> </a:t>
            </a:r>
            <a:r>
              <a:rPr lang="ru-RU" sz="1400" dirty="0" err="1" smtClean="0">
                <a:effectLst/>
              </a:rPr>
              <a:t>майже</a:t>
            </a:r>
            <a:r>
              <a:rPr lang="ru-RU" sz="1400" dirty="0" smtClean="0">
                <a:effectLst/>
              </a:rPr>
              <a:t> </a:t>
            </a:r>
            <a:r>
              <a:rPr lang="ru-RU" sz="1400" dirty="0">
                <a:effectLst/>
              </a:rPr>
              <a:t>в 70 </a:t>
            </a:r>
            <a:r>
              <a:rPr lang="ru-RU" sz="1400" dirty="0" err="1">
                <a:effectLst/>
              </a:rPr>
              <a:t>разів</a:t>
            </a:r>
            <a:r>
              <a:rPr lang="ru-RU" sz="1400" dirty="0">
                <a:effectLst/>
              </a:rPr>
              <a:t>, а </a:t>
            </a:r>
            <a:r>
              <a:rPr lang="ru-RU" sz="1400" dirty="0" err="1">
                <a:effectLst/>
              </a:rPr>
              <a:t>середній</a:t>
            </a:r>
            <a:r>
              <a:rPr lang="ru-RU" sz="1400" dirty="0">
                <a:effectLst/>
              </a:rPr>
              <a:t> </a:t>
            </a:r>
            <a:r>
              <a:rPr lang="ru-RU" sz="1400" dirty="0" err="1">
                <a:effectLst/>
              </a:rPr>
              <a:t>розмір</a:t>
            </a:r>
            <a:r>
              <a:rPr lang="ru-RU" sz="1400" dirty="0">
                <a:effectLst/>
              </a:rPr>
              <a:t> </a:t>
            </a:r>
            <a:r>
              <a:rPr lang="ru-RU" sz="1400" dirty="0" err="1">
                <a:effectLst/>
              </a:rPr>
              <a:t>пенсії</a:t>
            </a:r>
            <a:r>
              <a:rPr lang="ru-RU" sz="1400" dirty="0">
                <a:effectLst/>
              </a:rPr>
              <a:t> — у 85 </a:t>
            </a:r>
            <a:r>
              <a:rPr lang="ru-RU" sz="1400" dirty="0" err="1">
                <a:effectLst/>
              </a:rPr>
              <a:t>разів</a:t>
            </a:r>
            <a:r>
              <a:rPr lang="ru-RU" sz="1400" dirty="0">
                <a:effectLst/>
              </a:rPr>
              <a:t>. Разом з </a:t>
            </a:r>
            <a:r>
              <a:rPr lang="ru-RU" sz="1400" dirty="0" err="1">
                <a:effectLst/>
              </a:rPr>
              <a:t>тим</a:t>
            </a:r>
            <a:r>
              <a:rPr lang="ru-RU" sz="1400" dirty="0">
                <a:effectLst/>
              </a:rPr>
              <a:t> </a:t>
            </a:r>
            <a:r>
              <a:rPr lang="ru-RU" sz="1400" dirty="0" err="1" smtClean="0">
                <a:effectLst/>
              </a:rPr>
              <a:t>відповідно</a:t>
            </a:r>
            <a:r>
              <a:rPr lang="ru-RU" sz="1400" dirty="0" smtClean="0">
                <a:effectLst/>
              </a:rPr>
              <a:t> до </a:t>
            </a:r>
            <a:r>
              <a:rPr lang="ru-RU" sz="1400" dirty="0" err="1">
                <a:effectLst/>
              </a:rPr>
              <a:t>заходів</a:t>
            </a:r>
            <a:r>
              <a:rPr lang="ru-RU" sz="1400" dirty="0">
                <a:effectLst/>
              </a:rPr>
              <a:t> </a:t>
            </a:r>
            <a:r>
              <a:rPr lang="ru-RU" sz="1400" dirty="0" err="1">
                <a:effectLst/>
              </a:rPr>
              <a:t>реформи</a:t>
            </a:r>
            <a:r>
              <a:rPr lang="ru-RU" sz="1400" dirty="0">
                <a:effectLst/>
              </a:rPr>
              <a:t> </a:t>
            </a:r>
            <a:r>
              <a:rPr lang="ru-RU" sz="1400" dirty="0" err="1">
                <a:effectLst/>
              </a:rPr>
              <a:t>заробітна</a:t>
            </a:r>
            <a:r>
              <a:rPr lang="ru-RU" sz="1400" dirty="0">
                <a:effectLst/>
              </a:rPr>
              <a:t> </a:t>
            </a:r>
            <a:r>
              <a:rPr lang="ru-RU" sz="1400" dirty="0" err="1">
                <a:effectLst/>
              </a:rPr>
              <a:t>платня</a:t>
            </a:r>
            <a:r>
              <a:rPr lang="ru-RU" sz="1400" dirty="0">
                <a:effectLst/>
              </a:rPr>
              <a:t> і </a:t>
            </a:r>
            <a:r>
              <a:rPr lang="ru-RU" sz="1400" dirty="0" err="1">
                <a:effectLst/>
              </a:rPr>
              <a:t>пенсії</a:t>
            </a:r>
            <a:r>
              <a:rPr lang="ru-RU" sz="1400" dirty="0">
                <a:effectLst/>
              </a:rPr>
              <a:t> </a:t>
            </a:r>
            <a:r>
              <a:rPr lang="ru-RU" sz="1400" dirty="0" err="1" smtClean="0">
                <a:effectLst/>
              </a:rPr>
              <a:t>щороку</a:t>
            </a:r>
            <a:r>
              <a:rPr lang="ru-RU" sz="1400" dirty="0" smtClean="0">
                <a:effectLst/>
              </a:rPr>
              <a:t> </a:t>
            </a:r>
            <a:r>
              <a:rPr lang="ru-RU" sz="1400" dirty="0" err="1" smtClean="0">
                <a:effectLst/>
              </a:rPr>
              <a:t>збільшуються</a:t>
            </a:r>
            <a:r>
              <a:rPr lang="ru-RU" sz="1400" dirty="0" smtClean="0">
                <a:effectLst/>
              </a:rPr>
              <a:t> </a:t>
            </a:r>
            <a:r>
              <a:rPr lang="ru-RU" sz="1400" dirty="0">
                <a:effectLst/>
              </a:rPr>
              <a:t>в </a:t>
            </a:r>
            <a:r>
              <a:rPr lang="ru-RU" sz="1400" dirty="0" err="1" smtClean="0">
                <a:effectLst/>
              </a:rPr>
              <a:t>країні</a:t>
            </a:r>
            <a:r>
              <a:rPr lang="ru-RU" sz="1400" dirty="0" smtClean="0">
                <a:effectLst/>
              </a:rPr>
              <a:t> в </a:t>
            </a:r>
            <a:r>
              <a:rPr lang="ru-RU" sz="1400" dirty="0" err="1">
                <a:effectLst/>
              </a:rPr>
              <a:t>середньому</a:t>
            </a:r>
            <a:r>
              <a:rPr lang="ru-RU" sz="1400" dirty="0">
                <a:effectLst/>
              </a:rPr>
              <a:t> на 27–30%, </a:t>
            </a:r>
            <a:r>
              <a:rPr lang="ru-RU" sz="1400" dirty="0" err="1">
                <a:effectLst/>
              </a:rPr>
              <a:t>що</a:t>
            </a:r>
            <a:r>
              <a:rPr lang="ru-RU" sz="1400" dirty="0">
                <a:effectLst/>
              </a:rPr>
              <a:t> </a:t>
            </a:r>
            <a:r>
              <a:rPr lang="ru-RU" sz="1400" dirty="0" err="1">
                <a:effectLst/>
              </a:rPr>
              <a:t>сприяє</a:t>
            </a:r>
            <a:r>
              <a:rPr lang="ru-RU" sz="1400" dirty="0">
                <a:effectLst/>
              </a:rPr>
              <a:t> </a:t>
            </a:r>
            <a:r>
              <a:rPr lang="ru-RU" sz="1400" dirty="0" err="1">
                <a:effectLst/>
              </a:rPr>
              <a:t>покращанню</a:t>
            </a:r>
            <a:r>
              <a:rPr lang="ru-RU" sz="1400" dirty="0">
                <a:effectLst/>
              </a:rPr>
              <a:t> </a:t>
            </a:r>
            <a:r>
              <a:rPr lang="ru-RU" sz="1400" dirty="0" err="1">
                <a:effectLst/>
              </a:rPr>
              <a:t>рівня</a:t>
            </a:r>
            <a:r>
              <a:rPr lang="ru-RU" sz="1400" dirty="0">
                <a:effectLst/>
              </a:rPr>
              <a:t> </a:t>
            </a:r>
            <a:r>
              <a:rPr lang="ru-RU" sz="1400" dirty="0" err="1">
                <a:effectLst/>
              </a:rPr>
              <a:t>життя</a:t>
            </a:r>
            <a:r>
              <a:rPr lang="ru-RU" sz="1400" dirty="0">
                <a:effectLst/>
              </a:rPr>
              <a:t> та </a:t>
            </a:r>
            <a:r>
              <a:rPr lang="ru-RU" sz="1400" dirty="0" err="1">
                <a:effectLst/>
              </a:rPr>
              <a:t>зміцненню</a:t>
            </a:r>
            <a:r>
              <a:rPr lang="ru-RU" sz="1400" dirty="0">
                <a:effectLst/>
              </a:rPr>
              <a:t/>
            </a:r>
            <a:br>
              <a:rPr lang="ru-RU" sz="1400" dirty="0">
                <a:effectLst/>
              </a:rPr>
            </a:br>
            <a:r>
              <a:rPr lang="ru-RU" sz="1400" dirty="0" err="1">
                <a:effectLst/>
              </a:rPr>
              <a:t>соціального</a:t>
            </a:r>
            <a:r>
              <a:rPr lang="ru-RU" sz="1400" dirty="0">
                <a:effectLst/>
              </a:rPr>
              <a:t> </a:t>
            </a:r>
            <a:r>
              <a:rPr lang="ru-RU" sz="1400" dirty="0" err="1">
                <a:effectLst/>
              </a:rPr>
              <a:t>захисту</a:t>
            </a:r>
            <a:r>
              <a:rPr lang="ru-RU" sz="1400" dirty="0">
                <a:effectLst/>
              </a:rPr>
              <a:t> </a:t>
            </a:r>
            <a:r>
              <a:rPr lang="ru-RU" sz="1400" dirty="0" err="1">
                <a:effectLst/>
              </a:rPr>
              <a:t>населення</a:t>
            </a:r>
            <a:r>
              <a:rPr lang="ru-RU" sz="1400" dirty="0">
                <a:effectLst/>
              </a:rPr>
              <a:t>.</a:t>
            </a:r>
          </a:p>
        </p:txBody>
      </p:sp>
    </p:spTree>
    <p:extLst>
      <p:ext uri="{BB962C8B-B14F-4D97-AF65-F5344CB8AC3E}">
        <p14:creationId xmlns:p14="http://schemas.microsoft.com/office/powerpoint/2010/main" val="332852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741368"/>
          </a:xfrm>
        </p:spPr>
        <p:txBody>
          <a:bodyPr/>
          <a:lstStyle/>
          <a:p>
            <a:r>
              <a:rPr lang="ru-RU" sz="1400" dirty="0" smtClean="0">
                <a:effectLst/>
              </a:rPr>
              <a:t>   </a:t>
            </a:r>
            <a:r>
              <a:rPr lang="ru-RU" sz="1400" dirty="0" err="1" smtClean="0">
                <a:effectLst/>
              </a:rPr>
              <a:t>Рівень</a:t>
            </a:r>
            <a:r>
              <a:rPr lang="ru-RU" sz="1400" dirty="0" smtClean="0">
                <a:effectLst/>
              </a:rPr>
              <a:t> </a:t>
            </a:r>
            <a:r>
              <a:rPr lang="ru-RU" sz="1400" dirty="0" err="1">
                <a:effectLst/>
              </a:rPr>
              <a:t>бідності</a:t>
            </a:r>
            <a:r>
              <a:rPr lang="ru-RU" sz="1400" dirty="0">
                <a:effectLst/>
              </a:rPr>
              <a:t> в </a:t>
            </a:r>
            <a:r>
              <a:rPr lang="ru-RU" sz="1400" dirty="0" err="1">
                <a:effectLst/>
              </a:rPr>
              <a:t>країні</a:t>
            </a:r>
            <a:r>
              <a:rPr lang="ru-RU" sz="1400" dirty="0">
                <a:effectLst/>
              </a:rPr>
              <a:t> в </a:t>
            </a:r>
            <a:r>
              <a:rPr lang="ru-RU" sz="1400" dirty="0" err="1">
                <a:effectLst/>
              </a:rPr>
              <a:t>цілому</a:t>
            </a:r>
            <a:r>
              <a:rPr lang="ru-RU" sz="1400" dirty="0">
                <a:effectLst/>
              </a:rPr>
              <a:t> </a:t>
            </a:r>
            <a:r>
              <a:rPr lang="ru-RU" sz="1400" dirty="0" err="1">
                <a:effectLst/>
              </a:rPr>
              <a:t>набув</a:t>
            </a:r>
            <a:r>
              <a:rPr lang="ru-RU" sz="1400" dirty="0">
                <a:effectLst/>
              </a:rPr>
              <a:t> </a:t>
            </a:r>
            <a:r>
              <a:rPr lang="ru-RU" sz="1400" dirty="0" err="1">
                <a:effectLst/>
              </a:rPr>
              <a:t>стійкої</a:t>
            </a:r>
            <a:r>
              <a:rPr lang="ru-RU" sz="1400" dirty="0">
                <a:effectLst/>
              </a:rPr>
              <a:t> </a:t>
            </a:r>
            <a:r>
              <a:rPr lang="ru-RU" sz="1400" dirty="0" err="1">
                <a:effectLst/>
              </a:rPr>
              <a:t>тенденції</a:t>
            </a:r>
            <a:r>
              <a:rPr lang="ru-RU" sz="1400" dirty="0">
                <a:effectLst/>
              </a:rPr>
              <a:t> до </a:t>
            </a:r>
            <a:r>
              <a:rPr lang="ru-RU" sz="1400" dirty="0" err="1">
                <a:effectLst/>
              </a:rPr>
              <a:t>зниження</a:t>
            </a:r>
            <a:r>
              <a:rPr lang="ru-RU" sz="1400" dirty="0">
                <a:effectLst/>
              </a:rPr>
              <a:t> </a:t>
            </a:r>
            <a:r>
              <a:rPr lang="ru-RU" sz="1400" dirty="0" smtClean="0">
                <a:effectLst/>
              </a:rPr>
              <a:t>й </a:t>
            </a:r>
            <a:r>
              <a:rPr lang="ru-RU" sz="1400" dirty="0" err="1" smtClean="0">
                <a:effectLst/>
              </a:rPr>
              <a:t>скоротився</a:t>
            </a:r>
            <a:r>
              <a:rPr lang="ru-RU" sz="1400" dirty="0" smtClean="0">
                <a:effectLst/>
              </a:rPr>
              <a:t> </a:t>
            </a:r>
            <a:r>
              <a:rPr lang="ru-RU" sz="1400" dirty="0">
                <a:effectLst/>
              </a:rPr>
              <a:t>з 72% у 2003 р. до 45% — у 2010 р</a:t>
            </a:r>
            <a:r>
              <a:rPr lang="ru-RU" sz="1400" dirty="0" smtClean="0">
                <a:effectLst/>
              </a:rPr>
              <a:t>.</a:t>
            </a:r>
            <a:r>
              <a:rPr lang="ru-RU" sz="1400" dirty="0">
                <a:effectLst/>
              </a:rPr>
              <a:t/>
            </a:r>
            <a:br>
              <a:rPr lang="ru-RU" sz="1400" dirty="0">
                <a:effectLst/>
              </a:rPr>
            </a:br>
            <a:r>
              <a:rPr lang="ru-RU" sz="1400" dirty="0">
                <a:effectLst/>
              </a:rPr>
              <a:t>   </a:t>
            </a:r>
            <a:r>
              <a:rPr lang="ru-RU" sz="1400" dirty="0" err="1">
                <a:effectLst/>
              </a:rPr>
              <a:t>Рівень</a:t>
            </a:r>
            <a:r>
              <a:rPr lang="ru-RU" sz="1400" dirty="0">
                <a:effectLst/>
              </a:rPr>
              <a:t> </a:t>
            </a:r>
            <a:r>
              <a:rPr lang="ru-RU" sz="1400" dirty="0" err="1">
                <a:effectLst/>
              </a:rPr>
              <a:t>витрат</a:t>
            </a:r>
            <a:r>
              <a:rPr lang="ru-RU" sz="1400" dirty="0">
                <a:effectLst/>
              </a:rPr>
              <a:t> на </a:t>
            </a:r>
            <a:r>
              <a:rPr lang="ru-RU" sz="1400" dirty="0" err="1">
                <a:effectLst/>
              </a:rPr>
              <a:t>соціальну</a:t>
            </a:r>
            <a:r>
              <a:rPr lang="ru-RU" sz="1400" dirty="0">
                <a:effectLst/>
              </a:rPr>
              <a:t> сферу </a:t>
            </a:r>
            <a:r>
              <a:rPr lang="ru-RU" sz="1400" dirty="0" err="1">
                <a:effectLst/>
              </a:rPr>
              <a:t>постійно</a:t>
            </a:r>
            <a:r>
              <a:rPr lang="ru-RU" sz="1400" dirty="0">
                <a:effectLst/>
              </a:rPr>
              <a:t> </a:t>
            </a:r>
            <a:r>
              <a:rPr lang="ru-RU" sz="1400" dirty="0" err="1">
                <a:effectLst/>
              </a:rPr>
              <a:t>зростав</a:t>
            </a:r>
            <a:r>
              <a:rPr lang="ru-RU" sz="1400" dirty="0">
                <a:effectLst/>
              </a:rPr>
              <a:t> і 2011 р. по </a:t>
            </a:r>
            <a:r>
              <a:rPr lang="ru-RU" sz="1400" dirty="0" err="1" smtClean="0">
                <a:effectLst/>
              </a:rPr>
              <a:t>відношенню</a:t>
            </a:r>
            <a:r>
              <a:rPr lang="ru-RU" sz="1400" dirty="0" smtClean="0">
                <a:effectLst/>
              </a:rPr>
              <a:t> до </a:t>
            </a:r>
            <a:r>
              <a:rPr lang="ru-RU" sz="1400" dirty="0">
                <a:effectLst/>
              </a:rPr>
              <a:t>2000 р. </a:t>
            </a:r>
            <a:r>
              <a:rPr lang="ru-RU" sz="1400" dirty="0" err="1">
                <a:effectLst/>
              </a:rPr>
              <a:t>збільшився</a:t>
            </a:r>
            <a:r>
              <a:rPr lang="ru-RU" sz="1400" dirty="0">
                <a:effectLst/>
              </a:rPr>
              <a:t> в 33 </a:t>
            </a:r>
            <a:r>
              <a:rPr lang="ru-RU" sz="1400" dirty="0" smtClean="0">
                <a:effectLst/>
              </a:rPr>
              <a:t>рази</a:t>
            </a:r>
            <a:br>
              <a:rPr lang="ru-RU" sz="1400" dirty="0" smtClean="0">
                <a:effectLst/>
              </a:rPr>
            </a:br>
            <a:r>
              <a:rPr lang="ru-RU" sz="1400" dirty="0">
                <a:effectLst/>
              </a:rPr>
              <a:t>   У </a:t>
            </a:r>
            <a:r>
              <a:rPr lang="ru-RU" sz="1400" dirty="0" err="1">
                <a:effectLst/>
              </a:rPr>
              <a:t>сфері</a:t>
            </a:r>
            <a:r>
              <a:rPr lang="ru-RU" sz="1400" dirty="0">
                <a:effectLst/>
              </a:rPr>
              <a:t> </a:t>
            </a:r>
            <a:r>
              <a:rPr lang="ru-RU" sz="1400" dirty="0" err="1">
                <a:effectLst/>
              </a:rPr>
              <a:t>охорони</a:t>
            </a:r>
            <a:r>
              <a:rPr lang="ru-RU" sz="1400" dirty="0">
                <a:effectLst/>
              </a:rPr>
              <a:t> </a:t>
            </a:r>
            <a:r>
              <a:rPr lang="ru-RU" sz="1400" dirty="0" err="1">
                <a:effectLst/>
              </a:rPr>
              <a:t>здоров’я</a:t>
            </a:r>
            <a:r>
              <a:rPr lang="ru-RU" sz="1400" dirty="0">
                <a:effectLst/>
              </a:rPr>
              <a:t> </a:t>
            </a:r>
            <a:r>
              <a:rPr lang="ru-RU" sz="1400" dirty="0" err="1">
                <a:effectLst/>
              </a:rPr>
              <a:t>була</a:t>
            </a:r>
            <a:r>
              <a:rPr lang="ru-RU" sz="1400" dirty="0">
                <a:effectLst/>
              </a:rPr>
              <a:t> завершена низка </a:t>
            </a:r>
            <a:r>
              <a:rPr lang="ru-RU" sz="1400" dirty="0" err="1">
                <a:effectLst/>
              </a:rPr>
              <a:t>робіт</a:t>
            </a:r>
            <a:r>
              <a:rPr lang="ru-RU" sz="1400" dirty="0">
                <a:effectLst/>
              </a:rPr>
              <a:t>, </a:t>
            </a:r>
            <a:r>
              <a:rPr lang="ru-RU" sz="1400" dirty="0" err="1">
                <a:effectLst/>
              </a:rPr>
              <a:t>зокрема</a:t>
            </a:r>
            <a:r>
              <a:rPr lang="ru-RU" sz="1400" dirty="0">
                <a:effectLst/>
              </a:rPr>
              <a:t> </a:t>
            </a:r>
            <a:r>
              <a:rPr lang="ru-RU" sz="1400" dirty="0" err="1" smtClean="0">
                <a:effectLst/>
              </a:rPr>
              <a:t>прийнятий</a:t>
            </a:r>
            <a:r>
              <a:rPr lang="ru-RU" sz="1400" dirty="0" smtClean="0">
                <a:effectLst/>
              </a:rPr>
              <a:t> </a:t>
            </a:r>
            <a:r>
              <a:rPr lang="ru-RU" sz="1400" dirty="0">
                <a:effectLst/>
              </a:rPr>
              <a:t>Закон </a:t>
            </a:r>
            <a:r>
              <a:rPr lang="ru-RU" sz="1400" dirty="0" err="1" smtClean="0">
                <a:effectLst/>
              </a:rPr>
              <a:t>Республіки</a:t>
            </a:r>
            <a:r>
              <a:rPr lang="ru-RU" sz="1400" dirty="0" smtClean="0">
                <a:effectLst/>
              </a:rPr>
              <a:t> Таджикистан </a:t>
            </a:r>
            <a:r>
              <a:rPr lang="ru-RU" sz="1400" dirty="0">
                <a:effectLst/>
              </a:rPr>
              <a:t>«Про </a:t>
            </a:r>
            <a:r>
              <a:rPr lang="ru-RU" sz="1400" dirty="0" err="1">
                <a:effectLst/>
              </a:rPr>
              <a:t>сімейну</a:t>
            </a:r>
            <a:r>
              <a:rPr lang="ru-RU" sz="1400" dirty="0">
                <a:effectLst/>
              </a:rPr>
              <a:t> медицину» й </a:t>
            </a:r>
            <a:r>
              <a:rPr lang="ru-RU" sz="1400" dirty="0" err="1" smtClean="0">
                <a:effectLst/>
              </a:rPr>
              <a:t>затверджені</a:t>
            </a:r>
            <a:r>
              <a:rPr lang="ru-RU" sz="1400" dirty="0" smtClean="0">
                <a:effectLst/>
              </a:rPr>
              <a:t> </a:t>
            </a:r>
            <a:r>
              <a:rPr lang="ru-RU" sz="1400" dirty="0" err="1" smtClean="0">
                <a:effectLst/>
              </a:rPr>
              <a:t>Національна</a:t>
            </a:r>
            <a:r>
              <a:rPr lang="ru-RU" sz="1400" dirty="0" smtClean="0">
                <a:effectLst/>
              </a:rPr>
              <a:t> </a:t>
            </a:r>
            <a:r>
              <a:rPr lang="ru-RU" sz="1400" dirty="0" err="1">
                <a:effectLst/>
              </a:rPr>
              <a:t>стратегія</a:t>
            </a:r>
            <a:r>
              <a:rPr lang="ru-RU" sz="1400" dirty="0">
                <a:effectLst/>
              </a:rPr>
              <a:t> </a:t>
            </a:r>
            <a:r>
              <a:rPr lang="ru-RU" sz="1400" dirty="0" err="1">
                <a:effectLst/>
              </a:rPr>
              <a:t>здоров’я</a:t>
            </a:r>
            <a:r>
              <a:rPr lang="ru-RU" sz="1400" dirty="0">
                <a:effectLst/>
              </a:rPr>
              <a:t> </a:t>
            </a:r>
            <a:r>
              <a:rPr lang="ru-RU" sz="1400" dirty="0" err="1">
                <a:effectLst/>
              </a:rPr>
              <a:t>населення</a:t>
            </a:r>
            <a:r>
              <a:rPr lang="ru-RU" sz="1400" dirty="0">
                <a:effectLst/>
              </a:rPr>
              <a:t> РТ </a:t>
            </a:r>
            <a:r>
              <a:rPr lang="ru-RU" sz="1400" dirty="0" smtClean="0">
                <a:effectLst/>
              </a:rPr>
              <a:t>на 2010–2020 </a:t>
            </a:r>
            <a:r>
              <a:rPr lang="ru-RU" sz="1400" dirty="0" err="1">
                <a:effectLst/>
              </a:rPr>
              <a:t>рр</a:t>
            </a:r>
            <a:r>
              <a:rPr lang="ru-RU" sz="1400" dirty="0">
                <a:effectLst/>
              </a:rPr>
              <a:t>. і </a:t>
            </a:r>
            <a:r>
              <a:rPr lang="ru-RU" sz="1400" dirty="0" err="1" smtClean="0">
                <a:effectLst/>
              </a:rPr>
              <a:t>Стратегічний</a:t>
            </a:r>
            <a:r>
              <a:rPr lang="ru-RU" sz="1400" dirty="0" smtClean="0">
                <a:effectLst/>
              </a:rPr>
              <a:t> план </a:t>
            </a:r>
            <a:r>
              <a:rPr lang="ru-RU" sz="1400" dirty="0" err="1">
                <a:effectLst/>
              </a:rPr>
              <a:t>реконструкції</a:t>
            </a:r>
            <a:r>
              <a:rPr lang="ru-RU" sz="1400" dirty="0">
                <a:effectLst/>
              </a:rPr>
              <a:t> </a:t>
            </a:r>
            <a:r>
              <a:rPr lang="ru-RU" sz="1400" dirty="0" err="1">
                <a:effectLst/>
              </a:rPr>
              <a:t>медичних</a:t>
            </a:r>
            <a:r>
              <a:rPr lang="ru-RU" sz="1400" dirty="0">
                <a:effectLst/>
              </a:rPr>
              <a:t> </a:t>
            </a:r>
            <a:r>
              <a:rPr lang="ru-RU" sz="1400" dirty="0" err="1">
                <a:effectLst/>
              </a:rPr>
              <a:t>закладів</a:t>
            </a:r>
            <a:r>
              <a:rPr lang="ru-RU" sz="1400" dirty="0">
                <a:effectLst/>
              </a:rPr>
              <a:t> РТ на </a:t>
            </a:r>
            <a:r>
              <a:rPr lang="ru-RU" sz="1400" dirty="0" err="1">
                <a:effectLst/>
              </a:rPr>
              <a:t>період</a:t>
            </a:r>
            <a:r>
              <a:rPr lang="ru-RU" sz="1400" dirty="0">
                <a:effectLst/>
              </a:rPr>
              <a:t> 2011–2020 </a:t>
            </a:r>
            <a:r>
              <a:rPr lang="ru-RU" sz="1400" dirty="0" err="1">
                <a:effectLst/>
              </a:rPr>
              <a:t>рр</a:t>
            </a:r>
            <a:r>
              <a:rPr lang="ru-RU" sz="1400" dirty="0">
                <a:effectLst/>
              </a:rPr>
              <a:t>. </a:t>
            </a:r>
            <a:r>
              <a:rPr lang="ru-RU" sz="1400" dirty="0" err="1" smtClean="0">
                <a:effectLst/>
              </a:rPr>
              <a:t>Останнім</a:t>
            </a:r>
            <a:r>
              <a:rPr lang="ru-RU" sz="1400" dirty="0" smtClean="0">
                <a:effectLst/>
              </a:rPr>
              <a:t> часом </a:t>
            </a:r>
            <a:r>
              <a:rPr lang="ru-RU" sz="1400" dirty="0" err="1">
                <a:effectLst/>
              </a:rPr>
              <a:t>завдяки</a:t>
            </a:r>
            <a:r>
              <a:rPr lang="ru-RU" sz="1400" dirty="0">
                <a:effectLst/>
              </a:rPr>
              <a:t> </a:t>
            </a:r>
            <a:r>
              <a:rPr lang="ru-RU" sz="1400" dirty="0" err="1">
                <a:effectLst/>
              </a:rPr>
              <a:t>використанню</a:t>
            </a:r>
            <a:r>
              <a:rPr lang="ru-RU" sz="1400" dirty="0">
                <a:effectLst/>
              </a:rPr>
              <a:t> </a:t>
            </a:r>
            <a:r>
              <a:rPr lang="ru-RU" sz="1400" dirty="0" err="1">
                <a:effectLst/>
              </a:rPr>
              <a:t>сучасних</a:t>
            </a:r>
            <a:r>
              <a:rPr lang="ru-RU" sz="1400" dirty="0">
                <a:effectLst/>
              </a:rPr>
              <a:t> </a:t>
            </a:r>
            <a:r>
              <a:rPr lang="ru-RU" sz="1400" dirty="0" err="1">
                <a:effectLst/>
              </a:rPr>
              <a:t>технологій</a:t>
            </a:r>
            <a:r>
              <a:rPr lang="ru-RU" sz="1400" dirty="0">
                <a:effectLst/>
              </a:rPr>
              <a:t> в </a:t>
            </a:r>
            <a:r>
              <a:rPr lang="ru-RU" sz="1400" dirty="0" err="1">
                <a:effectLst/>
              </a:rPr>
              <a:t>медичних</a:t>
            </a:r>
            <a:r>
              <a:rPr lang="ru-RU" sz="1400" dirty="0">
                <a:effectLst/>
              </a:rPr>
              <a:t> закладах </a:t>
            </a:r>
            <a:r>
              <a:rPr lang="ru-RU" sz="1400" dirty="0" err="1" smtClean="0">
                <a:effectLst/>
              </a:rPr>
              <a:t>були</a:t>
            </a:r>
            <a:r>
              <a:rPr lang="ru-RU" sz="1400" dirty="0" smtClean="0">
                <a:effectLst/>
              </a:rPr>
              <a:t> </a:t>
            </a:r>
            <a:r>
              <a:rPr lang="ru-RU" sz="1400" dirty="0" err="1" smtClean="0">
                <a:effectLst/>
              </a:rPr>
              <a:t>запроваджені</a:t>
            </a:r>
            <a:r>
              <a:rPr lang="ru-RU" sz="1400" dirty="0" smtClean="0">
                <a:effectLst/>
              </a:rPr>
              <a:t> </a:t>
            </a:r>
            <a:r>
              <a:rPr lang="ru-RU" sz="1400" dirty="0" err="1">
                <a:effectLst/>
              </a:rPr>
              <a:t>нові</a:t>
            </a:r>
            <a:r>
              <a:rPr lang="ru-RU" sz="1400" dirty="0">
                <a:effectLst/>
              </a:rPr>
              <a:t> </a:t>
            </a:r>
            <a:r>
              <a:rPr lang="ru-RU" sz="1400" dirty="0" err="1" smtClean="0">
                <a:effectLst/>
              </a:rPr>
              <a:t>методи</a:t>
            </a:r>
            <a:r>
              <a:rPr lang="ru-RU" sz="1400" dirty="0" smtClean="0">
                <a:effectLst/>
              </a:rPr>
              <a:t> </a:t>
            </a:r>
            <a:r>
              <a:rPr lang="ru-RU" sz="1400" dirty="0" err="1" smtClean="0">
                <a:effectLst/>
              </a:rPr>
              <a:t>діагностики</a:t>
            </a:r>
            <a:r>
              <a:rPr lang="ru-RU" sz="1400" dirty="0">
                <a:effectLst/>
              </a:rPr>
              <a:t>, </a:t>
            </a:r>
            <a:r>
              <a:rPr lang="ru-RU" sz="1400" dirty="0" err="1">
                <a:effectLst/>
              </a:rPr>
              <a:t>лікування</a:t>
            </a:r>
            <a:r>
              <a:rPr lang="ru-RU" sz="1400" dirty="0">
                <a:effectLst/>
              </a:rPr>
              <a:t>, </a:t>
            </a:r>
            <a:r>
              <a:rPr lang="ru-RU" sz="1400" dirty="0" err="1">
                <a:effectLst/>
              </a:rPr>
              <a:t>що</a:t>
            </a:r>
            <a:r>
              <a:rPr lang="ru-RU" sz="1400" dirty="0">
                <a:effectLst/>
              </a:rPr>
              <a:t> дало </a:t>
            </a:r>
            <a:r>
              <a:rPr lang="ru-RU" sz="1400" dirty="0" err="1">
                <a:effectLst/>
              </a:rPr>
              <a:t>змогу</a:t>
            </a:r>
            <a:r>
              <a:rPr lang="ru-RU" sz="1400" dirty="0">
                <a:effectLst/>
              </a:rPr>
              <a:t> </a:t>
            </a:r>
            <a:r>
              <a:rPr lang="ru-RU" sz="1400" dirty="0" err="1">
                <a:effectLst/>
              </a:rPr>
              <a:t>знизити</a:t>
            </a:r>
            <a:r>
              <a:rPr lang="ru-RU" sz="1400" dirty="0">
                <a:effectLst/>
              </a:rPr>
              <a:t> </a:t>
            </a:r>
            <a:r>
              <a:rPr lang="ru-RU" sz="1400" dirty="0" smtClean="0">
                <a:effectLst/>
              </a:rPr>
              <a:t>на 70</a:t>
            </a:r>
            <a:r>
              <a:rPr lang="ru-RU" sz="1400" dirty="0">
                <a:effectLst/>
              </a:rPr>
              <a:t>% </a:t>
            </a:r>
            <a:r>
              <a:rPr lang="ru-RU" sz="1400" dirty="0" err="1">
                <a:effectLst/>
              </a:rPr>
              <a:t>кількість</a:t>
            </a:r>
            <a:r>
              <a:rPr lang="ru-RU" sz="1400" dirty="0">
                <a:effectLst/>
              </a:rPr>
              <a:t> </a:t>
            </a:r>
            <a:r>
              <a:rPr lang="ru-RU" sz="1400" dirty="0" err="1">
                <a:effectLst/>
              </a:rPr>
              <a:t>хворих</a:t>
            </a:r>
            <a:r>
              <a:rPr lang="ru-RU" sz="1400" dirty="0">
                <a:effectLst/>
              </a:rPr>
              <a:t>, </a:t>
            </a:r>
            <a:r>
              <a:rPr lang="ru-RU" sz="1400" dirty="0" err="1">
                <a:effectLst/>
              </a:rPr>
              <a:t>які</a:t>
            </a:r>
            <a:r>
              <a:rPr lang="ru-RU" sz="1400" dirty="0">
                <a:effectLst/>
              </a:rPr>
              <a:t> </a:t>
            </a:r>
            <a:r>
              <a:rPr lang="ru-RU" sz="1400" dirty="0" err="1">
                <a:effectLst/>
              </a:rPr>
              <a:t>потребують</a:t>
            </a:r>
            <a:r>
              <a:rPr lang="ru-RU" sz="1400" dirty="0">
                <a:effectLst/>
              </a:rPr>
              <a:t> </a:t>
            </a:r>
            <a:r>
              <a:rPr lang="ru-RU" sz="1400" dirty="0" err="1">
                <a:effectLst/>
              </a:rPr>
              <a:t>лікування</a:t>
            </a:r>
            <a:r>
              <a:rPr lang="ru-RU" sz="1400" dirty="0">
                <a:effectLst/>
              </a:rPr>
              <a:t> за </a:t>
            </a:r>
            <a:r>
              <a:rPr lang="ru-RU" sz="1400" dirty="0" smtClean="0">
                <a:effectLst/>
              </a:rPr>
              <a:t>кордоном</a:t>
            </a:r>
            <a:br>
              <a:rPr lang="ru-RU" sz="1400" dirty="0" smtClean="0">
                <a:effectLst/>
              </a:rPr>
            </a:br>
            <a:r>
              <a:rPr lang="ru-RU" sz="1400" dirty="0">
                <a:effectLst/>
              </a:rPr>
              <a:t>   З метою </a:t>
            </a:r>
            <a:r>
              <a:rPr lang="ru-RU" sz="1400" dirty="0" err="1">
                <a:effectLst/>
              </a:rPr>
              <a:t>покращання</a:t>
            </a:r>
            <a:r>
              <a:rPr lang="ru-RU" sz="1400" dirty="0">
                <a:effectLst/>
              </a:rPr>
              <a:t> стану </a:t>
            </a:r>
            <a:r>
              <a:rPr lang="ru-RU" sz="1400" dirty="0" err="1">
                <a:effectLst/>
              </a:rPr>
              <a:t>здоров’я</a:t>
            </a:r>
            <a:r>
              <a:rPr lang="ru-RU" sz="1400" dirty="0">
                <a:effectLst/>
              </a:rPr>
              <a:t> </a:t>
            </a:r>
            <a:r>
              <a:rPr lang="ru-RU" sz="1400" dirty="0" err="1">
                <a:effectLst/>
              </a:rPr>
              <a:t>населення</a:t>
            </a:r>
            <a:r>
              <a:rPr lang="ru-RU" sz="1400" dirty="0">
                <a:effectLst/>
              </a:rPr>
              <a:t> </a:t>
            </a:r>
            <a:r>
              <a:rPr lang="ru-RU" sz="1400" dirty="0" err="1">
                <a:effectLst/>
              </a:rPr>
              <a:t>країни</a:t>
            </a:r>
            <a:r>
              <a:rPr lang="ru-RU" sz="1400" dirty="0">
                <a:effectLst/>
              </a:rPr>
              <a:t> Уряд </a:t>
            </a:r>
            <a:r>
              <a:rPr lang="ru-RU" sz="1400" dirty="0" err="1" smtClean="0">
                <a:effectLst/>
              </a:rPr>
              <a:t>постійно</a:t>
            </a:r>
            <a:r>
              <a:rPr lang="ru-RU" sz="1400" dirty="0" smtClean="0">
                <a:effectLst/>
              </a:rPr>
              <a:t> </a:t>
            </a:r>
            <a:r>
              <a:rPr lang="ru-RU" sz="1400" dirty="0" err="1" smtClean="0">
                <a:effectLst/>
              </a:rPr>
              <a:t>збільшує</a:t>
            </a:r>
            <a:r>
              <a:rPr lang="ru-RU" sz="1400" dirty="0" smtClean="0">
                <a:effectLst/>
              </a:rPr>
              <a:t> </a:t>
            </a:r>
            <a:r>
              <a:rPr lang="ru-RU" sz="1400" dirty="0" err="1">
                <a:effectLst/>
              </a:rPr>
              <a:t>фінансування</a:t>
            </a:r>
            <a:r>
              <a:rPr lang="ru-RU" sz="1400" dirty="0">
                <a:effectLst/>
              </a:rPr>
              <a:t> </a:t>
            </a:r>
            <a:r>
              <a:rPr lang="ru-RU" sz="1400" dirty="0" err="1">
                <a:effectLst/>
              </a:rPr>
              <a:t>цієї</a:t>
            </a:r>
            <a:r>
              <a:rPr lang="ru-RU" sz="1400" dirty="0">
                <a:effectLst/>
              </a:rPr>
              <a:t> </a:t>
            </a:r>
            <a:r>
              <a:rPr lang="ru-RU" sz="1400" dirty="0" err="1" smtClean="0">
                <a:effectLst/>
              </a:rPr>
              <a:t>сфери</a:t>
            </a:r>
            <a:r>
              <a:rPr lang="ru-RU" sz="1400" dirty="0" smtClean="0">
                <a:effectLst/>
              </a:rPr>
              <a:t>, за </a:t>
            </a:r>
            <a:r>
              <a:rPr lang="ru-RU" sz="1400" dirty="0" err="1">
                <a:effectLst/>
              </a:rPr>
              <a:t>останні</a:t>
            </a:r>
            <a:r>
              <a:rPr lang="ru-RU" sz="1400" dirty="0">
                <a:effectLst/>
              </a:rPr>
              <a:t> десять </a:t>
            </a:r>
            <a:r>
              <a:rPr lang="ru-RU" sz="1400" dirty="0" err="1">
                <a:effectLst/>
              </a:rPr>
              <a:t>років</a:t>
            </a:r>
            <a:r>
              <a:rPr lang="ru-RU" sz="1400" dirty="0">
                <a:effectLst/>
              </a:rPr>
              <a:t> </a:t>
            </a:r>
            <a:r>
              <a:rPr lang="ru-RU" sz="1400" dirty="0" err="1">
                <a:effectLst/>
              </a:rPr>
              <a:t>воно</a:t>
            </a:r>
            <a:r>
              <a:rPr lang="ru-RU" sz="1400" dirty="0">
                <a:effectLst/>
              </a:rPr>
              <a:t> </a:t>
            </a:r>
            <a:r>
              <a:rPr lang="ru-RU" sz="1400" dirty="0" err="1">
                <a:effectLst/>
              </a:rPr>
              <a:t>зросло</a:t>
            </a:r>
            <a:r>
              <a:rPr lang="ru-RU" sz="1400" dirty="0">
                <a:effectLst/>
              </a:rPr>
              <a:t> </a:t>
            </a:r>
            <a:r>
              <a:rPr lang="ru-RU" sz="1400" dirty="0" smtClean="0">
                <a:effectLst/>
              </a:rPr>
              <a:t>в 10 </a:t>
            </a:r>
            <a:r>
              <a:rPr lang="ru-RU" sz="1400" dirty="0" err="1">
                <a:effectLst/>
              </a:rPr>
              <a:t>разів</a:t>
            </a:r>
            <a:r>
              <a:rPr lang="ru-RU" sz="1400" dirty="0">
                <a:effectLst/>
              </a:rPr>
              <a:t>, </a:t>
            </a:r>
            <a:r>
              <a:rPr lang="ru-RU" sz="1400" dirty="0" err="1">
                <a:effectLst/>
              </a:rPr>
              <a:t>прийнята</a:t>
            </a:r>
            <a:r>
              <a:rPr lang="ru-RU" sz="1400" dirty="0">
                <a:effectLst/>
              </a:rPr>
              <a:t> і </a:t>
            </a:r>
            <a:r>
              <a:rPr lang="ru-RU" sz="1400" dirty="0" err="1">
                <a:effectLst/>
              </a:rPr>
              <a:t>реалізується</a:t>
            </a:r>
            <a:r>
              <a:rPr lang="ru-RU" sz="1400" dirty="0">
                <a:effectLst/>
              </a:rPr>
              <a:t> «</a:t>
            </a:r>
            <a:r>
              <a:rPr lang="ru-RU" sz="1400" dirty="0" err="1">
                <a:effectLst/>
              </a:rPr>
              <a:t>Програма</a:t>
            </a:r>
            <a:r>
              <a:rPr lang="ru-RU" sz="1400" dirty="0">
                <a:effectLst/>
              </a:rPr>
              <a:t> </a:t>
            </a:r>
            <a:r>
              <a:rPr lang="ru-RU" sz="1400" dirty="0" err="1">
                <a:effectLst/>
              </a:rPr>
              <a:t>підготовки</a:t>
            </a:r>
            <a:r>
              <a:rPr lang="ru-RU" sz="1400" dirty="0">
                <a:effectLst/>
              </a:rPr>
              <a:t> </a:t>
            </a:r>
            <a:r>
              <a:rPr lang="ru-RU" sz="1400" dirty="0" err="1" smtClean="0">
                <a:effectLst/>
              </a:rPr>
              <a:t>медичних</a:t>
            </a:r>
            <a:r>
              <a:rPr lang="ru-RU" sz="1400" dirty="0" smtClean="0">
                <a:effectLst/>
              </a:rPr>
              <a:t> </a:t>
            </a:r>
            <a:r>
              <a:rPr lang="ru-RU" sz="1400" dirty="0" err="1" smtClean="0">
                <a:effectLst/>
              </a:rPr>
              <a:t>кадрів</a:t>
            </a:r>
            <a:r>
              <a:rPr lang="ru-RU" sz="1400" dirty="0" smtClean="0">
                <a:effectLst/>
              </a:rPr>
              <a:t> на 2010–2020 </a:t>
            </a:r>
            <a:r>
              <a:rPr lang="ru-RU" sz="1400" dirty="0">
                <a:effectLst/>
              </a:rPr>
              <a:t>роки</a:t>
            </a:r>
            <a:r>
              <a:rPr lang="ru-RU" sz="1400" dirty="0" smtClean="0">
                <a:effectLst/>
              </a:rPr>
              <a:t>».</a:t>
            </a:r>
            <a:br>
              <a:rPr lang="ru-RU" sz="1400" dirty="0" smtClean="0">
                <a:effectLst/>
              </a:rPr>
            </a:br>
            <a:r>
              <a:rPr lang="ru-RU" sz="1400" dirty="0">
                <a:effectLst/>
              </a:rPr>
              <a:t>   </a:t>
            </a:r>
            <a:r>
              <a:rPr lang="ru-RU" sz="1400" dirty="0" err="1">
                <a:effectLst/>
              </a:rPr>
              <a:t>Задля</a:t>
            </a:r>
            <a:r>
              <a:rPr lang="ru-RU" sz="1400" dirty="0">
                <a:effectLst/>
              </a:rPr>
              <a:t> </a:t>
            </a:r>
            <a:r>
              <a:rPr lang="ru-RU" sz="1400" dirty="0" err="1">
                <a:effectLst/>
              </a:rPr>
              <a:t>забезпечення</a:t>
            </a:r>
            <a:r>
              <a:rPr lang="ru-RU" sz="1400" dirty="0">
                <a:effectLst/>
              </a:rPr>
              <a:t> та </a:t>
            </a:r>
            <a:r>
              <a:rPr lang="ru-RU" sz="1400" dirty="0" err="1">
                <a:effectLst/>
              </a:rPr>
              <a:t>поліпшення</a:t>
            </a:r>
            <a:r>
              <a:rPr lang="ru-RU" sz="1400" dirty="0">
                <a:effectLst/>
              </a:rPr>
              <a:t> </a:t>
            </a:r>
            <a:r>
              <a:rPr lang="ru-RU" sz="1400" dirty="0" err="1">
                <a:effectLst/>
              </a:rPr>
              <a:t>якості</a:t>
            </a:r>
            <a:r>
              <a:rPr lang="ru-RU" sz="1400" dirty="0">
                <a:effectLst/>
              </a:rPr>
              <a:t> </a:t>
            </a:r>
            <a:r>
              <a:rPr lang="ru-RU" sz="1400" dirty="0" err="1">
                <a:effectLst/>
              </a:rPr>
              <a:t>соціального</a:t>
            </a:r>
            <a:r>
              <a:rPr lang="ru-RU" sz="1400" dirty="0">
                <a:effectLst/>
              </a:rPr>
              <a:t> </a:t>
            </a:r>
            <a:r>
              <a:rPr lang="ru-RU" sz="1400" dirty="0" err="1">
                <a:effectLst/>
              </a:rPr>
              <a:t>захисту</a:t>
            </a:r>
            <a:r>
              <a:rPr lang="ru-RU" sz="1400" dirty="0">
                <a:effectLst/>
              </a:rPr>
              <a:t> </a:t>
            </a:r>
            <a:r>
              <a:rPr lang="ru-RU" sz="1400" dirty="0" err="1">
                <a:effectLst/>
              </a:rPr>
              <a:t>населення</a:t>
            </a:r>
            <a:r>
              <a:rPr lang="ru-RU" sz="1400" dirty="0">
                <a:effectLst/>
              </a:rPr>
              <a:t> </a:t>
            </a:r>
            <a:r>
              <a:rPr lang="ru-RU" sz="1400" dirty="0" smtClean="0">
                <a:effectLst/>
              </a:rPr>
              <a:t>за роки </a:t>
            </a:r>
            <a:r>
              <a:rPr lang="ru-RU" sz="1400" dirty="0" err="1">
                <a:effectLst/>
              </a:rPr>
              <a:t>незалежності</a:t>
            </a:r>
            <a:r>
              <a:rPr lang="ru-RU" sz="1400" dirty="0">
                <a:effectLst/>
              </a:rPr>
              <a:t> </a:t>
            </a:r>
            <a:r>
              <a:rPr lang="ru-RU" sz="1400" dirty="0" err="1">
                <a:effectLst/>
              </a:rPr>
              <a:t>вжиті</a:t>
            </a:r>
            <a:r>
              <a:rPr lang="ru-RU" sz="1400" dirty="0">
                <a:effectLst/>
              </a:rPr>
              <a:t> </a:t>
            </a:r>
            <a:r>
              <a:rPr lang="ru-RU" sz="1400" dirty="0" smtClean="0">
                <a:effectLst/>
              </a:rPr>
              <a:t>та </a:t>
            </a:r>
            <a:r>
              <a:rPr lang="ru-RU" sz="1400" dirty="0" err="1" smtClean="0">
                <a:effectLst/>
              </a:rPr>
              <a:t>реалізуються</a:t>
            </a:r>
            <a:r>
              <a:rPr lang="ru-RU" sz="1400" dirty="0" smtClean="0">
                <a:effectLst/>
              </a:rPr>
              <a:t> </a:t>
            </a:r>
            <a:r>
              <a:rPr lang="ru-RU" sz="1400" dirty="0" err="1">
                <a:effectLst/>
              </a:rPr>
              <a:t>всебічні</a:t>
            </a:r>
            <a:r>
              <a:rPr lang="ru-RU" sz="1400" dirty="0">
                <a:effectLst/>
              </a:rPr>
              <a:t> заходи </a:t>
            </a:r>
            <a:r>
              <a:rPr lang="ru-RU" sz="1400" dirty="0" err="1">
                <a:effectLst/>
              </a:rPr>
              <a:t>щодо</a:t>
            </a:r>
            <a:r>
              <a:rPr lang="ru-RU" sz="1400" dirty="0">
                <a:effectLst/>
              </a:rPr>
              <a:t> </a:t>
            </a:r>
            <a:r>
              <a:rPr lang="ru-RU" sz="1400" dirty="0" err="1" smtClean="0">
                <a:effectLst/>
              </a:rPr>
              <a:t>покращання</a:t>
            </a:r>
            <a:r>
              <a:rPr lang="ru-RU" sz="1400" dirty="0" smtClean="0">
                <a:effectLst/>
              </a:rPr>
              <a:t> </a:t>
            </a:r>
            <a:r>
              <a:rPr lang="ru-RU" sz="1400" dirty="0" err="1" smtClean="0">
                <a:effectLst/>
              </a:rPr>
              <a:t>матеріального</a:t>
            </a:r>
            <a:r>
              <a:rPr lang="ru-RU" sz="1400" dirty="0" smtClean="0">
                <a:effectLst/>
              </a:rPr>
              <a:t> </a:t>
            </a:r>
            <a:r>
              <a:rPr lang="ru-RU" sz="1400" dirty="0">
                <a:effectLst/>
              </a:rPr>
              <a:t>стану </a:t>
            </a:r>
            <a:r>
              <a:rPr lang="ru-RU" sz="1400" dirty="0" err="1">
                <a:effectLst/>
              </a:rPr>
              <a:t>населення</a:t>
            </a:r>
            <a:r>
              <a:rPr lang="ru-RU" sz="1400" dirty="0">
                <a:effectLst/>
              </a:rPr>
              <a:t>, </a:t>
            </a:r>
            <a:r>
              <a:rPr lang="ru-RU" sz="1400" dirty="0" err="1">
                <a:effectLst/>
              </a:rPr>
              <a:t>збільшення</a:t>
            </a:r>
            <a:r>
              <a:rPr lang="ru-RU" sz="1400" dirty="0">
                <a:effectLst/>
              </a:rPr>
              <a:t> </a:t>
            </a:r>
            <a:r>
              <a:rPr lang="ru-RU" sz="1400" dirty="0" err="1" smtClean="0">
                <a:effectLst/>
              </a:rPr>
              <a:t>обсягу</a:t>
            </a:r>
            <a:r>
              <a:rPr lang="ru-RU" sz="1400" dirty="0" smtClean="0">
                <a:effectLst/>
              </a:rPr>
              <a:t> </a:t>
            </a:r>
            <a:r>
              <a:rPr lang="ru-RU" sz="1400" dirty="0" err="1" smtClean="0">
                <a:effectLst/>
              </a:rPr>
              <a:t>мінімальної</a:t>
            </a:r>
            <a:r>
              <a:rPr lang="ru-RU" sz="1400" dirty="0" smtClean="0">
                <a:effectLst/>
              </a:rPr>
              <a:t> </a:t>
            </a:r>
            <a:r>
              <a:rPr lang="ru-RU" sz="1400" dirty="0" err="1" smtClean="0">
                <a:effectLst/>
              </a:rPr>
              <a:t>заробітноїтплатні</a:t>
            </a:r>
            <a:r>
              <a:rPr lang="ru-RU" sz="1400" dirty="0">
                <a:effectLst/>
              </a:rPr>
              <a:t>, </a:t>
            </a:r>
            <a:r>
              <a:rPr lang="ru-RU" sz="1400" dirty="0" err="1">
                <a:effectLst/>
              </a:rPr>
              <a:t>посадових</a:t>
            </a:r>
            <a:r>
              <a:rPr lang="ru-RU" sz="1400" dirty="0">
                <a:effectLst/>
              </a:rPr>
              <a:t> </a:t>
            </a:r>
            <a:r>
              <a:rPr lang="ru-RU" sz="1400" dirty="0" err="1">
                <a:effectLst/>
              </a:rPr>
              <a:t>окладів</a:t>
            </a:r>
            <a:r>
              <a:rPr lang="ru-RU" sz="1400" dirty="0">
                <a:effectLst/>
              </a:rPr>
              <a:t> </a:t>
            </a:r>
            <a:r>
              <a:rPr lang="ru-RU" sz="1400" dirty="0" err="1">
                <a:effectLst/>
              </a:rPr>
              <a:t>працівників</a:t>
            </a:r>
            <a:r>
              <a:rPr lang="ru-RU" sz="1400" dirty="0">
                <a:effectLst/>
              </a:rPr>
              <a:t> </a:t>
            </a:r>
            <a:r>
              <a:rPr lang="ru-RU" sz="1400" dirty="0" err="1">
                <a:effectLst/>
              </a:rPr>
              <a:t>бюджетних</a:t>
            </a:r>
            <a:r>
              <a:rPr lang="ru-RU" sz="1400" dirty="0">
                <a:effectLst/>
              </a:rPr>
              <a:t> </a:t>
            </a:r>
            <a:r>
              <a:rPr lang="ru-RU" sz="1400" dirty="0" err="1">
                <a:effectLst/>
              </a:rPr>
              <a:t>організацій</a:t>
            </a:r>
            <a:r>
              <a:rPr lang="ru-RU" sz="1400" dirty="0">
                <a:effectLst/>
              </a:rPr>
              <a:t> та </a:t>
            </a:r>
            <a:r>
              <a:rPr lang="ru-RU" sz="1400" dirty="0" err="1" smtClean="0">
                <a:effectLst/>
              </a:rPr>
              <a:t>закладів</a:t>
            </a:r>
            <a:r>
              <a:rPr lang="ru-RU" sz="1400" dirty="0" smtClean="0">
                <a:effectLst/>
              </a:rPr>
              <a:t>, </a:t>
            </a:r>
            <a:r>
              <a:rPr lang="ru-RU" sz="1400" dirty="0" err="1" smtClean="0">
                <a:effectLst/>
              </a:rPr>
              <a:t>пенсій</a:t>
            </a:r>
            <a:r>
              <a:rPr lang="ru-RU" sz="1400" dirty="0" smtClean="0">
                <a:effectLst/>
              </a:rPr>
              <a:t> </a:t>
            </a:r>
            <a:r>
              <a:rPr lang="ru-RU" sz="1400" dirty="0">
                <a:effectLst/>
              </a:rPr>
              <a:t>і </a:t>
            </a:r>
            <a:r>
              <a:rPr lang="ru-RU" sz="1400" dirty="0" err="1">
                <a:effectLst/>
              </a:rPr>
              <a:t>стипендій</a:t>
            </a:r>
            <a:r>
              <a:rPr lang="ru-RU" sz="1400" dirty="0" smtClean="0">
                <a:effectLst/>
              </a:rPr>
              <a:t>.</a:t>
            </a:r>
            <a:br>
              <a:rPr lang="ru-RU" sz="1400" dirty="0" smtClean="0">
                <a:effectLst/>
              </a:rPr>
            </a:br>
            <a:r>
              <a:rPr lang="ru-RU" sz="1400" dirty="0">
                <a:effectLst/>
              </a:rPr>
              <a:t>   Так, </a:t>
            </a:r>
            <a:r>
              <a:rPr lang="ru-RU" sz="1400" dirty="0" err="1">
                <a:effectLst/>
              </a:rPr>
              <a:t>протягом</a:t>
            </a:r>
            <a:r>
              <a:rPr lang="ru-RU" sz="1400" dirty="0">
                <a:effectLst/>
              </a:rPr>
              <a:t> </a:t>
            </a:r>
            <a:r>
              <a:rPr lang="ru-RU" sz="1400" dirty="0" err="1">
                <a:effectLst/>
              </a:rPr>
              <a:t>наступних</a:t>
            </a:r>
            <a:r>
              <a:rPr lang="ru-RU" sz="1400" dirty="0">
                <a:effectLst/>
              </a:rPr>
              <a:t> </a:t>
            </a:r>
            <a:r>
              <a:rPr lang="ru-RU" sz="1400" dirty="0" err="1">
                <a:effectLst/>
              </a:rPr>
              <a:t>трьох</a:t>
            </a:r>
            <a:r>
              <a:rPr lang="ru-RU" sz="1400" dirty="0">
                <a:effectLst/>
              </a:rPr>
              <a:t> </a:t>
            </a:r>
            <a:r>
              <a:rPr lang="ru-RU" sz="1400" dirty="0" err="1">
                <a:effectLst/>
              </a:rPr>
              <a:t>років</a:t>
            </a:r>
            <a:r>
              <a:rPr lang="ru-RU" sz="1400" dirty="0">
                <a:effectLst/>
              </a:rPr>
              <a:t> у два рази буде </a:t>
            </a:r>
            <a:r>
              <a:rPr lang="ru-RU" sz="1400" dirty="0" err="1">
                <a:effectLst/>
              </a:rPr>
              <a:t>збільшена</a:t>
            </a:r>
            <a:r>
              <a:rPr lang="ru-RU" sz="1400" dirty="0">
                <a:effectLst/>
              </a:rPr>
              <a:t> </a:t>
            </a:r>
            <a:r>
              <a:rPr lang="ru-RU" sz="1400" dirty="0" err="1" smtClean="0">
                <a:effectLst/>
              </a:rPr>
              <a:t>заробітна</a:t>
            </a:r>
            <a:r>
              <a:rPr lang="ru-RU" sz="1400" dirty="0" smtClean="0">
                <a:effectLst/>
              </a:rPr>
              <a:t> </a:t>
            </a:r>
            <a:r>
              <a:rPr lang="ru-RU" sz="1400" dirty="0" err="1" smtClean="0">
                <a:effectLst/>
              </a:rPr>
              <a:t>платня</a:t>
            </a:r>
            <a:r>
              <a:rPr lang="ru-RU" sz="1400" dirty="0" smtClean="0">
                <a:effectLst/>
              </a:rPr>
              <a:t> </a:t>
            </a:r>
            <a:r>
              <a:rPr lang="ru-RU" sz="1400" dirty="0" err="1">
                <a:effectLst/>
              </a:rPr>
              <a:t>працівників</a:t>
            </a:r>
            <a:r>
              <a:rPr lang="ru-RU" sz="1400" dirty="0">
                <a:effectLst/>
              </a:rPr>
              <a:t> </a:t>
            </a:r>
            <a:r>
              <a:rPr lang="ru-RU" sz="1400" dirty="0" err="1">
                <a:effectLst/>
              </a:rPr>
              <a:t>соціальної</a:t>
            </a:r>
            <a:r>
              <a:rPr lang="ru-RU" sz="1400" dirty="0">
                <a:effectLst/>
              </a:rPr>
              <a:t> </a:t>
            </a:r>
            <a:r>
              <a:rPr lang="ru-RU" sz="1400" dirty="0" err="1">
                <a:effectLst/>
              </a:rPr>
              <a:t>сфери</a:t>
            </a:r>
            <a:r>
              <a:rPr lang="ru-RU" sz="1400" dirty="0">
                <a:effectLst/>
              </a:rPr>
              <a:t> — </a:t>
            </a:r>
            <a:r>
              <a:rPr lang="ru-RU" sz="1400" dirty="0" err="1">
                <a:effectLst/>
              </a:rPr>
              <a:t>освіти</a:t>
            </a:r>
            <a:r>
              <a:rPr lang="ru-RU" sz="1400" dirty="0">
                <a:effectLst/>
              </a:rPr>
              <a:t>, </a:t>
            </a:r>
            <a:r>
              <a:rPr lang="ru-RU" sz="1400" dirty="0" err="1">
                <a:effectLst/>
              </a:rPr>
              <a:t>охорони</a:t>
            </a:r>
            <a:r>
              <a:rPr lang="ru-RU" sz="1400" dirty="0">
                <a:effectLst/>
              </a:rPr>
              <a:t> </a:t>
            </a:r>
            <a:r>
              <a:rPr lang="ru-RU" sz="1400" dirty="0" err="1">
                <a:effectLst/>
              </a:rPr>
              <a:t>здоров’я</a:t>
            </a:r>
            <a:r>
              <a:rPr lang="ru-RU" sz="1400" dirty="0">
                <a:effectLst/>
              </a:rPr>
              <a:t>, </a:t>
            </a:r>
            <a:r>
              <a:rPr lang="ru-RU" sz="1400" dirty="0" err="1" smtClean="0">
                <a:effectLst/>
              </a:rPr>
              <a:t>культури</a:t>
            </a:r>
            <a:r>
              <a:rPr lang="ru-RU" sz="1400" dirty="0" smtClean="0">
                <a:effectLst/>
              </a:rPr>
              <a:t>, </a:t>
            </a:r>
            <a:r>
              <a:rPr lang="ru-RU" sz="1400" dirty="0" err="1" smtClean="0">
                <a:effectLst/>
              </a:rPr>
              <a:t>закладів</a:t>
            </a:r>
            <a:r>
              <a:rPr lang="ru-RU" sz="1400" dirty="0" smtClean="0">
                <a:effectLst/>
              </a:rPr>
              <a:t> </a:t>
            </a:r>
            <a:r>
              <a:rPr lang="ru-RU" sz="1400" dirty="0" err="1">
                <a:effectLst/>
              </a:rPr>
              <a:t>соціального</a:t>
            </a:r>
            <a:r>
              <a:rPr lang="ru-RU" sz="1400" dirty="0">
                <a:effectLst/>
              </a:rPr>
              <a:t> </a:t>
            </a:r>
            <a:r>
              <a:rPr lang="ru-RU" sz="1400" dirty="0" err="1">
                <a:effectLst/>
              </a:rPr>
              <a:t>захисту</a:t>
            </a:r>
            <a:r>
              <a:rPr lang="ru-RU" sz="1400" dirty="0">
                <a:effectLst/>
              </a:rPr>
              <a:t> і науки, у тому </a:t>
            </a:r>
            <a:r>
              <a:rPr lang="ru-RU" sz="1400" dirty="0" err="1">
                <a:effectLst/>
              </a:rPr>
              <a:t>числі</a:t>
            </a:r>
            <a:r>
              <a:rPr lang="ru-RU" sz="1400" dirty="0">
                <a:effectLst/>
              </a:rPr>
              <a:t> з 1 </a:t>
            </a:r>
            <a:r>
              <a:rPr lang="ru-RU" sz="1400" dirty="0" err="1">
                <a:effectLst/>
              </a:rPr>
              <a:t>серпня</a:t>
            </a:r>
            <a:r>
              <a:rPr lang="ru-RU" sz="1400" dirty="0">
                <a:effectLst/>
              </a:rPr>
              <a:t> поточного </a:t>
            </a:r>
            <a:r>
              <a:rPr lang="ru-RU" sz="1400" dirty="0" smtClean="0">
                <a:effectLst/>
              </a:rPr>
              <a:t>року на </a:t>
            </a:r>
            <a:r>
              <a:rPr lang="ru-RU" sz="1400" dirty="0">
                <a:effectLst/>
              </a:rPr>
              <a:t>30%. </a:t>
            </a:r>
            <a:r>
              <a:rPr lang="ru-RU" sz="1400" dirty="0" err="1">
                <a:effectLst/>
              </a:rPr>
              <a:t>Крім</a:t>
            </a:r>
            <a:r>
              <a:rPr lang="ru-RU" sz="1400" dirty="0">
                <a:effectLst/>
              </a:rPr>
              <a:t> того, у рамках </a:t>
            </a:r>
            <a:r>
              <a:rPr lang="ru-RU" sz="1400" dirty="0" err="1">
                <a:effectLst/>
              </a:rPr>
              <a:t>реформи</a:t>
            </a:r>
            <a:r>
              <a:rPr lang="ru-RU" sz="1400" dirty="0">
                <a:effectLst/>
              </a:rPr>
              <a:t> </a:t>
            </a:r>
            <a:r>
              <a:rPr lang="ru-RU" sz="1400" dirty="0" err="1">
                <a:effectLst/>
              </a:rPr>
              <a:t>будуть</a:t>
            </a:r>
            <a:r>
              <a:rPr lang="ru-RU" sz="1400" dirty="0">
                <a:effectLst/>
              </a:rPr>
              <a:t> </a:t>
            </a:r>
            <a:r>
              <a:rPr lang="ru-RU" sz="1400" dirty="0" err="1">
                <a:effectLst/>
              </a:rPr>
              <a:t>збільшені</a:t>
            </a:r>
            <a:r>
              <a:rPr lang="ru-RU" sz="1400" dirty="0">
                <a:effectLst/>
              </a:rPr>
              <a:t> </a:t>
            </a:r>
            <a:r>
              <a:rPr lang="ru-RU" sz="1400" dirty="0" err="1">
                <a:effectLst/>
              </a:rPr>
              <a:t>від</a:t>
            </a:r>
            <a:r>
              <a:rPr lang="ru-RU" sz="1400" dirty="0">
                <a:effectLst/>
              </a:rPr>
              <a:t> 30% до </a:t>
            </a:r>
            <a:r>
              <a:rPr lang="ru-RU" sz="1400" dirty="0" smtClean="0">
                <a:effectLst/>
              </a:rPr>
              <a:t>100% </a:t>
            </a:r>
            <a:r>
              <a:rPr lang="ru-RU" sz="1400" dirty="0" err="1" smtClean="0">
                <a:effectLst/>
              </a:rPr>
              <a:t>обсяги</a:t>
            </a:r>
            <a:r>
              <a:rPr lang="ru-RU" sz="1400" dirty="0" smtClean="0">
                <a:effectLst/>
              </a:rPr>
              <a:t> </a:t>
            </a:r>
            <a:r>
              <a:rPr lang="ru-RU" sz="1400" dirty="0" err="1">
                <a:effectLst/>
              </a:rPr>
              <a:t>заробітної</a:t>
            </a:r>
            <a:r>
              <a:rPr lang="ru-RU" sz="1400" dirty="0">
                <a:effectLst/>
              </a:rPr>
              <a:t> </a:t>
            </a:r>
            <a:r>
              <a:rPr lang="ru-RU" sz="1400" dirty="0" err="1">
                <a:effectLst/>
              </a:rPr>
              <a:t>платні</a:t>
            </a:r>
            <a:r>
              <a:rPr lang="ru-RU" sz="1400" dirty="0">
                <a:effectLst/>
              </a:rPr>
              <a:t> </a:t>
            </a:r>
            <a:r>
              <a:rPr lang="ru-RU" sz="1400" dirty="0" err="1">
                <a:effectLst/>
              </a:rPr>
              <a:t>державним</a:t>
            </a:r>
            <a:r>
              <a:rPr lang="ru-RU" sz="1400" dirty="0">
                <a:effectLst/>
              </a:rPr>
              <a:t> </a:t>
            </a:r>
            <a:r>
              <a:rPr lang="ru-RU" sz="1400" dirty="0" err="1">
                <a:effectLst/>
              </a:rPr>
              <a:t>службовцям</a:t>
            </a:r>
            <a:r>
              <a:rPr lang="ru-RU" sz="1400" dirty="0">
                <a:effectLst/>
              </a:rPr>
              <a:t>, </a:t>
            </a:r>
            <a:r>
              <a:rPr lang="ru-RU" sz="1400" dirty="0" err="1">
                <a:effectLst/>
              </a:rPr>
              <a:t>співробітникам</a:t>
            </a:r>
            <a:r>
              <a:rPr lang="ru-RU" sz="1400" dirty="0">
                <a:effectLst/>
              </a:rPr>
              <a:t> </a:t>
            </a:r>
            <a:r>
              <a:rPr lang="ru-RU" sz="1400" dirty="0" err="1" smtClean="0">
                <a:effectLst/>
              </a:rPr>
              <a:t>правоохоронних</a:t>
            </a:r>
            <a:r>
              <a:rPr lang="ru-RU" sz="1400" dirty="0" smtClean="0">
                <a:effectLst/>
              </a:rPr>
              <a:t> </a:t>
            </a:r>
            <a:r>
              <a:rPr lang="ru-RU" sz="1400" dirty="0" err="1">
                <a:effectLst/>
              </a:rPr>
              <a:t>органів</a:t>
            </a:r>
            <a:r>
              <a:rPr lang="ru-RU" sz="1400" dirty="0">
                <a:effectLst/>
              </a:rPr>
              <a:t>, </a:t>
            </a:r>
            <a:r>
              <a:rPr lang="ru-RU" sz="1400" dirty="0" err="1">
                <a:effectLst/>
              </a:rPr>
              <a:t>військовослужбовцям</a:t>
            </a:r>
            <a:r>
              <a:rPr lang="ru-RU" sz="1400" dirty="0">
                <a:effectLst/>
              </a:rPr>
              <a:t>, а </a:t>
            </a:r>
            <a:r>
              <a:rPr lang="ru-RU" sz="1400" dirty="0" err="1">
                <a:effectLst/>
              </a:rPr>
              <a:t>також</a:t>
            </a:r>
            <a:r>
              <a:rPr lang="ru-RU" sz="1400" dirty="0">
                <a:effectLst/>
              </a:rPr>
              <a:t> </a:t>
            </a:r>
            <a:r>
              <a:rPr lang="ru-RU" sz="1400" dirty="0" err="1">
                <a:effectLst/>
              </a:rPr>
              <a:t>пенсії</a:t>
            </a:r>
            <a:r>
              <a:rPr lang="ru-RU" sz="1400" dirty="0" smtClean="0">
                <a:effectLst/>
              </a:rPr>
              <a:t>.</a:t>
            </a:r>
            <a:br>
              <a:rPr lang="ru-RU" sz="1400" dirty="0" smtClean="0">
                <a:effectLst/>
              </a:rPr>
            </a:br>
            <a:r>
              <a:rPr lang="ru-RU" sz="1400" dirty="0">
                <a:effectLst/>
              </a:rPr>
              <a:t>   Для </a:t>
            </a:r>
            <a:r>
              <a:rPr lang="ru-RU" sz="1400" dirty="0" err="1">
                <a:effectLst/>
              </a:rPr>
              <a:t>забезпечення</a:t>
            </a:r>
            <a:r>
              <a:rPr lang="ru-RU" sz="1400" dirty="0">
                <a:effectLst/>
              </a:rPr>
              <a:t> </a:t>
            </a:r>
            <a:r>
              <a:rPr lang="ru-RU" sz="1400" dirty="0" err="1">
                <a:effectLst/>
              </a:rPr>
              <a:t>відповідним</a:t>
            </a:r>
            <a:r>
              <a:rPr lang="ru-RU" sz="1400" dirty="0">
                <a:effectLst/>
              </a:rPr>
              <a:t> </a:t>
            </a:r>
            <a:r>
              <a:rPr lang="ru-RU" sz="1400" dirty="0" err="1">
                <a:effectLst/>
              </a:rPr>
              <a:t>місцем</a:t>
            </a:r>
            <a:r>
              <a:rPr lang="ru-RU" sz="1400" dirty="0">
                <a:effectLst/>
              </a:rPr>
              <a:t> </a:t>
            </a:r>
            <a:r>
              <a:rPr lang="ru-RU" sz="1400" dirty="0" err="1">
                <a:effectLst/>
              </a:rPr>
              <a:t>роботи</a:t>
            </a:r>
            <a:r>
              <a:rPr lang="ru-RU" sz="1400" dirty="0">
                <a:effectLst/>
              </a:rPr>
              <a:t> </a:t>
            </a:r>
            <a:r>
              <a:rPr lang="ru-RU" sz="1400" dirty="0" err="1">
                <a:effectLst/>
              </a:rPr>
              <a:t>працездатного</a:t>
            </a:r>
            <a:r>
              <a:rPr lang="ru-RU" sz="1400" dirty="0">
                <a:effectLst/>
              </a:rPr>
              <a:t> </a:t>
            </a:r>
            <a:r>
              <a:rPr lang="ru-RU" sz="1400" dirty="0" err="1">
                <a:effectLst/>
              </a:rPr>
              <a:t>населення</a:t>
            </a:r>
            <a:r>
              <a:rPr lang="ru-RU" sz="1400" dirty="0">
                <a:effectLst/>
              </a:rPr>
              <a:t> </a:t>
            </a:r>
            <a:r>
              <a:rPr lang="ru-RU" sz="1400" dirty="0" smtClean="0">
                <a:effectLst/>
              </a:rPr>
              <a:t>за </a:t>
            </a:r>
            <a:r>
              <a:rPr lang="ru-RU" sz="1400" dirty="0" err="1" smtClean="0">
                <a:effectLst/>
              </a:rPr>
              <a:t>допомогою</a:t>
            </a:r>
            <a:r>
              <a:rPr lang="ru-RU" sz="1400" dirty="0" smtClean="0">
                <a:effectLst/>
              </a:rPr>
              <a:t> </a:t>
            </a:r>
            <a:r>
              <a:rPr lang="ru-RU" sz="1400" dirty="0" err="1" smtClean="0">
                <a:effectLst/>
              </a:rPr>
              <a:t>державних</a:t>
            </a:r>
            <a:r>
              <a:rPr lang="ru-RU" sz="1400" dirty="0" smtClean="0">
                <a:effectLst/>
              </a:rPr>
              <a:t> </a:t>
            </a:r>
            <a:r>
              <a:rPr lang="ru-RU" sz="1400" dirty="0" err="1" smtClean="0">
                <a:effectLst/>
              </a:rPr>
              <a:t>програм</a:t>
            </a:r>
            <a:r>
              <a:rPr lang="ru-RU" sz="1400" dirty="0" smtClean="0">
                <a:effectLst/>
              </a:rPr>
              <a:t> </a:t>
            </a:r>
            <a:r>
              <a:rPr lang="ru-RU" sz="1400" dirty="0" err="1">
                <a:effectLst/>
              </a:rPr>
              <a:t>щодо</a:t>
            </a:r>
            <a:r>
              <a:rPr lang="ru-RU" sz="1400" dirty="0">
                <a:effectLst/>
              </a:rPr>
              <a:t> </a:t>
            </a:r>
            <a:r>
              <a:rPr lang="ru-RU" sz="1400" dirty="0" err="1">
                <a:effectLst/>
              </a:rPr>
              <a:t>сприяння</a:t>
            </a:r>
            <a:r>
              <a:rPr lang="ru-RU" sz="1400" dirty="0">
                <a:effectLst/>
              </a:rPr>
              <a:t> </a:t>
            </a:r>
            <a:r>
              <a:rPr lang="ru-RU" sz="1400" dirty="0" err="1">
                <a:effectLst/>
              </a:rPr>
              <a:t>зайнятості</a:t>
            </a:r>
            <a:r>
              <a:rPr lang="ru-RU" sz="1400" dirty="0">
                <a:effectLst/>
              </a:rPr>
              <a:t> людей Уряд </a:t>
            </a:r>
            <a:r>
              <a:rPr lang="ru-RU" sz="1400" dirty="0" smtClean="0">
                <a:effectLst/>
              </a:rPr>
              <a:t>Таджикистану </a:t>
            </a:r>
            <a:r>
              <a:rPr lang="ru-RU" sz="1400" dirty="0">
                <a:effectLst/>
              </a:rPr>
              <a:t>за короткий </a:t>
            </a:r>
            <a:r>
              <a:rPr lang="ru-RU" sz="1400" dirty="0" err="1">
                <a:effectLst/>
              </a:rPr>
              <a:t>термін</a:t>
            </a:r>
            <a:r>
              <a:rPr lang="ru-RU" sz="1400" dirty="0">
                <a:effectLst/>
              </a:rPr>
              <a:t> створив мережу </a:t>
            </a:r>
            <a:r>
              <a:rPr lang="ru-RU" sz="1400" dirty="0" err="1">
                <a:effectLst/>
              </a:rPr>
              <a:t>центрів</a:t>
            </a:r>
            <a:r>
              <a:rPr lang="ru-RU" sz="1400" dirty="0">
                <a:effectLst/>
              </a:rPr>
              <a:t> з </a:t>
            </a:r>
            <a:r>
              <a:rPr lang="ru-RU" sz="1400" dirty="0" err="1">
                <a:effectLst/>
              </a:rPr>
              <a:t>навчання</a:t>
            </a:r>
            <a:r>
              <a:rPr lang="ru-RU" sz="1400" dirty="0">
                <a:effectLst/>
              </a:rPr>
              <a:t> </a:t>
            </a:r>
            <a:r>
              <a:rPr lang="ru-RU" sz="1400" dirty="0" err="1" smtClean="0">
                <a:effectLst/>
              </a:rPr>
              <a:t>дорослого</a:t>
            </a:r>
            <a:r>
              <a:rPr lang="ru-RU" sz="1400" dirty="0" smtClean="0">
                <a:effectLst/>
              </a:rPr>
              <a:t> </a:t>
            </a:r>
            <a:r>
              <a:rPr lang="ru-RU" sz="1400" dirty="0" err="1">
                <a:effectLst/>
              </a:rPr>
              <a:t>населення</a:t>
            </a:r>
            <a:r>
              <a:rPr lang="ru-RU" sz="1400" dirty="0">
                <a:effectLst/>
              </a:rPr>
              <a:t> </a:t>
            </a:r>
            <a:r>
              <a:rPr lang="ru-RU" sz="1400" dirty="0" err="1">
                <a:effectLst/>
              </a:rPr>
              <a:t>країни</a:t>
            </a:r>
            <a:r>
              <a:rPr lang="ru-RU" sz="1400" dirty="0">
                <a:effectLst/>
              </a:rPr>
              <a:t>, і </a:t>
            </a:r>
            <a:r>
              <a:rPr lang="ru-RU" sz="1400" dirty="0" err="1">
                <a:effectLst/>
              </a:rPr>
              <a:t>сьогодні</a:t>
            </a:r>
            <a:r>
              <a:rPr lang="ru-RU" sz="1400" dirty="0">
                <a:effectLst/>
              </a:rPr>
              <a:t> </a:t>
            </a:r>
            <a:r>
              <a:rPr lang="ru-RU" sz="1400" dirty="0" err="1">
                <a:effectLst/>
              </a:rPr>
              <a:t>ці</a:t>
            </a:r>
            <a:r>
              <a:rPr lang="ru-RU" sz="1400" dirty="0">
                <a:effectLst/>
              </a:rPr>
              <a:t> </a:t>
            </a:r>
            <a:r>
              <a:rPr lang="ru-RU" sz="1400" dirty="0" err="1">
                <a:effectLst/>
              </a:rPr>
              <a:t>заклади</a:t>
            </a:r>
            <a:r>
              <a:rPr lang="ru-RU" sz="1400" dirty="0">
                <a:effectLst/>
              </a:rPr>
              <a:t> </a:t>
            </a:r>
            <a:r>
              <a:rPr lang="ru-RU" sz="1400" dirty="0" err="1">
                <a:effectLst/>
              </a:rPr>
              <a:t>готують</a:t>
            </a:r>
            <a:r>
              <a:rPr lang="ru-RU" sz="1400" dirty="0">
                <a:effectLst/>
              </a:rPr>
              <a:t> </a:t>
            </a:r>
            <a:r>
              <a:rPr lang="ru-RU" sz="1400" dirty="0" err="1">
                <a:effectLst/>
              </a:rPr>
              <a:t>спеціалістів</a:t>
            </a:r>
            <a:r>
              <a:rPr lang="ru-RU" sz="1400" dirty="0">
                <a:effectLst/>
              </a:rPr>
              <a:t> </a:t>
            </a:r>
            <a:r>
              <a:rPr lang="ru-RU" sz="1400" dirty="0" err="1" smtClean="0">
                <a:effectLst/>
              </a:rPr>
              <a:t>відповідно</a:t>
            </a:r>
            <a:r>
              <a:rPr lang="ru-RU" sz="1400" dirty="0" smtClean="0">
                <a:effectLst/>
              </a:rPr>
              <a:t> до </a:t>
            </a:r>
            <a:r>
              <a:rPr lang="ru-RU" sz="1400" dirty="0" err="1" smtClean="0">
                <a:effectLst/>
              </a:rPr>
              <a:t>сучасних</a:t>
            </a:r>
            <a:r>
              <a:rPr lang="ru-RU" sz="1400" dirty="0" smtClean="0">
                <a:effectLst/>
              </a:rPr>
              <a:t> </a:t>
            </a:r>
            <a:r>
              <a:rPr lang="ru-RU" sz="1400" dirty="0" err="1">
                <a:effectLst/>
              </a:rPr>
              <a:t>міжнародних</a:t>
            </a:r>
            <a:r>
              <a:rPr lang="ru-RU" sz="1400" dirty="0">
                <a:effectLst/>
              </a:rPr>
              <a:t> </a:t>
            </a:r>
            <a:r>
              <a:rPr lang="ru-RU" sz="1400" dirty="0" err="1">
                <a:effectLst/>
              </a:rPr>
              <a:t>вимог</a:t>
            </a:r>
            <a:r>
              <a:rPr lang="ru-RU" sz="1400" dirty="0">
                <a:effectLst/>
              </a:rPr>
              <a:t>. </a:t>
            </a:r>
            <a:r>
              <a:rPr lang="ru-RU" sz="1400" dirty="0" err="1">
                <a:effectLst/>
              </a:rPr>
              <a:t>Завдяки</a:t>
            </a:r>
            <a:r>
              <a:rPr lang="ru-RU" sz="1400" dirty="0">
                <a:effectLst/>
              </a:rPr>
              <a:t> таким центрам за </a:t>
            </a:r>
            <a:r>
              <a:rPr lang="ru-RU" sz="1400" dirty="0" err="1">
                <a:effectLst/>
              </a:rPr>
              <a:t>останні</a:t>
            </a:r>
            <a:r>
              <a:rPr lang="ru-RU" sz="1400" dirty="0">
                <a:effectLst/>
              </a:rPr>
              <a:t> </a:t>
            </a:r>
            <a:r>
              <a:rPr lang="ru-RU" sz="1400" dirty="0" smtClean="0">
                <a:effectLst/>
              </a:rPr>
              <a:t>десять </a:t>
            </a:r>
            <a:r>
              <a:rPr lang="ru-RU" sz="1400" dirty="0" err="1" smtClean="0">
                <a:effectLst/>
              </a:rPr>
              <a:t>років</a:t>
            </a:r>
            <a:r>
              <a:rPr lang="ru-RU" sz="1400" dirty="0" smtClean="0">
                <a:effectLst/>
              </a:rPr>
              <a:t> </a:t>
            </a:r>
            <a:r>
              <a:rPr lang="ru-RU" sz="1400" dirty="0">
                <a:effectLst/>
              </a:rPr>
              <a:t>70 тис. </a:t>
            </a:r>
            <a:r>
              <a:rPr lang="ru-RU" sz="1400" dirty="0" err="1">
                <a:effectLst/>
              </a:rPr>
              <a:t>безробітних</a:t>
            </a:r>
            <a:r>
              <a:rPr lang="ru-RU" sz="1400" dirty="0">
                <a:effectLst/>
              </a:rPr>
              <a:t> </a:t>
            </a:r>
            <a:r>
              <a:rPr lang="ru-RU" sz="1400" dirty="0" err="1">
                <a:effectLst/>
              </a:rPr>
              <a:t>громадян</a:t>
            </a:r>
            <a:r>
              <a:rPr lang="ru-RU" sz="1400" dirty="0">
                <a:effectLst/>
              </a:rPr>
              <a:t> за </a:t>
            </a:r>
            <a:r>
              <a:rPr lang="ru-RU" sz="1400" dirty="0" err="1">
                <a:effectLst/>
              </a:rPr>
              <a:t>рахунок</a:t>
            </a:r>
            <a:r>
              <a:rPr lang="ru-RU" sz="1400" dirty="0">
                <a:effectLst/>
              </a:rPr>
              <a:t> </a:t>
            </a:r>
            <a:r>
              <a:rPr lang="ru-RU" sz="1400" dirty="0" err="1">
                <a:effectLst/>
              </a:rPr>
              <a:t>державних</a:t>
            </a:r>
            <a:r>
              <a:rPr lang="ru-RU" sz="1400" dirty="0">
                <a:effectLst/>
              </a:rPr>
              <a:t> </a:t>
            </a:r>
            <a:r>
              <a:rPr lang="ru-RU" sz="1400" dirty="0" err="1">
                <a:effectLst/>
              </a:rPr>
              <a:t>бюджетних</a:t>
            </a:r>
            <a:r>
              <a:rPr lang="ru-RU" sz="1400" dirty="0">
                <a:effectLst/>
              </a:rPr>
              <a:t> </a:t>
            </a:r>
            <a:r>
              <a:rPr lang="ru-RU" sz="1400" dirty="0" err="1" smtClean="0">
                <a:effectLst/>
              </a:rPr>
              <a:t>коштів</a:t>
            </a:r>
            <a:r>
              <a:rPr lang="ru-RU" sz="1400" dirty="0" smtClean="0">
                <a:effectLst/>
              </a:rPr>
              <a:t> </a:t>
            </a:r>
            <a:r>
              <a:rPr lang="ru-RU" sz="1400" dirty="0" err="1" smtClean="0">
                <a:effectLst/>
              </a:rPr>
              <a:t>отримали</a:t>
            </a:r>
            <a:r>
              <a:rPr lang="ru-RU" sz="1400" dirty="0" smtClean="0">
                <a:effectLst/>
              </a:rPr>
              <a:t> </a:t>
            </a:r>
            <a:r>
              <a:rPr lang="ru-RU" sz="1400" dirty="0" err="1">
                <a:effectLst/>
              </a:rPr>
              <a:t>нові</a:t>
            </a:r>
            <a:r>
              <a:rPr lang="ru-RU" sz="1400" dirty="0">
                <a:effectLst/>
              </a:rPr>
              <a:t> </a:t>
            </a:r>
            <a:r>
              <a:rPr lang="ru-RU" sz="1400" dirty="0" err="1">
                <a:effectLst/>
              </a:rPr>
              <a:t>спеціальності</a:t>
            </a:r>
            <a:r>
              <a:rPr lang="ru-RU" sz="1400" dirty="0">
                <a:effectLst/>
              </a:rPr>
              <a:t> та </a:t>
            </a:r>
            <a:r>
              <a:rPr lang="ru-RU" sz="1400" dirty="0" err="1">
                <a:effectLst/>
              </a:rPr>
              <a:t>професії</a:t>
            </a:r>
            <a:r>
              <a:rPr lang="ru-RU" sz="1400" dirty="0">
                <a:effectLst/>
              </a:rPr>
              <a:t>.</a:t>
            </a:r>
            <a:br>
              <a:rPr lang="ru-RU" sz="1400" dirty="0">
                <a:effectLst/>
              </a:rPr>
            </a:br>
            <a:r>
              <a:rPr lang="ru-RU" sz="1400" dirty="0" smtClean="0">
                <a:effectLst/>
              </a:rPr>
              <a:t>   Для </a:t>
            </a:r>
            <a:r>
              <a:rPr lang="ru-RU" sz="1400" dirty="0" err="1">
                <a:effectLst/>
              </a:rPr>
              <a:t>більш</a:t>
            </a:r>
            <a:r>
              <a:rPr lang="ru-RU" sz="1400" dirty="0">
                <a:effectLst/>
              </a:rPr>
              <a:t> </a:t>
            </a:r>
            <a:r>
              <a:rPr lang="ru-RU" sz="1400" dirty="0" err="1">
                <a:effectLst/>
              </a:rPr>
              <a:t>ефективного</a:t>
            </a:r>
            <a:r>
              <a:rPr lang="ru-RU" sz="1400" dirty="0">
                <a:effectLst/>
              </a:rPr>
              <a:t> </a:t>
            </a:r>
            <a:r>
              <a:rPr lang="ru-RU" sz="1400" dirty="0" err="1">
                <a:effectLst/>
              </a:rPr>
              <a:t>розвитку</a:t>
            </a:r>
            <a:r>
              <a:rPr lang="ru-RU" sz="1400" dirty="0">
                <a:effectLst/>
              </a:rPr>
              <a:t> </a:t>
            </a:r>
            <a:r>
              <a:rPr lang="ru-RU" sz="1400" dirty="0" err="1">
                <a:effectLst/>
              </a:rPr>
              <a:t>сфери</a:t>
            </a:r>
            <a:r>
              <a:rPr lang="ru-RU" sz="1400" dirty="0">
                <a:effectLst/>
              </a:rPr>
              <a:t> </a:t>
            </a:r>
            <a:r>
              <a:rPr lang="ru-RU" sz="1400" dirty="0" err="1">
                <a:effectLst/>
              </a:rPr>
              <a:t>зайнятості</a:t>
            </a:r>
            <a:r>
              <a:rPr lang="ru-RU" sz="1400" dirty="0">
                <a:effectLst/>
              </a:rPr>
              <a:t> Уряд і </a:t>
            </a:r>
            <a:r>
              <a:rPr lang="ru-RU" sz="1400" dirty="0" err="1">
                <a:effectLst/>
              </a:rPr>
              <a:t>надалі</a:t>
            </a:r>
            <a:r>
              <a:rPr lang="ru-RU" sz="1400" dirty="0">
                <a:effectLst/>
              </a:rPr>
              <a:t> </a:t>
            </a:r>
            <a:r>
              <a:rPr lang="ru-RU" sz="1400" dirty="0" err="1" smtClean="0">
                <a:effectLst/>
              </a:rPr>
              <a:t>планує</a:t>
            </a:r>
            <a:r>
              <a:rPr lang="ru-RU" sz="1400" dirty="0" smtClean="0">
                <a:effectLst/>
              </a:rPr>
              <a:t> </a:t>
            </a:r>
            <a:r>
              <a:rPr lang="ru-RU" sz="1400" dirty="0" err="1" smtClean="0">
                <a:effectLst/>
              </a:rPr>
              <a:t>вживати</a:t>
            </a:r>
            <a:r>
              <a:rPr lang="ru-RU" sz="1400" dirty="0" smtClean="0">
                <a:effectLst/>
              </a:rPr>
              <a:t> </a:t>
            </a:r>
            <a:r>
              <a:rPr lang="ru-RU" sz="1400" dirty="0" err="1">
                <a:effectLst/>
              </a:rPr>
              <a:t>необхідних</a:t>
            </a:r>
            <a:r>
              <a:rPr lang="ru-RU" sz="1400" dirty="0">
                <a:effectLst/>
              </a:rPr>
              <a:t> </a:t>
            </a:r>
            <a:r>
              <a:rPr lang="ru-RU" sz="1400" dirty="0" err="1">
                <a:effectLst/>
              </a:rPr>
              <a:t>заходів</a:t>
            </a:r>
            <a:r>
              <a:rPr lang="ru-RU" sz="1400" dirty="0">
                <a:effectLst/>
              </a:rPr>
              <a:t> </a:t>
            </a:r>
            <a:r>
              <a:rPr lang="ru-RU" sz="1400" dirty="0" err="1" smtClean="0">
                <a:effectLst/>
              </a:rPr>
              <a:t>щодо</a:t>
            </a:r>
            <a:r>
              <a:rPr lang="ru-RU" sz="1400" dirty="0" smtClean="0">
                <a:effectLst/>
              </a:rPr>
              <a:t> </a:t>
            </a:r>
            <a:r>
              <a:rPr lang="ru-RU" sz="1400" dirty="0" err="1" smtClean="0">
                <a:effectLst/>
              </a:rPr>
              <a:t>забезпечення</a:t>
            </a:r>
            <a:r>
              <a:rPr lang="ru-RU" sz="1400" dirty="0" smtClean="0">
                <a:effectLst/>
              </a:rPr>
              <a:t> </a:t>
            </a:r>
            <a:r>
              <a:rPr lang="ru-RU" sz="1400" dirty="0" err="1">
                <a:effectLst/>
              </a:rPr>
              <a:t>зайнятості</a:t>
            </a:r>
            <a:r>
              <a:rPr lang="ru-RU" sz="1400" dirty="0">
                <a:effectLst/>
              </a:rPr>
              <a:t> </a:t>
            </a:r>
            <a:r>
              <a:rPr lang="ru-RU" sz="1400" dirty="0" err="1">
                <a:effectLst/>
              </a:rPr>
              <a:t>випускників</a:t>
            </a:r>
            <a:r>
              <a:rPr lang="ru-RU" sz="1400" dirty="0">
                <a:effectLst/>
              </a:rPr>
              <a:t> </a:t>
            </a:r>
            <a:r>
              <a:rPr lang="ru-RU" sz="1400" dirty="0" smtClean="0">
                <a:effectLst/>
              </a:rPr>
              <a:t>на- </a:t>
            </a:r>
            <a:r>
              <a:rPr lang="ru-RU" sz="1400" dirty="0" err="1" smtClean="0">
                <a:effectLst/>
              </a:rPr>
              <a:t>вчальних</a:t>
            </a:r>
            <a:r>
              <a:rPr lang="ru-RU" sz="1400" dirty="0" smtClean="0">
                <a:effectLst/>
              </a:rPr>
              <a:t> </a:t>
            </a:r>
            <a:r>
              <a:rPr lang="ru-RU" sz="1400" dirty="0" err="1">
                <a:effectLst/>
              </a:rPr>
              <a:t>закладів</a:t>
            </a:r>
            <a:r>
              <a:rPr lang="ru-RU" sz="1400" dirty="0">
                <a:effectLst/>
              </a:rPr>
              <a:t>, особливо </a:t>
            </a:r>
            <a:r>
              <a:rPr lang="ru-RU" sz="1400" dirty="0" err="1">
                <a:effectLst/>
              </a:rPr>
              <a:t>вразливих</a:t>
            </a:r>
            <a:r>
              <a:rPr lang="ru-RU" sz="1400" dirty="0">
                <a:effectLst/>
              </a:rPr>
              <a:t> </a:t>
            </a:r>
            <a:r>
              <a:rPr lang="ru-RU" sz="1400" dirty="0" err="1">
                <a:effectLst/>
              </a:rPr>
              <a:t>верств</a:t>
            </a:r>
            <a:r>
              <a:rPr lang="ru-RU" sz="1400" dirty="0">
                <a:effectLst/>
              </a:rPr>
              <a:t> </a:t>
            </a:r>
            <a:r>
              <a:rPr lang="ru-RU" sz="1400" dirty="0" err="1">
                <a:effectLst/>
              </a:rPr>
              <a:t>населення</a:t>
            </a:r>
            <a:r>
              <a:rPr lang="ru-RU" sz="1400" dirty="0">
                <a:effectLst/>
              </a:rPr>
              <a:t> — </a:t>
            </a:r>
            <a:r>
              <a:rPr lang="ru-RU" sz="1400" dirty="0" err="1">
                <a:effectLst/>
              </a:rPr>
              <a:t>сиріт</a:t>
            </a:r>
            <a:r>
              <a:rPr lang="ru-RU" sz="1400" dirty="0">
                <a:effectLst/>
              </a:rPr>
              <a:t>, </a:t>
            </a:r>
            <a:r>
              <a:rPr lang="ru-RU" sz="1400" dirty="0" err="1">
                <a:effectLst/>
              </a:rPr>
              <a:t>дітей</a:t>
            </a:r>
            <a:r>
              <a:rPr lang="ru-RU" sz="1400" dirty="0">
                <a:effectLst/>
              </a:rPr>
              <a:t> з </a:t>
            </a:r>
            <a:r>
              <a:rPr lang="ru-RU" sz="1400" dirty="0" err="1" smtClean="0">
                <a:effectLst/>
              </a:rPr>
              <a:t>малозабезпечених</a:t>
            </a:r>
            <a:r>
              <a:rPr lang="ru-RU" sz="1400" dirty="0" smtClean="0">
                <a:effectLst/>
              </a:rPr>
              <a:t> </a:t>
            </a:r>
            <a:r>
              <a:rPr lang="ru-RU" sz="1400" dirty="0" err="1">
                <a:effectLst/>
              </a:rPr>
              <a:t>сімей</a:t>
            </a:r>
            <a:r>
              <a:rPr lang="ru-RU" sz="1400" dirty="0">
                <a:effectLst/>
              </a:rPr>
              <a:t> та </a:t>
            </a:r>
            <a:r>
              <a:rPr lang="ru-RU" sz="1400" dirty="0" err="1">
                <a:effectLst/>
              </a:rPr>
              <a:t>інвалідів</a:t>
            </a:r>
            <a:r>
              <a:rPr lang="ru-RU" sz="1400" dirty="0">
                <a:effectLst/>
              </a:rPr>
              <a:t>.</a:t>
            </a:r>
          </a:p>
        </p:txBody>
      </p:sp>
    </p:spTree>
    <p:extLst>
      <p:ext uri="{BB962C8B-B14F-4D97-AF65-F5344CB8AC3E}">
        <p14:creationId xmlns:p14="http://schemas.microsoft.com/office/powerpoint/2010/main" val="433455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669360"/>
          </a:xfrm>
        </p:spPr>
        <p:txBody>
          <a:bodyPr/>
          <a:lstStyle/>
          <a:p>
            <a:r>
              <a:rPr lang="ru-RU" sz="1400" dirty="0" smtClean="0">
                <a:effectLst/>
              </a:rPr>
              <a:t>   </a:t>
            </a:r>
            <a:r>
              <a:rPr lang="ru-RU" sz="1400" dirty="0" err="1" smtClean="0">
                <a:effectLst/>
              </a:rPr>
              <a:t>Розвиток</a:t>
            </a:r>
            <a:r>
              <a:rPr lang="ru-RU" sz="1400" dirty="0" smtClean="0">
                <a:effectLst/>
              </a:rPr>
              <a:t> </a:t>
            </a:r>
            <a:r>
              <a:rPr lang="ru-RU" sz="1400" dirty="0" err="1">
                <a:effectLst/>
              </a:rPr>
              <a:t>освіти</a:t>
            </a:r>
            <a:r>
              <a:rPr lang="ru-RU" sz="1400" dirty="0">
                <a:effectLst/>
              </a:rPr>
              <a:t> </a:t>
            </a:r>
            <a:r>
              <a:rPr lang="ru-RU" sz="1400" dirty="0" err="1">
                <a:effectLst/>
              </a:rPr>
              <a:t>оголошено</a:t>
            </a:r>
            <a:r>
              <a:rPr lang="ru-RU" sz="1400" dirty="0">
                <a:effectLst/>
              </a:rPr>
              <a:t> одним </a:t>
            </a:r>
            <a:r>
              <a:rPr lang="ru-RU" sz="1400" dirty="0" err="1">
                <a:effectLst/>
              </a:rPr>
              <a:t>із</a:t>
            </a:r>
            <a:r>
              <a:rPr lang="ru-RU" sz="1400" dirty="0">
                <a:effectLst/>
              </a:rPr>
              <a:t> </a:t>
            </a:r>
            <a:r>
              <a:rPr lang="ru-RU" sz="1400" dirty="0" err="1">
                <a:effectLst/>
              </a:rPr>
              <a:t>пріоритетних</a:t>
            </a:r>
            <a:r>
              <a:rPr lang="ru-RU" sz="1400" dirty="0">
                <a:effectLst/>
              </a:rPr>
              <a:t> </a:t>
            </a:r>
            <a:r>
              <a:rPr lang="ru-RU" sz="1400" dirty="0" err="1">
                <a:effectLst/>
              </a:rPr>
              <a:t>напрямів</a:t>
            </a:r>
            <a:r>
              <a:rPr lang="ru-RU" sz="1400" dirty="0">
                <a:effectLst/>
              </a:rPr>
              <a:t> </a:t>
            </a:r>
            <a:r>
              <a:rPr lang="ru-RU" sz="1400" dirty="0" err="1" smtClean="0">
                <a:effectLst/>
              </a:rPr>
              <a:t>соціальної</a:t>
            </a:r>
            <a:r>
              <a:rPr lang="ru-RU" sz="1400" dirty="0" smtClean="0">
                <a:effectLst/>
              </a:rPr>
              <a:t> по </a:t>
            </a:r>
            <a:r>
              <a:rPr lang="ru-RU" sz="1400" dirty="0" err="1">
                <a:effectLst/>
              </a:rPr>
              <a:t>літики</a:t>
            </a:r>
            <a:r>
              <a:rPr lang="ru-RU" sz="1400" dirty="0">
                <a:effectLst/>
              </a:rPr>
              <a:t> </a:t>
            </a:r>
            <a:r>
              <a:rPr lang="ru-RU" sz="1400" dirty="0" err="1" smtClean="0">
                <a:effectLst/>
              </a:rPr>
              <a:t>Республіки</a:t>
            </a:r>
            <a:r>
              <a:rPr lang="ru-RU" sz="1400" dirty="0" smtClean="0">
                <a:effectLst/>
              </a:rPr>
              <a:t> Таджикистан</a:t>
            </a:r>
            <a:r>
              <a:rPr lang="ru-RU" sz="1400" dirty="0">
                <a:effectLst/>
              </a:rPr>
              <a:t>. З </a:t>
            </a:r>
            <a:r>
              <a:rPr lang="ru-RU" sz="1400" dirty="0" err="1">
                <a:effectLst/>
              </a:rPr>
              <a:t>цією</a:t>
            </a:r>
            <a:r>
              <a:rPr lang="ru-RU" sz="1400" dirty="0">
                <a:effectLst/>
              </a:rPr>
              <a:t> метою </a:t>
            </a:r>
            <a:r>
              <a:rPr lang="ru-RU" sz="1400" dirty="0" err="1">
                <a:effectLst/>
              </a:rPr>
              <a:t>була</a:t>
            </a:r>
            <a:r>
              <a:rPr lang="ru-RU" sz="1400" dirty="0">
                <a:effectLst/>
              </a:rPr>
              <a:t> проведена </a:t>
            </a:r>
            <a:r>
              <a:rPr lang="ru-RU" sz="1400" dirty="0" smtClean="0">
                <a:effectLst/>
              </a:rPr>
              <a:t>комплексна реформа </a:t>
            </a:r>
            <a:r>
              <a:rPr lang="ru-RU" sz="1400" dirty="0" err="1">
                <a:effectLst/>
              </a:rPr>
              <a:t>системи</a:t>
            </a:r>
            <a:r>
              <a:rPr lang="ru-RU" sz="1400" dirty="0">
                <a:effectLst/>
              </a:rPr>
              <a:t>, яка покликана </a:t>
            </a:r>
            <a:r>
              <a:rPr lang="ru-RU" sz="1400" dirty="0" err="1">
                <a:effectLst/>
              </a:rPr>
              <a:t>сприяти</a:t>
            </a:r>
            <a:r>
              <a:rPr lang="ru-RU" sz="1400" dirty="0">
                <a:effectLst/>
              </a:rPr>
              <a:t> </a:t>
            </a:r>
            <a:r>
              <a:rPr lang="ru-RU" sz="1400" dirty="0" err="1">
                <a:effectLst/>
              </a:rPr>
              <a:t>підвищенню</a:t>
            </a:r>
            <a:r>
              <a:rPr lang="ru-RU" sz="1400" dirty="0">
                <a:effectLst/>
              </a:rPr>
              <a:t> </a:t>
            </a:r>
            <a:r>
              <a:rPr lang="ru-RU" sz="1400" dirty="0" err="1">
                <a:effectLst/>
              </a:rPr>
              <a:t>якості</a:t>
            </a:r>
            <a:r>
              <a:rPr lang="ru-RU" sz="1400" dirty="0">
                <a:effectLst/>
              </a:rPr>
              <a:t> </a:t>
            </a:r>
            <a:r>
              <a:rPr lang="ru-RU" sz="1400" dirty="0" err="1">
                <a:effectLst/>
              </a:rPr>
              <a:t>навчання</a:t>
            </a:r>
            <a:r>
              <a:rPr lang="ru-RU" sz="1400" dirty="0">
                <a:effectLst/>
              </a:rPr>
              <a:t> й </a:t>
            </a:r>
            <a:r>
              <a:rPr lang="ru-RU" sz="1400" dirty="0" err="1" smtClean="0">
                <a:effectLst/>
              </a:rPr>
              <a:t>виховання</a:t>
            </a:r>
            <a:r>
              <a:rPr lang="ru-RU" sz="1400" dirty="0" smtClean="0">
                <a:effectLst/>
              </a:rPr>
              <a:t> </a:t>
            </a:r>
            <a:r>
              <a:rPr lang="ru-RU" sz="1400" dirty="0">
                <a:effectLst/>
              </a:rPr>
              <a:t>в </a:t>
            </a:r>
            <a:r>
              <a:rPr lang="ru-RU" sz="1400" dirty="0" err="1">
                <a:effectLst/>
              </a:rPr>
              <a:t>навчальних</a:t>
            </a:r>
            <a:r>
              <a:rPr lang="ru-RU" sz="1400" dirty="0">
                <a:effectLst/>
              </a:rPr>
              <a:t> закладах, </a:t>
            </a:r>
            <a:r>
              <a:rPr lang="ru-RU" sz="1400" dirty="0" err="1">
                <a:effectLst/>
              </a:rPr>
              <a:t>його</a:t>
            </a:r>
            <a:r>
              <a:rPr lang="ru-RU" sz="1400" dirty="0">
                <a:effectLst/>
              </a:rPr>
              <a:t> </a:t>
            </a:r>
            <a:r>
              <a:rPr lang="ru-RU" sz="1400" dirty="0" err="1">
                <a:effectLst/>
              </a:rPr>
              <a:t>відповідності</a:t>
            </a:r>
            <a:r>
              <a:rPr lang="ru-RU" sz="1400" dirty="0">
                <a:effectLst/>
              </a:rPr>
              <a:t> </a:t>
            </a:r>
            <a:r>
              <a:rPr lang="ru-RU" sz="1400" dirty="0" err="1">
                <a:effectLst/>
              </a:rPr>
              <a:t>міжнародним</a:t>
            </a:r>
            <a:r>
              <a:rPr lang="ru-RU" sz="1400" dirty="0">
                <a:effectLst/>
              </a:rPr>
              <a:t> стандартам</a:t>
            </a:r>
            <a:r>
              <a:rPr lang="ru-RU" sz="1400" dirty="0" smtClean="0">
                <a:effectLst/>
              </a:rPr>
              <a:t>.</a:t>
            </a:r>
            <a:r>
              <a:rPr lang="ru-RU" sz="1400" dirty="0">
                <a:effectLst/>
              </a:rPr>
              <a:t/>
            </a:r>
            <a:br>
              <a:rPr lang="ru-RU" sz="1400" dirty="0">
                <a:effectLst/>
              </a:rPr>
            </a:br>
            <a:r>
              <a:rPr lang="ru-RU" sz="1400" dirty="0">
                <a:effectLst/>
              </a:rPr>
              <a:t>   Держава </a:t>
            </a:r>
            <a:r>
              <a:rPr lang="ru-RU" sz="1400" dirty="0" err="1">
                <a:effectLst/>
              </a:rPr>
              <a:t>приділяє</a:t>
            </a:r>
            <a:r>
              <a:rPr lang="ru-RU" sz="1400" dirty="0">
                <a:effectLst/>
              </a:rPr>
              <a:t> </a:t>
            </a:r>
            <a:r>
              <a:rPr lang="ru-RU" sz="1400" dirty="0" err="1">
                <a:effectLst/>
              </a:rPr>
              <a:t>велику</a:t>
            </a:r>
            <a:r>
              <a:rPr lang="ru-RU" sz="1400" dirty="0">
                <a:effectLst/>
              </a:rPr>
              <a:t> </a:t>
            </a:r>
            <a:r>
              <a:rPr lang="ru-RU" sz="1400" dirty="0" err="1">
                <a:effectLst/>
              </a:rPr>
              <a:t>увагу</a:t>
            </a:r>
            <a:r>
              <a:rPr lang="ru-RU" sz="1400" dirty="0">
                <a:effectLst/>
              </a:rPr>
              <a:t> </a:t>
            </a:r>
            <a:r>
              <a:rPr lang="ru-RU" sz="1400" dirty="0" err="1">
                <a:effectLst/>
              </a:rPr>
              <a:t>комп’ютеризації</a:t>
            </a:r>
            <a:r>
              <a:rPr lang="ru-RU" sz="1400" dirty="0">
                <a:effectLst/>
              </a:rPr>
              <a:t> </a:t>
            </a:r>
            <a:r>
              <a:rPr lang="ru-RU" sz="1400" dirty="0" err="1">
                <a:effectLst/>
              </a:rPr>
              <a:t>навчальних</a:t>
            </a:r>
            <a:r>
              <a:rPr lang="ru-RU" sz="1400" dirty="0">
                <a:effectLst/>
              </a:rPr>
              <a:t> </a:t>
            </a:r>
            <a:r>
              <a:rPr lang="ru-RU" sz="1400" dirty="0" err="1">
                <a:effectLst/>
              </a:rPr>
              <a:t>закладів</a:t>
            </a:r>
            <a:r>
              <a:rPr lang="ru-RU" sz="1400" dirty="0">
                <a:effectLst/>
              </a:rPr>
              <a:t>, </a:t>
            </a:r>
            <a:r>
              <a:rPr lang="ru-RU" sz="1400" dirty="0" err="1" smtClean="0">
                <a:effectLst/>
              </a:rPr>
              <a:t>оскільки</a:t>
            </a:r>
            <a:r>
              <a:rPr lang="ru-RU" sz="1400" dirty="0" smtClean="0">
                <a:effectLst/>
              </a:rPr>
              <a:t> </a:t>
            </a:r>
            <a:r>
              <a:rPr lang="en-US" sz="1400" dirty="0">
                <a:effectLst/>
              </a:rPr>
              <a:t>XXI </a:t>
            </a:r>
            <a:r>
              <a:rPr lang="ru-RU" sz="1400" dirty="0" err="1">
                <a:effectLst/>
              </a:rPr>
              <a:t>століття</a:t>
            </a:r>
            <a:r>
              <a:rPr lang="ru-RU" sz="1400" dirty="0">
                <a:effectLst/>
              </a:rPr>
              <a:t> є </a:t>
            </a:r>
            <a:r>
              <a:rPr lang="ru-RU" sz="1400" dirty="0" err="1" smtClean="0">
                <a:effectLst/>
              </a:rPr>
              <a:t>епохою</a:t>
            </a:r>
            <a:r>
              <a:rPr lang="ru-RU" sz="1400" dirty="0" smtClean="0">
                <a:effectLst/>
              </a:rPr>
              <a:t> </a:t>
            </a:r>
            <a:r>
              <a:rPr lang="ru-RU" sz="1400" dirty="0" err="1" smtClean="0">
                <a:effectLst/>
              </a:rPr>
              <a:t>інформаційних</a:t>
            </a:r>
            <a:r>
              <a:rPr lang="ru-RU" sz="1400" dirty="0" smtClean="0">
                <a:effectLst/>
              </a:rPr>
              <a:t> </a:t>
            </a:r>
            <a:r>
              <a:rPr lang="ru-RU" sz="1400" dirty="0">
                <a:effectLst/>
              </a:rPr>
              <a:t>та </a:t>
            </a:r>
            <a:r>
              <a:rPr lang="ru-RU" sz="1400" dirty="0" err="1">
                <a:effectLst/>
              </a:rPr>
              <a:t>комунікаційних</a:t>
            </a:r>
            <a:r>
              <a:rPr lang="ru-RU" sz="1400" dirty="0">
                <a:effectLst/>
              </a:rPr>
              <a:t> </a:t>
            </a:r>
            <a:r>
              <a:rPr lang="ru-RU" sz="1400" dirty="0" err="1">
                <a:effectLst/>
              </a:rPr>
              <a:t>технологій</a:t>
            </a:r>
            <a:r>
              <a:rPr lang="ru-RU" sz="1400" dirty="0">
                <a:effectLst/>
              </a:rPr>
              <a:t>. </a:t>
            </a:r>
            <a:r>
              <a:rPr lang="ru-RU" sz="1400" dirty="0" smtClean="0">
                <a:effectLst/>
              </a:rPr>
              <a:t>У </a:t>
            </a:r>
            <a:r>
              <a:rPr lang="ru-RU" sz="1400" dirty="0" err="1" smtClean="0">
                <a:effectLst/>
              </a:rPr>
              <a:t>зв’язку</a:t>
            </a:r>
            <a:r>
              <a:rPr lang="ru-RU" sz="1400" dirty="0" smtClean="0">
                <a:effectLst/>
              </a:rPr>
              <a:t> </a:t>
            </a:r>
            <a:r>
              <a:rPr lang="ru-RU" sz="1400" dirty="0">
                <a:effectLst/>
              </a:rPr>
              <a:t>з </a:t>
            </a:r>
            <a:r>
              <a:rPr lang="ru-RU" sz="1400" dirty="0" err="1">
                <a:effectLst/>
              </a:rPr>
              <a:t>цим</a:t>
            </a:r>
            <a:r>
              <a:rPr lang="ru-RU" sz="1400" dirty="0">
                <a:effectLst/>
              </a:rPr>
              <a:t> Уряду </a:t>
            </a:r>
            <a:r>
              <a:rPr lang="ru-RU" sz="1400" dirty="0" err="1">
                <a:effectLst/>
              </a:rPr>
              <a:t>доручається</a:t>
            </a:r>
            <a:r>
              <a:rPr lang="ru-RU" sz="1400" dirty="0">
                <a:effectLst/>
              </a:rPr>
              <a:t> до </a:t>
            </a:r>
            <a:r>
              <a:rPr lang="ru-RU" sz="1400" dirty="0" err="1">
                <a:effectLst/>
              </a:rPr>
              <a:t>кінця</a:t>
            </a:r>
            <a:r>
              <a:rPr lang="ru-RU" sz="1400" dirty="0">
                <a:effectLst/>
              </a:rPr>
              <a:t> поточного </a:t>
            </a:r>
            <a:r>
              <a:rPr lang="ru-RU" sz="1400" dirty="0" smtClean="0">
                <a:effectLst/>
              </a:rPr>
              <a:t>року </a:t>
            </a:r>
            <a:r>
              <a:rPr lang="ru-RU" sz="1400" dirty="0" err="1" smtClean="0">
                <a:effectLst/>
              </a:rPr>
              <a:t>повністю</a:t>
            </a:r>
            <a:r>
              <a:rPr lang="ru-RU" sz="1400" dirty="0" smtClean="0">
                <a:effectLst/>
              </a:rPr>
              <a:t> </a:t>
            </a:r>
            <a:r>
              <a:rPr lang="ru-RU" sz="1400" dirty="0" err="1" smtClean="0">
                <a:effectLst/>
              </a:rPr>
              <a:t>завершити</a:t>
            </a:r>
            <a:r>
              <a:rPr lang="ru-RU" sz="1400" dirty="0" smtClean="0">
                <a:effectLst/>
              </a:rPr>
              <a:t> </a:t>
            </a:r>
            <a:r>
              <a:rPr lang="ru-RU" sz="1400" dirty="0" err="1">
                <a:effectLst/>
              </a:rPr>
              <a:t>виконання</a:t>
            </a:r>
            <a:r>
              <a:rPr lang="ru-RU" sz="1400" dirty="0">
                <a:effectLst/>
              </a:rPr>
              <a:t> </a:t>
            </a:r>
            <a:r>
              <a:rPr lang="ru-RU" sz="1400" dirty="0" err="1">
                <a:effectLst/>
              </a:rPr>
              <a:t>Державної</a:t>
            </a:r>
            <a:r>
              <a:rPr lang="ru-RU" sz="1400" dirty="0">
                <a:effectLst/>
              </a:rPr>
              <a:t> </a:t>
            </a:r>
            <a:r>
              <a:rPr lang="ru-RU" sz="1400" dirty="0" err="1">
                <a:effectLst/>
              </a:rPr>
              <a:t>програми</a:t>
            </a:r>
            <a:r>
              <a:rPr lang="ru-RU" sz="1400" dirty="0">
                <a:effectLst/>
              </a:rPr>
              <a:t> </a:t>
            </a:r>
            <a:r>
              <a:rPr lang="ru-RU" sz="1400" dirty="0" err="1">
                <a:effectLst/>
              </a:rPr>
              <a:t>комп’ютеризації</a:t>
            </a:r>
            <a:r>
              <a:rPr lang="ru-RU" sz="1400" dirty="0">
                <a:effectLst/>
              </a:rPr>
              <a:t> </a:t>
            </a:r>
            <a:r>
              <a:rPr lang="ru-RU" sz="1400" dirty="0" err="1">
                <a:effectLst/>
              </a:rPr>
              <a:t>загальноосвітніх</a:t>
            </a:r>
            <a:r>
              <a:rPr lang="ru-RU" sz="1400" dirty="0">
                <a:effectLst/>
              </a:rPr>
              <a:t> </a:t>
            </a:r>
            <a:r>
              <a:rPr lang="ru-RU" sz="1400" dirty="0" err="1" smtClean="0">
                <a:effectLst/>
              </a:rPr>
              <a:t>шкіл</a:t>
            </a:r>
            <a:r>
              <a:rPr lang="ru-RU" sz="1400" dirty="0" smtClean="0">
                <a:effectLst/>
              </a:rPr>
              <a:t> </a:t>
            </a:r>
            <a:r>
              <a:rPr lang="ru-RU" sz="1400" dirty="0" err="1" smtClean="0">
                <a:effectLst/>
              </a:rPr>
              <a:t>країни</a:t>
            </a:r>
            <a:r>
              <a:rPr lang="ru-RU" sz="1400" dirty="0" smtClean="0">
                <a:effectLst/>
              </a:rPr>
              <a:t>.</a:t>
            </a:r>
            <a:br>
              <a:rPr lang="ru-RU" sz="1400" dirty="0" smtClean="0">
                <a:effectLst/>
              </a:rPr>
            </a:br>
            <a:r>
              <a:rPr lang="ru-RU" sz="1400" dirty="0">
                <a:effectLst/>
              </a:rPr>
              <a:t>   У </a:t>
            </a:r>
            <a:r>
              <a:rPr lang="ru-RU" sz="1400" dirty="0" err="1">
                <a:effectLst/>
              </a:rPr>
              <a:t>період</a:t>
            </a:r>
            <a:r>
              <a:rPr lang="ru-RU" sz="1400" dirty="0">
                <a:effectLst/>
              </a:rPr>
              <a:t> </a:t>
            </a:r>
            <a:r>
              <a:rPr lang="ru-RU" sz="1400" dirty="0" err="1">
                <a:effectLst/>
              </a:rPr>
              <a:t>незалежності</a:t>
            </a:r>
            <a:r>
              <a:rPr lang="ru-RU" sz="1400" dirty="0">
                <a:effectLst/>
              </a:rPr>
              <a:t> у </a:t>
            </a:r>
            <a:r>
              <a:rPr lang="ru-RU" sz="1400" dirty="0" err="1">
                <a:effectLst/>
              </a:rPr>
              <a:t>сфері</a:t>
            </a:r>
            <a:r>
              <a:rPr lang="ru-RU" sz="1400" dirty="0">
                <a:effectLst/>
              </a:rPr>
              <a:t> </a:t>
            </a:r>
            <a:r>
              <a:rPr lang="ru-RU" sz="1400" dirty="0" err="1">
                <a:effectLst/>
              </a:rPr>
              <a:t>освіти</a:t>
            </a:r>
            <a:r>
              <a:rPr lang="ru-RU" sz="1400" dirty="0">
                <a:effectLst/>
              </a:rPr>
              <a:t> </a:t>
            </a:r>
            <a:r>
              <a:rPr lang="ru-RU" sz="1400" dirty="0" err="1">
                <a:effectLst/>
              </a:rPr>
              <a:t>відбулися</a:t>
            </a:r>
            <a:r>
              <a:rPr lang="ru-RU" sz="1400" dirty="0">
                <a:effectLst/>
              </a:rPr>
              <a:t> </a:t>
            </a:r>
            <a:r>
              <a:rPr lang="ru-RU" sz="1400" dirty="0" err="1">
                <a:effectLst/>
              </a:rPr>
              <a:t>численні</a:t>
            </a:r>
            <a:r>
              <a:rPr lang="ru-RU" sz="1400" dirty="0">
                <a:effectLst/>
              </a:rPr>
              <a:t> </a:t>
            </a:r>
            <a:r>
              <a:rPr lang="ru-RU" sz="1400" dirty="0" err="1">
                <a:effectLst/>
              </a:rPr>
              <a:t>зміни</a:t>
            </a:r>
            <a:r>
              <a:rPr lang="ru-RU" sz="1400" dirty="0">
                <a:effectLst/>
              </a:rPr>
              <a:t> </a:t>
            </a:r>
            <a:r>
              <a:rPr lang="ru-RU" sz="1400" dirty="0" err="1">
                <a:effectLst/>
              </a:rPr>
              <a:t>щодо</a:t>
            </a:r>
            <a:r>
              <a:rPr lang="ru-RU" sz="1400" dirty="0">
                <a:effectLst/>
              </a:rPr>
              <a:t> </a:t>
            </a:r>
            <a:r>
              <a:rPr lang="ru-RU" sz="1400" dirty="0" err="1" smtClean="0">
                <a:effectLst/>
              </a:rPr>
              <a:t>створення</a:t>
            </a:r>
            <a:r>
              <a:rPr lang="ru-RU" sz="1400" dirty="0" smtClean="0">
                <a:effectLst/>
              </a:rPr>
              <a:t> </a:t>
            </a:r>
            <a:r>
              <a:rPr lang="ru-RU" sz="1400" dirty="0" err="1">
                <a:effectLst/>
              </a:rPr>
              <a:t>нових</a:t>
            </a:r>
            <a:r>
              <a:rPr lang="ru-RU" sz="1400" dirty="0">
                <a:effectLst/>
              </a:rPr>
              <a:t> </a:t>
            </a:r>
            <a:r>
              <a:rPr lang="ru-RU" sz="1400" dirty="0" err="1" smtClean="0">
                <a:effectLst/>
              </a:rPr>
              <a:t>навчальних</a:t>
            </a:r>
            <a:r>
              <a:rPr lang="ru-RU" sz="1400" dirty="0" smtClean="0">
                <a:effectLst/>
              </a:rPr>
              <a:t> </a:t>
            </a:r>
            <a:r>
              <a:rPr lang="ru-RU" sz="1400" dirty="0" err="1" smtClean="0">
                <a:effectLst/>
              </a:rPr>
              <a:t>закладів</a:t>
            </a:r>
            <a:r>
              <a:rPr lang="ru-RU" sz="1400" dirty="0" smtClean="0">
                <a:effectLst/>
              </a:rPr>
              <a:t> </a:t>
            </a:r>
            <a:r>
              <a:rPr lang="ru-RU" sz="1400" dirty="0">
                <a:effectLst/>
              </a:rPr>
              <a:t>та </a:t>
            </a:r>
            <a:r>
              <a:rPr lang="ru-RU" sz="1400" dirty="0" err="1">
                <a:effectLst/>
              </a:rPr>
              <a:t>реконструкції</a:t>
            </a:r>
            <a:r>
              <a:rPr lang="ru-RU" sz="1400" dirty="0">
                <a:effectLst/>
              </a:rPr>
              <a:t> та </a:t>
            </a:r>
            <a:r>
              <a:rPr lang="ru-RU" sz="1400" dirty="0" err="1">
                <a:effectLst/>
              </a:rPr>
              <a:t>відбудови</a:t>
            </a:r>
            <a:r>
              <a:rPr lang="ru-RU" sz="1400" dirty="0">
                <a:effectLst/>
              </a:rPr>
              <a:t> </a:t>
            </a:r>
            <a:r>
              <a:rPr lang="ru-RU" sz="1400" dirty="0" err="1">
                <a:effectLst/>
              </a:rPr>
              <a:t>вже</a:t>
            </a:r>
            <a:r>
              <a:rPr lang="ru-RU" sz="1400" dirty="0">
                <a:effectLst/>
              </a:rPr>
              <a:t> </a:t>
            </a:r>
            <a:r>
              <a:rPr lang="ru-RU" sz="1400" dirty="0" err="1" smtClean="0">
                <a:effectLst/>
              </a:rPr>
              <a:t>існуючих</a:t>
            </a:r>
            <a:r>
              <a:rPr lang="ru-RU" sz="1400" dirty="0" smtClean="0">
                <a:effectLst/>
              </a:rPr>
              <a:t>. </a:t>
            </a:r>
            <a:r>
              <a:rPr lang="ru-RU" sz="1400" dirty="0" err="1" smtClean="0">
                <a:effectLst/>
              </a:rPr>
              <a:t>Безпосередньо</a:t>
            </a:r>
            <a:r>
              <a:rPr lang="ru-RU" sz="1400" dirty="0" smtClean="0">
                <a:effectLst/>
              </a:rPr>
              <a:t> </a:t>
            </a:r>
            <a:r>
              <a:rPr lang="ru-RU" sz="1400" dirty="0">
                <a:effectLst/>
              </a:rPr>
              <a:t>при </a:t>
            </a:r>
            <a:r>
              <a:rPr lang="ru-RU" sz="1400" dirty="0" err="1">
                <a:effectLst/>
              </a:rPr>
              <a:t>підтримці</a:t>
            </a:r>
            <a:r>
              <a:rPr lang="ru-RU" sz="1400" dirty="0">
                <a:effectLst/>
              </a:rPr>
              <a:t> </a:t>
            </a:r>
            <a:r>
              <a:rPr lang="ru-RU" sz="1400" dirty="0" err="1">
                <a:effectLst/>
              </a:rPr>
              <a:t>держави</a:t>
            </a:r>
            <a:r>
              <a:rPr lang="ru-RU" sz="1400" dirty="0">
                <a:effectLst/>
              </a:rPr>
              <a:t> в масштабах </a:t>
            </a:r>
            <a:r>
              <a:rPr lang="ru-RU" sz="1400" dirty="0" err="1">
                <a:effectLst/>
              </a:rPr>
              <a:t>країни</a:t>
            </a:r>
            <a:r>
              <a:rPr lang="ru-RU" sz="1400" dirty="0">
                <a:effectLst/>
              </a:rPr>
              <a:t> </a:t>
            </a:r>
            <a:r>
              <a:rPr lang="ru-RU" sz="1400" dirty="0" err="1">
                <a:effectLst/>
              </a:rPr>
              <a:t>було</a:t>
            </a:r>
            <a:r>
              <a:rPr lang="ru-RU" sz="1400" dirty="0">
                <a:effectLst/>
              </a:rPr>
              <a:t> </a:t>
            </a:r>
            <a:r>
              <a:rPr lang="ru-RU" sz="1400" dirty="0" err="1" smtClean="0">
                <a:effectLst/>
              </a:rPr>
              <a:t>споруджено</a:t>
            </a:r>
            <a:r>
              <a:rPr lang="ru-RU" sz="1400" dirty="0" smtClean="0">
                <a:effectLst/>
              </a:rPr>
              <a:t> і </a:t>
            </a:r>
            <a:r>
              <a:rPr lang="ru-RU" sz="1400" dirty="0">
                <a:effectLst/>
              </a:rPr>
              <a:t>введено в </a:t>
            </a:r>
            <a:r>
              <a:rPr lang="ru-RU" sz="1400" dirty="0" err="1">
                <a:effectLst/>
              </a:rPr>
              <a:t>експлуатацію</a:t>
            </a:r>
            <a:r>
              <a:rPr lang="ru-RU" sz="1400" dirty="0">
                <a:effectLst/>
              </a:rPr>
              <a:t> 1200 </a:t>
            </a:r>
            <a:r>
              <a:rPr lang="ru-RU" sz="1400" dirty="0" err="1">
                <a:effectLst/>
              </a:rPr>
              <a:t>будівель</a:t>
            </a:r>
            <a:r>
              <a:rPr lang="ru-RU" sz="1400" dirty="0">
                <a:effectLst/>
              </a:rPr>
              <a:t> </a:t>
            </a:r>
            <a:r>
              <a:rPr lang="ru-RU" sz="1400" dirty="0" err="1">
                <a:effectLst/>
              </a:rPr>
              <a:t>сучасних</a:t>
            </a:r>
            <a:r>
              <a:rPr lang="ru-RU" sz="1400" dirty="0">
                <a:effectLst/>
              </a:rPr>
              <a:t> </a:t>
            </a:r>
            <a:r>
              <a:rPr lang="ru-RU" sz="1400" dirty="0" err="1">
                <a:effectLst/>
              </a:rPr>
              <a:t>шкіл</a:t>
            </a:r>
            <a:r>
              <a:rPr lang="ru-RU" sz="1400" dirty="0">
                <a:effectLst/>
              </a:rPr>
              <a:t> на 311 тис. </a:t>
            </a:r>
            <a:r>
              <a:rPr lang="ru-RU" sz="1400" dirty="0" err="1" smtClean="0">
                <a:effectLst/>
              </a:rPr>
              <a:t>місць</a:t>
            </a:r>
            <a:r>
              <a:rPr lang="ru-RU" sz="1400" dirty="0" smtClean="0">
                <a:effectLst/>
              </a:rPr>
              <a:t>. </a:t>
            </a:r>
            <a:r>
              <a:rPr lang="ru-RU" sz="1400" dirty="0" err="1" smtClean="0">
                <a:effectLst/>
              </a:rPr>
              <a:t>Протягом</a:t>
            </a:r>
            <a:r>
              <a:rPr lang="ru-RU" sz="1400" dirty="0" smtClean="0">
                <a:effectLst/>
              </a:rPr>
              <a:t> </a:t>
            </a:r>
            <a:r>
              <a:rPr lang="ru-RU" sz="1400" dirty="0" err="1">
                <a:effectLst/>
              </a:rPr>
              <a:t>останніх</a:t>
            </a:r>
            <a:r>
              <a:rPr lang="ru-RU" sz="1400" dirty="0">
                <a:effectLst/>
              </a:rPr>
              <a:t> 20 </a:t>
            </a:r>
            <a:r>
              <a:rPr lang="ru-RU" sz="1400" dirty="0" err="1">
                <a:effectLst/>
              </a:rPr>
              <a:t>років</a:t>
            </a:r>
            <a:r>
              <a:rPr lang="ru-RU" sz="1400" dirty="0">
                <a:effectLst/>
              </a:rPr>
              <a:t> у </a:t>
            </a:r>
            <a:r>
              <a:rPr lang="ru-RU" sz="1400" dirty="0" err="1">
                <a:effectLst/>
              </a:rPr>
              <a:t>сфері</a:t>
            </a:r>
            <a:r>
              <a:rPr lang="ru-RU" sz="1400" dirty="0">
                <a:effectLst/>
              </a:rPr>
              <a:t> </a:t>
            </a:r>
            <a:r>
              <a:rPr lang="ru-RU" sz="1400" dirty="0" err="1">
                <a:effectLst/>
              </a:rPr>
              <a:t>середньої</a:t>
            </a:r>
            <a:r>
              <a:rPr lang="ru-RU" sz="1400" dirty="0">
                <a:effectLst/>
              </a:rPr>
              <a:t> </a:t>
            </a:r>
            <a:r>
              <a:rPr lang="ru-RU" sz="1400" dirty="0" err="1">
                <a:effectLst/>
              </a:rPr>
              <a:t>професійної</a:t>
            </a:r>
            <a:r>
              <a:rPr lang="ru-RU" sz="1400" dirty="0">
                <a:effectLst/>
              </a:rPr>
              <a:t> та </a:t>
            </a:r>
            <a:r>
              <a:rPr lang="ru-RU" sz="1400" dirty="0" err="1">
                <a:effectLst/>
              </a:rPr>
              <a:t>вищої</a:t>
            </a:r>
            <a:r>
              <a:rPr lang="ru-RU" sz="1400" dirty="0">
                <a:effectLst/>
              </a:rPr>
              <a:t> </a:t>
            </a:r>
            <a:r>
              <a:rPr lang="ru-RU" sz="1400" dirty="0" err="1" smtClean="0">
                <a:effectLst/>
              </a:rPr>
              <a:t>освіти</a:t>
            </a:r>
            <a:r>
              <a:rPr lang="ru-RU" sz="1400" dirty="0" smtClean="0">
                <a:effectLst/>
              </a:rPr>
              <a:t> </a:t>
            </a:r>
            <a:r>
              <a:rPr lang="ru-RU" sz="1400" dirty="0" err="1" smtClean="0">
                <a:effectLst/>
              </a:rPr>
              <a:t>відбулися</a:t>
            </a:r>
            <a:r>
              <a:rPr lang="ru-RU" sz="1400" dirty="0" smtClean="0">
                <a:effectLst/>
              </a:rPr>
              <a:t> </a:t>
            </a:r>
            <a:r>
              <a:rPr lang="ru-RU" sz="1400" dirty="0" err="1">
                <a:effectLst/>
              </a:rPr>
              <a:t>істотні</a:t>
            </a:r>
            <a:r>
              <a:rPr lang="ru-RU" sz="1400" dirty="0">
                <a:effectLst/>
              </a:rPr>
              <a:t> </a:t>
            </a:r>
            <a:r>
              <a:rPr lang="ru-RU" sz="1400" dirty="0" err="1">
                <a:effectLst/>
              </a:rPr>
              <a:t>зміни</a:t>
            </a:r>
            <a:r>
              <a:rPr lang="ru-RU" sz="1400" dirty="0">
                <a:effectLst/>
              </a:rPr>
              <a:t>. </a:t>
            </a:r>
            <a:r>
              <a:rPr lang="ru-RU" sz="1400" dirty="0" err="1">
                <a:effectLst/>
              </a:rPr>
              <a:t>Ураховуючи</a:t>
            </a:r>
            <a:r>
              <a:rPr lang="ru-RU" sz="1400" dirty="0">
                <a:effectLst/>
              </a:rPr>
              <a:t> </a:t>
            </a:r>
            <a:r>
              <a:rPr lang="ru-RU" sz="1400" dirty="0" err="1">
                <a:effectLst/>
              </a:rPr>
              <a:t>вимоги</a:t>
            </a:r>
            <a:r>
              <a:rPr lang="ru-RU" sz="1400" dirty="0">
                <a:effectLst/>
              </a:rPr>
              <a:t> часу і попит </a:t>
            </a:r>
            <a:r>
              <a:rPr lang="ru-RU" sz="1400" dirty="0" err="1">
                <a:effectLst/>
              </a:rPr>
              <a:t>різних</a:t>
            </a:r>
            <a:r>
              <a:rPr lang="ru-RU" sz="1400" dirty="0">
                <a:effectLst/>
              </a:rPr>
              <a:t> </a:t>
            </a:r>
            <a:r>
              <a:rPr lang="ru-RU" sz="1400" dirty="0" err="1" smtClean="0">
                <a:effectLst/>
              </a:rPr>
              <a:t>галузей</a:t>
            </a:r>
            <a:r>
              <a:rPr lang="ru-RU" sz="1400" dirty="0" smtClean="0">
                <a:effectLst/>
              </a:rPr>
              <a:t> </a:t>
            </a:r>
            <a:r>
              <a:rPr lang="ru-RU" sz="1400" dirty="0" err="1" smtClean="0">
                <a:effectLst/>
              </a:rPr>
              <a:t>економіки</a:t>
            </a:r>
            <a:r>
              <a:rPr lang="ru-RU" sz="1400" dirty="0" smtClean="0">
                <a:effectLst/>
              </a:rPr>
              <a:t> </a:t>
            </a:r>
            <a:r>
              <a:rPr lang="ru-RU" sz="1400" dirty="0" err="1">
                <a:effectLst/>
              </a:rPr>
              <a:t>республіки</a:t>
            </a:r>
            <a:r>
              <a:rPr lang="ru-RU" sz="1400" dirty="0">
                <a:effectLst/>
              </a:rPr>
              <a:t>, </a:t>
            </a:r>
            <a:r>
              <a:rPr lang="ru-RU" sz="1400" dirty="0" err="1">
                <a:effectLst/>
              </a:rPr>
              <a:t>поряд</a:t>
            </a:r>
            <a:r>
              <a:rPr lang="ru-RU" sz="1400" dirty="0">
                <a:effectLst/>
              </a:rPr>
              <a:t> з </a:t>
            </a:r>
            <a:r>
              <a:rPr lang="ru-RU" sz="1400" dirty="0" err="1">
                <a:effectLst/>
              </a:rPr>
              <a:t>підвищенням</a:t>
            </a:r>
            <a:r>
              <a:rPr lang="ru-RU" sz="1400" dirty="0">
                <a:effectLst/>
              </a:rPr>
              <a:t> </a:t>
            </a:r>
            <a:r>
              <a:rPr lang="ru-RU" sz="1400" dirty="0" err="1">
                <a:effectLst/>
              </a:rPr>
              <a:t>якості</a:t>
            </a:r>
            <a:r>
              <a:rPr lang="ru-RU" sz="1400" dirty="0">
                <a:effectLst/>
              </a:rPr>
              <a:t> </a:t>
            </a:r>
            <a:r>
              <a:rPr lang="ru-RU" sz="1400" dirty="0" err="1">
                <a:effectLst/>
              </a:rPr>
              <a:t>освіти</a:t>
            </a:r>
            <a:r>
              <a:rPr lang="ru-RU" sz="1400" dirty="0">
                <a:effectLst/>
              </a:rPr>
              <a:t> </a:t>
            </a:r>
            <a:r>
              <a:rPr lang="ru-RU" sz="1400" dirty="0" err="1">
                <a:effectLst/>
              </a:rPr>
              <a:t>збільшилася</a:t>
            </a:r>
            <a:r>
              <a:rPr lang="ru-RU" sz="1400" dirty="0">
                <a:effectLst/>
              </a:rPr>
              <a:t> </a:t>
            </a:r>
            <a:r>
              <a:rPr lang="ru-RU" sz="1400" dirty="0" smtClean="0">
                <a:effectLst/>
              </a:rPr>
              <a:t>й </a:t>
            </a:r>
            <a:r>
              <a:rPr lang="ru-RU" sz="1400" dirty="0" err="1" smtClean="0">
                <a:effectLst/>
              </a:rPr>
              <a:t>кількість</a:t>
            </a:r>
            <a:r>
              <a:rPr lang="ru-RU" sz="1400" dirty="0" smtClean="0">
                <a:effectLst/>
              </a:rPr>
              <a:t> </a:t>
            </a:r>
            <a:r>
              <a:rPr lang="ru-RU" sz="1400" dirty="0" err="1">
                <a:effectLst/>
              </a:rPr>
              <a:t>середніх</a:t>
            </a:r>
            <a:r>
              <a:rPr lang="ru-RU" sz="1400" dirty="0">
                <a:effectLst/>
              </a:rPr>
              <a:t> </a:t>
            </a:r>
            <a:r>
              <a:rPr lang="ru-RU" sz="1400" dirty="0" err="1">
                <a:effectLst/>
              </a:rPr>
              <a:t>професійних</a:t>
            </a:r>
            <a:r>
              <a:rPr lang="ru-RU" sz="1400" dirty="0">
                <a:effectLst/>
              </a:rPr>
              <a:t> та </a:t>
            </a:r>
            <a:r>
              <a:rPr lang="ru-RU" sz="1400" dirty="0" err="1">
                <a:effectLst/>
              </a:rPr>
              <a:t>вищих</a:t>
            </a:r>
            <a:r>
              <a:rPr lang="ru-RU" sz="1400" dirty="0">
                <a:effectLst/>
              </a:rPr>
              <a:t> </a:t>
            </a:r>
            <a:r>
              <a:rPr lang="ru-RU" sz="1400" dirty="0" err="1">
                <a:effectLst/>
              </a:rPr>
              <a:t>навчальних</a:t>
            </a:r>
            <a:r>
              <a:rPr lang="ru-RU" sz="1400" dirty="0">
                <a:effectLst/>
              </a:rPr>
              <a:t> </a:t>
            </a:r>
            <a:r>
              <a:rPr lang="ru-RU" sz="1400" dirty="0" err="1">
                <a:effectLst/>
              </a:rPr>
              <a:t>закладів</a:t>
            </a:r>
            <a:r>
              <a:rPr lang="ru-RU" sz="1400" dirty="0">
                <a:effectLst/>
              </a:rPr>
              <a:t>. У </a:t>
            </a:r>
            <a:r>
              <a:rPr lang="ru-RU" sz="1400" dirty="0" smtClean="0">
                <a:effectLst/>
              </a:rPr>
              <a:t>рамках </a:t>
            </a:r>
            <a:r>
              <a:rPr lang="ru-RU" sz="1400" dirty="0" err="1" smtClean="0">
                <a:effectLst/>
              </a:rPr>
              <a:t>різних</a:t>
            </a:r>
            <a:r>
              <a:rPr lang="ru-RU" sz="1400" dirty="0" smtClean="0">
                <a:effectLst/>
              </a:rPr>
              <a:t> </a:t>
            </a:r>
            <a:r>
              <a:rPr lang="ru-RU" sz="1400" dirty="0" err="1">
                <a:effectLst/>
              </a:rPr>
              <a:t>програм</a:t>
            </a:r>
            <a:r>
              <a:rPr lang="ru-RU" sz="1400" dirty="0">
                <a:effectLst/>
              </a:rPr>
              <a:t> </a:t>
            </a:r>
            <a:r>
              <a:rPr lang="ru-RU" sz="1400" dirty="0" err="1">
                <a:effectLst/>
              </a:rPr>
              <a:t>міжнародного</a:t>
            </a:r>
            <a:r>
              <a:rPr lang="ru-RU" sz="1400" dirty="0">
                <a:effectLst/>
              </a:rPr>
              <a:t> </a:t>
            </a:r>
            <a:r>
              <a:rPr lang="ru-RU" sz="1400" dirty="0" err="1">
                <a:effectLst/>
              </a:rPr>
              <a:t>співробітництва</a:t>
            </a:r>
            <a:r>
              <a:rPr lang="ru-RU" sz="1400" dirty="0">
                <a:effectLst/>
              </a:rPr>
              <a:t> </a:t>
            </a:r>
            <a:r>
              <a:rPr lang="ru-RU" sz="1400" dirty="0" err="1">
                <a:effectLst/>
              </a:rPr>
              <a:t>було</a:t>
            </a:r>
            <a:r>
              <a:rPr lang="ru-RU" sz="1400" dirty="0">
                <a:effectLst/>
              </a:rPr>
              <a:t> </a:t>
            </a:r>
            <a:r>
              <a:rPr lang="ru-RU" sz="1400" dirty="0" err="1">
                <a:effectLst/>
              </a:rPr>
              <a:t>налагоджено</a:t>
            </a:r>
            <a:r>
              <a:rPr lang="ru-RU" sz="1400" dirty="0">
                <a:effectLst/>
              </a:rPr>
              <a:t> </a:t>
            </a:r>
            <a:r>
              <a:rPr lang="ru-RU" sz="1400" dirty="0" err="1" smtClean="0">
                <a:effectLst/>
              </a:rPr>
              <a:t>процес</a:t>
            </a:r>
            <a:r>
              <a:rPr lang="ru-RU" sz="1400" dirty="0">
                <a:effectLst/>
              </a:rPr>
              <a:t> </a:t>
            </a:r>
            <a:r>
              <a:rPr lang="ru-RU" sz="1400" dirty="0" err="1">
                <a:effectLst/>
              </a:rPr>
              <a:t>підготовки</a:t>
            </a:r>
            <a:r>
              <a:rPr lang="ru-RU" sz="1400" dirty="0">
                <a:effectLst/>
              </a:rPr>
              <a:t> </a:t>
            </a:r>
            <a:r>
              <a:rPr lang="ru-RU" sz="1400" dirty="0" err="1">
                <a:effectLst/>
              </a:rPr>
              <a:t>молодих</a:t>
            </a:r>
            <a:r>
              <a:rPr lang="ru-RU" sz="1400" dirty="0">
                <a:effectLst/>
              </a:rPr>
              <a:t> </a:t>
            </a:r>
            <a:r>
              <a:rPr lang="ru-RU" sz="1400" dirty="0" err="1">
                <a:effectLst/>
              </a:rPr>
              <a:t>кадрів</a:t>
            </a:r>
            <a:r>
              <a:rPr lang="ru-RU" sz="1400" dirty="0">
                <a:effectLst/>
              </a:rPr>
              <a:t> за кордоном, а </a:t>
            </a:r>
            <a:r>
              <a:rPr lang="ru-RU" sz="1400" dirty="0" err="1">
                <a:effectLst/>
              </a:rPr>
              <a:t>також</a:t>
            </a:r>
            <a:r>
              <a:rPr lang="ru-RU" sz="1400" dirty="0">
                <a:effectLst/>
              </a:rPr>
              <a:t> </a:t>
            </a:r>
            <a:r>
              <a:rPr lang="ru-RU" sz="1400" dirty="0" err="1">
                <a:effectLst/>
              </a:rPr>
              <a:t>відкрито</a:t>
            </a:r>
            <a:r>
              <a:rPr lang="ru-RU" sz="1400" dirty="0">
                <a:effectLst/>
              </a:rPr>
              <a:t> </a:t>
            </a:r>
            <a:r>
              <a:rPr lang="ru-RU" sz="1400" dirty="0" err="1">
                <a:effectLst/>
              </a:rPr>
              <a:t>філії</a:t>
            </a:r>
            <a:r>
              <a:rPr lang="ru-RU" sz="1400" dirty="0">
                <a:effectLst/>
              </a:rPr>
              <a:t> </a:t>
            </a:r>
            <a:r>
              <a:rPr lang="ru-RU" sz="1400" dirty="0" err="1">
                <a:effectLst/>
              </a:rPr>
              <a:t>деяких</a:t>
            </a:r>
            <a:r>
              <a:rPr lang="ru-RU" sz="1400" dirty="0">
                <a:effectLst/>
              </a:rPr>
              <a:t> </a:t>
            </a:r>
            <a:r>
              <a:rPr lang="ru-RU" sz="1400" dirty="0" err="1" smtClean="0">
                <a:effectLst/>
              </a:rPr>
              <a:t>закордонних</a:t>
            </a:r>
            <a:r>
              <a:rPr lang="ru-RU" sz="1400" dirty="0" smtClean="0">
                <a:effectLst/>
              </a:rPr>
              <a:t> </a:t>
            </a:r>
            <a:r>
              <a:rPr lang="ru-RU" sz="1400" dirty="0" err="1">
                <a:effectLst/>
              </a:rPr>
              <a:t>вищих</a:t>
            </a:r>
            <a:r>
              <a:rPr lang="ru-RU" sz="1400" dirty="0">
                <a:effectLst/>
              </a:rPr>
              <a:t> </a:t>
            </a:r>
            <a:r>
              <a:rPr lang="ru-RU" sz="1400" dirty="0" err="1">
                <a:effectLst/>
              </a:rPr>
              <a:t>навчальних</a:t>
            </a:r>
            <a:r>
              <a:rPr lang="ru-RU" sz="1400" dirty="0">
                <a:effectLst/>
              </a:rPr>
              <a:t> </a:t>
            </a:r>
            <a:r>
              <a:rPr lang="ru-RU" sz="1400" dirty="0" err="1">
                <a:effectLst/>
              </a:rPr>
              <a:t>закладів</a:t>
            </a:r>
            <a:r>
              <a:rPr lang="ru-RU" sz="1400" dirty="0">
                <a:effectLst/>
              </a:rPr>
              <a:t> у </a:t>
            </a:r>
            <a:r>
              <a:rPr lang="ru-RU" sz="1400" dirty="0" err="1">
                <a:effectLst/>
              </a:rPr>
              <a:t>самій</a:t>
            </a:r>
            <a:r>
              <a:rPr lang="ru-RU" sz="1400" dirty="0">
                <a:effectLst/>
              </a:rPr>
              <a:t> </a:t>
            </a:r>
            <a:r>
              <a:rPr lang="ru-RU" sz="1400" dirty="0" err="1">
                <a:effectLst/>
              </a:rPr>
              <a:t>республіці</a:t>
            </a:r>
            <a:r>
              <a:rPr lang="ru-RU" sz="1400" dirty="0" smtClean="0">
                <a:effectLst/>
              </a:rPr>
              <a:t>.</a:t>
            </a:r>
            <a:br>
              <a:rPr lang="ru-RU" sz="1400" dirty="0" smtClean="0">
                <a:effectLst/>
              </a:rPr>
            </a:br>
            <a:r>
              <a:rPr lang="ru-RU" sz="1400" dirty="0">
                <a:effectLst/>
              </a:rPr>
              <a:t>   Уряд </a:t>
            </a:r>
            <a:r>
              <a:rPr lang="ru-RU" sz="1400" dirty="0" err="1">
                <a:effectLst/>
              </a:rPr>
              <a:t>Республіки</a:t>
            </a:r>
            <a:r>
              <a:rPr lang="ru-RU" sz="1400" dirty="0">
                <a:effectLst/>
              </a:rPr>
              <a:t> Таджикистан з перших </a:t>
            </a:r>
            <a:r>
              <a:rPr lang="ru-RU" sz="1400" dirty="0" err="1">
                <a:effectLst/>
              </a:rPr>
              <a:t>днів</a:t>
            </a:r>
            <a:r>
              <a:rPr lang="ru-RU" sz="1400" dirty="0">
                <a:effectLst/>
              </a:rPr>
              <a:t> </a:t>
            </a:r>
            <a:r>
              <a:rPr lang="ru-RU" sz="1400" dirty="0" err="1">
                <a:effectLst/>
              </a:rPr>
              <a:t>державної</a:t>
            </a:r>
            <a:r>
              <a:rPr lang="ru-RU" sz="1400" dirty="0">
                <a:effectLst/>
              </a:rPr>
              <a:t> </a:t>
            </a:r>
            <a:r>
              <a:rPr lang="ru-RU" sz="1400" dirty="0" err="1">
                <a:effectLst/>
              </a:rPr>
              <a:t>незалежності</a:t>
            </a:r>
            <a:r>
              <a:rPr lang="ru-RU" sz="1400" dirty="0">
                <a:effectLst/>
              </a:rPr>
              <a:t> </a:t>
            </a:r>
            <a:r>
              <a:rPr lang="ru-RU" sz="1400" dirty="0" err="1" smtClean="0">
                <a:effectLst/>
              </a:rPr>
              <a:t>нада-вав</a:t>
            </a:r>
            <a:r>
              <a:rPr lang="ru-RU" sz="1400" dirty="0" smtClean="0">
                <a:effectLst/>
              </a:rPr>
              <a:t> </a:t>
            </a:r>
            <a:r>
              <a:rPr lang="ru-RU" sz="1400" dirty="0" err="1">
                <a:effectLst/>
              </a:rPr>
              <a:t>першочергового</a:t>
            </a:r>
            <a:r>
              <a:rPr lang="ru-RU" sz="1400" dirty="0">
                <a:effectLst/>
              </a:rPr>
              <a:t> </a:t>
            </a:r>
            <a:r>
              <a:rPr lang="ru-RU" sz="1400" dirty="0" err="1">
                <a:effectLst/>
              </a:rPr>
              <a:t>значення</a:t>
            </a:r>
            <a:r>
              <a:rPr lang="ru-RU" sz="1400" dirty="0">
                <a:effectLst/>
              </a:rPr>
              <a:t> </a:t>
            </a:r>
            <a:r>
              <a:rPr lang="ru-RU" sz="1400" dirty="0" err="1">
                <a:effectLst/>
              </a:rPr>
              <a:t>розвиткові</a:t>
            </a:r>
            <a:r>
              <a:rPr lang="ru-RU" sz="1400" dirty="0">
                <a:effectLst/>
              </a:rPr>
              <a:t> науки. </a:t>
            </a:r>
            <a:r>
              <a:rPr lang="ru-RU" sz="1400" dirty="0" err="1">
                <a:effectLst/>
              </a:rPr>
              <a:t>Відповідно</a:t>
            </a:r>
            <a:r>
              <a:rPr lang="ru-RU" sz="1400" dirty="0">
                <a:effectLst/>
              </a:rPr>
              <a:t> до </a:t>
            </a:r>
            <a:r>
              <a:rPr lang="ru-RU" sz="1400" dirty="0" err="1" smtClean="0">
                <a:effectLst/>
              </a:rPr>
              <a:t>Стратегії</a:t>
            </a:r>
            <a:r>
              <a:rPr lang="ru-RU" sz="1400" dirty="0" smtClean="0">
                <a:effectLst/>
              </a:rPr>
              <a:t> </a:t>
            </a:r>
            <a:r>
              <a:rPr lang="ru-RU" sz="1400" dirty="0" err="1" smtClean="0">
                <a:effectLst/>
              </a:rPr>
              <a:t>Республіки</a:t>
            </a:r>
            <a:r>
              <a:rPr lang="ru-RU" sz="1400" dirty="0" smtClean="0">
                <a:effectLst/>
              </a:rPr>
              <a:t> </a:t>
            </a:r>
            <a:r>
              <a:rPr lang="ru-RU" sz="1400" dirty="0">
                <a:effectLst/>
              </a:rPr>
              <a:t>Таджикистан у </a:t>
            </a:r>
            <a:r>
              <a:rPr lang="ru-RU" sz="1400" dirty="0" err="1">
                <a:effectLst/>
              </a:rPr>
              <a:t>галузі</a:t>
            </a:r>
            <a:r>
              <a:rPr lang="ru-RU" sz="1400" dirty="0">
                <a:effectLst/>
              </a:rPr>
              <a:t> науки й </a:t>
            </a:r>
            <a:r>
              <a:rPr lang="ru-RU" sz="1400" dirty="0" err="1">
                <a:effectLst/>
              </a:rPr>
              <a:t>технологій</a:t>
            </a:r>
            <a:r>
              <a:rPr lang="ru-RU" sz="1400" dirty="0">
                <a:effectLst/>
              </a:rPr>
              <a:t> на 2007–2015 </a:t>
            </a:r>
            <a:r>
              <a:rPr lang="ru-RU" sz="1400" dirty="0" err="1" smtClean="0">
                <a:effectLst/>
              </a:rPr>
              <a:t>рр</a:t>
            </a:r>
            <a:r>
              <a:rPr lang="ru-RU" sz="1400" dirty="0" smtClean="0">
                <a:effectLst/>
              </a:rPr>
              <a:t>. </a:t>
            </a:r>
            <a:r>
              <a:rPr lang="ru-RU" sz="1400" dirty="0" err="1" smtClean="0">
                <a:effectLst/>
              </a:rPr>
              <a:t>відбувалося</a:t>
            </a:r>
            <a:r>
              <a:rPr lang="ru-RU" sz="1400" dirty="0" smtClean="0">
                <a:effectLst/>
              </a:rPr>
              <a:t> </a:t>
            </a:r>
            <a:r>
              <a:rPr lang="ru-RU" sz="1400" dirty="0" err="1">
                <a:effectLst/>
              </a:rPr>
              <a:t>реформування</a:t>
            </a:r>
            <a:r>
              <a:rPr lang="ru-RU" sz="1400" dirty="0">
                <a:effectLst/>
              </a:rPr>
              <a:t> </a:t>
            </a:r>
            <a:r>
              <a:rPr lang="ru-RU" sz="1400" dirty="0" err="1">
                <a:effectLst/>
              </a:rPr>
              <a:t>Академії</a:t>
            </a:r>
            <a:r>
              <a:rPr lang="ru-RU" sz="1400" dirty="0">
                <a:effectLst/>
              </a:rPr>
              <a:t> Наук </a:t>
            </a:r>
            <a:r>
              <a:rPr lang="ru-RU" sz="1400" dirty="0" err="1">
                <a:effectLst/>
              </a:rPr>
              <a:t>республіки</a:t>
            </a:r>
            <a:r>
              <a:rPr lang="ru-RU" sz="1400" dirty="0">
                <a:effectLst/>
              </a:rPr>
              <a:t> з метою </a:t>
            </a:r>
            <a:r>
              <a:rPr lang="ru-RU" sz="1400" dirty="0" err="1" smtClean="0">
                <a:effectLst/>
              </a:rPr>
              <a:t>посилення</a:t>
            </a:r>
            <a:r>
              <a:rPr lang="ru-RU" sz="1400" dirty="0" smtClean="0">
                <a:effectLst/>
              </a:rPr>
              <a:t> </a:t>
            </a:r>
            <a:r>
              <a:rPr lang="ru-RU" sz="1400" dirty="0" err="1">
                <a:effectLst/>
              </a:rPr>
              <a:t>ролі</a:t>
            </a:r>
            <a:r>
              <a:rPr lang="ru-RU" sz="1400" dirty="0">
                <a:effectLst/>
              </a:rPr>
              <a:t> науки в </a:t>
            </a:r>
            <a:r>
              <a:rPr lang="ru-RU" sz="1400" dirty="0" err="1" smtClean="0">
                <a:effectLst/>
              </a:rPr>
              <a:t>соціально</a:t>
            </a:r>
            <a:r>
              <a:rPr lang="ru-RU" sz="1400" dirty="0" smtClean="0">
                <a:effectLst/>
              </a:rPr>
              <a:t> </a:t>
            </a:r>
            <a:r>
              <a:rPr lang="ru-RU" sz="1400" dirty="0" err="1" smtClean="0">
                <a:effectLst/>
              </a:rPr>
              <a:t>економічному</a:t>
            </a:r>
            <a:r>
              <a:rPr lang="ru-RU" sz="1400" dirty="0" smtClean="0">
                <a:effectLst/>
              </a:rPr>
              <a:t> </a:t>
            </a:r>
            <a:r>
              <a:rPr lang="ru-RU" sz="1400" dirty="0" err="1">
                <a:effectLst/>
              </a:rPr>
              <a:t>розвитку</a:t>
            </a:r>
            <a:r>
              <a:rPr lang="ru-RU" sz="1400" dirty="0">
                <a:effectLst/>
              </a:rPr>
              <a:t> </a:t>
            </a:r>
            <a:r>
              <a:rPr lang="ru-RU" sz="1400" dirty="0" err="1">
                <a:effectLst/>
              </a:rPr>
              <a:t>країни</a:t>
            </a:r>
            <a:r>
              <a:rPr lang="ru-RU" sz="1400" dirty="0">
                <a:effectLst/>
              </a:rPr>
              <a:t>. У </a:t>
            </a:r>
            <a:r>
              <a:rPr lang="ru-RU" sz="1400" dirty="0" smtClean="0">
                <a:effectLst/>
              </a:rPr>
              <a:t>рамках структурно-</a:t>
            </a:r>
            <a:r>
              <a:rPr lang="ru-RU" sz="1400" dirty="0" err="1" smtClean="0">
                <a:effectLst/>
              </a:rPr>
              <a:t>адміністративної</a:t>
            </a:r>
            <a:r>
              <a:rPr lang="ru-RU" sz="1400" dirty="0" smtClean="0">
                <a:effectLst/>
              </a:rPr>
              <a:t> </a:t>
            </a:r>
            <a:r>
              <a:rPr lang="ru-RU" sz="1400" dirty="0" err="1">
                <a:effectLst/>
              </a:rPr>
              <a:t>реформи</a:t>
            </a:r>
            <a:r>
              <a:rPr lang="ru-RU" sz="1400" dirty="0">
                <a:effectLst/>
              </a:rPr>
              <a:t> </a:t>
            </a:r>
            <a:r>
              <a:rPr lang="ru-RU" sz="1400" dirty="0" err="1">
                <a:effectLst/>
              </a:rPr>
              <a:t>скорочено</a:t>
            </a:r>
            <a:r>
              <a:rPr lang="ru-RU" sz="1400" dirty="0">
                <a:effectLst/>
              </a:rPr>
              <a:t> </a:t>
            </a:r>
            <a:r>
              <a:rPr lang="ru-RU" sz="1400" dirty="0" err="1">
                <a:effectLst/>
              </a:rPr>
              <a:t>управлінський</a:t>
            </a:r>
            <a:r>
              <a:rPr lang="ru-RU" sz="1400" dirty="0">
                <a:effectLst/>
              </a:rPr>
              <a:t> </a:t>
            </a:r>
            <a:r>
              <a:rPr lang="ru-RU" sz="1400" dirty="0" err="1">
                <a:effectLst/>
              </a:rPr>
              <a:t>апарат</a:t>
            </a:r>
            <a:r>
              <a:rPr lang="ru-RU" sz="1400" dirty="0">
                <a:effectLst/>
              </a:rPr>
              <a:t> </a:t>
            </a:r>
            <a:r>
              <a:rPr lang="ru-RU" sz="1400" dirty="0" smtClean="0">
                <a:effectLst/>
              </a:rPr>
              <a:t>АН, </a:t>
            </a:r>
            <a:r>
              <a:rPr lang="ru-RU" sz="1400" dirty="0" err="1" smtClean="0">
                <a:effectLst/>
              </a:rPr>
              <a:t>інституціональні</a:t>
            </a:r>
            <a:r>
              <a:rPr lang="ru-RU" sz="1400" dirty="0" smtClean="0">
                <a:effectLst/>
              </a:rPr>
              <a:t> </a:t>
            </a:r>
            <a:r>
              <a:rPr lang="ru-RU" sz="1400" dirty="0" err="1">
                <a:effectLst/>
              </a:rPr>
              <a:t>зміни</a:t>
            </a:r>
            <a:r>
              <a:rPr lang="ru-RU" sz="1400" dirty="0">
                <a:effectLst/>
              </a:rPr>
              <a:t> </a:t>
            </a:r>
            <a:r>
              <a:rPr lang="ru-RU" sz="1400" dirty="0" err="1">
                <a:effectLst/>
              </a:rPr>
              <a:t>спрямовані</a:t>
            </a:r>
            <a:r>
              <a:rPr lang="ru-RU" sz="1400" dirty="0">
                <a:effectLst/>
              </a:rPr>
              <a:t> на </a:t>
            </a:r>
            <a:r>
              <a:rPr lang="ru-RU" sz="1400" dirty="0" err="1">
                <a:effectLst/>
              </a:rPr>
              <a:t>вирішення</a:t>
            </a:r>
            <a:r>
              <a:rPr lang="ru-RU" sz="1400" dirty="0">
                <a:effectLst/>
              </a:rPr>
              <a:t> </a:t>
            </a:r>
            <a:r>
              <a:rPr lang="ru-RU" sz="1400" dirty="0" err="1">
                <a:effectLst/>
              </a:rPr>
              <a:t>важливих</a:t>
            </a:r>
            <a:r>
              <a:rPr lang="ru-RU" sz="1400" dirty="0">
                <a:effectLst/>
              </a:rPr>
              <a:t> проблем </a:t>
            </a:r>
            <a:r>
              <a:rPr lang="ru-RU" sz="1400" dirty="0" err="1" smtClean="0">
                <a:effectLst/>
              </a:rPr>
              <a:t>конкретних</a:t>
            </a:r>
            <a:r>
              <a:rPr lang="ru-RU" sz="1400" dirty="0" smtClean="0">
                <a:effectLst/>
              </a:rPr>
              <a:t> </a:t>
            </a:r>
            <a:r>
              <a:rPr lang="ru-RU" sz="1400" dirty="0" err="1">
                <a:effectLst/>
              </a:rPr>
              <a:t>галузей</a:t>
            </a:r>
            <a:r>
              <a:rPr lang="ru-RU" sz="1400" dirty="0">
                <a:effectLst/>
              </a:rPr>
              <a:t> народного </a:t>
            </a:r>
            <a:r>
              <a:rPr lang="ru-RU" sz="1400" dirty="0" err="1">
                <a:effectLst/>
              </a:rPr>
              <a:t>господарства</a:t>
            </a:r>
            <a:r>
              <a:rPr lang="ru-RU" sz="1400" dirty="0">
                <a:effectLst/>
              </a:rPr>
              <a:t> </a:t>
            </a:r>
            <a:r>
              <a:rPr lang="ru-RU" sz="1400" dirty="0" err="1">
                <a:effectLst/>
              </a:rPr>
              <a:t>республіки</a:t>
            </a:r>
            <a:r>
              <a:rPr lang="ru-RU" sz="1400" dirty="0" smtClean="0">
                <a:effectLst/>
              </a:rPr>
              <a:t>.</a:t>
            </a:r>
            <a:br>
              <a:rPr lang="ru-RU" sz="1400" dirty="0" smtClean="0">
                <a:effectLst/>
              </a:rPr>
            </a:br>
            <a:r>
              <a:rPr lang="ru-RU" sz="1400" dirty="0">
                <a:effectLst/>
              </a:rPr>
              <a:t>   Культура як </a:t>
            </a:r>
            <a:r>
              <a:rPr lang="ru-RU" sz="1400" dirty="0" err="1">
                <a:effectLst/>
              </a:rPr>
              <a:t>важливе</a:t>
            </a:r>
            <a:r>
              <a:rPr lang="ru-RU" sz="1400" dirty="0">
                <a:effectLst/>
              </a:rPr>
              <a:t> й </a:t>
            </a:r>
            <a:r>
              <a:rPr lang="ru-RU" sz="1400" dirty="0" err="1">
                <a:effectLst/>
              </a:rPr>
              <a:t>цінне</a:t>
            </a:r>
            <a:r>
              <a:rPr lang="ru-RU" sz="1400" dirty="0">
                <a:effectLst/>
              </a:rPr>
              <a:t> </a:t>
            </a:r>
            <a:r>
              <a:rPr lang="ru-RU" sz="1400" dirty="0" err="1">
                <a:effectLst/>
              </a:rPr>
              <a:t>явище</a:t>
            </a:r>
            <a:r>
              <a:rPr lang="ru-RU" sz="1400" dirty="0">
                <a:effectLst/>
              </a:rPr>
              <a:t> </a:t>
            </a:r>
            <a:r>
              <a:rPr lang="ru-RU" sz="1400" dirty="0" err="1">
                <a:effectLst/>
              </a:rPr>
              <a:t>соціального</a:t>
            </a:r>
            <a:r>
              <a:rPr lang="ru-RU" sz="1400" dirty="0">
                <a:effectLst/>
              </a:rPr>
              <a:t> </a:t>
            </a:r>
            <a:r>
              <a:rPr lang="ru-RU" sz="1400" dirty="0" err="1">
                <a:effectLst/>
              </a:rPr>
              <a:t>життя</a:t>
            </a:r>
            <a:r>
              <a:rPr lang="ru-RU" sz="1400" dirty="0">
                <a:effectLst/>
              </a:rPr>
              <a:t> </a:t>
            </a:r>
            <a:r>
              <a:rPr lang="ru-RU" sz="1400" dirty="0" err="1">
                <a:effectLst/>
              </a:rPr>
              <a:t>постійно</a:t>
            </a:r>
            <a:r>
              <a:rPr lang="ru-RU" sz="1400" dirty="0">
                <a:effectLst/>
              </a:rPr>
              <a:t> </a:t>
            </a:r>
            <a:r>
              <a:rPr lang="ru-RU" sz="1400" dirty="0" err="1" smtClean="0">
                <a:effectLst/>
              </a:rPr>
              <a:t>відіграє</a:t>
            </a:r>
            <a:r>
              <a:rPr lang="ru-RU" sz="1400" dirty="0" smtClean="0">
                <a:effectLst/>
              </a:rPr>
              <a:t> </a:t>
            </a:r>
            <a:r>
              <a:rPr lang="ru-RU" sz="1400" dirty="0" err="1" smtClean="0">
                <a:effectLst/>
              </a:rPr>
              <a:t>важливу</a:t>
            </a:r>
            <a:r>
              <a:rPr lang="ru-RU" sz="1400" dirty="0" smtClean="0">
                <a:effectLst/>
              </a:rPr>
              <a:t> </a:t>
            </a:r>
            <a:r>
              <a:rPr lang="ru-RU" sz="1400" dirty="0">
                <a:effectLst/>
              </a:rPr>
              <a:t>роль в </a:t>
            </a:r>
            <a:r>
              <a:rPr lang="ru-RU" sz="1400" dirty="0" err="1">
                <a:effectLst/>
              </a:rPr>
              <a:t>історії</a:t>
            </a:r>
            <a:r>
              <a:rPr lang="ru-RU" sz="1400" dirty="0">
                <a:effectLst/>
              </a:rPr>
              <a:t> </a:t>
            </a:r>
            <a:r>
              <a:rPr lang="ru-RU" sz="1400" dirty="0" smtClean="0">
                <a:effectLst/>
              </a:rPr>
              <a:t>та духовному </a:t>
            </a:r>
            <a:r>
              <a:rPr lang="ru-RU" sz="1400" dirty="0" err="1">
                <a:effectLst/>
              </a:rPr>
              <a:t>розвитку</a:t>
            </a:r>
            <a:r>
              <a:rPr lang="ru-RU" sz="1400" dirty="0">
                <a:effectLst/>
              </a:rPr>
              <a:t> </a:t>
            </a:r>
            <a:r>
              <a:rPr lang="ru-RU" sz="1400" dirty="0" err="1">
                <a:effectLst/>
              </a:rPr>
              <a:t>сучасного</a:t>
            </a:r>
            <a:r>
              <a:rPr lang="ru-RU" sz="1400" dirty="0">
                <a:effectLst/>
              </a:rPr>
              <a:t> </a:t>
            </a:r>
            <a:r>
              <a:rPr lang="ru-RU" sz="1400" dirty="0" err="1">
                <a:effectLst/>
              </a:rPr>
              <a:t>суспільства</a:t>
            </a:r>
            <a:r>
              <a:rPr lang="ru-RU" sz="1400" dirty="0">
                <a:effectLst/>
              </a:rPr>
              <a:t> </a:t>
            </a:r>
            <a:r>
              <a:rPr lang="ru-RU" sz="1400" dirty="0" smtClean="0">
                <a:effectLst/>
              </a:rPr>
              <a:t>Таджикистану</a:t>
            </a:r>
            <a:r>
              <a:rPr lang="ru-RU" sz="1400" dirty="0">
                <a:effectLst/>
              </a:rPr>
              <a:t>. За </a:t>
            </a:r>
            <a:r>
              <a:rPr lang="ru-RU" sz="1400" dirty="0" err="1">
                <a:effectLst/>
              </a:rPr>
              <a:t>часів</a:t>
            </a:r>
            <a:r>
              <a:rPr lang="ru-RU" sz="1400" dirty="0">
                <a:effectLst/>
              </a:rPr>
              <a:t> </a:t>
            </a:r>
            <a:r>
              <a:rPr lang="ru-RU" sz="1400" dirty="0" err="1">
                <a:effectLst/>
              </a:rPr>
              <a:t>незалежності</a:t>
            </a:r>
            <a:r>
              <a:rPr lang="ru-RU" sz="1400" dirty="0">
                <a:effectLst/>
              </a:rPr>
              <a:t> </a:t>
            </a:r>
            <a:r>
              <a:rPr lang="ru-RU" sz="1400" dirty="0" err="1">
                <a:effectLst/>
              </a:rPr>
              <a:t>були</a:t>
            </a:r>
            <a:r>
              <a:rPr lang="ru-RU" sz="1400" dirty="0">
                <a:effectLst/>
              </a:rPr>
              <a:t> </a:t>
            </a:r>
            <a:r>
              <a:rPr lang="ru-RU" sz="1400" dirty="0" err="1">
                <a:effectLst/>
              </a:rPr>
              <a:t>відроджені</a:t>
            </a:r>
            <a:r>
              <a:rPr lang="ru-RU" sz="1400" dirty="0">
                <a:effectLst/>
              </a:rPr>
              <a:t> й </a:t>
            </a:r>
            <a:r>
              <a:rPr lang="ru-RU" sz="1400" dirty="0" err="1">
                <a:effectLst/>
              </a:rPr>
              <a:t>отримали</a:t>
            </a:r>
            <a:r>
              <a:rPr lang="ru-RU" sz="1400" dirty="0">
                <a:effectLst/>
              </a:rPr>
              <a:t> </a:t>
            </a:r>
            <a:r>
              <a:rPr lang="ru-RU" sz="1400" dirty="0" err="1">
                <a:effectLst/>
              </a:rPr>
              <a:t>серйозний</a:t>
            </a:r>
            <a:r>
              <a:rPr lang="ru-RU" sz="1400" dirty="0">
                <a:effectLst/>
              </a:rPr>
              <a:t> </a:t>
            </a:r>
            <a:r>
              <a:rPr lang="ru-RU" sz="1400" dirty="0" err="1" smtClean="0">
                <a:effectLst/>
              </a:rPr>
              <a:t>поштовх</a:t>
            </a:r>
            <a:r>
              <a:rPr lang="ru-RU" sz="1400" dirty="0" smtClean="0">
                <a:effectLst/>
              </a:rPr>
              <a:t> </a:t>
            </a:r>
            <a:r>
              <a:rPr lang="ru-RU" sz="1400" dirty="0" err="1">
                <a:effectLst/>
              </a:rPr>
              <a:t>різні</a:t>
            </a:r>
            <a:r>
              <a:rPr lang="ru-RU" sz="1400" dirty="0">
                <a:effectLst/>
              </a:rPr>
              <a:t> </a:t>
            </a:r>
            <a:r>
              <a:rPr lang="ru-RU" sz="1400" dirty="0" err="1">
                <a:effectLst/>
              </a:rPr>
              <a:t>сфери</a:t>
            </a:r>
            <a:r>
              <a:rPr lang="ru-RU" sz="1400" dirty="0">
                <a:effectLst/>
              </a:rPr>
              <a:t> </a:t>
            </a:r>
            <a:r>
              <a:rPr lang="ru-RU" sz="1400" dirty="0" err="1">
                <a:effectLst/>
              </a:rPr>
              <a:t>національної</a:t>
            </a:r>
            <a:r>
              <a:rPr lang="ru-RU" sz="1400" dirty="0">
                <a:effectLst/>
              </a:rPr>
              <a:t> </a:t>
            </a:r>
            <a:r>
              <a:rPr lang="ru-RU" sz="1400" dirty="0" err="1">
                <a:effectLst/>
              </a:rPr>
              <a:t>культури</a:t>
            </a:r>
            <a:r>
              <a:rPr lang="ru-RU" sz="1400" dirty="0">
                <a:effectLst/>
              </a:rPr>
              <a:t>. </a:t>
            </a:r>
            <a:r>
              <a:rPr lang="ru-RU" sz="1400" dirty="0" err="1">
                <a:effectLst/>
              </a:rPr>
              <a:t>Завдяки</a:t>
            </a:r>
            <a:r>
              <a:rPr lang="ru-RU" sz="1400" dirty="0">
                <a:effectLst/>
              </a:rPr>
              <a:t> </a:t>
            </a:r>
            <a:r>
              <a:rPr lang="ru-RU" sz="1400" dirty="0" err="1">
                <a:effectLst/>
              </a:rPr>
              <a:t>постійній</a:t>
            </a:r>
            <a:r>
              <a:rPr lang="ru-RU" sz="1400" dirty="0">
                <a:effectLst/>
              </a:rPr>
              <a:t> </a:t>
            </a:r>
            <a:r>
              <a:rPr lang="ru-RU" sz="1400" dirty="0" err="1">
                <a:effectLst/>
              </a:rPr>
              <a:t>турботі</a:t>
            </a:r>
            <a:r>
              <a:rPr lang="ru-RU" sz="1400" dirty="0">
                <a:effectLst/>
              </a:rPr>
              <a:t> </a:t>
            </a:r>
            <a:r>
              <a:rPr lang="ru-RU" sz="1400" dirty="0" smtClean="0">
                <a:effectLst/>
              </a:rPr>
              <a:t>Уряду </a:t>
            </a:r>
            <a:r>
              <a:rPr lang="ru-RU" sz="1400" dirty="0" err="1" smtClean="0">
                <a:effectLst/>
              </a:rPr>
              <a:t>країни</a:t>
            </a:r>
            <a:r>
              <a:rPr lang="ru-RU" sz="1400" dirty="0" smtClean="0">
                <a:effectLst/>
              </a:rPr>
              <a:t> </a:t>
            </a:r>
            <a:r>
              <a:rPr lang="ru-RU" sz="1400" dirty="0" err="1">
                <a:effectLst/>
              </a:rPr>
              <a:t>сотні</a:t>
            </a:r>
            <a:r>
              <a:rPr lang="ru-RU" sz="1400" dirty="0">
                <a:effectLst/>
              </a:rPr>
              <a:t> </a:t>
            </a:r>
            <a:r>
              <a:rPr lang="ru-RU" sz="1400" dirty="0" err="1">
                <a:effectLst/>
              </a:rPr>
              <a:t>закладів</a:t>
            </a:r>
            <a:r>
              <a:rPr lang="ru-RU" sz="1400" dirty="0">
                <a:effectLst/>
              </a:rPr>
              <a:t> </a:t>
            </a:r>
            <a:r>
              <a:rPr lang="ru-RU" sz="1400" dirty="0" err="1">
                <a:effectLst/>
              </a:rPr>
              <a:t>культури</a:t>
            </a:r>
            <a:r>
              <a:rPr lang="ru-RU" sz="1400" dirty="0">
                <a:effectLst/>
              </a:rPr>
              <a:t>, </a:t>
            </a:r>
            <a:r>
              <a:rPr lang="ru-RU" sz="1400" dirty="0" err="1">
                <a:effectLst/>
              </a:rPr>
              <a:t>театри</a:t>
            </a:r>
            <a:r>
              <a:rPr lang="ru-RU" sz="1400" dirty="0">
                <a:effectLst/>
              </a:rPr>
              <a:t>, </a:t>
            </a:r>
            <a:r>
              <a:rPr lang="ru-RU" sz="1400" dirty="0" err="1">
                <a:effectLst/>
              </a:rPr>
              <a:t>концертні</a:t>
            </a:r>
            <a:r>
              <a:rPr lang="ru-RU" sz="1400" dirty="0">
                <a:effectLst/>
              </a:rPr>
              <a:t> </a:t>
            </a:r>
            <a:r>
              <a:rPr lang="ru-RU" sz="1400" dirty="0" err="1">
                <a:effectLst/>
              </a:rPr>
              <a:t>зали</a:t>
            </a:r>
            <a:r>
              <a:rPr lang="ru-RU" sz="1400" dirty="0">
                <a:effectLst/>
              </a:rPr>
              <a:t>, </a:t>
            </a:r>
            <a:r>
              <a:rPr lang="ru-RU" sz="1400" dirty="0" err="1">
                <a:effectLst/>
              </a:rPr>
              <a:t>музеї</a:t>
            </a:r>
            <a:r>
              <a:rPr lang="ru-RU" sz="1400" dirty="0">
                <a:effectLst/>
              </a:rPr>
              <a:t> і </a:t>
            </a:r>
            <a:r>
              <a:rPr lang="ru-RU" sz="1400" dirty="0" err="1" smtClean="0">
                <a:effectLst/>
              </a:rPr>
              <a:t>бібліотеки</a:t>
            </a:r>
            <a:r>
              <a:rPr lang="ru-RU" sz="1400" dirty="0" smtClean="0">
                <a:effectLst/>
              </a:rPr>
              <a:t>, </a:t>
            </a:r>
            <a:r>
              <a:rPr lang="ru-RU" sz="1400" dirty="0" err="1" smtClean="0">
                <a:effectLst/>
              </a:rPr>
              <a:t>рідкісні</a:t>
            </a:r>
            <a:r>
              <a:rPr lang="ru-RU" sz="1400" dirty="0" smtClean="0">
                <a:effectLst/>
              </a:rPr>
              <a:t> </a:t>
            </a:r>
            <a:r>
              <a:rPr lang="ru-RU" sz="1400" dirty="0" err="1">
                <a:effectLst/>
              </a:rPr>
              <a:t>історичні</a:t>
            </a:r>
            <a:r>
              <a:rPr lang="ru-RU" sz="1400" dirty="0">
                <a:effectLst/>
              </a:rPr>
              <a:t> </a:t>
            </a:r>
            <a:r>
              <a:rPr lang="ru-RU" sz="1400" dirty="0" err="1">
                <a:effectLst/>
              </a:rPr>
              <a:t>пам’ятки</a:t>
            </a:r>
            <a:r>
              <a:rPr lang="ru-RU" sz="1400" dirty="0">
                <a:effectLst/>
              </a:rPr>
              <a:t> </a:t>
            </a:r>
            <a:r>
              <a:rPr lang="ru-RU" sz="1400" dirty="0" err="1" smtClean="0">
                <a:effectLst/>
              </a:rPr>
              <a:t>були</a:t>
            </a:r>
            <a:r>
              <a:rPr lang="ru-RU" sz="1400" dirty="0" smtClean="0">
                <a:effectLst/>
              </a:rPr>
              <a:t> </a:t>
            </a:r>
            <a:r>
              <a:rPr lang="ru-RU" sz="1400" dirty="0" err="1" smtClean="0">
                <a:effectLst/>
              </a:rPr>
              <a:t>відремонтовані</a:t>
            </a:r>
            <a:r>
              <a:rPr lang="ru-RU" sz="1400" dirty="0" smtClean="0">
                <a:effectLst/>
              </a:rPr>
              <a:t> </a:t>
            </a:r>
            <a:r>
              <a:rPr lang="ru-RU" sz="1400" dirty="0">
                <a:effectLst/>
              </a:rPr>
              <a:t>та </a:t>
            </a:r>
            <a:r>
              <a:rPr lang="ru-RU" sz="1400" dirty="0" err="1">
                <a:effectLst/>
              </a:rPr>
              <a:t>реконструйовані</a:t>
            </a:r>
            <a:r>
              <a:rPr lang="ru-RU" sz="1400" dirty="0">
                <a:effectLst/>
              </a:rPr>
              <a:t>, а </a:t>
            </a:r>
            <a:r>
              <a:rPr lang="ru-RU" sz="1400" dirty="0" err="1" smtClean="0">
                <a:effectLst/>
              </a:rPr>
              <a:t>також</a:t>
            </a:r>
            <a:r>
              <a:rPr lang="ru-RU" sz="1400" dirty="0" smtClean="0">
                <a:effectLst/>
              </a:rPr>
              <a:t> </a:t>
            </a:r>
            <a:r>
              <a:rPr lang="ru-RU" sz="1400" dirty="0" err="1" smtClean="0">
                <a:effectLst/>
              </a:rPr>
              <a:t>споруджені</a:t>
            </a:r>
            <a:r>
              <a:rPr lang="ru-RU" sz="1400" dirty="0" smtClean="0">
                <a:effectLst/>
              </a:rPr>
              <a:t> </a:t>
            </a:r>
            <a:r>
              <a:rPr lang="ru-RU" sz="1400" dirty="0">
                <a:effectLst/>
              </a:rPr>
              <a:t>десятки </a:t>
            </a:r>
            <a:r>
              <a:rPr lang="ru-RU" sz="1400" dirty="0" err="1">
                <a:effectLst/>
              </a:rPr>
              <a:t>сучасних</a:t>
            </a:r>
            <a:r>
              <a:rPr lang="ru-RU" sz="1400" dirty="0">
                <a:effectLst/>
              </a:rPr>
              <a:t> </a:t>
            </a:r>
            <a:r>
              <a:rPr lang="ru-RU" sz="1400" dirty="0" err="1">
                <a:effectLst/>
              </a:rPr>
              <a:t>будівель</a:t>
            </a:r>
            <a:r>
              <a:rPr lang="ru-RU" sz="1400" dirty="0">
                <a:effectLst/>
              </a:rPr>
              <a:t> культурного </a:t>
            </a:r>
            <a:r>
              <a:rPr lang="ru-RU" sz="1400" dirty="0" err="1">
                <a:effectLst/>
              </a:rPr>
              <a:t>призначення</a:t>
            </a:r>
            <a:r>
              <a:rPr lang="ru-RU" sz="1400" dirty="0" smtClean="0">
                <a:effectLst/>
              </a:rPr>
              <a:t>.</a:t>
            </a:r>
            <a:br>
              <a:rPr lang="ru-RU" sz="1400" dirty="0" smtClean="0">
                <a:effectLst/>
              </a:rPr>
            </a:br>
            <a:r>
              <a:rPr lang="ru-RU" sz="1400" dirty="0">
                <a:effectLst/>
              </a:rPr>
              <a:t>   У </a:t>
            </a:r>
            <a:r>
              <a:rPr lang="ru-RU" sz="1400" dirty="0" err="1">
                <a:effectLst/>
              </a:rPr>
              <a:t>цей</a:t>
            </a:r>
            <a:r>
              <a:rPr lang="ru-RU" sz="1400" dirty="0">
                <a:effectLst/>
              </a:rPr>
              <a:t> </a:t>
            </a:r>
            <a:r>
              <a:rPr lang="ru-RU" sz="1400" dirty="0" err="1">
                <a:effectLst/>
              </a:rPr>
              <a:t>період</a:t>
            </a:r>
            <a:r>
              <a:rPr lang="ru-RU" sz="1400" dirty="0">
                <a:effectLst/>
              </a:rPr>
              <a:t> </a:t>
            </a:r>
            <a:r>
              <a:rPr lang="ru-RU" sz="1400" dirty="0" err="1">
                <a:effectLst/>
              </a:rPr>
              <a:t>була</a:t>
            </a:r>
            <a:r>
              <a:rPr lang="ru-RU" sz="1400" dirty="0">
                <a:effectLst/>
              </a:rPr>
              <a:t> створена </a:t>
            </a:r>
            <a:r>
              <a:rPr lang="ru-RU" sz="1400" dirty="0" err="1">
                <a:effectLst/>
              </a:rPr>
              <a:t>Національна</a:t>
            </a:r>
            <a:r>
              <a:rPr lang="ru-RU" sz="1400" dirty="0">
                <a:effectLst/>
              </a:rPr>
              <a:t> </a:t>
            </a:r>
            <a:r>
              <a:rPr lang="ru-RU" sz="1400" dirty="0" err="1">
                <a:effectLst/>
              </a:rPr>
              <a:t>консерваторія</a:t>
            </a:r>
            <a:r>
              <a:rPr lang="ru-RU" sz="1400" dirty="0">
                <a:effectLst/>
              </a:rPr>
              <a:t>, яка </a:t>
            </a:r>
            <a:r>
              <a:rPr lang="ru-RU" sz="1400" dirty="0" err="1">
                <a:effectLst/>
              </a:rPr>
              <a:t>робить</a:t>
            </a:r>
            <a:r>
              <a:rPr lang="ru-RU" sz="1400" dirty="0">
                <a:effectLst/>
              </a:rPr>
              <a:t> </a:t>
            </a:r>
            <a:r>
              <a:rPr lang="ru-RU" sz="1400" dirty="0" err="1">
                <a:effectLst/>
              </a:rPr>
              <a:t>внесок</a:t>
            </a:r>
            <a:r>
              <a:rPr lang="ru-RU" sz="1400" dirty="0">
                <a:effectLst/>
              </a:rPr>
              <a:t> </a:t>
            </a:r>
            <a:r>
              <a:rPr lang="ru-RU" sz="1400" dirty="0" smtClean="0">
                <a:effectLst/>
              </a:rPr>
              <a:t>у </a:t>
            </a:r>
            <a:r>
              <a:rPr lang="ru-RU" sz="1400" dirty="0" err="1" smtClean="0">
                <a:effectLst/>
              </a:rPr>
              <a:t>підготовку</a:t>
            </a:r>
            <a:r>
              <a:rPr lang="ru-RU" sz="1400" dirty="0" smtClean="0">
                <a:effectLst/>
              </a:rPr>
              <a:t> </a:t>
            </a:r>
            <a:r>
              <a:rPr lang="ru-RU" sz="1400" dirty="0" err="1" smtClean="0">
                <a:effectLst/>
              </a:rPr>
              <a:t>кваліфікованих</a:t>
            </a:r>
            <a:r>
              <a:rPr lang="ru-RU" sz="1400" dirty="0" smtClean="0">
                <a:effectLst/>
              </a:rPr>
              <a:t> </a:t>
            </a:r>
            <a:r>
              <a:rPr lang="ru-RU" sz="1400" dirty="0" err="1" smtClean="0">
                <a:effectLst/>
              </a:rPr>
              <a:t>спеціалістів</a:t>
            </a:r>
            <a:r>
              <a:rPr lang="ru-RU" sz="1400" dirty="0">
                <a:effectLst/>
              </a:rPr>
              <a:t>, а </a:t>
            </a:r>
            <a:r>
              <a:rPr lang="ru-RU" sz="1400" dirty="0" err="1">
                <a:effectLst/>
              </a:rPr>
              <a:t>будівництво</a:t>
            </a:r>
            <a:r>
              <a:rPr lang="ru-RU" sz="1400" dirty="0">
                <a:effectLst/>
              </a:rPr>
              <a:t> </a:t>
            </a:r>
            <a:r>
              <a:rPr lang="ru-RU" sz="1400" dirty="0" err="1">
                <a:effectLst/>
              </a:rPr>
              <a:t>Національної</a:t>
            </a:r>
            <a:r>
              <a:rPr lang="ru-RU" sz="1400" dirty="0">
                <a:effectLst/>
              </a:rPr>
              <a:t> </a:t>
            </a:r>
            <a:r>
              <a:rPr lang="ru-RU" sz="1400" dirty="0" err="1" smtClean="0">
                <a:effectLst/>
              </a:rPr>
              <a:t>бібліотеки</a:t>
            </a:r>
            <a:r>
              <a:rPr lang="ru-RU" sz="1400" dirty="0" smtClean="0">
                <a:effectLst/>
              </a:rPr>
              <a:t> та </a:t>
            </a:r>
            <a:r>
              <a:rPr lang="ru-RU" sz="1400" dirty="0" err="1">
                <a:effectLst/>
              </a:rPr>
              <a:t>Національного</a:t>
            </a:r>
            <a:r>
              <a:rPr lang="ru-RU" sz="1400" dirty="0">
                <a:effectLst/>
              </a:rPr>
              <a:t> музею є </a:t>
            </a:r>
            <a:r>
              <a:rPr lang="ru-RU" sz="1400" dirty="0" err="1">
                <a:effectLst/>
              </a:rPr>
              <a:t>важливими</a:t>
            </a:r>
            <a:r>
              <a:rPr lang="ru-RU" sz="1400" dirty="0">
                <a:effectLst/>
              </a:rPr>
              <a:t> </a:t>
            </a:r>
            <a:r>
              <a:rPr lang="ru-RU" sz="1400" dirty="0" err="1" smtClean="0">
                <a:effectLst/>
              </a:rPr>
              <a:t>подіями</a:t>
            </a:r>
            <a:r>
              <a:rPr lang="ru-RU" sz="1400" dirty="0" smtClean="0">
                <a:effectLst/>
              </a:rPr>
              <a:t> </a:t>
            </a:r>
            <a:r>
              <a:rPr lang="ru-RU" sz="1400" dirty="0" err="1" smtClean="0">
                <a:effectLst/>
              </a:rPr>
              <a:t>періоду</a:t>
            </a:r>
            <a:r>
              <a:rPr lang="ru-RU" sz="1400" dirty="0" smtClean="0">
                <a:effectLst/>
              </a:rPr>
              <a:t> </a:t>
            </a:r>
            <a:r>
              <a:rPr lang="ru-RU" sz="1400" dirty="0" err="1">
                <a:effectLst/>
              </a:rPr>
              <a:t>незалежності</a:t>
            </a:r>
            <a:r>
              <a:rPr lang="ru-RU" sz="1400" dirty="0">
                <a:effectLst/>
              </a:rPr>
              <a:t>, </a:t>
            </a:r>
            <a:r>
              <a:rPr lang="ru-RU" sz="1400" dirty="0" err="1">
                <a:effectLst/>
              </a:rPr>
              <a:t>які</a:t>
            </a:r>
            <a:r>
              <a:rPr lang="ru-RU" sz="1400" dirty="0">
                <a:effectLst/>
              </a:rPr>
              <a:t> </a:t>
            </a:r>
            <a:r>
              <a:rPr lang="ru-RU" sz="1400" dirty="0" err="1" smtClean="0">
                <a:effectLst/>
              </a:rPr>
              <a:t>служитимуть</a:t>
            </a:r>
            <a:r>
              <a:rPr lang="ru-RU" sz="1400" dirty="0" smtClean="0">
                <a:effectLst/>
              </a:rPr>
              <a:t> </a:t>
            </a:r>
            <a:r>
              <a:rPr lang="ru-RU" sz="1400" dirty="0" err="1">
                <a:effectLst/>
              </a:rPr>
              <a:t>наступним</a:t>
            </a:r>
            <a:r>
              <a:rPr lang="ru-RU" sz="1400" dirty="0">
                <a:effectLst/>
              </a:rPr>
              <a:t> </a:t>
            </a:r>
            <a:r>
              <a:rPr lang="ru-RU" sz="1400" dirty="0" err="1">
                <a:effectLst/>
              </a:rPr>
              <a:t>поколінням</a:t>
            </a:r>
            <a:r>
              <a:rPr lang="ru-RU" sz="1400" dirty="0">
                <a:effectLst/>
              </a:rPr>
              <a:t> </a:t>
            </a:r>
            <a:r>
              <a:rPr lang="ru-RU" sz="1400" dirty="0" err="1">
                <a:effectLst/>
              </a:rPr>
              <a:t>країни</a:t>
            </a:r>
            <a:r>
              <a:rPr lang="ru-RU" sz="1400" dirty="0">
                <a:effectLst/>
              </a:rPr>
              <a:t>.</a:t>
            </a:r>
          </a:p>
        </p:txBody>
      </p:sp>
    </p:spTree>
    <p:extLst>
      <p:ext uri="{BB962C8B-B14F-4D97-AF65-F5344CB8AC3E}">
        <p14:creationId xmlns:p14="http://schemas.microsoft.com/office/powerpoint/2010/main" val="1382546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5229200"/>
          </a:xfrm>
        </p:spPr>
        <p:txBody>
          <a:bodyPr/>
          <a:lstStyle/>
          <a:p>
            <a:r>
              <a:rPr lang="ru-RU" sz="1400" dirty="0" smtClean="0">
                <a:effectLst/>
              </a:rPr>
              <a:t>   </a:t>
            </a:r>
            <a:r>
              <a:rPr lang="ru-RU" sz="1400" dirty="0" err="1" smtClean="0">
                <a:effectLst/>
              </a:rPr>
              <a:t>Відрадно</a:t>
            </a:r>
            <a:r>
              <a:rPr lang="ru-RU" sz="1400" dirty="0">
                <a:effectLst/>
              </a:rPr>
              <a:t>, </a:t>
            </a:r>
            <a:r>
              <a:rPr lang="ru-RU" sz="1400" dirty="0" err="1">
                <a:effectLst/>
              </a:rPr>
              <a:t>що</a:t>
            </a:r>
            <a:r>
              <a:rPr lang="ru-RU" sz="1400" dirty="0">
                <a:effectLst/>
              </a:rPr>
              <a:t> за </a:t>
            </a:r>
            <a:r>
              <a:rPr lang="ru-RU" sz="1400" dirty="0" err="1">
                <a:effectLst/>
              </a:rPr>
              <a:t>ініціативою</a:t>
            </a:r>
            <a:r>
              <a:rPr lang="ru-RU" sz="1400" dirty="0">
                <a:effectLst/>
              </a:rPr>
              <a:t> Таджикистану та </a:t>
            </a:r>
            <a:r>
              <a:rPr lang="ru-RU" sz="1400" dirty="0" err="1">
                <a:effectLst/>
              </a:rPr>
              <a:t>деяких</a:t>
            </a:r>
            <a:r>
              <a:rPr lang="ru-RU" sz="1400" dirty="0">
                <a:effectLst/>
              </a:rPr>
              <a:t> </a:t>
            </a:r>
            <a:r>
              <a:rPr lang="ru-RU" sz="1400" dirty="0" err="1">
                <a:effectLst/>
              </a:rPr>
              <a:t>інших</a:t>
            </a:r>
            <a:r>
              <a:rPr lang="ru-RU" sz="1400" dirty="0">
                <a:effectLst/>
              </a:rPr>
              <a:t> </a:t>
            </a:r>
            <a:r>
              <a:rPr lang="ru-RU" sz="1400" dirty="0" err="1">
                <a:effectLst/>
              </a:rPr>
              <a:t>країн</a:t>
            </a:r>
            <a:r>
              <a:rPr lang="ru-RU" sz="1400" dirty="0">
                <a:effectLst/>
              </a:rPr>
              <a:t> 2010 </a:t>
            </a:r>
            <a:r>
              <a:rPr lang="ru-RU" sz="1400" dirty="0" smtClean="0">
                <a:effectLst/>
              </a:rPr>
              <a:t>р. </a:t>
            </a:r>
            <a:r>
              <a:rPr lang="ru-RU" sz="1400" dirty="0" err="1" smtClean="0">
                <a:effectLst/>
              </a:rPr>
              <a:t>згідно</a:t>
            </a:r>
            <a:r>
              <a:rPr lang="ru-RU" sz="1400" dirty="0" smtClean="0">
                <a:effectLst/>
              </a:rPr>
              <a:t> </a:t>
            </a:r>
            <a:r>
              <a:rPr lang="ru-RU" sz="1400" dirty="0" err="1">
                <a:effectLst/>
              </a:rPr>
              <a:t>зі</a:t>
            </a:r>
            <a:r>
              <a:rPr lang="ru-RU" sz="1400" dirty="0">
                <a:effectLst/>
              </a:rPr>
              <a:t> </a:t>
            </a:r>
            <a:r>
              <a:rPr lang="ru-RU" sz="1400" dirty="0" err="1" smtClean="0">
                <a:effectLst/>
              </a:rPr>
              <a:t>спеціальною</a:t>
            </a:r>
            <a:r>
              <a:rPr lang="ru-RU" sz="1400" dirty="0" smtClean="0">
                <a:effectLst/>
              </a:rPr>
              <a:t> </a:t>
            </a:r>
            <a:r>
              <a:rPr lang="ru-RU" sz="1400" dirty="0" err="1" smtClean="0">
                <a:effectLst/>
              </a:rPr>
              <a:t>Резолюцією</a:t>
            </a:r>
            <a:r>
              <a:rPr lang="ru-RU" sz="1400" dirty="0" smtClean="0">
                <a:effectLst/>
              </a:rPr>
              <a:t> </a:t>
            </a:r>
            <a:r>
              <a:rPr lang="ru-RU" sz="1400" dirty="0">
                <a:effectLst/>
              </a:rPr>
              <a:t>ООН свято наших </a:t>
            </a:r>
            <a:r>
              <a:rPr lang="ru-RU" sz="1400" dirty="0" err="1">
                <a:effectLst/>
              </a:rPr>
              <a:t>пращурів</a:t>
            </a:r>
            <a:r>
              <a:rPr lang="ru-RU" sz="1400" dirty="0">
                <a:effectLst/>
              </a:rPr>
              <a:t> </a:t>
            </a:r>
            <a:r>
              <a:rPr lang="ru-RU" sz="1400" dirty="0" err="1">
                <a:effectLst/>
              </a:rPr>
              <a:t>Навруз</a:t>
            </a:r>
            <a:r>
              <a:rPr lang="ru-RU" sz="1400" dirty="0">
                <a:effectLst/>
              </a:rPr>
              <a:t> </a:t>
            </a:r>
            <a:r>
              <a:rPr lang="ru-RU" sz="1400" dirty="0" smtClean="0">
                <a:effectLst/>
              </a:rPr>
              <a:t>на- </a:t>
            </a:r>
            <a:r>
              <a:rPr lang="ru-RU" sz="1400" dirty="0" err="1" smtClean="0">
                <a:effectLst/>
              </a:rPr>
              <a:t>було</a:t>
            </a:r>
            <a:r>
              <a:rPr lang="ru-RU" sz="1400" dirty="0" smtClean="0">
                <a:effectLst/>
              </a:rPr>
              <a:t> </a:t>
            </a:r>
            <a:r>
              <a:rPr lang="ru-RU" sz="1400" dirty="0">
                <a:effectLst/>
              </a:rPr>
              <a:t>статусу </a:t>
            </a:r>
            <a:r>
              <a:rPr lang="ru-RU" sz="1400" dirty="0" err="1">
                <a:effectLst/>
              </a:rPr>
              <a:t>міжнародного</a:t>
            </a:r>
            <a:r>
              <a:rPr lang="ru-RU" sz="1400" dirty="0">
                <a:effectLst/>
              </a:rPr>
              <a:t>. </a:t>
            </a:r>
            <a:r>
              <a:rPr lang="ru-RU" sz="1400" dirty="0" err="1">
                <a:effectLst/>
              </a:rPr>
              <a:t>Іншою</a:t>
            </a:r>
            <a:r>
              <a:rPr lang="ru-RU" sz="1400" dirty="0">
                <a:effectLst/>
              </a:rPr>
              <a:t> </a:t>
            </a:r>
            <a:r>
              <a:rPr lang="ru-RU" sz="1400" dirty="0" err="1">
                <a:effectLst/>
              </a:rPr>
              <a:t>історичною</a:t>
            </a:r>
            <a:r>
              <a:rPr lang="ru-RU" sz="1400" dirty="0">
                <a:effectLst/>
              </a:rPr>
              <a:t> </a:t>
            </a:r>
            <a:r>
              <a:rPr lang="ru-RU" sz="1400" dirty="0" smtClean="0">
                <a:effectLst/>
              </a:rPr>
              <a:t>та культурною </a:t>
            </a:r>
            <a:r>
              <a:rPr lang="ru-RU" sz="1400" dirty="0" err="1">
                <a:effectLst/>
              </a:rPr>
              <a:t>подією</a:t>
            </a:r>
            <a:r>
              <a:rPr lang="ru-RU" sz="1400" dirty="0">
                <a:effectLst/>
              </a:rPr>
              <a:t> </a:t>
            </a:r>
            <a:r>
              <a:rPr lang="ru-RU" sz="1400" dirty="0" smtClean="0">
                <a:effectLst/>
              </a:rPr>
              <a:t>стало те</a:t>
            </a:r>
            <a:r>
              <a:rPr lang="ru-RU" sz="1400" dirty="0">
                <a:effectLst/>
              </a:rPr>
              <a:t>, </a:t>
            </a:r>
            <a:r>
              <a:rPr lang="ru-RU" sz="1400" dirty="0" err="1">
                <a:effectLst/>
              </a:rPr>
              <a:t>що</a:t>
            </a:r>
            <a:r>
              <a:rPr lang="ru-RU" sz="1400" dirty="0">
                <a:effectLst/>
              </a:rPr>
              <a:t> </a:t>
            </a:r>
            <a:r>
              <a:rPr lang="ru-RU" sz="1400" dirty="0" err="1">
                <a:effectLst/>
              </a:rPr>
              <a:t>постановою</a:t>
            </a:r>
            <a:r>
              <a:rPr lang="ru-RU" sz="1400" dirty="0">
                <a:effectLst/>
              </a:rPr>
              <a:t> ЮНЕСКО </a:t>
            </a:r>
            <a:r>
              <a:rPr lang="ru-RU" sz="1400" dirty="0" err="1">
                <a:effectLst/>
              </a:rPr>
              <a:t>визначна</a:t>
            </a:r>
            <a:r>
              <a:rPr lang="ru-RU" sz="1400" dirty="0">
                <a:effectLst/>
              </a:rPr>
              <a:t> </a:t>
            </a:r>
            <a:r>
              <a:rPr lang="ru-RU" sz="1400" dirty="0" err="1">
                <a:effectLst/>
              </a:rPr>
              <a:t>історична</a:t>
            </a:r>
            <a:r>
              <a:rPr lang="ru-RU" sz="1400" dirty="0">
                <a:effectLst/>
              </a:rPr>
              <a:t> та </a:t>
            </a:r>
            <a:r>
              <a:rPr lang="ru-RU" sz="1400" dirty="0" err="1">
                <a:effectLst/>
              </a:rPr>
              <a:t>археологічна</a:t>
            </a:r>
            <a:r>
              <a:rPr lang="ru-RU" sz="1400" dirty="0">
                <a:effectLst/>
              </a:rPr>
              <a:t> </a:t>
            </a:r>
            <a:r>
              <a:rPr lang="ru-RU" sz="1400" dirty="0" err="1" smtClean="0">
                <a:effectLst/>
              </a:rPr>
              <a:t>спадщина</a:t>
            </a:r>
            <a:r>
              <a:rPr lang="ru-RU" sz="1400" dirty="0" smtClean="0">
                <a:effectLst/>
              </a:rPr>
              <a:t> </a:t>
            </a:r>
            <a:r>
              <a:rPr lang="ru-RU" sz="1400" dirty="0" err="1" smtClean="0">
                <a:effectLst/>
              </a:rPr>
              <a:t>Сармаз</a:t>
            </a:r>
            <a:r>
              <a:rPr lang="ru-RU" sz="1400" dirty="0">
                <a:effectLst/>
              </a:rPr>
              <a:t>, яка </a:t>
            </a:r>
            <a:r>
              <a:rPr lang="ru-RU" sz="1400" dirty="0" err="1">
                <a:effectLst/>
              </a:rPr>
              <a:t>має</a:t>
            </a:r>
            <a:r>
              <a:rPr lang="ru-RU" sz="1400" dirty="0">
                <a:effectLst/>
              </a:rPr>
              <a:t> 5-тисячолітню </a:t>
            </a:r>
            <a:r>
              <a:rPr lang="ru-RU" sz="1400" dirty="0" err="1">
                <a:effectLst/>
              </a:rPr>
              <a:t>історію</a:t>
            </a:r>
            <a:r>
              <a:rPr lang="ru-RU" sz="1400" dirty="0">
                <a:effectLst/>
              </a:rPr>
              <a:t>, </a:t>
            </a:r>
            <a:r>
              <a:rPr lang="ru-RU" sz="1400" dirty="0" err="1">
                <a:effectLst/>
              </a:rPr>
              <a:t>була</a:t>
            </a:r>
            <a:r>
              <a:rPr lang="ru-RU" sz="1400" dirty="0">
                <a:effectLst/>
              </a:rPr>
              <a:t> внесена до </a:t>
            </a:r>
            <a:r>
              <a:rPr lang="ru-RU" sz="1400" dirty="0" err="1">
                <a:effectLst/>
              </a:rPr>
              <a:t>переліку</a:t>
            </a:r>
            <a:r>
              <a:rPr lang="ru-RU" sz="1400" dirty="0">
                <a:effectLst/>
              </a:rPr>
              <a:t> </a:t>
            </a:r>
            <a:r>
              <a:rPr lang="ru-RU" sz="1400" dirty="0" err="1" smtClean="0">
                <a:effectLst/>
              </a:rPr>
              <a:t>світових</a:t>
            </a:r>
            <a:r>
              <a:rPr lang="ru-RU" sz="1400" dirty="0" smtClean="0">
                <a:effectLst/>
              </a:rPr>
              <a:t> </a:t>
            </a:r>
            <a:r>
              <a:rPr lang="ru-RU" sz="1400" dirty="0" err="1" smtClean="0">
                <a:effectLst/>
              </a:rPr>
              <a:t>історичних</a:t>
            </a:r>
            <a:r>
              <a:rPr lang="ru-RU" sz="1400" dirty="0" smtClean="0">
                <a:effectLst/>
              </a:rPr>
              <a:t> </a:t>
            </a:r>
            <a:r>
              <a:rPr lang="ru-RU" sz="1400" dirty="0" err="1">
                <a:effectLst/>
              </a:rPr>
              <a:t>пам’яток</a:t>
            </a:r>
            <a:r>
              <a:rPr lang="ru-RU" sz="1400" dirty="0">
                <a:effectLst/>
              </a:rPr>
              <a:t>, </a:t>
            </a:r>
            <a:r>
              <a:rPr lang="ru-RU" sz="1400" dirty="0" err="1">
                <a:effectLst/>
              </a:rPr>
              <a:t>які</a:t>
            </a:r>
            <a:r>
              <a:rPr lang="ru-RU" sz="1400" dirty="0">
                <a:effectLst/>
              </a:rPr>
              <a:t> </a:t>
            </a:r>
            <a:r>
              <a:rPr lang="ru-RU" sz="1400" dirty="0" err="1">
                <a:effectLst/>
              </a:rPr>
              <a:t>перебувають</a:t>
            </a:r>
            <a:r>
              <a:rPr lang="ru-RU" sz="1400" dirty="0">
                <a:effectLst/>
              </a:rPr>
              <a:t> </a:t>
            </a:r>
            <a:r>
              <a:rPr lang="ru-RU" sz="1400" dirty="0" err="1">
                <a:effectLst/>
              </a:rPr>
              <a:t>під</a:t>
            </a:r>
            <a:r>
              <a:rPr lang="ru-RU" sz="1400" dirty="0">
                <a:effectLst/>
              </a:rPr>
              <a:t> </a:t>
            </a:r>
            <a:r>
              <a:rPr lang="ru-RU" sz="1400" dirty="0" err="1">
                <a:effectLst/>
              </a:rPr>
              <a:t>захистом</a:t>
            </a:r>
            <a:r>
              <a:rPr lang="ru-RU" sz="1400" dirty="0">
                <a:effectLst/>
              </a:rPr>
              <a:t> </a:t>
            </a:r>
            <a:r>
              <a:rPr lang="ru-RU" sz="1400" dirty="0" err="1">
                <a:effectLst/>
              </a:rPr>
              <a:t>цієї</a:t>
            </a:r>
            <a:r>
              <a:rPr lang="ru-RU" sz="1400" dirty="0">
                <a:effectLst/>
              </a:rPr>
              <a:t> </a:t>
            </a:r>
            <a:r>
              <a:rPr lang="ru-RU" sz="1400" dirty="0" err="1">
                <a:effectLst/>
              </a:rPr>
              <a:t>організації</a:t>
            </a:r>
            <a:r>
              <a:rPr lang="ru-RU" sz="1400" dirty="0" smtClean="0">
                <a:effectLst/>
              </a:rPr>
              <a:t>.</a:t>
            </a:r>
            <a:br>
              <a:rPr lang="ru-RU" sz="1400" dirty="0" smtClean="0">
                <a:effectLst/>
              </a:rPr>
            </a:br>
            <a:r>
              <a:rPr lang="ru-RU" sz="1400" dirty="0">
                <a:effectLst/>
              </a:rPr>
              <a:t>   Були </a:t>
            </a:r>
            <a:r>
              <a:rPr lang="ru-RU" sz="1400" dirty="0" err="1">
                <a:effectLst/>
              </a:rPr>
              <a:t>відновлені</a:t>
            </a:r>
            <a:r>
              <a:rPr lang="ru-RU" sz="1400" dirty="0">
                <a:effectLst/>
              </a:rPr>
              <a:t> </a:t>
            </a:r>
            <a:r>
              <a:rPr lang="ru-RU" sz="1400" dirty="0" err="1">
                <a:effectLst/>
              </a:rPr>
              <a:t>історико-культурні</a:t>
            </a:r>
            <a:r>
              <a:rPr lang="ru-RU" sz="1400" dirty="0">
                <a:effectLst/>
              </a:rPr>
              <a:t> </a:t>
            </a:r>
            <a:r>
              <a:rPr lang="ru-RU" sz="1400" dirty="0" err="1">
                <a:effectLst/>
              </a:rPr>
              <a:t>пам’ятки</a:t>
            </a:r>
            <a:r>
              <a:rPr lang="ru-RU" sz="1400" dirty="0">
                <a:effectLst/>
              </a:rPr>
              <a:t> </a:t>
            </a:r>
            <a:r>
              <a:rPr lang="ru-RU" sz="1400" dirty="0" err="1">
                <a:effectLst/>
              </a:rPr>
              <a:t>Стародавній</a:t>
            </a:r>
            <a:r>
              <a:rPr lang="ru-RU" sz="1400" dirty="0">
                <a:effectLst/>
              </a:rPr>
              <a:t> </a:t>
            </a:r>
            <a:r>
              <a:rPr lang="ru-RU" sz="1400" dirty="0" smtClean="0">
                <a:effectLst/>
              </a:rPr>
              <a:t>Пенджикент, городище </a:t>
            </a:r>
            <a:r>
              <a:rPr lang="ru-RU" sz="1400" dirty="0" err="1">
                <a:effectLst/>
              </a:rPr>
              <a:t>Бунджикат</a:t>
            </a:r>
            <a:r>
              <a:rPr lang="ru-RU" sz="1400" dirty="0">
                <a:effectLst/>
              </a:rPr>
              <a:t>, </a:t>
            </a:r>
            <a:r>
              <a:rPr lang="ru-RU" sz="1400" dirty="0" err="1" smtClean="0">
                <a:effectLst/>
              </a:rPr>
              <a:t>Гіссарська</a:t>
            </a:r>
            <a:r>
              <a:rPr lang="ru-RU" sz="1400" dirty="0" smtClean="0">
                <a:effectLst/>
              </a:rPr>
              <a:t> </a:t>
            </a:r>
            <a:r>
              <a:rPr lang="ru-RU" sz="1400" dirty="0" err="1" smtClean="0">
                <a:effectLst/>
              </a:rPr>
              <a:t>фортеця</a:t>
            </a:r>
            <a:r>
              <a:rPr lang="ru-RU" sz="1400" dirty="0">
                <a:effectLst/>
              </a:rPr>
              <a:t>, </a:t>
            </a:r>
            <a:r>
              <a:rPr lang="ru-RU" sz="1400" dirty="0" err="1">
                <a:effectLst/>
              </a:rPr>
              <a:t>буддійський</a:t>
            </a:r>
            <a:r>
              <a:rPr lang="ru-RU" sz="1400" dirty="0">
                <a:effectLst/>
              </a:rPr>
              <a:t> </a:t>
            </a:r>
            <a:r>
              <a:rPr lang="ru-RU" sz="1400" dirty="0" err="1">
                <a:effectLst/>
              </a:rPr>
              <a:t>монастир</a:t>
            </a:r>
            <a:r>
              <a:rPr lang="ru-RU" sz="1400" dirty="0">
                <a:effectLst/>
              </a:rPr>
              <a:t> </a:t>
            </a:r>
            <a:r>
              <a:rPr lang="ru-RU" sz="1400" dirty="0" err="1" smtClean="0">
                <a:effectLst/>
              </a:rPr>
              <a:t>Аджинатеппа</a:t>
            </a:r>
            <a:r>
              <a:rPr lang="ru-RU" sz="1400" dirty="0">
                <a:effectLst/>
              </a:rPr>
              <a:t>, медресе Ходжа </a:t>
            </a:r>
            <a:r>
              <a:rPr lang="ru-RU" sz="1400" dirty="0" err="1">
                <a:effectLst/>
              </a:rPr>
              <a:t>Машхад</a:t>
            </a:r>
            <a:r>
              <a:rPr lang="ru-RU" sz="1400" dirty="0">
                <a:effectLst/>
              </a:rPr>
              <a:t>, городища </a:t>
            </a:r>
            <a:r>
              <a:rPr lang="ru-RU" sz="1400" dirty="0" err="1">
                <a:effectLst/>
              </a:rPr>
              <a:t>Тахти</a:t>
            </a:r>
            <a:r>
              <a:rPr lang="ru-RU" sz="1400" dirty="0">
                <a:effectLst/>
              </a:rPr>
              <a:t> </a:t>
            </a:r>
            <a:r>
              <a:rPr lang="ru-RU" sz="1400" dirty="0" err="1">
                <a:effectLst/>
              </a:rPr>
              <a:t>Сангин</a:t>
            </a:r>
            <a:r>
              <a:rPr lang="ru-RU" sz="1400" dirty="0">
                <a:effectLst/>
              </a:rPr>
              <a:t> і </a:t>
            </a:r>
            <a:r>
              <a:rPr lang="ru-RU" sz="1400" dirty="0" err="1" smtClean="0">
                <a:effectLst/>
              </a:rPr>
              <a:t>Хулбук</a:t>
            </a:r>
            <a:r>
              <a:rPr lang="ru-RU" sz="1400" dirty="0" smtClean="0">
                <a:effectLst/>
              </a:rPr>
              <a:t>, </a:t>
            </a:r>
            <a:r>
              <a:rPr lang="ru-RU" sz="1400" dirty="0" err="1" smtClean="0">
                <a:effectLst/>
              </a:rPr>
              <a:t>фортеця</a:t>
            </a:r>
            <a:r>
              <a:rPr lang="ru-RU" sz="1400" dirty="0">
                <a:effectLst/>
              </a:rPr>
              <a:t> </a:t>
            </a:r>
            <a:r>
              <a:rPr lang="ru-RU" sz="1400" dirty="0" err="1" smtClean="0">
                <a:effectLst/>
              </a:rPr>
              <a:t>Ямчун</a:t>
            </a:r>
            <a:r>
              <a:rPr lang="ru-RU" sz="1400" dirty="0">
                <a:effectLst/>
              </a:rPr>
              <a:t>, </a:t>
            </a:r>
            <a:r>
              <a:rPr lang="ru-RU" sz="1400" dirty="0" err="1">
                <a:effectLst/>
              </a:rPr>
              <a:t>які</a:t>
            </a:r>
            <a:r>
              <a:rPr lang="ru-RU" sz="1400" dirty="0">
                <a:effectLst/>
              </a:rPr>
              <a:t> </a:t>
            </a:r>
            <a:r>
              <a:rPr lang="ru-RU" sz="1400" dirty="0" err="1">
                <a:effectLst/>
              </a:rPr>
              <a:t>будуть</a:t>
            </a:r>
            <a:r>
              <a:rPr lang="ru-RU" sz="1400" dirty="0">
                <a:effectLst/>
              </a:rPr>
              <a:t> </a:t>
            </a:r>
            <a:r>
              <a:rPr lang="ru-RU" sz="1400" dirty="0" err="1">
                <a:effectLst/>
              </a:rPr>
              <a:t>запропоновані</a:t>
            </a:r>
            <a:r>
              <a:rPr lang="ru-RU" sz="1400" dirty="0">
                <a:effectLst/>
              </a:rPr>
              <a:t> для </a:t>
            </a:r>
            <a:r>
              <a:rPr lang="ru-RU" sz="1400" dirty="0" err="1">
                <a:effectLst/>
              </a:rPr>
              <a:t>внесення</a:t>
            </a:r>
            <a:r>
              <a:rPr lang="ru-RU" sz="1400" dirty="0">
                <a:effectLst/>
              </a:rPr>
              <a:t> до </a:t>
            </a:r>
            <a:r>
              <a:rPr lang="ru-RU" sz="1400" dirty="0" err="1">
                <a:effectLst/>
              </a:rPr>
              <a:t>вищезазначеного</a:t>
            </a:r>
            <a:r>
              <a:rPr lang="ru-RU" sz="1400" dirty="0">
                <a:effectLst/>
              </a:rPr>
              <a:t> </a:t>
            </a:r>
            <a:r>
              <a:rPr lang="ru-RU" sz="1400" dirty="0" err="1" smtClean="0">
                <a:effectLst/>
              </a:rPr>
              <a:t>переліку</a:t>
            </a:r>
            <a:r>
              <a:rPr lang="ru-RU" sz="1400" dirty="0" smtClean="0">
                <a:effectLst/>
              </a:rPr>
              <a:t> </a:t>
            </a:r>
            <a:r>
              <a:rPr lang="ru-RU" sz="1400" dirty="0" err="1" smtClean="0">
                <a:effectLst/>
              </a:rPr>
              <a:t>пам’яток</a:t>
            </a:r>
            <a:r>
              <a:rPr lang="ru-RU" sz="1400" dirty="0" smtClean="0">
                <a:effectLst/>
              </a:rPr>
              <a:t> </a:t>
            </a:r>
            <a:r>
              <a:rPr lang="ru-RU" sz="1400" dirty="0">
                <a:effectLst/>
              </a:rPr>
              <a:t>у рамках </a:t>
            </a:r>
            <a:r>
              <a:rPr lang="ru-RU" sz="1400" dirty="0" err="1">
                <a:effectLst/>
              </a:rPr>
              <a:t>транснаціональної</a:t>
            </a:r>
            <a:r>
              <a:rPr lang="ru-RU" sz="1400" dirty="0">
                <a:effectLst/>
              </a:rPr>
              <a:t> </a:t>
            </a:r>
            <a:r>
              <a:rPr lang="ru-RU" sz="1400" dirty="0" err="1">
                <a:effectLst/>
              </a:rPr>
              <a:t>програми</a:t>
            </a:r>
            <a:r>
              <a:rPr lang="ru-RU" sz="1400" dirty="0">
                <a:effectLst/>
              </a:rPr>
              <a:t> «Великий </a:t>
            </a:r>
            <a:r>
              <a:rPr lang="ru-RU" sz="1400" dirty="0" err="1">
                <a:effectLst/>
              </a:rPr>
              <a:t>шовковий</a:t>
            </a:r>
            <a:r>
              <a:rPr lang="ru-RU" sz="1400" dirty="0">
                <a:effectLst/>
              </a:rPr>
              <a:t> шлях</a:t>
            </a:r>
            <a:r>
              <a:rPr lang="ru-RU" sz="1400" dirty="0" smtClean="0">
                <a:effectLst/>
              </a:rPr>
              <a:t>».</a:t>
            </a:r>
            <a:br>
              <a:rPr lang="ru-RU" sz="1400" dirty="0" smtClean="0">
                <a:effectLst/>
              </a:rPr>
            </a:br>
            <a:r>
              <a:rPr lang="ru-RU" sz="1400" dirty="0">
                <a:effectLst/>
              </a:rPr>
              <a:t>    </a:t>
            </a:r>
            <a:r>
              <a:rPr lang="ru-RU" sz="1400" dirty="0" err="1">
                <a:effectLst/>
              </a:rPr>
              <a:t>Визначними</a:t>
            </a:r>
            <a:r>
              <a:rPr lang="ru-RU" sz="1400" dirty="0">
                <a:effectLst/>
              </a:rPr>
              <a:t> </a:t>
            </a:r>
            <a:r>
              <a:rPr lang="ru-RU" sz="1400" dirty="0" err="1">
                <a:effectLst/>
              </a:rPr>
              <a:t>подіями</a:t>
            </a:r>
            <a:r>
              <a:rPr lang="ru-RU" sz="1400" dirty="0">
                <a:effectLst/>
              </a:rPr>
              <a:t> в культурному </a:t>
            </a:r>
            <a:r>
              <a:rPr lang="ru-RU" sz="1400" dirty="0" err="1">
                <a:effectLst/>
              </a:rPr>
              <a:t>житті</a:t>
            </a:r>
            <a:r>
              <a:rPr lang="ru-RU" sz="1400" dirty="0">
                <a:effectLst/>
              </a:rPr>
              <a:t> </a:t>
            </a:r>
            <a:r>
              <a:rPr lang="ru-RU" sz="1400" dirty="0" err="1">
                <a:effectLst/>
              </a:rPr>
              <a:t>країни</a:t>
            </a:r>
            <a:r>
              <a:rPr lang="ru-RU" sz="1400" dirty="0">
                <a:effectLst/>
              </a:rPr>
              <a:t> </a:t>
            </a:r>
            <a:r>
              <a:rPr lang="ru-RU" sz="1400" dirty="0" err="1">
                <a:effectLst/>
              </a:rPr>
              <a:t>були</a:t>
            </a:r>
            <a:r>
              <a:rPr lang="ru-RU" sz="1400" dirty="0">
                <a:effectLst/>
              </a:rPr>
              <a:t> </a:t>
            </a:r>
            <a:r>
              <a:rPr lang="ru-RU" sz="1400" dirty="0" err="1" smtClean="0">
                <a:effectLst/>
              </a:rPr>
              <a:t>святкування</a:t>
            </a:r>
            <a:r>
              <a:rPr lang="ru-RU" sz="1400" dirty="0" smtClean="0">
                <a:effectLst/>
              </a:rPr>
              <a:t> 2700-річчя </a:t>
            </a:r>
            <a:r>
              <a:rPr lang="ru-RU" sz="1400" dirty="0" err="1">
                <a:effectLst/>
              </a:rPr>
              <a:t>міста</a:t>
            </a:r>
            <a:r>
              <a:rPr lang="ru-RU" sz="1400" dirty="0">
                <a:effectLst/>
              </a:rPr>
              <a:t> Куляб, 2500-річчя </a:t>
            </a:r>
            <a:r>
              <a:rPr lang="ru-RU" sz="1400" dirty="0" err="1">
                <a:effectLst/>
              </a:rPr>
              <a:t>міста</a:t>
            </a:r>
            <a:r>
              <a:rPr lang="ru-RU" sz="1400" dirty="0">
                <a:effectLst/>
              </a:rPr>
              <a:t> </a:t>
            </a:r>
            <a:r>
              <a:rPr lang="ru-RU" sz="1400" dirty="0" err="1">
                <a:effectLst/>
              </a:rPr>
              <a:t>Істаравшан</a:t>
            </a:r>
            <a:r>
              <a:rPr lang="ru-RU" sz="1400" dirty="0">
                <a:effectLst/>
              </a:rPr>
              <a:t>, 1100-річчя </a:t>
            </a:r>
            <a:r>
              <a:rPr lang="ru-RU" sz="1400" dirty="0" err="1" smtClean="0">
                <a:effectLst/>
              </a:rPr>
              <a:t>створення</a:t>
            </a:r>
            <a:r>
              <a:rPr lang="ru-RU" sz="1400" dirty="0" smtClean="0">
                <a:effectLst/>
              </a:rPr>
              <a:t> </a:t>
            </a:r>
            <a:r>
              <a:rPr lang="ru-RU" sz="1400" dirty="0" err="1" smtClean="0">
                <a:effectLst/>
              </a:rPr>
              <a:t>Саманідської</a:t>
            </a:r>
            <a:r>
              <a:rPr lang="ru-RU" sz="1400" dirty="0" smtClean="0">
                <a:effectLst/>
              </a:rPr>
              <a:t> </a:t>
            </a:r>
            <a:r>
              <a:rPr lang="ru-RU" sz="1400" dirty="0" err="1">
                <a:effectLst/>
              </a:rPr>
              <a:t>держави</a:t>
            </a:r>
            <a:r>
              <a:rPr lang="ru-RU" sz="1400" dirty="0">
                <a:effectLst/>
              </a:rPr>
              <a:t>, 1150-річчя основоположника </a:t>
            </a:r>
            <a:r>
              <a:rPr lang="ru-RU" sz="1400" dirty="0" err="1">
                <a:effectLst/>
              </a:rPr>
              <a:t>таджицької</a:t>
            </a:r>
            <a:r>
              <a:rPr lang="ru-RU" sz="1400" dirty="0">
                <a:effectLst/>
              </a:rPr>
              <a:t> </a:t>
            </a:r>
            <a:r>
              <a:rPr lang="ru-RU" sz="1400" dirty="0" err="1" smtClean="0">
                <a:effectLst/>
              </a:rPr>
              <a:t>класичної</a:t>
            </a:r>
            <a:r>
              <a:rPr lang="ru-RU" sz="1400" dirty="0" smtClean="0">
                <a:effectLst/>
              </a:rPr>
              <a:t> </a:t>
            </a:r>
            <a:r>
              <a:rPr lang="ru-RU" sz="1400" dirty="0" err="1" smtClean="0">
                <a:effectLst/>
              </a:rPr>
              <a:t>літератури</a:t>
            </a:r>
            <a:r>
              <a:rPr lang="ru-RU" sz="1400" dirty="0" smtClean="0">
                <a:effectLst/>
              </a:rPr>
              <a:t> </a:t>
            </a:r>
            <a:r>
              <a:rPr lang="ru-RU" sz="1400" dirty="0" err="1">
                <a:effectLst/>
              </a:rPr>
              <a:t>Абуабдулло</a:t>
            </a:r>
            <a:r>
              <a:rPr lang="ru-RU" sz="1400" dirty="0">
                <a:effectLst/>
              </a:rPr>
              <a:t> </a:t>
            </a:r>
            <a:r>
              <a:rPr lang="ru-RU" sz="1400" dirty="0" err="1">
                <a:effectLst/>
              </a:rPr>
              <a:t>Рудакі</a:t>
            </a:r>
            <a:r>
              <a:rPr lang="ru-RU" sz="1400" dirty="0">
                <a:effectLst/>
              </a:rPr>
              <a:t>, 1000-річчя </a:t>
            </a:r>
            <a:r>
              <a:rPr lang="ru-RU" sz="1400" dirty="0" err="1">
                <a:effectLst/>
              </a:rPr>
              <a:t>видатної</a:t>
            </a:r>
            <a:r>
              <a:rPr lang="ru-RU" sz="1400" dirty="0">
                <a:effectLst/>
              </a:rPr>
              <a:t> </a:t>
            </a:r>
            <a:r>
              <a:rPr lang="ru-RU" sz="1400" dirty="0" err="1">
                <a:effectLst/>
              </a:rPr>
              <a:t>спадщини</a:t>
            </a:r>
            <a:r>
              <a:rPr lang="ru-RU" sz="1400" dirty="0">
                <a:effectLst/>
              </a:rPr>
              <a:t> </a:t>
            </a:r>
            <a:r>
              <a:rPr lang="ru-RU" sz="1400" dirty="0" err="1" smtClean="0">
                <a:effectLst/>
              </a:rPr>
              <a:t>таджицькоперської</a:t>
            </a:r>
            <a:r>
              <a:rPr lang="ru-RU" sz="1400" dirty="0" smtClean="0">
                <a:effectLst/>
              </a:rPr>
              <a:t> </a:t>
            </a:r>
            <a:r>
              <a:rPr lang="ru-RU" sz="1400" dirty="0" err="1">
                <a:effectLst/>
              </a:rPr>
              <a:t>класичної</a:t>
            </a:r>
            <a:r>
              <a:rPr lang="ru-RU" sz="1400" dirty="0">
                <a:effectLst/>
              </a:rPr>
              <a:t> </a:t>
            </a:r>
            <a:r>
              <a:rPr lang="ru-RU" sz="1400" dirty="0" err="1">
                <a:effectLst/>
              </a:rPr>
              <a:t>поезії</a:t>
            </a:r>
            <a:r>
              <a:rPr lang="ru-RU" sz="1400" dirty="0">
                <a:effectLst/>
              </a:rPr>
              <a:t> «Шахнаме</a:t>
            </a:r>
            <a:r>
              <a:rPr lang="ru-RU" sz="1400" dirty="0" smtClean="0">
                <a:effectLst/>
              </a:rPr>
              <a:t>».</a:t>
            </a:r>
            <a:br>
              <a:rPr lang="ru-RU" sz="1400" dirty="0" smtClean="0">
                <a:effectLst/>
              </a:rPr>
            </a:br>
            <a:r>
              <a:rPr lang="ru-RU" sz="1400" dirty="0">
                <a:effectLst/>
              </a:rPr>
              <a:t>   З метою </a:t>
            </a:r>
            <a:r>
              <a:rPr lang="ru-RU" sz="1400" dirty="0" err="1">
                <a:effectLst/>
              </a:rPr>
              <a:t>виховання</a:t>
            </a:r>
            <a:r>
              <a:rPr lang="ru-RU" sz="1400" dirty="0">
                <a:effectLst/>
              </a:rPr>
              <a:t> молодого </a:t>
            </a:r>
            <a:r>
              <a:rPr lang="ru-RU" sz="1400" dirty="0" err="1">
                <a:effectLst/>
              </a:rPr>
              <a:t>покоління</a:t>
            </a:r>
            <a:r>
              <a:rPr lang="ru-RU" sz="1400" dirty="0">
                <a:effectLst/>
              </a:rPr>
              <a:t> в </a:t>
            </a:r>
            <a:r>
              <a:rPr lang="ru-RU" sz="1400" dirty="0" err="1">
                <a:effectLst/>
              </a:rPr>
              <a:t>дусі</a:t>
            </a:r>
            <a:r>
              <a:rPr lang="ru-RU" sz="1400" dirty="0">
                <a:effectLst/>
              </a:rPr>
              <a:t> </a:t>
            </a:r>
            <a:r>
              <a:rPr lang="ru-RU" sz="1400" dirty="0" err="1">
                <a:effectLst/>
              </a:rPr>
              <a:t>національного</a:t>
            </a:r>
            <a:r>
              <a:rPr lang="ru-RU" sz="1400" dirty="0">
                <a:effectLst/>
              </a:rPr>
              <a:t> </a:t>
            </a:r>
            <a:r>
              <a:rPr lang="ru-RU" sz="1400" dirty="0" err="1" smtClean="0">
                <a:effectLst/>
              </a:rPr>
              <a:t>самопізнання</a:t>
            </a:r>
            <a:r>
              <a:rPr lang="ru-RU" sz="1400" dirty="0" smtClean="0">
                <a:effectLst/>
              </a:rPr>
              <a:t> й </a:t>
            </a:r>
            <a:r>
              <a:rPr lang="ru-RU" sz="1400" dirty="0" err="1">
                <a:effectLst/>
              </a:rPr>
              <a:t>самосвідомості</a:t>
            </a:r>
            <a:r>
              <a:rPr lang="ru-RU" sz="1400" dirty="0">
                <a:effectLst/>
              </a:rPr>
              <a:t>, а </a:t>
            </a:r>
            <a:r>
              <a:rPr lang="ru-RU" sz="1400" dirty="0" err="1" smtClean="0">
                <a:effectLst/>
              </a:rPr>
              <a:t>також</a:t>
            </a:r>
            <a:r>
              <a:rPr lang="ru-RU" sz="1400" dirty="0" smtClean="0">
                <a:effectLst/>
              </a:rPr>
              <a:t> </a:t>
            </a:r>
            <a:r>
              <a:rPr lang="ru-RU" sz="1400" dirty="0" err="1" smtClean="0">
                <a:effectLst/>
              </a:rPr>
              <a:t>традиційного</a:t>
            </a:r>
            <a:r>
              <a:rPr lang="ru-RU" sz="1400" dirty="0" smtClean="0">
                <a:effectLst/>
              </a:rPr>
              <a:t> </a:t>
            </a:r>
            <a:r>
              <a:rPr lang="ru-RU" sz="1400" dirty="0" err="1">
                <a:effectLst/>
              </a:rPr>
              <a:t>релігійного</a:t>
            </a:r>
            <a:r>
              <a:rPr lang="ru-RU" sz="1400" dirty="0">
                <a:effectLst/>
              </a:rPr>
              <a:t> </a:t>
            </a:r>
            <a:r>
              <a:rPr lang="ru-RU" sz="1400" dirty="0" err="1">
                <a:effectLst/>
              </a:rPr>
              <a:t>світогляду</a:t>
            </a:r>
            <a:r>
              <a:rPr lang="ru-RU" sz="1400" dirty="0">
                <a:effectLst/>
              </a:rPr>
              <a:t> 2006 </a:t>
            </a:r>
            <a:r>
              <a:rPr lang="ru-RU" sz="1400" dirty="0" err="1">
                <a:effectLst/>
              </a:rPr>
              <a:t>рік</a:t>
            </a:r>
            <a:r>
              <a:rPr lang="ru-RU" sz="1400" dirty="0">
                <a:effectLst/>
              </a:rPr>
              <a:t> </a:t>
            </a:r>
            <a:r>
              <a:rPr lang="ru-RU" sz="1400" dirty="0" err="1" smtClean="0">
                <a:effectLst/>
              </a:rPr>
              <a:t>було</a:t>
            </a:r>
            <a:r>
              <a:rPr lang="ru-RU" sz="1400" dirty="0" smtClean="0">
                <a:effectLst/>
              </a:rPr>
              <a:t> </a:t>
            </a:r>
            <a:r>
              <a:rPr lang="ru-RU" sz="1400" dirty="0" err="1" smtClean="0">
                <a:effectLst/>
              </a:rPr>
              <a:t>проголошено</a:t>
            </a:r>
            <a:r>
              <a:rPr lang="ru-RU" sz="1400" dirty="0" smtClean="0">
                <a:effectLst/>
              </a:rPr>
              <a:t> </a:t>
            </a:r>
            <a:r>
              <a:rPr lang="ru-RU" sz="1400" dirty="0">
                <a:effectLst/>
              </a:rPr>
              <a:t>Роком </a:t>
            </a:r>
            <a:r>
              <a:rPr lang="ru-RU" sz="1400" dirty="0" err="1">
                <a:effectLst/>
              </a:rPr>
              <a:t>арійської</a:t>
            </a:r>
            <a:r>
              <a:rPr lang="ru-RU" sz="1400" dirty="0">
                <a:effectLst/>
              </a:rPr>
              <a:t> </a:t>
            </a:r>
            <a:r>
              <a:rPr lang="ru-RU" sz="1400" dirty="0" err="1">
                <a:effectLst/>
              </a:rPr>
              <a:t>цивілізації</a:t>
            </a:r>
            <a:r>
              <a:rPr lang="ru-RU" sz="1400" dirty="0">
                <a:effectLst/>
              </a:rPr>
              <a:t>, а 2009-й — Роком </a:t>
            </a:r>
            <a:r>
              <a:rPr lang="ru-RU" sz="1400" dirty="0" err="1">
                <a:effectLst/>
              </a:rPr>
              <a:t>пам’яті</a:t>
            </a:r>
            <a:r>
              <a:rPr lang="ru-RU" sz="1400" dirty="0">
                <a:effectLst/>
              </a:rPr>
              <a:t> </a:t>
            </a:r>
            <a:r>
              <a:rPr lang="ru-RU" sz="1400" dirty="0" smtClean="0">
                <a:effectLst/>
              </a:rPr>
              <a:t>Великого </a:t>
            </a:r>
            <a:r>
              <a:rPr lang="ru-RU" sz="1400" dirty="0" err="1">
                <a:effectLst/>
              </a:rPr>
              <a:t>Імама</a:t>
            </a:r>
            <a:r>
              <a:rPr lang="ru-RU" sz="1400" dirty="0">
                <a:effectLst/>
              </a:rPr>
              <a:t> </a:t>
            </a:r>
            <a:r>
              <a:rPr lang="ru-RU" sz="1400" dirty="0" err="1">
                <a:effectLst/>
              </a:rPr>
              <a:t>Абуханіфи</a:t>
            </a:r>
            <a:r>
              <a:rPr lang="ru-RU" sz="1400" dirty="0">
                <a:effectLst/>
              </a:rPr>
              <a:t> — основоположника </a:t>
            </a:r>
            <a:r>
              <a:rPr lang="ru-RU" sz="1400" dirty="0" err="1">
                <a:effectLst/>
              </a:rPr>
              <a:t>ханафізму</a:t>
            </a:r>
            <a:r>
              <a:rPr lang="ru-RU" sz="1400" dirty="0">
                <a:effectLst/>
              </a:rPr>
              <a:t>, </a:t>
            </a:r>
            <a:r>
              <a:rPr lang="ru-RU" sz="1400" dirty="0" err="1">
                <a:effectLst/>
              </a:rPr>
              <a:t>сунітської</a:t>
            </a:r>
            <a:r>
              <a:rPr lang="ru-RU" sz="1400" dirty="0">
                <a:effectLst/>
              </a:rPr>
              <a:t> </a:t>
            </a:r>
            <a:r>
              <a:rPr lang="ru-RU" sz="1400" dirty="0" err="1">
                <a:effectLst/>
              </a:rPr>
              <a:t>течії</a:t>
            </a:r>
            <a:r>
              <a:rPr lang="ru-RU" sz="1400" dirty="0">
                <a:effectLst/>
              </a:rPr>
              <a:t> </a:t>
            </a:r>
            <a:r>
              <a:rPr lang="ru-RU" sz="1400" dirty="0" err="1" smtClean="0">
                <a:effectLst/>
              </a:rPr>
              <a:t>ісламу</a:t>
            </a:r>
            <a:r>
              <a:rPr lang="ru-RU" sz="1400" dirty="0" smtClean="0">
                <a:effectLst/>
              </a:rPr>
              <a:t>, </a:t>
            </a:r>
            <a:r>
              <a:rPr lang="ru-RU" sz="1400" dirty="0" err="1" smtClean="0">
                <a:effectLst/>
              </a:rPr>
              <a:t>послідовниками</a:t>
            </a:r>
            <a:r>
              <a:rPr lang="ru-RU" sz="1400" dirty="0" smtClean="0">
                <a:effectLst/>
              </a:rPr>
              <a:t> </a:t>
            </a:r>
            <a:r>
              <a:rPr lang="ru-RU" sz="1400" dirty="0" err="1">
                <a:effectLst/>
              </a:rPr>
              <a:t>якої</a:t>
            </a:r>
            <a:r>
              <a:rPr lang="ru-RU" sz="1400" dirty="0">
                <a:effectLst/>
              </a:rPr>
              <a:t> є абсолютна </a:t>
            </a:r>
            <a:r>
              <a:rPr lang="ru-RU" sz="1400" dirty="0" err="1">
                <a:effectLst/>
              </a:rPr>
              <a:t>більшість</a:t>
            </a:r>
            <a:r>
              <a:rPr lang="ru-RU" sz="1400" dirty="0">
                <a:effectLst/>
              </a:rPr>
              <a:t> </a:t>
            </a:r>
            <a:r>
              <a:rPr lang="ru-RU" sz="1400" dirty="0" err="1">
                <a:effectLst/>
              </a:rPr>
              <a:t>країни</a:t>
            </a:r>
            <a:r>
              <a:rPr lang="ru-RU" sz="1400" dirty="0">
                <a:effectLst/>
              </a:rPr>
              <a:t>.</a:t>
            </a:r>
          </a:p>
        </p:txBody>
      </p:sp>
    </p:spTree>
    <p:extLst>
      <p:ext uri="{BB962C8B-B14F-4D97-AF65-F5344CB8AC3E}">
        <p14:creationId xmlns:p14="http://schemas.microsoft.com/office/powerpoint/2010/main" val="2844036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501008"/>
            <a:ext cx="8784976" cy="3168352"/>
          </a:xfrm>
        </p:spPr>
        <p:txBody>
          <a:bodyPr/>
          <a:lstStyle/>
          <a:p>
            <a:r>
              <a:rPr lang="ru-RU" sz="2800" b="1" i="1" dirty="0">
                <a:effectLst/>
              </a:rPr>
              <a:t>20 </a:t>
            </a:r>
            <a:r>
              <a:rPr lang="ru-RU" sz="2800" b="1" i="1" dirty="0" err="1">
                <a:effectLst/>
              </a:rPr>
              <a:t>років</a:t>
            </a:r>
            <a:r>
              <a:rPr lang="ru-RU" sz="2800" b="1" i="1" dirty="0">
                <a:effectLst/>
              </a:rPr>
              <a:t> </a:t>
            </a:r>
            <a:r>
              <a:rPr lang="ru-RU" sz="2800" b="1" i="1" dirty="0" err="1">
                <a:effectLst/>
              </a:rPr>
              <a:t>порівняно</a:t>
            </a:r>
            <a:r>
              <a:rPr lang="ru-RU" sz="2800" b="1" i="1" dirty="0">
                <a:effectLst/>
              </a:rPr>
              <a:t> </a:t>
            </a:r>
            <a:r>
              <a:rPr lang="ru-RU" sz="2800" b="1" i="1" dirty="0" err="1">
                <a:effectLst/>
              </a:rPr>
              <a:t>зі</a:t>
            </a:r>
            <a:r>
              <a:rPr lang="ru-RU" sz="2800" b="1" i="1" dirty="0">
                <a:effectLst/>
              </a:rPr>
              <a:t> </a:t>
            </a:r>
            <a:r>
              <a:rPr lang="ru-RU" sz="2800" b="1" i="1" dirty="0" err="1">
                <a:effectLst/>
              </a:rPr>
              <a:t>стародавнью</a:t>
            </a:r>
            <a:r>
              <a:rPr lang="ru-RU" sz="2800" b="1" i="1" dirty="0">
                <a:effectLst/>
              </a:rPr>
              <a:t> </a:t>
            </a:r>
            <a:r>
              <a:rPr lang="ru-RU" sz="2800" b="1" i="1" dirty="0" err="1">
                <a:effectLst/>
              </a:rPr>
              <a:t>історією</a:t>
            </a:r>
            <a:r>
              <a:rPr lang="ru-RU" sz="2800" b="1" i="1" dirty="0">
                <a:effectLst/>
              </a:rPr>
              <a:t> </a:t>
            </a:r>
            <a:r>
              <a:rPr lang="ru-RU" sz="2800" b="1" i="1" dirty="0" err="1">
                <a:effectLst/>
              </a:rPr>
              <a:t>нашого</a:t>
            </a:r>
            <a:r>
              <a:rPr lang="ru-RU" sz="2800" b="1" i="1" dirty="0">
                <a:effectLst/>
              </a:rPr>
              <a:t> </a:t>
            </a:r>
            <a:r>
              <a:rPr lang="ru-RU" sz="2800" b="1" i="1" dirty="0" smtClean="0">
                <a:effectLst/>
              </a:rPr>
              <a:t>народу є </a:t>
            </a:r>
            <a:r>
              <a:rPr lang="ru-RU" sz="2800" b="1" i="1" dirty="0">
                <a:effectLst/>
              </a:rPr>
              <a:t>невеликим </a:t>
            </a:r>
            <a:r>
              <a:rPr lang="ru-RU" sz="2800" b="1" i="1" dirty="0" err="1">
                <a:effectLst/>
              </a:rPr>
              <a:t>періодом</a:t>
            </a:r>
            <a:r>
              <a:rPr lang="ru-RU" sz="2800" b="1" i="1" dirty="0">
                <a:effectLst/>
              </a:rPr>
              <a:t>, але шлях, </a:t>
            </a:r>
            <a:r>
              <a:rPr lang="ru-RU" sz="2800" b="1" i="1" dirty="0" err="1">
                <a:effectLst/>
              </a:rPr>
              <a:t>який</a:t>
            </a:r>
            <a:r>
              <a:rPr lang="ru-RU" sz="2800" b="1" i="1" dirty="0">
                <a:effectLst/>
              </a:rPr>
              <a:t> ми </a:t>
            </a:r>
            <a:r>
              <a:rPr lang="ru-RU" sz="2800" b="1" i="1" dirty="0" err="1">
                <a:effectLst/>
              </a:rPr>
              <a:t>пройшли</a:t>
            </a:r>
            <a:r>
              <a:rPr lang="ru-RU" sz="2800" b="1" i="1" dirty="0">
                <a:effectLst/>
              </a:rPr>
              <a:t> за </a:t>
            </a:r>
            <a:r>
              <a:rPr lang="ru-RU" sz="2800" b="1" i="1" dirty="0" err="1" smtClean="0">
                <a:effectLst/>
              </a:rPr>
              <a:t>цей</a:t>
            </a:r>
            <a:r>
              <a:rPr lang="ru-RU" sz="2800" b="1" i="1" dirty="0" smtClean="0">
                <a:effectLst/>
              </a:rPr>
              <a:t> невеликий </a:t>
            </a:r>
            <a:r>
              <a:rPr lang="ru-RU" sz="2800" b="1" i="1" dirty="0" err="1" smtClean="0">
                <a:effectLst/>
              </a:rPr>
              <a:t>історичний</a:t>
            </a:r>
            <a:r>
              <a:rPr lang="ru-RU" sz="2800" b="1" i="1" dirty="0" smtClean="0">
                <a:effectLst/>
              </a:rPr>
              <a:t> </a:t>
            </a:r>
            <a:r>
              <a:rPr lang="ru-RU" sz="2800" b="1" i="1" dirty="0" err="1" smtClean="0">
                <a:effectLst/>
              </a:rPr>
              <a:t>термін</a:t>
            </a:r>
            <a:r>
              <a:rPr lang="ru-RU" sz="2800" b="1" i="1" dirty="0">
                <a:effectLst/>
              </a:rPr>
              <a:t>, </a:t>
            </a:r>
            <a:r>
              <a:rPr lang="ru-RU" sz="2800" b="1" i="1" dirty="0" err="1">
                <a:effectLst/>
              </a:rPr>
              <a:t>можна</a:t>
            </a:r>
            <a:r>
              <a:rPr lang="ru-RU" sz="2800" b="1" i="1" dirty="0">
                <a:effectLst/>
              </a:rPr>
              <a:t> </a:t>
            </a:r>
            <a:r>
              <a:rPr lang="ru-RU" sz="2800" b="1" i="1" dirty="0" err="1">
                <a:effectLst/>
              </a:rPr>
              <a:t>порівняти</a:t>
            </a:r>
            <a:r>
              <a:rPr lang="ru-RU" sz="2800" b="1" i="1" dirty="0">
                <a:effectLst/>
              </a:rPr>
              <a:t> з </a:t>
            </a:r>
            <a:r>
              <a:rPr lang="ru-RU" sz="2800" b="1" i="1" dirty="0" err="1" smtClean="0">
                <a:effectLst/>
              </a:rPr>
              <a:t>багатьма</a:t>
            </a:r>
            <a:r>
              <a:rPr lang="ru-RU" sz="2800" b="1" i="1" dirty="0" smtClean="0">
                <a:effectLst/>
              </a:rPr>
              <a:t> </a:t>
            </a:r>
            <a:r>
              <a:rPr lang="ru-RU" sz="2800" b="1" i="1" dirty="0" err="1" smtClean="0">
                <a:effectLst/>
              </a:rPr>
              <a:t>десятиріччями</a:t>
            </a:r>
            <a:r>
              <a:rPr lang="ru-RU" sz="2800" b="1" i="1" dirty="0" smtClean="0">
                <a:effectLst/>
              </a:rPr>
              <a:t>.</a:t>
            </a:r>
            <a:r>
              <a:rPr lang="ru-RU" sz="2400" b="1" i="1" dirty="0" smtClean="0">
                <a:effectLst/>
              </a:rPr>
              <a:t/>
            </a:r>
            <a:br>
              <a:rPr lang="ru-RU" sz="2400" b="1" i="1" dirty="0" smtClean="0">
                <a:effectLst/>
              </a:rPr>
            </a:br>
            <a:r>
              <a:rPr lang="ru-RU" sz="2000" dirty="0"/>
              <a:t/>
            </a:r>
            <a:br>
              <a:rPr lang="ru-RU" sz="2000" dirty="0"/>
            </a:br>
            <a:r>
              <a:rPr lang="ru-RU" sz="2000" dirty="0" smtClean="0"/>
              <a:t>                                                                                       Президент </a:t>
            </a:r>
            <a:r>
              <a:rPr lang="ru-RU" sz="2000" dirty="0"/>
              <a:t>Таджикистану</a:t>
            </a:r>
            <a:br>
              <a:rPr lang="ru-RU" sz="2000" dirty="0"/>
            </a:br>
            <a:r>
              <a:rPr lang="ru-RU" sz="2000" dirty="0" smtClean="0"/>
              <a:t>                                                                                                   </a:t>
            </a:r>
            <a:r>
              <a:rPr lang="ru-RU" sz="2000" dirty="0" err="1" smtClean="0"/>
              <a:t>Эмомалі</a:t>
            </a:r>
            <a:r>
              <a:rPr lang="ru-RU" sz="2000" dirty="0" smtClean="0"/>
              <a:t> </a:t>
            </a:r>
            <a:r>
              <a:rPr lang="ru-RU" sz="2000" dirty="0" err="1"/>
              <a:t>Рахмон</a:t>
            </a:r>
            <a:endParaRPr lang="ru-RU" sz="2000"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6930" y="332656"/>
            <a:ext cx="3672408" cy="2705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7510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lstStyle/>
          <a:p>
            <a:r>
              <a:rPr lang="ru-RU" sz="1400" dirty="0">
                <a:effectLst/>
              </a:rPr>
              <a:t>9 </a:t>
            </a:r>
            <a:r>
              <a:rPr lang="ru-RU" sz="1400" dirty="0" err="1">
                <a:effectLst/>
              </a:rPr>
              <a:t>вересня</a:t>
            </a:r>
            <a:r>
              <a:rPr lang="ru-RU" sz="1400" dirty="0">
                <a:effectLst/>
              </a:rPr>
              <a:t> 1991 р. </a:t>
            </a:r>
            <a:r>
              <a:rPr lang="ru-RU" sz="1400" dirty="0" err="1">
                <a:effectLst/>
              </a:rPr>
              <a:t>позачергова</a:t>
            </a:r>
            <a:r>
              <a:rPr lang="ru-RU" sz="1400" dirty="0">
                <a:effectLst/>
              </a:rPr>
              <a:t> </a:t>
            </a:r>
            <a:r>
              <a:rPr lang="ru-RU" sz="1400" dirty="0" err="1">
                <a:effectLst/>
              </a:rPr>
              <a:t>сесія</a:t>
            </a:r>
            <a:r>
              <a:rPr lang="ru-RU" sz="1400" dirty="0">
                <a:effectLst/>
              </a:rPr>
              <a:t> </a:t>
            </a:r>
            <a:r>
              <a:rPr lang="ru-RU" sz="1400" dirty="0" err="1">
                <a:effectLst/>
              </a:rPr>
              <a:t>Верховної</a:t>
            </a:r>
            <a:r>
              <a:rPr lang="ru-RU" sz="1400" dirty="0">
                <a:effectLst/>
              </a:rPr>
              <a:t> Ради </a:t>
            </a:r>
            <a:r>
              <a:rPr lang="ru-RU" sz="1400" dirty="0" err="1">
                <a:effectLst/>
              </a:rPr>
              <a:t>республіки</a:t>
            </a:r>
            <a:r>
              <a:rPr lang="ru-RU" sz="1400" dirty="0">
                <a:effectLst/>
              </a:rPr>
              <a:t> </a:t>
            </a:r>
            <a:r>
              <a:rPr lang="ru-RU" sz="1400" dirty="0" smtClean="0">
                <a:effectLst/>
              </a:rPr>
              <a:t>одноголосно </a:t>
            </a:r>
            <a:r>
              <a:rPr lang="ru-RU" sz="1400" dirty="0" err="1" smtClean="0">
                <a:effectLst/>
              </a:rPr>
              <a:t>прийняла</a:t>
            </a:r>
            <a:r>
              <a:rPr lang="ru-RU" sz="1400" dirty="0" smtClean="0">
                <a:effectLst/>
              </a:rPr>
              <a:t> </a:t>
            </a:r>
            <a:r>
              <a:rPr lang="ru-RU" sz="1400" dirty="0">
                <a:effectLst/>
              </a:rPr>
              <a:t>постанову «Про </a:t>
            </a:r>
            <a:r>
              <a:rPr lang="ru-RU" sz="1400" dirty="0" err="1">
                <a:effectLst/>
              </a:rPr>
              <a:t>державну</a:t>
            </a:r>
            <a:r>
              <a:rPr lang="ru-RU" sz="1400" dirty="0">
                <a:effectLst/>
              </a:rPr>
              <a:t> </a:t>
            </a:r>
            <a:r>
              <a:rPr lang="ru-RU" sz="1400" dirty="0" err="1">
                <a:effectLst/>
              </a:rPr>
              <a:t>незалежність</a:t>
            </a:r>
            <a:r>
              <a:rPr lang="ru-RU" sz="1400" dirty="0">
                <a:effectLst/>
              </a:rPr>
              <a:t> </a:t>
            </a:r>
            <a:r>
              <a:rPr lang="ru-RU" sz="1400" dirty="0" err="1">
                <a:effectLst/>
              </a:rPr>
              <a:t>Республіки</a:t>
            </a:r>
            <a:r>
              <a:rPr lang="ru-RU" sz="1400" dirty="0">
                <a:effectLst/>
              </a:rPr>
              <a:t> </a:t>
            </a:r>
            <a:r>
              <a:rPr lang="ru-RU" sz="1400" dirty="0" smtClean="0">
                <a:effectLst/>
              </a:rPr>
              <a:t>Таджикистан» та </a:t>
            </a:r>
            <a:r>
              <a:rPr lang="ru-RU" sz="1400" dirty="0" err="1" smtClean="0">
                <a:effectLst/>
              </a:rPr>
              <a:t>оголосила</a:t>
            </a:r>
            <a:r>
              <a:rPr lang="ru-RU" sz="1400" dirty="0" smtClean="0">
                <a:effectLst/>
              </a:rPr>
              <a:t> </a:t>
            </a:r>
            <a:r>
              <a:rPr lang="ru-RU" sz="1400" dirty="0" err="1">
                <a:effectLst/>
              </a:rPr>
              <a:t>цей</a:t>
            </a:r>
            <a:r>
              <a:rPr lang="ru-RU" sz="1400" dirty="0">
                <a:effectLst/>
              </a:rPr>
              <a:t> день Днем </a:t>
            </a:r>
            <a:r>
              <a:rPr lang="ru-RU" sz="1400" dirty="0" err="1">
                <a:effectLst/>
              </a:rPr>
              <a:t>державної</a:t>
            </a:r>
            <a:r>
              <a:rPr lang="ru-RU" sz="1400" dirty="0">
                <a:effectLst/>
              </a:rPr>
              <a:t> </a:t>
            </a:r>
            <a:r>
              <a:rPr lang="ru-RU" sz="1400" dirty="0" err="1">
                <a:effectLst/>
              </a:rPr>
              <a:t>незалежності</a:t>
            </a:r>
            <a:r>
              <a:rPr lang="ru-RU" sz="1400" dirty="0">
                <a:effectLst/>
              </a:rPr>
              <a:t> </a:t>
            </a:r>
            <a:r>
              <a:rPr lang="ru-RU" sz="1400" dirty="0" err="1">
                <a:effectLst/>
              </a:rPr>
              <a:t>країни</a:t>
            </a:r>
            <a:r>
              <a:rPr lang="ru-RU" sz="1400" dirty="0">
                <a:effectLst/>
              </a:rPr>
              <a:t>. </a:t>
            </a:r>
            <a:r>
              <a:rPr lang="ru-RU" sz="1400" dirty="0" err="1">
                <a:effectLst/>
              </a:rPr>
              <a:t>Саме</a:t>
            </a:r>
            <a:r>
              <a:rPr lang="ru-RU" sz="1400" dirty="0">
                <a:effectLst/>
              </a:rPr>
              <a:t> з </a:t>
            </a:r>
            <a:r>
              <a:rPr lang="ru-RU" sz="1400" dirty="0" err="1">
                <a:effectLst/>
              </a:rPr>
              <a:t>цієї</a:t>
            </a:r>
            <a:r>
              <a:rPr lang="ru-RU" sz="1400" dirty="0">
                <a:effectLst/>
              </a:rPr>
              <a:t> </a:t>
            </a:r>
            <a:r>
              <a:rPr lang="ru-RU" sz="1400" dirty="0" err="1" smtClean="0">
                <a:effectLst/>
              </a:rPr>
              <a:t>дати</a:t>
            </a:r>
            <a:r>
              <a:rPr lang="ru-RU" sz="1400" dirty="0" smtClean="0">
                <a:effectLst/>
              </a:rPr>
              <a:t> </a:t>
            </a:r>
            <a:r>
              <a:rPr lang="ru-RU" sz="1400" dirty="0" err="1" smtClean="0">
                <a:effectLst/>
              </a:rPr>
              <a:t>розпочався</a:t>
            </a:r>
            <a:r>
              <a:rPr lang="ru-RU" sz="1400" dirty="0" smtClean="0">
                <a:effectLst/>
              </a:rPr>
              <a:t> </a:t>
            </a:r>
            <a:r>
              <a:rPr lang="ru-RU" sz="1400" dirty="0" err="1">
                <a:effectLst/>
              </a:rPr>
              <a:t>відлік</a:t>
            </a:r>
            <a:r>
              <a:rPr lang="ru-RU" sz="1400" dirty="0">
                <a:effectLst/>
              </a:rPr>
              <a:t> </a:t>
            </a:r>
            <a:r>
              <a:rPr lang="ru-RU" sz="1400" dirty="0" err="1">
                <a:effectLst/>
              </a:rPr>
              <a:t>новітньої</a:t>
            </a:r>
            <a:r>
              <a:rPr lang="ru-RU" sz="1400" dirty="0">
                <a:effectLst/>
              </a:rPr>
              <a:t> </a:t>
            </a:r>
            <a:r>
              <a:rPr lang="ru-RU" sz="1400" dirty="0" err="1">
                <a:effectLst/>
              </a:rPr>
              <a:t>історії</a:t>
            </a:r>
            <a:r>
              <a:rPr lang="ru-RU" sz="1400" dirty="0">
                <a:effectLst/>
              </a:rPr>
              <a:t> </a:t>
            </a:r>
            <a:r>
              <a:rPr lang="ru-RU" sz="1400" dirty="0" err="1" smtClean="0">
                <a:effectLst/>
              </a:rPr>
              <a:t>країни</a:t>
            </a:r>
            <a:r>
              <a:rPr lang="ru-RU" sz="1400" dirty="0" smtClean="0">
                <a:effectLst/>
              </a:rPr>
              <a:t>. </a:t>
            </a:r>
            <a:r>
              <a:rPr lang="ru-RU" sz="1400" dirty="0">
                <a:effectLst/>
              </a:rPr>
              <a:t/>
            </a:r>
            <a:br>
              <a:rPr lang="ru-RU" sz="1400" dirty="0">
                <a:effectLst/>
              </a:rPr>
            </a:br>
            <a:r>
              <a:rPr lang="ru-RU" sz="1400" dirty="0" smtClean="0">
                <a:effectLst/>
              </a:rPr>
              <a:t>Разом </a:t>
            </a:r>
            <a:r>
              <a:rPr lang="ru-RU" sz="1400" dirty="0">
                <a:effectLst/>
              </a:rPr>
              <a:t>з </a:t>
            </a:r>
            <a:r>
              <a:rPr lang="ru-RU" sz="1400" dirty="0" err="1">
                <a:effectLst/>
              </a:rPr>
              <a:t>тим</a:t>
            </a:r>
            <a:r>
              <a:rPr lang="ru-RU" sz="1400" dirty="0">
                <a:effectLst/>
              </a:rPr>
              <a:t> </a:t>
            </a:r>
            <a:r>
              <a:rPr lang="ru-RU" sz="1400" dirty="0" err="1">
                <a:effectLst/>
              </a:rPr>
              <a:t>незалежність</a:t>
            </a:r>
            <a:r>
              <a:rPr lang="ru-RU" sz="1400" dirty="0">
                <a:effectLst/>
              </a:rPr>
              <a:t> та </a:t>
            </a:r>
            <a:r>
              <a:rPr lang="ru-RU" sz="1400" dirty="0" err="1" smtClean="0">
                <a:effectLst/>
              </a:rPr>
              <a:t>суверенітет</a:t>
            </a:r>
            <a:r>
              <a:rPr lang="ru-RU" sz="1400" dirty="0" smtClean="0">
                <a:effectLst/>
              </a:rPr>
              <a:t> </a:t>
            </a:r>
            <a:r>
              <a:rPr lang="ru-RU" sz="1400" dirty="0" err="1" smtClean="0">
                <a:effectLst/>
              </a:rPr>
              <a:t>держави</a:t>
            </a:r>
            <a:r>
              <a:rPr lang="ru-RU" sz="1400" dirty="0">
                <a:effectLst/>
              </a:rPr>
              <a:t>, </a:t>
            </a:r>
            <a:r>
              <a:rPr lang="ru-RU" sz="1400" dirty="0" err="1">
                <a:effectLst/>
              </a:rPr>
              <a:t>що</a:t>
            </a:r>
            <a:r>
              <a:rPr lang="ru-RU" sz="1400" dirty="0">
                <a:effectLst/>
              </a:rPr>
              <a:t> </a:t>
            </a:r>
            <a:r>
              <a:rPr lang="ru-RU" sz="1400" dirty="0" err="1">
                <a:effectLst/>
              </a:rPr>
              <a:t>були</a:t>
            </a:r>
            <a:r>
              <a:rPr lang="ru-RU" sz="1400" dirty="0">
                <a:effectLst/>
              </a:rPr>
              <a:t> </a:t>
            </a:r>
            <a:r>
              <a:rPr lang="ru-RU" sz="1400" dirty="0" err="1" smtClean="0">
                <a:effectLst/>
              </a:rPr>
              <a:t>досягнуті</a:t>
            </a:r>
            <a:r>
              <a:rPr lang="ru-RU" sz="1400" dirty="0" smtClean="0">
                <a:effectLst/>
              </a:rPr>
              <a:t> </a:t>
            </a:r>
            <a:r>
              <a:rPr lang="ru-RU" sz="1400" dirty="0" err="1" smtClean="0">
                <a:effectLst/>
              </a:rPr>
              <a:t>після</a:t>
            </a:r>
            <a:r>
              <a:rPr lang="ru-RU" sz="1400" dirty="0" smtClean="0">
                <a:effectLst/>
              </a:rPr>
              <a:t> </a:t>
            </a:r>
            <a:r>
              <a:rPr lang="ru-RU" sz="1400" dirty="0" err="1">
                <a:effectLst/>
              </a:rPr>
              <a:t>століть</a:t>
            </a:r>
            <a:r>
              <a:rPr lang="ru-RU" sz="1400" dirty="0">
                <a:effectLst/>
              </a:rPr>
              <a:t> </a:t>
            </a:r>
            <a:r>
              <a:rPr lang="ru-RU" sz="1400" dirty="0" err="1">
                <a:effectLst/>
              </a:rPr>
              <a:t>самовідданої</a:t>
            </a:r>
            <a:r>
              <a:rPr lang="ru-RU" sz="1400" dirty="0">
                <a:effectLst/>
              </a:rPr>
              <a:t> </a:t>
            </a:r>
            <a:r>
              <a:rPr lang="ru-RU" sz="1400" dirty="0" err="1">
                <a:effectLst/>
              </a:rPr>
              <a:t>боротьби</a:t>
            </a:r>
            <a:r>
              <a:rPr lang="ru-RU" sz="1400" dirty="0">
                <a:effectLst/>
              </a:rPr>
              <a:t> та </a:t>
            </a:r>
            <a:r>
              <a:rPr lang="ru-RU" sz="1400" dirty="0" err="1">
                <a:effectLst/>
              </a:rPr>
              <a:t>стійкості</a:t>
            </a:r>
            <a:r>
              <a:rPr lang="ru-RU" sz="1400" dirty="0">
                <a:effectLst/>
              </a:rPr>
              <a:t> народу, </a:t>
            </a:r>
            <a:r>
              <a:rPr lang="ru-RU" sz="1400" dirty="0" err="1">
                <a:effectLst/>
              </a:rPr>
              <a:t>висунули</a:t>
            </a:r>
            <a:r>
              <a:rPr lang="ru-RU" sz="1400" dirty="0">
                <a:effectLst/>
              </a:rPr>
              <a:t> </a:t>
            </a:r>
            <a:r>
              <a:rPr lang="ru-RU" sz="1400" dirty="0" err="1" smtClean="0">
                <a:effectLst/>
              </a:rPr>
              <a:t>досить</a:t>
            </a:r>
            <a:r>
              <a:rPr lang="ru-RU" sz="1400" dirty="0" smtClean="0">
                <a:effectLst/>
              </a:rPr>
              <a:t> </a:t>
            </a:r>
            <a:r>
              <a:rPr lang="ru-RU" sz="1400" dirty="0" err="1" smtClean="0">
                <a:effectLst/>
              </a:rPr>
              <a:t>відповідальне</a:t>
            </a:r>
            <a:r>
              <a:rPr lang="ru-RU" sz="1400" dirty="0" smtClean="0">
                <a:effectLst/>
              </a:rPr>
              <a:t> </a:t>
            </a:r>
            <a:r>
              <a:rPr lang="ru-RU" sz="1400" dirty="0">
                <a:effectLst/>
              </a:rPr>
              <a:t>й </a:t>
            </a:r>
            <a:r>
              <a:rPr lang="ru-RU" sz="1400" dirty="0" err="1">
                <a:effectLst/>
              </a:rPr>
              <a:t>водночас</a:t>
            </a:r>
            <a:r>
              <a:rPr lang="ru-RU" sz="1400" dirty="0">
                <a:effectLst/>
              </a:rPr>
              <a:t> </a:t>
            </a:r>
            <a:r>
              <a:rPr lang="ru-RU" sz="1400" dirty="0" err="1">
                <a:effectLst/>
              </a:rPr>
              <a:t>почесне</a:t>
            </a:r>
            <a:r>
              <a:rPr lang="ru-RU" sz="1400" dirty="0">
                <a:effectLst/>
              </a:rPr>
              <a:t> </a:t>
            </a:r>
            <a:r>
              <a:rPr lang="ru-RU" sz="1400" dirty="0" err="1">
                <a:effectLst/>
              </a:rPr>
              <a:t>завдання</a:t>
            </a:r>
            <a:r>
              <a:rPr lang="ru-RU" sz="1400" dirty="0">
                <a:effectLst/>
              </a:rPr>
              <a:t> </a:t>
            </a:r>
            <a:r>
              <a:rPr lang="ru-RU" sz="1400" dirty="0" err="1" smtClean="0">
                <a:effectLst/>
              </a:rPr>
              <a:t>щодо</a:t>
            </a:r>
            <a:r>
              <a:rPr lang="ru-RU" sz="1400" dirty="0" smtClean="0">
                <a:effectLst/>
              </a:rPr>
              <a:t> </a:t>
            </a:r>
            <a:r>
              <a:rPr lang="ru-RU" sz="1400" dirty="0" err="1" smtClean="0">
                <a:effectLst/>
              </a:rPr>
              <a:t>відбудови</a:t>
            </a:r>
            <a:r>
              <a:rPr lang="ru-RU" sz="1400" dirty="0" smtClean="0">
                <a:effectLst/>
              </a:rPr>
              <a:t> </a:t>
            </a:r>
            <a:r>
              <a:rPr lang="ru-RU" sz="1400" dirty="0" err="1">
                <a:effectLst/>
              </a:rPr>
              <a:t>нової</a:t>
            </a:r>
            <a:r>
              <a:rPr lang="ru-RU" sz="1400" dirty="0">
                <a:effectLst/>
              </a:rPr>
              <a:t> </a:t>
            </a:r>
            <a:r>
              <a:rPr lang="ru-RU" sz="1400" dirty="0" err="1" smtClean="0">
                <a:effectLst/>
              </a:rPr>
              <a:t>держави</a:t>
            </a:r>
            <a:r>
              <a:rPr lang="ru-RU" sz="1400" dirty="0" smtClean="0">
                <a:effectLst/>
              </a:rPr>
              <a:t>, яка </a:t>
            </a:r>
            <a:r>
              <a:rPr lang="ru-RU" sz="1400" dirty="0">
                <a:effectLst/>
              </a:rPr>
              <a:t>б </a:t>
            </a:r>
            <a:r>
              <a:rPr lang="ru-RU" sz="1400" dirty="0" err="1">
                <a:effectLst/>
              </a:rPr>
              <a:t>відповідала</a:t>
            </a:r>
            <a:r>
              <a:rPr lang="ru-RU" sz="1400" dirty="0">
                <a:effectLst/>
              </a:rPr>
              <a:t> </a:t>
            </a:r>
            <a:r>
              <a:rPr lang="ru-RU" sz="1400" dirty="0" err="1">
                <a:effectLst/>
              </a:rPr>
              <a:t>інтересам</a:t>
            </a:r>
            <a:r>
              <a:rPr lang="ru-RU" sz="1400" dirty="0">
                <a:effectLst/>
              </a:rPr>
              <a:t> народу </a:t>
            </a:r>
            <a:r>
              <a:rPr lang="ru-RU" sz="1400" dirty="0" err="1" smtClean="0">
                <a:effectLst/>
              </a:rPr>
              <a:t>країни</a:t>
            </a:r>
            <a:r>
              <a:rPr lang="ru-RU" sz="1400" dirty="0" smtClean="0">
                <a:effectLst/>
              </a:rPr>
              <a:t>. </a:t>
            </a:r>
            <a:br>
              <a:rPr lang="ru-RU" sz="1400" dirty="0" smtClean="0">
                <a:effectLst/>
              </a:rPr>
            </a:br>
            <a:r>
              <a:rPr lang="ru-RU" sz="1400" dirty="0" err="1" smtClean="0">
                <a:effectLst/>
              </a:rPr>
              <a:t>Проте</a:t>
            </a:r>
            <a:r>
              <a:rPr lang="ru-RU" sz="1400" dirty="0" smtClean="0">
                <a:effectLst/>
              </a:rPr>
              <a:t> </a:t>
            </a:r>
            <a:r>
              <a:rPr lang="ru-RU" sz="1400" dirty="0" err="1">
                <a:effectLst/>
              </a:rPr>
              <a:t>втілення</a:t>
            </a:r>
            <a:r>
              <a:rPr lang="ru-RU" sz="1400" dirty="0">
                <a:effectLst/>
              </a:rPr>
              <a:t> в </a:t>
            </a:r>
            <a:r>
              <a:rPr lang="ru-RU" sz="1400" dirty="0" err="1">
                <a:effectLst/>
              </a:rPr>
              <a:t>життя</a:t>
            </a:r>
            <a:r>
              <a:rPr lang="ru-RU" sz="1400" dirty="0">
                <a:effectLst/>
              </a:rPr>
              <a:t> </a:t>
            </a:r>
            <a:r>
              <a:rPr lang="ru-RU" sz="1400" dirty="0" err="1">
                <a:effectLst/>
              </a:rPr>
              <a:t>цього</a:t>
            </a:r>
            <a:r>
              <a:rPr lang="ru-RU" sz="1400" dirty="0">
                <a:effectLst/>
              </a:rPr>
              <a:t> </a:t>
            </a:r>
            <a:r>
              <a:rPr lang="ru-RU" sz="1400" dirty="0" err="1">
                <a:effectLst/>
              </a:rPr>
              <a:t>завдання</a:t>
            </a:r>
            <a:r>
              <a:rPr lang="ru-RU" sz="1400" dirty="0">
                <a:effectLst/>
              </a:rPr>
              <a:t> </a:t>
            </a:r>
            <a:r>
              <a:rPr lang="ru-RU" sz="1400" dirty="0" err="1">
                <a:effectLst/>
              </a:rPr>
              <a:t>було</a:t>
            </a:r>
            <a:r>
              <a:rPr lang="ru-RU" sz="1400" dirty="0">
                <a:effectLst/>
              </a:rPr>
              <a:t> </a:t>
            </a:r>
            <a:r>
              <a:rPr lang="ru-RU" sz="1400" dirty="0" err="1">
                <a:effectLst/>
              </a:rPr>
              <a:t>пов’язане</a:t>
            </a:r>
            <a:r>
              <a:rPr lang="ru-RU" sz="1400" dirty="0">
                <a:effectLst/>
              </a:rPr>
              <a:t> з </a:t>
            </a:r>
            <a:r>
              <a:rPr lang="ru-RU" sz="1400" dirty="0" err="1">
                <a:effectLst/>
              </a:rPr>
              <a:t>багатьма</a:t>
            </a:r>
            <a:r>
              <a:rPr lang="ru-RU" sz="1400" dirty="0">
                <a:effectLst/>
              </a:rPr>
              <a:t> </a:t>
            </a:r>
            <a:r>
              <a:rPr lang="ru-RU" sz="1400" dirty="0" err="1" smtClean="0">
                <a:effectLst/>
              </a:rPr>
              <a:t>труднощами</a:t>
            </a:r>
            <a:r>
              <a:rPr lang="ru-RU" sz="1400" dirty="0">
                <a:effectLst/>
              </a:rPr>
              <a:t>, і </a:t>
            </a:r>
            <a:r>
              <a:rPr lang="ru-RU" sz="1400" dirty="0" smtClean="0">
                <a:effectLst/>
              </a:rPr>
              <a:t>таджики </a:t>
            </a:r>
            <a:r>
              <a:rPr lang="ru-RU" sz="1400" dirty="0" err="1" smtClean="0">
                <a:effectLst/>
              </a:rPr>
              <a:t>мали</a:t>
            </a:r>
            <a:r>
              <a:rPr lang="ru-RU" sz="1400" dirty="0" smtClean="0">
                <a:effectLst/>
              </a:rPr>
              <a:t> </a:t>
            </a:r>
            <a:r>
              <a:rPr lang="ru-RU" sz="1400" dirty="0" err="1">
                <a:effectLst/>
              </a:rPr>
              <a:t>скласти</a:t>
            </a:r>
            <a:r>
              <a:rPr lang="ru-RU" sz="1400" dirty="0">
                <a:effectLst/>
              </a:rPr>
              <a:t> </a:t>
            </a:r>
            <a:r>
              <a:rPr lang="ru-RU" sz="1400" dirty="0" err="1">
                <a:effectLst/>
              </a:rPr>
              <a:t>надзвичайно</a:t>
            </a:r>
            <a:r>
              <a:rPr lang="ru-RU" sz="1400" dirty="0">
                <a:effectLst/>
              </a:rPr>
              <a:t> </a:t>
            </a:r>
            <a:r>
              <a:rPr lang="ru-RU" sz="1400" dirty="0" err="1">
                <a:effectLst/>
              </a:rPr>
              <a:t>серйозний</a:t>
            </a:r>
            <a:r>
              <a:rPr lang="ru-RU" sz="1400" dirty="0">
                <a:effectLst/>
              </a:rPr>
              <a:t> </a:t>
            </a:r>
            <a:r>
              <a:rPr lang="ru-RU" sz="1400" dirty="0" err="1">
                <a:effectLst/>
              </a:rPr>
              <a:t>іспит</a:t>
            </a:r>
            <a:r>
              <a:rPr lang="ru-RU" sz="1400" dirty="0">
                <a:effectLst/>
              </a:rPr>
              <a:t> перед </a:t>
            </a:r>
            <a:r>
              <a:rPr lang="ru-RU" sz="1400" dirty="0" err="1" smtClean="0">
                <a:effectLst/>
              </a:rPr>
              <a:t>лицем</a:t>
            </a:r>
            <a:r>
              <a:rPr lang="ru-RU" sz="1400" dirty="0" smtClean="0">
                <a:effectLst/>
              </a:rPr>
              <a:t> </a:t>
            </a:r>
            <a:r>
              <a:rPr lang="ru-RU" sz="1400" dirty="0" err="1" smtClean="0">
                <a:effectLst/>
              </a:rPr>
              <a:t>історії</a:t>
            </a:r>
            <a:r>
              <a:rPr lang="ru-RU" sz="1400" dirty="0">
                <a:effectLst/>
              </a:rPr>
              <a:t>, </a:t>
            </a:r>
            <a:r>
              <a:rPr lang="ru-RU" sz="1400" dirty="0" err="1">
                <a:effectLst/>
              </a:rPr>
              <a:t>аби</a:t>
            </a:r>
            <a:r>
              <a:rPr lang="ru-RU" sz="1400" dirty="0">
                <a:effectLst/>
              </a:rPr>
              <a:t> </a:t>
            </a:r>
            <a:r>
              <a:rPr lang="ru-RU" sz="1400" dirty="0" err="1">
                <a:effectLst/>
              </a:rPr>
              <a:t>досягнути</a:t>
            </a:r>
            <a:r>
              <a:rPr lang="ru-RU" sz="1400" dirty="0">
                <a:effectLst/>
              </a:rPr>
              <a:t> </a:t>
            </a:r>
            <a:r>
              <a:rPr lang="ru-RU" sz="1400" dirty="0" err="1">
                <a:effectLst/>
              </a:rPr>
              <a:t>справжнього</a:t>
            </a:r>
            <a:r>
              <a:rPr lang="ru-RU" sz="1400" dirty="0">
                <a:effectLst/>
              </a:rPr>
              <a:t> </a:t>
            </a:r>
            <a:r>
              <a:rPr lang="ru-RU" sz="1400" dirty="0" err="1">
                <a:effectLst/>
              </a:rPr>
              <a:t>суверенітету</a:t>
            </a:r>
            <a:r>
              <a:rPr lang="ru-RU" sz="1400" dirty="0">
                <a:effectLst/>
              </a:rPr>
              <a:t> </a:t>
            </a:r>
            <a:r>
              <a:rPr lang="ru-RU" sz="1400" dirty="0" err="1">
                <a:effectLst/>
              </a:rPr>
              <a:t>своєї</a:t>
            </a:r>
            <a:r>
              <a:rPr lang="ru-RU" sz="1400" dirty="0">
                <a:effectLst/>
              </a:rPr>
              <a:t> </a:t>
            </a:r>
            <a:r>
              <a:rPr lang="ru-RU" sz="1400" dirty="0" err="1">
                <a:effectLst/>
              </a:rPr>
              <a:t>новоствореної</a:t>
            </a:r>
            <a:r>
              <a:rPr lang="ru-RU" sz="1400" dirty="0">
                <a:effectLst/>
              </a:rPr>
              <a:t> </a:t>
            </a:r>
            <a:r>
              <a:rPr lang="ru-RU" sz="1400" dirty="0" err="1" smtClean="0">
                <a:effectLst/>
              </a:rPr>
              <a:t>держави</a:t>
            </a:r>
            <a:r>
              <a:rPr lang="ru-RU" sz="1400" dirty="0">
                <a:effectLst/>
              </a:rPr>
              <a:t>. </a:t>
            </a:r>
            <a:r>
              <a:rPr lang="ru-RU" sz="1400" dirty="0" err="1">
                <a:effectLst/>
              </a:rPr>
              <a:t>Ці</a:t>
            </a:r>
            <a:r>
              <a:rPr lang="ru-RU" sz="1400" dirty="0">
                <a:effectLst/>
              </a:rPr>
              <a:t> роки для </a:t>
            </a:r>
            <a:r>
              <a:rPr lang="ru-RU" sz="1400" dirty="0" smtClean="0">
                <a:effectLst/>
              </a:rPr>
              <a:t>народу </a:t>
            </a:r>
            <a:r>
              <a:rPr lang="ru-RU" sz="1400" dirty="0" err="1" smtClean="0">
                <a:effectLst/>
              </a:rPr>
              <a:t>республіки</a:t>
            </a:r>
            <a:r>
              <a:rPr lang="ru-RU" sz="1400" dirty="0" smtClean="0">
                <a:effectLst/>
              </a:rPr>
              <a:t> </a:t>
            </a:r>
            <a:r>
              <a:rPr lang="ru-RU" sz="1400" dirty="0" err="1">
                <a:effectLst/>
              </a:rPr>
              <a:t>були</a:t>
            </a:r>
            <a:r>
              <a:rPr lang="ru-RU" sz="1400" dirty="0">
                <a:effectLst/>
              </a:rPr>
              <a:t> </a:t>
            </a:r>
            <a:r>
              <a:rPr lang="ru-RU" sz="1400" dirty="0" err="1">
                <a:effectLst/>
              </a:rPr>
              <a:t>доленосними</a:t>
            </a:r>
            <a:r>
              <a:rPr lang="ru-RU" sz="1400" dirty="0">
                <a:effectLst/>
              </a:rPr>
              <a:t>, </a:t>
            </a:r>
            <a:r>
              <a:rPr lang="ru-RU" sz="1400" dirty="0" err="1">
                <a:effectLst/>
              </a:rPr>
              <a:t>оскільки</a:t>
            </a:r>
            <a:r>
              <a:rPr lang="ru-RU" sz="1400" dirty="0">
                <a:effectLst/>
              </a:rPr>
              <a:t> </a:t>
            </a:r>
            <a:r>
              <a:rPr lang="ru-RU" sz="1400" dirty="0" err="1" smtClean="0">
                <a:effectLst/>
              </a:rPr>
              <a:t>враховуючи</a:t>
            </a:r>
            <a:r>
              <a:rPr lang="ru-RU" sz="1400" dirty="0" smtClean="0">
                <a:effectLst/>
              </a:rPr>
              <a:t> </a:t>
            </a:r>
            <a:r>
              <a:rPr lang="ru-RU" sz="1400" dirty="0" err="1">
                <a:effectLst/>
              </a:rPr>
              <a:t>нав’язану</a:t>
            </a:r>
            <a:r>
              <a:rPr lang="ru-RU" sz="1400" dirty="0">
                <a:effectLst/>
              </a:rPr>
              <a:t> </a:t>
            </a:r>
            <a:r>
              <a:rPr lang="ru-RU" sz="1400" dirty="0" err="1">
                <a:effectLst/>
              </a:rPr>
              <a:t>внутрішніми</a:t>
            </a:r>
            <a:r>
              <a:rPr lang="ru-RU" sz="1400" dirty="0">
                <a:effectLst/>
              </a:rPr>
              <a:t> та </a:t>
            </a:r>
            <a:r>
              <a:rPr lang="ru-RU" sz="1400" dirty="0" err="1">
                <a:effectLst/>
              </a:rPr>
              <a:t>зовнішніми</a:t>
            </a:r>
            <a:r>
              <a:rPr lang="ru-RU" sz="1400" dirty="0">
                <a:effectLst/>
              </a:rPr>
              <a:t> силами </a:t>
            </a:r>
            <a:r>
              <a:rPr lang="ru-RU" sz="1400" dirty="0" err="1">
                <a:effectLst/>
              </a:rPr>
              <a:t>громадянської</a:t>
            </a:r>
            <a:r>
              <a:rPr lang="ru-RU" sz="1400" dirty="0">
                <a:effectLst/>
              </a:rPr>
              <a:t> </a:t>
            </a:r>
            <a:r>
              <a:rPr lang="ru-RU" sz="1400" dirty="0" err="1" smtClean="0">
                <a:effectLst/>
              </a:rPr>
              <a:t>війни</a:t>
            </a:r>
            <a:r>
              <a:rPr lang="ru-RU" sz="1400" dirty="0" smtClean="0">
                <a:effectLst/>
              </a:rPr>
              <a:t> 1992–1997 </a:t>
            </a:r>
            <a:r>
              <a:rPr lang="ru-RU" sz="1400" dirty="0" err="1">
                <a:effectLst/>
              </a:rPr>
              <a:t>рр</a:t>
            </a:r>
            <a:r>
              <a:rPr lang="ru-RU" sz="1400" dirty="0">
                <a:effectLst/>
              </a:rPr>
              <a:t>. </a:t>
            </a:r>
            <a:r>
              <a:rPr lang="ru-RU" sz="1400" dirty="0" err="1">
                <a:effectLst/>
              </a:rPr>
              <a:t>потребували</a:t>
            </a:r>
            <a:r>
              <a:rPr lang="ru-RU" sz="1400" dirty="0">
                <a:effectLst/>
              </a:rPr>
              <a:t> </a:t>
            </a:r>
            <a:r>
              <a:rPr lang="ru-RU" sz="1400" dirty="0" err="1">
                <a:effectLst/>
              </a:rPr>
              <a:t>від</a:t>
            </a:r>
            <a:r>
              <a:rPr lang="ru-RU" sz="1400" dirty="0">
                <a:effectLst/>
              </a:rPr>
              <a:t> </a:t>
            </a:r>
            <a:r>
              <a:rPr lang="ru-RU" sz="1400" dirty="0" smtClean="0">
                <a:effectLst/>
              </a:rPr>
              <a:t>кожного таджика </a:t>
            </a:r>
            <a:r>
              <a:rPr lang="ru-RU" sz="1400" dirty="0" err="1">
                <a:effectLst/>
              </a:rPr>
              <a:t>щирого</a:t>
            </a:r>
            <a:r>
              <a:rPr lang="ru-RU" sz="1400" dirty="0">
                <a:effectLst/>
              </a:rPr>
              <a:t> </a:t>
            </a:r>
            <a:r>
              <a:rPr lang="ru-RU" sz="1400" dirty="0" err="1">
                <a:effectLst/>
              </a:rPr>
              <a:t>прагнення</a:t>
            </a:r>
            <a:r>
              <a:rPr lang="ru-RU" sz="1400" dirty="0">
                <a:effectLst/>
              </a:rPr>
              <a:t> в </a:t>
            </a:r>
            <a:r>
              <a:rPr lang="ru-RU" sz="1400" dirty="0" err="1" smtClean="0">
                <a:effectLst/>
              </a:rPr>
              <a:t>ім’я</a:t>
            </a:r>
            <a:r>
              <a:rPr lang="ru-RU" sz="1400" dirty="0" smtClean="0">
                <a:effectLst/>
              </a:rPr>
              <a:t> </a:t>
            </a:r>
            <a:r>
              <a:rPr lang="ru-RU" sz="1400" dirty="0" err="1" smtClean="0">
                <a:effectLst/>
              </a:rPr>
              <a:t>досягнення</a:t>
            </a:r>
            <a:r>
              <a:rPr lang="ru-RU" sz="1400" dirty="0" smtClean="0">
                <a:effectLst/>
              </a:rPr>
              <a:t> </a:t>
            </a:r>
            <a:r>
              <a:rPr lang="ru-RU" sz="1400" dirty="0">
                <a:effectLst/>
              </a:rPr>
              <a:t>миру і </a:t>
            </a:r>
            <a:r>
              <a:rPr lang="ru-RU" sz="1400" dirty="0" err="1">
                <a:effectLst/>
              </a:rPr>
              <a:t>спокою</a:t>
            </a:r>
            <a:r>
              <a:rPr lang="ru-RU" sz="1400" dirty="0">
                <a:effectLst/>
              </a:rPr>
              <a:t> в </a:t>
            </a:r>
            <a:r>
              <a:rPr lang="ru-RU" sz="1400" dirty="0" err="1">
                <a:effectLst/>
              </a:rPr>
              <a:t>країні</a:t>
            </a:r>
            <a:r>
              <a:rPr lang="ru-RU" sz="1400" dirty="0">
                <a:effectLst/>
              </a:rPr>
              <a:t>, </a:t>
            </a:r>
            <a:r>
              <a:rPr lang="ru-RU" sz="1400" dirty="0" err="1">
                <a:effectLst/>
              </a:rPr>
              <a:t>самовідданої</a:t>
            </a:r>
            <a:r>
              <a:rPr lang="ru-RU" sz="1400" dirty="0">
                <a:effectLst/>
              </a:rPr>
              <a:t> </a:t>
            </a:r>
            <a:r>
              <a:rPr lang="ru-RU" sz="1400" dirty="0" err="1">
                <a:effectLst/>
              </a:rPr>
              <a:t>праці</a:t>
            </a:r>
            <a:r>
              <a:rPr lang="ru-RU" sz="1400" dirty="0">
                <a:effectLst/>
              </a:rPr>
              <a:t> </a:t>
            </a:r>
            <a:r>
              <a:rPr lang="ru-RU" sz="1400" dirty="0" err="1">
                <a:effectLst/>
              </a:rPr>
              <a:t>заради</a:t>
            </a:r>
            <a:r>
              <a:rPr lang="ru-RU" sz="1400" dirty="0">
                <a:effectLst/>
              </a:rPr>
              <a:t> </a:t>
            </a:r>
            <a:r>
              <a:rPr lang="ru-RU" sz="1400" dirty="0" err="1" smtClean="0">
                <a:effectLst/>
              </a:rPr>
              <a:t>відбудови</a:t>
            </a:r>
            <a:r>
              <a:rPr lang="ru-RU" sz="1400" dirty="0" smtClean="0">
                <a:effectLst/>
              </a:rPr>
              <a:t> </a:t>
            </a:r>
            <a:r>
              <a:rPr lang="ru-RU" sz="1400" dirty="0" err="1" smtClean="0">
                <a:effectLst/>
              </a:rPr>
              <a:t>конституційного</a:t>
            </a:r>
            <a:r>
              <a:rPr lang="ru-RU" sz="1400" dirty="0" smtClean="0">
                <a:effectLst/>
              </a:rPr>
              <a:t> </a:t>
            </a:r>
            <a:r>
              <a:rPr lang="ru-RU" sz="1400" dirty="0">
                <a:effectLst/>
              </a:rPr>
              <a:t>ладу, </a:t>
            </a:r>
            <a:r>
              <a:rPr lang="ru-RU" sz="1400" dirty="0" err="1">
                <a:effectLst/>
              </a:rPr>
              <a:t>поновлення</a:t>
            </a:r>
            <a:r>
              <a:rPr lang="ru-RU" sz="1400" dirty="0">
                <a:effectLst/>
              </a:rPr>
              <a:t> </a:t>
            </a:r>
            <a:r>
              <a:rPr lang="ru-RU" sz="1400" dirty="0" err="1" smtClean="0">
                <a:effectLst/>
              </a:rPr>
              <a:t>діяльності</a:t>
            </a:r>
            <a:r>
              <a:rPr lang="ru-RU" sz="1400" dirty="0" smtClean="0">
                <a:effectLst/>
              </a:rPr>
              <a:t> </a:t>
            </a:r>
            <a:r>
              <a:rPr lang="ru-RU" sz="1400" dirty="0" err="1" smtClean="0">
                <a:effectLst/>
              </a:rPr>
              <a:t>паралізованих</a:t>
            </a:r>
            <a:r>
              <a:rPr lang="ru-RU" sz="1400" dirty="0" smtClean="0">
                <a:effectLst/>
              </a:rPr>
              <a:t> </a:t>
            </a:r>
            <a:r>
              <a:rPr lang="ru-RU" sz="1400" dirty="0" err="1">
                <a:effectLst/>
              </a:rPr>
              <a:t>інститутів</a:t>
            </a:r>
            <a:r>
              <a:rPr lang="ru-RU" sz="1400" dirty="0">
                <a:effectLst/>
              </a:rPr>
              <a:t> </a:t>
            </a:r>
            <a:r>
              <a:rPr lang="ru-RU" sz="1400" dirty="0" err="1" smtClean="0">
                <a:effectLst/>
              </a:rPr>
              <a:t>влади</a:t>
            </a:r>
            <a:r>
              <a:rPr lang="ru-RU" sz="1400" dirty="0" smtClean="0">
                <a:effectLst/>
              </a:rPr>
              <a:t>, </a:t>
            </a:r>
            <a:r>
              <a:rPr lang="ru-RU" sz="1400" dirty="0" err="1" smtClean="0">
                <a:effectLst/>
              </a:rPr>
              <a:t>досягнення</a:t>
            </a:r>
            <a:r>
              <a:rPr lang="ru-RU" sz="1400" dirty="0" smtClean="0">
                <a:effectLst/>
              </a:rPr>
              <a:t> </a:t>
            </a:r>
            <a:r>
              <a:rPr lang="ru-RU" sz="1400" dirty="0" err="1">
                <a:effectLst/>
              </a:rPr>
              <a:t>порозуміння</a:t>
            </a:r>
            <a:r>
              <a:rPr lang="ru-RU" sz="1400" dirty="0">
                <a:effectLst/>
              </a:rPr>
              <a:t> та </a:t>
            </a:r>
            <a:r>
              <a:rPr lang="ru-RU" sz="1400" dirty="0" err="1">
                <a:effectLst/>
              </a:rPr>
              <a:t>національної</a:t>
            </a:r>
            <a:r>
              <a:rPr lang="ru-RU" sz="1400" dirty="0">
                <a:effectLst/>
              </a:rPr>
              <a:t> </a:t>
            </a:r>
            <a:r>
              <a:rPr lang="ru-RU" sz="1400" dirty="0" err="1">
                <a:effectLst/>
              </a:rPr>
              <a:t>єдності</a:t>
            </a:r>
            <a:r>
              <a:rPr lang="ru-RU" sz="1400" dirty="0">
                <a:effectLst/>
              </a:rPr>
              <a:t>, </a:t>
            </a:r>
            <a:r>
              <a:rPr lang="ru-RU" sz="1400" dirty="0" err="1">
                <a:effectLst/>
              </a:rPr>
              <a:t>повернення</a:t>
            </a:r>
            <a:r>
              <a:rPr lang="ru-RU" sz="1400" dirty="0">
                <a:effectLst/>
              </a:rPr>
              <a:t> на </a:t>
            </a:r>
            <a:r>
              <a:rPr lang="ru-RU" sz="1400" dirty="0" err="1" smtClean="0">
                <a:effectLst/>
              </a:rPr>
              <a:t>Батьківщину</a:t>
            </a:r>
            <a:r>
              <a:rPr lang="ru-RU" sz="1400" dirty="0" smtClean="0">
                <a:effectLst/>
              </a:rPr>
              <a:t> </a:t>
            </a:r>
            <a:r>
              <a:rPr lang="ru-RU" sz="1400" dirty="0" err="1" smtClean="0">
                <a:effectLst/>
              </a:rPr>
              <a:t>близько</a:t>
            </a:r>
            <a:r>
              <a:rPr lang="ru-RU" sz="1400" dirty="0" smtClean="0">
                <a:effectLst/>
              </a:rPr>
              <a:t> </a:t>
            </a:r>
            <a:r>
              <a:rPr lang="ru-RU" sz="1400" dirty="0">
                <a:effectLst/>
              </a:rPr>
              <a:t>одного </a:t>
            </a:r>
            <a:r>
              <a:rPr lang="ru-RU" sz="1400" dirty="0" err="1">
                <a:effectLst/>
              </a:rPr>
              <a:t>мільйона</a:t>
            </a:r>
            <a:r>
              <a:rPr lang="ru-RU" sz="1400" dirty="0">
                <a:effectLst/>
              </a:rPr>
              <a:t> </a:t>
            </a:r>
            <a:r>
              <a:rPr lang="ru-RU" sz="1400" dirty="0" err="1">
                <a:effectLst/>
              </a:rPr>
              <a:t>біженців</a:t>
            </a:r>
            <a:r>
              <a:rPr lang="ru-RU" sz="1400" dirty="0">
                <a:effectLst/>
              </a:rPr>
              <a:t> і </a:t>
            </a:r>
            <a:r>
              <a:rPr lang="ru-RU" sz="1400" dirty="0" err="1" smtClean="0">
                <a:effectLst/>
              </a:rPr>
              <a:t>вимушених</a:t>
            </a:r>
            <a:r>
              <a:rPr lang="ru-RU" sz="1400" dirty="0" smtClean="0">
                <a:effectLst/>
              </a:rPr>
              <a:t> </a:t>
            </a:r>
            <a:r>
              <a:rPr lang="ru-RU" sz="1400" dirty="0" err="1" smtClean="0">
                <a:effectLst/>
              </a:rPr>
              <a:t>переселенців</a:t>
            </a:r>
            <a:r>
              <a:rPr lang="ru-RU" sz="1400" dirty="0">
                <a:effectLst/>
              </a:rPr>
              <a:t>, </a:t>
            </a:r>
            <a:r>
              <a:rPr lang="ru-RU" sz="1400" dirty="0" err="1" smtClean="0">
                <a:effectLst/>
              </a:rPr>
              <a:t>організації</a:t>
            </a:r>
            <a:r>
              <a:rPr lang="ru-RU" sz="1400" dirty="0" smtClean="0">
                <a:effectLst/>
              </a:rPr>
              <a:t> </a:t>
            </a:r>
            <a:r>
              <a:rPr lang="ru-RU" sz="1400" dirty="0" err="1" smtClean="0">
                <a:effectLst/>
              </a:rPr>
              <a:t>діяльності</a:t>
            </a:r>
            <a:r>
              <a:rPr lang="ru-RU" sz="1400" dirty="0" smtClean="0">
                <a:effectLst/>
              </a:rPr>
              <a:t> </a:t>
            </a:r>
            <a:r>
              <a:rPr lang="ru-RU" sz="1400" dirty="0" err="1">
                <a:effectLst/>
              </a:rPr>
              <a:t>системи</a:t>
            </a:r>
            <a:r>
              <a:rPr lang="ru-RU" sz="1400" dirty="0">
                <a:effectLst/>
              </a:rPr>
              <a:t> </a:t>
            </a:r>
            <a:r>
              <a:rPr lang="ru-RU" sz="1400" dirty="0" err="1">
                <a:effectLst/>
              </a:rPr>
              <a:t>управління</a:t>
            </a:r>
            <a:r>
              <a:rPr lang="ru-RU" sz="1400" dirty="0">
                <a:effectLst/>
              </a:rPr>
              <a:t> </a:t>
            </a:r>
            <a:r>
              <a:rPr lang="ru-RU" sz="1400" dirty="0" err="1">
                <a:effectLst/>
              </a:rPr>
              <a:t>соціально-економічним</a:t>
            </a:r>
            <a:r>
              <a:rPr lang="ru-RU" sz="1400" dirty="0">
                <a:effectLst/>
              </a:rPr>
              <a:t> </a:t>
            </a:r>
            <a:r>
              <a:rPr lang="ru-RU" sz="1400" dirty="0" err="1">
                <a:effectLst/>
              </a:rPr>
              <a:t>життям</a:t>
            </a:r>
            <a:r>
              <a:rPr lang="ru-RU" sz="1400" dirty="0">
                <a:effectLst/>
              </a:rPr>
              <a:t> </a:t>
            </a:r>
            <a:r>
              <a:rPr lang="ru-RU" sz="1400" dirty="0" err="1">
                <a:effectLst/>
              </a:rPr>
              <a:t>країни</a:t>
            </a:r>
            <a:r>
              <a:rPr lang="ru-RU" sz="1400" dirty="0">
                <a:effectLst/>
              </a:rPr>
              <a:t>.</a:t>
            </a:r>
            <a:br>
              <a:rPr lang="ru-RU" sz="1400" dirty="0">
                <a:effectLst/>
              </a:rPr>
            </a:br>
            <a:r>
              <a:rPr lang="ru-RU" sz="1400" dirty="0" err="1">
                <a:effectLst/>
              </a:rPr>
              <a:t>Незважаючи</a:t>
            </a:r>
            <a:r>
              <a:rPr lang="ru-RU" sz="1400" dirty="0">
                <a:effectLst/>
              </a:rPr>
              <a:t> на </a:t>
            </a:r>
            <a:r>
              <a:rPr lang="ru-RU" sz="1400" dirty="0" err="1">
                <a:effectLst/>
              </a:rPr>
              <a:t>численні</a:t>
            </a:r>
            <a:r>
              <a:rPr lang="ru-RU" sz="1400" dirty="0">
                <a:effectLst/>
              </a:rPr>
              <a:t> </a:t>
            </a:r>
            <a:r>
              <a:rPr lang="ru-RU" sz="1400" dirty="0" err="1">
                <a:effectLst/>
              </a:rPr>
              <a:t>труднощі</a:t>
            </a:r>
            <a:r>
              <a:rPr lang="ru-RU" sz="1400" dirty="0">
                <a:effectLst/>
              </a:rPr>
              <a:t> та </a:t>
            </a:r>
            <a:r>
              <a:rPr lang="ru-RU" sz="1400" dirty="0" err="1">
                <a:effectLst/>
              </a:rPr>
              <a:t>перешкоди</a:t>
            </a:r>
            <a:r>
              <a:rPr lang="ru-RU" sz="1400" dirty="0">
                <a:effectLst/>
              </a:rPr>
              <a:t>, народ Таджикистану </a:t>
            </a:r>
            <a:r>
              <a:rPr lang="ru-RU" sz="1400" dirty="0" smtClean="0">
                <a:effectLst/>
              </a:rPr>
              <a:t>з </a:t>
            </a:r>
            <a:r>
              <a:rPr lang="ru-RU" sz="1400" dirty="0" err="1" smtClean="0">
                <a:effectLst/>
              </a:rPr>
              <a:t>гідністю</a:t>
            </a:r>
            <a:r>
              <a:rPr lang="ru-RU" sz="1400" dirty="0" smtClean="0">
                <a:effectLst/>
              </a:rPr>
              <a:t> </a:t>
            </a:r>
            <a:r>
              <a:rPr lang="ru-RU" sz="1400" dirty="0" err="1">
                <a:effectLst/>
              </a:rPr>
              <a:t>подолав</a:t>
            </a:r>
            <a:r>
              <a:rPr lang="ru-RU" sz="1400" dirty="0">
                <a:effectLst/>
              </a:rPr>
              <a:t> </a:t>
            </a:r>
            <a:r>
              <a:rPr lang="ru-RU" sz="1400" dirty="0" err="1">
                <a:effectLst/>
              </a:rPr>
              <a:t>їх</a:t>
            </a:r>
            <a:r>
              <a:rPr lang="ru-RU" sz="1400" dirty="0">
                <a:effectLst/>
              </a:rPr>
              <a:t> і заклав </a:t>
            </a:r>
            <a:r>
              <a:rPr lang="ru-RU" sz="1400" dirty="0" err="1">
                <a:effectLst/>
              </a:rPr>
              <a:t>міцний</a:t>
            </a:r>
            <a:r>
              <a:rPr lang="ru-RU" sz="1400" dirty="0">
                <a:effectLst/>
              </a:rPr>
              <a:t> фундамент </a:t>
            </a:r>
            <a:r>
              <a:rPr lang="ru-RU" sz="1400" dirty="0" err="1">
                <a:effectLst/>
              </a:rPr>
              <a:t>своєї</a:t>
            </a:r>
            <a:r>
              <a:rPr lang="ru-RU" sz="1400" dirty="0">
                <a:effectLst/>
              </a:rPr>
              <a:t> </a:t>
            </a:r>
            <a:r>
              <a:rPr lang="ru-RU" sz="1400" dirty="0" err="1">
                <a:effectLst/>
              </a:rPr>
              <a:t>суверенної</a:t>
            </a:r>
            <a:r>
              <a:rPr lang="ru-RU" sz="1400" dirty="0">
                <a:effectLst/>
              </a:rPr>
              <a:t> </a:t>
            </a:r>
            <a:r>
              <a:rPr lang="ru-RU" sz="1400" dirty="0" err="1" smtClean="0">
                <a:effectLst/>
              </a:rPr>
              <a:t>держави</a:t>
            </a:r>
            <a:r>
              <a:rPr lang="ru-RU" sz="1400" dirty="0" smtClean="0">
                <a:effectLst/>
              </a:rPr>
              <a:t>. </a:t>
            </a:r>
            <a:r>
              <a:rPr lang="ru-RU" sz="1400" dirty="0" err="1" smtClean="0">
                <a:effectLst/>
              </a:rPr>
              <a:t>Після</a:t>
            </a:r>
            <a:r>
              <a:rPr lang="ru-RU" sz="1400" dirty="0" smtClean="0">
                <a:effectLst/>
              </a:rPr>
              <a:t> </a:t>
            </a:r>
            <a:r>
              <a:rPr lang="ru-RU" sz="1400" dirty="0" err="1">
                <a:effectLst/>
              </a:rPr>
              <a:t>досягнення</a:t>
            </a:r>
            <a:r>
              <a:rPr lang="ru-RU" sz="1400" dirty="0">
                <a:effectLst/>
              </a:rPr>
              <a:t> миру та </a:t>
            </a:r>
            <a:r>
              <a:rPr lang="ru-RU" sz="1400" dirty="0" err="1">
                <a:effectLst/>
              </a:rPr>
              <a:t>національної</a:t>
            </a:r>
            <a:r>
              <a:rPr lang="ru-RU" sz="1400" dirty="0">
                <a:effectLst/>
              </a:rPr>
              <a:t> </a:t>
            </a:r>
            <a:r>
              <a:rPr lang="ru-RU" sz="1400" dirty="0" err="1">
                <a:effectLst/>
              </a:rPr>
              <a:t>згоди</a:t>
            </a:r>
            <a:r>
              <a:rPr lang="ru-RU" sz="1400" dirty="0">
                <a:effectLst/>
              </a:rPr>
              <a:t> 1997 р. й </a:t>
            </a:r>
            <a:r>
              <a:rPr lang="ru-RU" sz="1400" dirty="0" err="1">
                <a:effectLst/>
              </a:rPr>
              <a:t>ліквідації</a:t>
            </a:r>
            <a:r>
              <a:rPr lang="ru-RU" sz="1400" dirty="0">
                <a:effectLst/>
              </a:rPr>
              <a:t> </a:t>
            </a:r>
            <a:r>
              <a:rPr lang="ru-RU" sz="1400" dirty="0" err="1" smtClean="0">
                <a:effectLst/>
              </a:rPr>
              <a:t>наслідків</a:t>
            </a:r>
            <a:r>
              <a:rPr lang="ru-RU" sz="1400" dirty="0">
                <a:effectLst/>
              </a:rPr>
              <a:t> </a:t>
            </a:r>
            <a:r>
              <a:rPr lang="ru-RU" sz="1400" dirty="0" err="1">
                <a:effectLst/>
              </a:rPr>
              <a:t>громадянського</a:t>
            </a:r>
            <a:r>
              <a:rPr lang="ru-RU" sz="1400" dirty="0">
                <a:effectLst/>
              </a:rPr>
              <a:t> </a:t>
            </a:r>
            <a:r>
              <a:rPr lang="ru-RU" sz="1400" dirty="0" err="1">
                <a:effectLst/>
              </a:rPr>
              <a:t>протистояння</a:t>
            </a:r>
            <a:r>
              <a:rPr lang="ru-RU" sz="1400" dirty="0">
                <a:effectLst/>
              </a:rPr>
              <a:t> в </a:t>
            </a:r>
            <a:r>
              <a:rPr lang="ru-RU" sz="1400" dirty="0" err="1">
                <a:effectLst/>
              </a:rPr>
              <a:t>країні</a:t>
            </a:r>
            <a:r>
              <a:rPr lang="ru-RU" sz="1400" dirty="0">
                <a:effectLst/>
              </a:rPr>
              <a:t> </a:t>
            </a:r>
            <a:r>
              <a:rPr lang="ru-RU" sz="1400" dirty="0" err="1">
                <a:effectLst/>
              </a:rPr>
              <a:t>були</a:t>
            </a:r>
            <a:r>
              <a:rPr lang="ru-RU" sz="1400" dirty="0">
                <a:effectLst/>
              </a:rPr>
              <a:t> </a:t>
            </a:r>
            <a:r>
              <a:rPr lang="ru-RU" sz="1400" dirty="0" err="1">
                <a:effectLst/>
              </a:rPr>
              <a:t>успішно</a:t>
            </a:r>
            <a:r>
              <a:rPr lang="ru-RU" sz="1400" dirty="0">
                <a:effectLst/>
              </a:rPr>
              <a:t> </a:t>
            </a:r>
            <a:r>
              <a:rPr lang="ru-RU" sz="1400" dirty="0" err="1">
                <a:effectLst/>
              </a:rPr>
              <a:t>реалізовані</a:t>
            </a:r>
            <a:r>
              <a:rPr lang="ru-RU" sz="1400" dirty="0">
                <a:effectLst/>
              </a:rPr>
              <a:t> </a:t>
            </a:r>
            <a:r>
              <a:rPr lang="ru-RU" sz="1400" dirty="0" err="1" smtClean="0">
                <a:effectLst/>
              </a:rPr>
              <a:t>політичні</a:t>
            </a:r>
            <a:r>
              <a:rPr lang="ru-RU" sz="1400" dirty="0" smtClean="0">
                <a:effectLst/>
              </a:rPr>
              <a:t> та </a:t>
            </a:r>
            <a:r>
              <a:rPr lang="ru-RU" sz="1400" dirty="0" err="1">
                <a:effectLst/>
              </a:rPr>
              <a:t>соціально-економічні</a:t>
            </a:r>
            <a:r>
              <a:rPr lang="ru-RU" sz="1400" dirty="0">
                <a:effectLst/>
              </a:rPr>
              <a:t> </a:t>
            </a:r>
            <a:r>
              <a:rPr lang="ru-RU" sz="1400" dirty="0" err="1">
                <a:effectLst/>
              </a:rPr>
              <a:t>реформи</a:t>
            </a:r>
            <a:r>
              <a:rPr lang="ru-RU" sz="1400" dirty="0">
                <a:effectLst/>
              </a:rPr>
              <a:t>, </a:t>
            </a:r>
            <a:r>
              <a:rPr lang="ru-RU" sz="1400" dirty="0" err="1">
                <a:effectLst/>
              </a:rPr>
              <a:t>що</a:t>
            </a:r>
            <a:r>
              <a:rPr lang="ru-RU" sz="1400" dirty="0">
                <a:effectLst/>
              </a:rPr>
              <a:t> </a:t>
            </a:r>
            <a:r>
              <a:rPr lang="ru-RU" sz="1400" dirty="0" err="1">
                <a:effectLst/>
              </a:rPr>
              <a:t>їх</a:t>
            </a:r>
            <a:r>
              <a:rPr lang="ru-RU" sz="1400" dirty="0">
                <a:effectLst/>
              </a:rPr>
              <a:t> </a:t>
            </a:r>
            <a:r>
              <a:rPr lang="ru-RU" sz="1400" dirty="0" err="1">
                <a:effectLst/>
              </a:rPr>
              <a:t>було</a:t>
            </a:r>
            <a:r>
              <a:rPr lang="ru-RU" sz="1400" dirty="0">
                <a:effectLst/>
              </a:rPr>
              <a:t> </a:t>
            </a:r>
            <a:r>
              <a:rPr lang="ru-RU" sz="1400" dirty="0" err="1">
                <a:effectLst/>
              </a:rPr>
              <a:t>розпочато</a:t>
            </a:r>
            <a:r>
              <a:rPr lang="ru-RU" sz="1400" dirty="0">
                <a:effectLst/>
              </a:rPr>
              <a:t> 1994 р.</a:t>
            </a:r>
            <a:br>
              <a:rPr lang="ru-RU" sz="1400" dirty="0">
                <a:effectLst/>
              </a:rPr>
            </a:br>
            <a:r>
              <a:rPr lang="ru-RU" sz="1400" dirty="0">
                <a:effectLst/>
              </a:rPr>
              <a:t>У </a:t>
            </a:r>
            <a:r>
              <a:rPr lang="ru-RU" sz="1400" dirty="0" err="1">
                <a:effectLst/>
              </a:rPr>
              <a:t>результаті</a:t>
            </a:r>
            <a:r>
              <a:rPr lang="ru-RU" sz="1400" dirty="0">
                <a:effectLst/>
              </a:rPr>
              <a:t> </a:t>
            </a:r>
            <a:r>
              <a:rPr lang="ru-RU" sz="1400" dirty="0" err="1">
                <a:effectLst/>
              </a:rPr>
              <a:t>цих</a:t>
            </a:r>
            <a:r>
              <a:rPr lang="ru-RU" sz="1400" dirty="0">
                <a:effectLst/>
              </a:rPr>
              <a:t> реформ у </a:t>
            </a:r>
            <a:r>
              <a:rPr lang="ru-RU" sz="1400" dirty="0" err="1">
                <a:effectLst/>
              </a:rPr>
              <a:t>країні</a:t>
            </a:r>
            <a:r>
              <a:rPr lang="ru-RU" sz="1400" dirty="0">
                <a:effectLst/>
              </a:rPr>
              <a:t> </a:t>
            </a:r>
            <a:r>
              <a:rPr lang="ru-RU" sz="1400" dirty="0" err="1">
                <a:effectLst/>
              </a:rPr>
              <a:t>було</a:t>
            </a:r>
            <a:r>
              <a:rPr lang="ru-RU" sz="1400" dirty="0">
                <a:effectLst/>
              </a:rPr>
              <a:t> </a:t>
            </a:r>
            <a:r>
              <a:rPr lang="ru-RU" sz="1400" dirty="0" err="1">
                <a:effectLst/>
              </a:rPr>
              <a:t>досягнуте</a:t>
            </a:r>
            <a:r>
              <a:rPr lang="ru-RU" sz="1400" dirty="0">
                <a:effectLst/>
              </a:rPr>
              <a:t> </a:t>
            </a:r>
            <a:r>
              <a:rPr lang="ru-RU" sz="1400" dirty="0" err="1">
                <a:effectLst/>
              </a:rPr>
              <a:t>стабільне</a:t>
            </a:r>
            <a:r>
              <a:rPr lang="ru-RU" sz="1400" dirty="0">
                <a:effectLst/>
              </a:rPr>
              <a:t> </a:t>
            </a:r>
            <a:r>
              <a:rPr lang="ru-RU" sz="1400" dirty="0" err="1" smtClean="0">
                <a:effectLst/>
              </a:rPr>
              <a:t>щорічне</a:t>
            </a:r>
            <a:r>
              <a:rPr lang="ru-RU" sz="1400" dirty="0" smtClean="0">
                <a:effectLst/>
              </a:rPr>
              <a:t> </a:t>
            </a:r>
            <a:r>
              <a:rPr lang="ru-RU" sz="1400" dirty="0" err="1" smtClean="0">
                <a:effectLst/>
              </a:rPr>
              <a:t>економічне</a:t>
            </a:r>
            <a:r>
              <a:rPr lang="ru-RU" sz="1400" dirty="0" smtClean="0">
                <a:effectLst/>
              </a:rPr>
              <a:t> </a:t>
            </a:r>
            <a:r>
              <a:rPr lang="ru-RU" sz="1400" dirty="0" err="1">
                <a:effectLst/>
              </a:rPr>
              <a:t>зростання</a:t>
            </a:r>
            <a:r>
              <a:rPr lang="ru-RU" sz="1400" dirty="0">
                <a:effectLst/>
              </a:rPr>
              <a:t>, </a:t>
            </a:r>
            <a:r>
              <a:rPr lang="ru-RU" sz="1400" dirty="0" err="1">
                <a:effectLst/>
              </a:rPr>
              <a:t>забезпечені</a:t>
            </a:r>
            <a:r>
              <a:rPr lang="ru-RU" sz="1400" dirty="0">
                <a:effectLst/>
              </a:rPr>
              <a:t> </a:t>
            </a:r>
            <a:r>
              <a:rPr lang="ru-RU" sz="1400" dirty="0" err="1">
                <a:effectLst/>
              </a:rPr>
              <a:t>основні</a:t>
            </a:r>
            <a:r>
              <a:rPr lang="ru-RU" sz="1400" dirty="0">
                <a:effectLst/>
              </a:rPr>
              <a:t> права і </a:t>
            </a:r>
            <a:r>
              <a:rPr lang="ru-RU" sz="1400" dirty="0" err="1">
                <a:effectLst/>
              </a:rPr>
              <a:t>свободи</a:t>
            </a:r>
            <a:r>
              <a:rPr lang="ru-RU" sz="1400" dirty="0">
                <a:effectLst/>
              </a:rPr>
              <a:t> </a:t>
            </a:r>
            <a:r>
              <a:rPr lang="ru-RU" sz="1400" dirty="0" err="1">
                <a:effectLst/>
              </a:rPr>
              <a:t>громадян</a:t>
            </a:r>
            <a:r>
              <a:rPr lang="ru-RU" sz="1400" dirty="0">
                <a:effectLst/>
              </a:rPr>
              <a:t>, </a:t>
            </a:r>
            <a:r>
              <a:rPr lang="ru-RU" sz="1400" dirty="0" err="1" smtClean="0">
                <a:effectLst/>
              </a:rPr>
              <a:t>вільна</a:t>
            </a:r>
            <a:r>
              <a:rPr lang="ru-RU" sz="1400" dirty="0" smtClean="0">
                <a:effectLst/>
              </a:rPr>
              <a:t> </a:t>
            </a:r>
            <a:r>
              <a:rPr lang="ru-RU" sz="1400" dirty="0" err="1" smtClean="0">
                <a:effectLst/>
              </a:rPr>
              <a:t>діяльність</a:t>
            </a:r>
            <a:r>
              <a:rPr lang="ru-RU" sz="1400" dirty="0" smtClean="0">
                <a:effectLst/>
              </a:rPr>
              <a:t> </a:t>
            </a:r>
            <a:r>
              <a:rPr lang="ru-RU" sz="1400" dirty="0" err="1">
                <a:effectLst/>
              </a:rPr>
              <a:t>політичних</a:t>
            </a:r>
            <a:r>
              <a:rPr lang="ru-RU" sz="1400" dirty="0">
                <a:effectLst/>
              </a:rPr>
              <a:t> </a:t>
            </a:r>
            <a:r>
              <a:rPr lang="ru-RU" sz="1400" dirty="0" err="1">
                <a:effectLst/>
              </a:rPr>
              <a:t>партій</a:t>
            </a:r>
            <a:r>
              <a:rPr lang="ru-RU" sz="1400" dirty="0">
                <a:effectLst/>
              </a:rPr>
              <a:t> та </a:t>
            </a:r>
            <a:r>
              <a:rPr lang="ru-RU" sz="1400" dirty="0" err="1">
                <a:effectLst/>
              </a:rPr>
              <a:t>рухів</a:t>
            </a:r>
            <a:r>
              <a:rPr lang="ru-RU" sz="1400" dirty="0">
                <a:effectLst/>
              </a:rPr>
              <a:t> на засадах </a:t>
            </a:r>
            <a:r>
              <a:rPr lang="ru-RU" sz="1400" dirty="0" err="1">
                <a:effectLst/>
              </a:rPr>
              <a:t>багатопартійної</a:t>
            </a:r>
            <a:r>
              <a:rPr lang="ru-RU" sz="1400" dirty="0">
                <a:effectLst/>
              </a:rPr>
              <a:t> </a:t>
            </a:r>
            <a:r>
              <a:rPr lang="ru-RU" sz="1400" dirty="0" err="1" smtClean="0">
                <a:effectLst/>
              </a:rPr>
              <a:t>системи</a:t>
            </a:r>
            <a:r>
              <a:rPr lang="ru-RU" sz="1400" dirty="0">
                <a:effectLst/>
              </a:rPr>
              <a:t>, </a:t>
            </a:r>
            <a:r>
              <a:rPr lang="ru-RU" sz="1400" dirty="0" err="1">
                <a:effectLst/>
              </a:rPr>
              <a:t>закладені</a:t>
            </a:r>
            <a:r>
              <a:rPr lang="ru-RU" sz="1400" dirty="0">
                <a:effectLst/>
              </a:rPr>
              <a:t> </a:t>
            </a:r>
            <a:r>
              <a:rPr lang="ru-RU" sz="1400" dirty="0" err="1">
                <a:effectLst/>
              </a:rPr>
              <a:t>основи</a:t>
            </a:r>
            <a:r>
              <a:rPr lang="ru-RU" sz="1400" dirty="0">
                <a:effectLst/>
              </a:rPr>
              <a:t> </a:t>
            </a:r>
            <a:r>
              <a:rPr lang="ru-RU" sz="1400" dirty="0" err="1">
                <a:effectLst/>
              </a:rPr>
              <a:t>громадянського</a:t>
            </a:r>
            <a:r>
              <a:rPr lang="ru-RU" sz="1400" dirty="0">
                <a:effectLst/>
              </a:rPr>
              <a:t> </a:t>
            </a:r>
            <a:r>
              <a:rPr lang="ru-RU" sz="1400" dirty="0" err="1">
                <a:effectLst/>
              </a:rPr>
              <a:t>суспільства</a:t>
            </a:r>
            <a:r>
              <a:rPr lang="ru-RU" sz="1400" dirty="0">
                <a:effectLst/>
              </a:rPr>
              <a:t>. </a:t>
            </a:r>
            <a:r>
              <a:rPr lang="ru-RU" sz="1400" dirty="0" err="1">
                <a:effectLst/>
              </a:rPr>
              <a:t>Це</a:t>
            </a:r>
            <a:r>
              <a:rPr lang="ru-RU" sz="1400" dirty="0">
                <a:effectLst/>
              </a:rPr>
              <a:t> дало </a:t>
            </a:r>
            <a:r>
              <a:rPr lang="ru-RU" sz="1400" dirty="0" err="1">
                <a:effectLst/>
              </a:rPr>
              <a:t>змогу</a:t>
            </a:r>
            <a:r>
              <a:rPr lang="ru-RU" sz="1400" dirty="0">
                <a:effectLst/>
              </a:rPr>
              <a:t> </a:t>
            </a:r>
            <a:r>
              <a:rPr lang="ru-RU" sz="1400" dirty="0" err="1" smtClean="0">
                <a:effectLst/>
              </a:rPr>
              <a:t>всебічно</a:t>
            </a:r>
            <a:r>
              <a:rPr lang="ru-RU" sz="1400" dirty="0" smtClean="0">
                <a:effectLst/>
              </a:rPr>
              <a:t> </a:t>
            </a:r>
            <a:r>
              <a:rPr lang="ru-RU" sz="1400" dirty="0" err="1" smtClean="0">
                <a:effectLst/>
              </a:rPr>
              <a:t>аналізувати</a:t>
            </a:r>
            <a:r>
              <a:rPr lang="ru-RU" sz="1400" dirty="0" smtClean="0">
                <a:effectLst/>
              </a:rPr>
              <a:t> </a:t>
            </a:r>
            <a:r>
              <a:rPr lang="ru-RU" sz="1400" dirty="0" err="1">
                <a:effectLst/>
              </a:rPr>
              <a:t>ситуацію</a:t>
            </a:r>
            <a:r>
              <a:rPr lang="ru-RU" sz="1400" dirty="0">
                <a:effectLst/>
              </a:rPr>
              <a:t> </a:t>
            </a:r>
            <a:r>
              <a:rPr lang="ru-RU" sz="1400" dirty="0" smtClean="0">
                <a:effectLst/>
              </a:rPr>
              <a:t>в </a:t>
            </a:r>
            <a:r>
              <a:rPr lang="ru-RU" sz="1400" dirty="0" err="1" smtClean="0">
                <a:effectLst/>
              </a:rPr>
              <a:t>країні</a:t>
            </a:r>
            <a:r>
              <a:rPr lang="ru-RU" sz="1400" dirty="0">
                <a:effectLst/>
              </a:rPr>
              <a:t>, </a:t>
            </a:r>
            <a:r>
              <a:rPr lang="ru-RU" sz="1400" dirty="0" err="1">
                <a:effectLst/>
              </a:rPr>
              <a:t>що</a:t>
            </a:r>
            <a:r>
              <a:rPr lang="ru-RU" sz="1400" dirty="0">
                <a:effectLst/>
              </a:rPr>
              <a:t> </a:t>
            </a:r>
            <a:r>
              <a:rPr lang="ru-RU" sz="1400" dirty="0" err="1">
                <a:effectLst/>
              </a:rPr>
              <a:t>склалася</a:t>
            </a:r>
            <a:r>
              <a:rPr lang="ru-RU" sz="1400" dirty="0">
                <a:effectLst/>
              </a:rPr>
              <a:t> </a:t>
            </a:r>
            <a:r>
              <a:rPr lang="ru-RU" sz="1400" dirty="0" err="1">
                <a:effectLst/>
              </a:rPr>
              <a:t>після</a:t>
            </a:r>
            <a:r>
              <a:rPr lang="ru-RU" sz="1400" dirty="0">
                <a:effectLst/>
              </a:rPr>
              <a:t> </a:t>
            </a:r>
            <a:r>
              <a:rPr lang="ru-RU" sz="1400" dirty="0" err="1">
                <a:effectLst/>
              </a:rPr>
              <a:t>набуття</a:t>
            </a:r>
            <a:r>
              <a:rPr lang="ru-RU" sz="1400" dirty="0">
                <a:effectLst/>
              </a:rPr>
              <a:t> </a:t>
            </a:r>
            <a:r>
              <a:rPr lang="ru-RU" sz="1400" dirty="0" err="1">
                <a:effectLst/>
              </a:rPr>
              <a:t>незалежності</a:t>
            </a:r>
            <a:r>
              <a:rPr lang="ru-RU" sz="1400" dirty="0">
                <a:effectLst/>
              </a:rPr>
              <a:t>, </a:t>
            </a:r>
            <a:r>
              <a:rPr lang="ru-RU" sz="1400" dirty="0" smtClean="0">
                <a:effectLst/>
              </a:rPr>
              <a:t>та </a:t>
            </a:r>
            <a:r>
              <a:rPr lang="ru-RU" sz="1400" dirty="0" err="1" smtClean="0">
                <a:effectLst/>
              </a:rPr>
              <a:t>визначити</a:t>
            </a:r>
            <a:r>
              <a:rPr lang="ru-RU" sz="1400" dirty="0" smtClean="0">
                <a:effectLst/>
              </a:rPr>
              <a:t> </a:t>
            </a:r>
            <a:r>
              <a:rPr lang="ru-RU" sz="1400" dirty="0" err="1">
                <a:effectLst/>
              </a:rPr>
              <a:t>цілі</a:t>
            </a:r>
            <a:r>
              <a:rPr lang="ru-RU" sz="1400" dirty="0">
                <a:effectLst/>
              </a:rPr>
              <a:t> й </a:t>
            </a:r>
            <a:r>
              <a:rPr lang="ru-RU" sz="1400" dirty="0" err="1">
                <a:effectLst/>
              </a:rPr>
              <a:t>завдання</a:t>
            </a:r>
            <a:r>
              <a:rPr lang="ru-RU" sz="1400" dirty="0">
                <a:effectLst/>
              </a:rPr>
              <a:t> </a:t>
            </a:r>
            <a:r>
              <a:rPr lang="ru-RU" sz="1400" dirty="0" err="1">
                <a:effectLst/>
              </a:rPr>
              <a:t>щодо</a:t>
            </a:r>
            <a:r>
              <a:rPr lang="ru-RU" sz="1400" dirty="0">
                <a:effectLst/>
              </a:rPr>
              <a:t> </a:t>
            </a:r>
            <a:r>
              <a:rPr lang="ru-RU" sz="1400" dirty="0" err="1">
                <a:effectLst/>
              </a:rPr>
              <a:t>забезпечення</a:t>
            </a:r>
            <a:r>
              <a:rPr lang="ru-RU" sz="1400" dirty="0">
                <a:effectLst/>
              </a:rPr>
              <a:t> </a:t>
            </a:r>
            <a:r>
              <a:rPr lang="ru-RU" sz="1400" dirty="0" err="1">
                <a:effectLst/>
              </a:rPr>
              <a:t>подальшого</a:t>
            </a:r>
            <a:r>
              <a:rPr lang="ru-RU" sz="1400" dirty="0">
                <a:effectLst/>
              </a:rPr>
              <a:t> </a:t>
            </a:r>
            <a:r>
              <a:rPr lang="ru-RU" sz="1400" dirty="0" err="1">
                <a:effectLst/>
              </a:rPr>
              <a:t>розвитку</a:t>
            </a:r>
            <a:r>
              <a:rPr lang="ru-RU" sz="1400" dirty="0">
                <a:effectLst/>
              </a:rPr>
              <a:t> </a:t>
            </a:r>
            <a:r>
              <a:rPr lang="ru-RU" sz="1400" dirty="0" err="1">
                <a:effectLst/>
              </a:rPr>
              <a:t>країни</a:t>
            </a:r>
            <a:r>
              <a:rPr lang="ru-RU" sz="1400" dirty="0">
                <a:effectLst/>
              </a:rPr>
              <a:t>.</a:t>
            </a:r>
            <a:br>
              <a:rPr lang="ru-RU" sz="1400" dirty="0">
                <a:effectLst/>
              </a:rPr>
            </a:br>
            <a:r>
              <a:rPr lang="ru-RU" sz="1400" dirty="0" err="1">
                <a:effectLst/>
              </a:rPr>
              <a:t>Водночас</a:t>
            </a:r>
            <a:r>
              <a:rPr lang="ru-RU" sz="1400" dirty="0">
                <a:effectLst/>
              </a:rPr>
              <a:t> </a:t>
            </a:r>
            <a:r>
              <a:rPr lang="ru-RU" sz="1400" dirty="0" err="1">
                <a:effectLst/>
              </a:rPr>
              <a:t>керівництву</a:t>
            </a:r>
            <a:r>
              <a:rPr lang="ru-RU" sz="1400" dirty="0">
                <a:effectLst/>
              </a:rPr>
              <a:t> </a:t>
            </a:r>
            <a:r>
              <a:rPr lang="ru-RU" sz="1400" dirty="0" err="1">
                <a:effectLst/>
              </a:rPr>
              <a:t>республіки</a:t>
            </a:r>
            <a:r>
              <a:rPr lang="ru-RU" sz="1400" dirty="0">
                <a:effectLst/>
              </a:rPr>
              <a:t> </a:t>
            </a:r>
            <a:r>
              <a:rPr lang="ru-RU" sz="1400" dirty="0" err="1">
                <a:effectLst/>
              </a:rPr>
              <a:t>вдалося</a:t>
            </a:r>
            <a:r>
              <a:rPr lang="ru-RU" sz="1400" dirty="0">
                <a:effectLst/>
              </a:rPr>
              <a:t> в </a:t>
            </a:r>
            <a:r>
              <a:rPr lang="ru-RU" sz="1400" dirty="0" err="1">
                <a:effectLst/>
              </a:rPr>
              <a:t>умовах</a:t>
            </a:r>
            <a:r>
              <a:rPr lang="ru-RU" sz="1400" dirty="0">
                <a:effectLst/>
              </a:rPr>
              <a:t> </a:t>
            </a:r>
            <a:r>
              <a:rPr lang="ru-RU" sz="1400" dirty="0" err="1">
                <a:effectLst/>
              </a:rPr>
              <a:t>реалій</a:t>
            </a:r>
            <a:r>
              <a:rPr lang="ru-RU" sz="1400" dirty="0">
                <a:effectLst/>
              </a:rPr>
              <a:t> </a:t>
            </a:r>
            <a:r>
              <a:rPr lang="ru-RU" sz="1400" dirty="0" err="1">
                <a:effectLst/>
              </a:rPr>
              <a:t>сучасного</a:t>
            </a:r>
            <a:r>
              <a:rPr lang="ru-RU" sz="1400" dirty="0">
                <a:effectLst/>
              </a:rPr>
              <a:t> </a:t>
            </a:r>
            <a:r>
              <a:rPr lang="ru-RU" sz="1400" dirty="0" err="1">
                <a:effectLst/>
              </a:rPr>
              <a:t>світу</a:t>
            </a:r>
            <a:r>
              <a:rPr lang="ru-RU" sz="1400" dirty="0">
                <a:effectLst/>
              </a:rPr>
              <a:t> </a:t>
            </a:r>
            <a:r>
              <a:rPr lang="ru-RU" sz="1400" dirty="0" smtClean="0">
                <a:effectLst/>
              </a:rPr>
              <a:t>в </a:t>
            </a:r>
            <a:r>
              <a:rPr lang="ru-RU" sz="1400" dirty="0" err="1" smtClean="0">
                <a:effectLst/>
              </a:rPr>
              <a:t>контексті</a:t>
            </a:r>
            <a:r>
              <a:rPr lang="ru-RU" sz="1400" dirty="0" smtClean="0">
                <a:effectLst/>
              </a:rPr>
              <a:t> </a:t>
            </a:r>
            <a:r>
              <a:rPr lang="ru-RU" sz="1400" dirty="0" err="1">
                <a:effectLst/>
              </a:rPr>
              <a:t>нових</a:t>
            </a:r>
            <a:r>
              <a:rPr lang="ru-RU" sz="1400" dirty="0">
                <a:effectLst/>
              </a:rPr>
              <a:t> </a:t>
            </a:r>
            <a:r>
              <a:rPr lang="ru-RU" sz="1400" dirty="0" err="1">
                <a:effectLst/>
              </a:rPr>
              <a:t>загроз</a:t>
            </a:r>
            <a:r>
              <a:rPr lang="ru-RU" sz="1400" dirty="0">
                <a:effectLst/>
              </a:rPr>
              <a:t> </a:t>
            </a:r>
            <a:r>
              <a:rPr lang="ru-RU" sz="1400" dirty="0" err="1">
                <a:effectLst/>
              </a:rPr>
              <a:t>безпеці</a:t>
            </a:r>
            <a:r>
              <a:rPr lang="ru-RU" sz="1400" dirty="0">
                <a:effectLst/>
              </a:rPr>
              <a:t> </a:t>
            </a:r>
            <a:r>
              <a:rPr lang="ru-RU" sz="1400" dirty="0" err="1">
                <a:effectLst/>
              </a:rPr>
              <a:t>визначити</a:t>
            </a:r>
            <a:r>
              <a:rPr lang="ru-RU" sz="1400" dirty="0">
                <a:effectLst/>
              </a:rPr>
              <a:t> </a:t>
            </a:r>
            <a:r>
              <a:rPr lang="ru-RU" sz="1400" dirty="0" err="1">
                <a:effectLst/>
              </a:rPr>
              <a:t>оптимальний</a:t>
            </a:r>
            <a:r>
              <a:rPr lang="ru-RU" sz="1400" dirty="0">
                <a:effectLst/>
              </a:rPr>
              <a:t> шлях </a:t>
            </a:r>
            <a:r>
              <a:rPr lang="ru-RU" sz="1400" dirty="0" err="1" smtClean="0">
                <a:effectLst/>
              </a:rPr>
              <a:t>гармонійного</a:t>
            </a:r>
            <a:r>
              <a:rPr lang="ru-RU" sz="1400" dirty="0" smtClean="0">
                <a:effectLst/>
              </a:rPr>
              <a:t> </a:t>
            </a:r>
            <a:r>
              <a:rPr lang="ru-RU" sz="1400" dirty="0" err="1" smtClean="0">
                <a:effectLst/>
              </a:rPr>
              <a:t>входження</a:t>
            </a:r>
            <a:r>
              <a:rPr lang="ru-RU" sz="1400" dirty="0" smtClean="0">
                <a:effectLst/>
              </a:rPr>
              <a:t> </a:t>
            </a:r>
            <a:r>
              <a:rPr lang="ru-RU" sz="1400" dirty="0" err="1">
                <a:effectLst/>
              </a:rPr>
              <a:t>країни</a:t>
            </a:r>
            <a:r>
              <a:rPr lang="ru-RU" sz="1400" dirty="0">
                <a:effectLst/>
              </a:rPr>
              <a:t> в </a:t>
            </a:r>
            <a:r>
              <a:rPr lang="ru-RU" sz="1400" dirty="0" err="1">
                <a:effectLst/>
              </a:rPr>
              <a:t>міжнародний</a:t>
            </a:r>
            <a:r>
              <a:rPr lang="ru-RU" sz="1400" dirty="0">
                <a:effectLst/>
              </a:rPr>
              <a:t> </a:t>
            </a:r>
            <a:r>
              <a:rPr lang="ru-RU" sz="1400" dirty="0" err="1">
                <a:effectLst/>
              </a:rPr>
              <a:t>простір</a:t>
            </a:r>
            <a:r>
              <a:rPr lang="ru-RU" sz="1400" dirty="0">
                <a:effectLst/>
              </a:rPr>
              <a:t> з </a:t>
            </a:r>
            <a:r>
              <a:rPr lang="ru-RU" sz="1400" dirty="0" err="1">
                <a:effectLst/>
              </a:rPr>
              <a:t>урахуванням</a:t>
            </a:r>
            <a:r>
              <a:rPr lang="ru-RU" sz="1400" dirty="0">
                <a:effectLst/>
              </a:rPr>
              <a:t> </a:t>
            </a:r>
            <a:r>
              <a:rPr lang="ru-RU" sz="1400" dirty="0" err="1">
                <a:effectLst/>
              </a:rPr>
              <a:t>забезпечення</a:t>
            </a:r>
            <a:r>
              <a:rPr lang="ru-RU" sz="1400" dirty="0">
                <a:effectLst/>
              </a:rPr>
              <a:t> </a:t>
            </a:r>
            <a:r>
              <a:rPr lang="ru-RU" sz="1400" dirty="0" err="1" smtClean="0">
                <a:effectLst/>
              </a:rPr>
              <a:t>національних</a:t>
            </a:r>
            <a:r>
              <a:rPr lang="ru-RU" sz="1400" dirty="0" smtClean="0">
                <a:effectLst/>
              </a:rPr>
              <a:t> </a:t>
            </a:r>
            <a:r>
              <a:rPr lang="ru-RU" sz="1400" dirty="0" err="1">
                <a:effectLst/>
              </a:rPr>
              <a:t>інтересів</a:t>
            </a:r>
            <a:r>
              <a:rPr lang="ru-RU" sz="1400" dirty="0">
                <a:effectLst/>
              </a:rPr>
              <a:t>. За короткий </a:t>
            </a:r>
            <a:r>
              <a:rPr lang="ru-RU" sz="1400" dirty="0" err="1">
                <a:effectLst/>
              </a:rPr>
              <a:t>проміжок</a:t>
            </a:r>
            <a:r>
              <a:rPr lang="ru-RU" sz="1400" dirty="0">
                <a:effectLst/>
              </a:rPr>
              <a:t> часу Таджикистан став </a:t>
            </a:r>
            <a:r>
              <a:rPr lang="ru-RU" sz="1400" dirty="0" err="1" smtClean="0">
                <a:effectLst/>
              </a:rPr>
              <a:t>повноправним</a:t>
            </a:r>
            <a:r>
              <a:rPr lang="ru-RU" sz="1400" dirty="0">
                <a:effectLst/>
              </a:rPr>
              <a:t> </a:t>
            </a:r>
            <a:r>
              <a:rPr lang="ru-RU" sz="1400" dirty="0" err="1" smtClean="0">
                <a:effectLst/>
              </a:rPr>
              <a:t>суб’єктом</a:t>
            </a:r>
            <a:r>
              <a:rPr lang="ru-RU" sz="1400" dirty="0" smtClean="0">
                <a:effectLst/>
              </a:rPr>
              <a:t> </a:t>
            </a:r>
            <a:r>
              <a:rPr lang="ru-RU" sz="1400" dirty="0" err="1">
                <a:effectLst/>
              </a:rPr>
              <a:t>світового</a:t>
            </a:r>
            <a:r>
              <a:rPr lang="ru-RU" sz="1400" dirty="0">
                <a:effectLst/>
              </a:rPr>
              <a:t> </a:t>
            </a:r>
            <a:r>
              <a:rPr lang="ru-RU" sz="1400" dirty="0" err="1">
                <a:effectLst/>
              </a:rPr>
              <a:t>співтовариства</a:t>
            </a:r>
            <a:r>
              <a:rPr lang="ru-RU" sz="1400" dirty="0">
                <a:effectLst/>
              </a:rPr>
              <a:t> та </a:t>
            </a:r>
            <a:r>
              <a:rPr lang="ru-RU" sz="1400" dirty="0" err="1">
                <a:effectLst/>
              </a:rPr>
              <a:t>визнаним</a:t>
            </a:r>
            <a:r>
              <a:rPr lang="ru-RU" sz="1400" dirty="0">
                <a:effectLst/>
              </a:rPr>
              <a:t> членом </a:t>
            </a:r>
            <a:r>
              <a:rPr lang="ru-RU" sz="1400" dirty="0" err="1" smtClean="0">
                <a:effectLst/>
              </a:rPr>
              <a:t>багатьох</a:t>
            </a:r>
            <a:r>
              <a:rPr lang="ru-RU" sz="1400" dirty="0" smtClean="0">
                <a:effectLst/>
              </a:rPr>
              <a:t> </a:t>
            </a:r>
            <a:r>
              <a:rPr lang="ru-RU" sz="1400" dirty="0" err="1" smtClean="0">
                <a:effectLst/>
              </a:rPr>
              <a:t>міжнародних</a:t>
            </a:r>
            <a:r>
              <a:rPr lang="ru-RU" sz="1400" dirty="0" smtClean="0">
                <a:effectLst/>
              </a:rPr>
              <a:t> </a:t>
            </a:r>
            <a:r>
              <a:rPr lang="ru-RU" sz="1400" dirty="0">
                <a:effectLst/>
              </a:rPr>
              <a:t>і </a:t>
            </a:r>
            <a:r>
              <a:rPr lang="ru-RU" sz="1400" dirty="0" err="1">
                <a:effectLst/>
              </a:rPr>
              <a:t>регіональних</a:t>
            </a:r>
            <a:r>
              <a:rPr lang="ru-RU" sz="1400" dirty="0">
                <a:effectLst/>
              </a:rPr>
              <a:t> </a:t>
            </a:r>
            <a:r>
              <a:rPr lang="ru-RU" sz="1400" dirty="0" err="1">
                <a:effectLst/>
              </a:rPr>
              <a:t>організацій</a:t>
            </a:r>
            <a:r>
              <a:rPr lang="ru-RU" sz="1400" dirty="0">
                <a:effectLst/>
              </a:rPr>
              <a:t>, у рамках </a:t>
            </a:r>
            <a:r>
              <a:rPr lang="ru-RU" sz="1400" dirty="0" err="1">
                <a:effectLst/>
              </a:rPr>
              <a:t>яких</a:t>
            </a:r>
            <a:r>
              <a:rPr lang="ru-RU" sz="1400" dirty="0">
                <a:effectLst/>
              </a:rPr>
              <a:t> зараз </a:t>
            </a:r>
            <a:r>
              <a:rPr lang="ru-RU" sz="1400" dirty="0" err="1">
                <a:effectLst/>
              </a:rPr>
              <a:t>бере</a:t>
            </a:r>
            <a:r>
              <a:rPr lang="ru-RU" sz="1400" dirty="0">
                <a:effectLst/>
              </a:rPr>
              <a:t> </a:t>
            </a:r>
            <a:r>
              <a:rPr lang="ru-RU" sz="1400" dirty="0" err="1" smtClean="0">
                <a:effectLst/>
              </a:rPr>
              <a:t>активну</a:t>
            </a:r>
            <a:r>
              <a:rPr lang="ru-RU" sz="1400" dirty="0" smtClean="0">
                <a:effectLst/>
              </a:rPr>
              <a:t> участь </a:t>
            </a:r>
            <a:r>
              <a:rPr lang="ru-RU" sz="1400" dirty="0">
                <a:effectLst/>
              </a:rPr>
              <a:t>у </a:t>
            </a:r>
            <a:r>
              <a:rPr lang="ru-RU" sz="1400" dirty="0" err="1">
                <a:effectLst/>
              </a:rPr>
              <a:t>вирішенні</a:t>
            </a:r>
            <a:r>
              <a:rPr lang="ru-RU" sz="1400" dirty="0">
                <a:effectLst/>
              </a:rPr>
              <a:t> </a:t>
            </a:r>
            <a:r>
              <a:rPr lang="ru-RU" sz="1400" dirty="0" err="1">
                <a:effectLst/>
              </a:rPr>
              <a:t>важливих</a:t>
            </a:r>
            <a:r>
              <a:rPr lang="ru-RU" sz="1400" dirty="0">
                <a:effectLst/>
              </a:rPr>
              <a:t> </a:t>
            </a:r>
            <a:r>
              <a:rPr lang="ru-RU" sz="1400" dirty="0" err="1">
                <a:effectLst/>
              </a:rPr>
              <a:t>глобальних</a:t>
            </a:r>
            <a:r>
              <a:rPr lang="ru-RU" sz="1400" dirty="0">
                <a:effectLst/>
              </a:rPr>
              <a:t> і </a:t>
            </a:r>
            <a:r>
              <a:rPr lang="ru-RU" sz="1400" dirty="0" err="1">
                <a:effectLst/>
              </a:rPr>
              <a:t>регіональних</a:t>
            </a:r>
            <a:r>
              <a:rPr lang="ru-RU" sz="1400" dirty="0">
                <a:effectLst/>
              </a:rPr>
              <a:t> проблем.</a:t>
            </a:r>
            <a:br>
              <a:rPr lang="ru-RU" sz="1400" dirty="0">
                <a:effectLst/>
              </a:rPr>
            </a:br>
            <a:r>
              <a:rPr lang="ru-RU" sz="1400" dirty="0" err="1">
                <a:effectLst/>
              </a:rPr>
              <a:t>Проголошена</a:t>
            </a:r>
            <a:r>
              <a:rPr lang="ru-RU" sz="1400" dirty="0">
                <a:effectLst/>
              </a:rPr>
              <a:t> </a:t>
            </a:r>
            <a:r>
              <a:rPr lang="ru-RU" sz="1400" dirty="0" err="1">
                <a:effectLst/>
              </a:rPr>
              <a:t>керівництвом</a:t>
            </a:r>
            <a:r>
              <a:rPr lang="ru-RU" sz="1400" dirty="0">
                <a:effectLst/>
              </a:rPr>
              <a:t> </a:t>
            </a:r>
            <a:r>
              <a:rPr lang="ru-RU" sz="1400" dirty="0" err="1">
                <a:effectLst/>
              </a:rPr>
              <a:t>країни</a:t>
            </a:r>
            <a:r>
              <a:rPr lang="ru-RU" sz="1400" dirty="0">
                <a:effectLst/>
              </a:rPr>
              <a:t> «</a:t>
            </a:r>
            <a:r>
              <a:rPr lang="ru-RU" sz="1400" dirty="0" err="1">
                <a:effectLst/>
              </a:rPr>
              <a:t>політика</a:t>
            </a:r>
            <a:r>
              <a:rPr lang="ru-RU" sz="1400" dirty="0">
                <a:effectLst/>
              </a:rPr>
              <a:t> </a:t>
            </a:r>
            <a:r>
              <a:rPr lang="ru-RU" sz="1400" dirty="0" err="1">
                <a:effectLst/>
              </a:rPr>
              <a:t>відкритих</a:t>
            </a:r>
            <a:r>
              <a:rPr lang="ru-RU" sz="1400" dirty="0">
                <a:effectLst/>
              </a:rPr>
              <a:t> дверей» </a:t>
            </a:r>
            <a:r>
              <a:rPr lang="ru-RU" sz="1400" dirty="0" err="1">
                <a:effectLst/>
              </a:rPr>
              <a:t>дає</a:t>
            </a:r>
            <a:r>
              <a:rPr lang="ru-RU" sz="1400" dirty="0">
                <a:effectLst/>
              </a:rPr>
              <a:t> </a:t>
            </a:r>
            <a:r>
              <a:rPr lang="ru-RU" sz="1400" dirty="0" err="1" smtClean="0">
                <a:effectLst/>
              </a:rPr>
              <a:t>змогу</a:t>
            </a:r>
            <a:r>
              <a:rPr lang="ru-RU" sz="1400" dirty="0" smtClean="0">
                <a:effectLst/>
              </a:rPr>
              <a:t> Таджикистану </a:t>
            </a:r>
            <a:r>
              <a:rPr lang="ru-RU" sz="1400" dirty="0" err="1">
                <a:effectLst/>
              </a:rPr>
              <a:t>встановити</a:t>
            </a:r>
            <a:r>
              <a:rPr lang="ru-RU" sz="1400" dirty="0">
                <a:effectLst/>
              </a:rPr>
              <a:t> й </a:t>
            </a:r>
            <a:r>
              <a:rPr lang="ru-RU" sz="1400" dirty="0" err="1">
                <a:effectLst/>
              </a:rPr>
              <a:t>успішно</a:t>
            </a:r>
            <a:r>
              <a:rPr lang="ru-RU" sz="1400" dirty="0">
                <a:effectLst/>
              </a:rPr>
              <a:t> </a:t>
            </a:r>
            <a:r>
              <a:rPr lang="ru-RU" sz="1400" dirty="0" err="1">
                <a:effectLst/>
              </a:rPr>
              <a:t>розвивати</a:t>
            </a:r>
            <a:r>
              <a:rPr lang="ru-RU" sz="1400" dirty="0">
                <a:effectLst/>
              </a:rPr>
              <a:t> </a:t>
            </a:r>
            <a:r>
              <a:rPr lang="ru-RU" sz="1400" dirty="0" err="1">
                <a:effectLst/>
              </a:rPr>
              <a:t>рівноправне</a:t>
            </a:r>
            <a:r>
              <a:rPr lang="ru-RU" sz="1400" dirty="0">
                <a:effectLst/>
              </a:rPr>
              <a:t> та </a:t>
            </a:r>
            <a:r>
              <a:rPr lang="ru-RU" sz="1400" dirty="0" err="1" smtClean="0">
                <a:effectLst/>
              </a:rPr>
              <a:t>взаємовигідне</a:t>
            </a:r>
            <a:r>
              <a:rPr lang="ru-RU" sz="1400" dirty="0" smtClean="0">
                <a:effectLst/>
              </a:rPr>
              <a:t> </a:t>
            </a:r>
            <a:r>
              <a:rPr lang="ru-RU" sz="1400" dirty="0" err="1" smtClean="0">
                <a:effectLst/>
              </a:rPr>
              <a:t>співробітництво</a:t>
            </a:r>
            <a:r>
              <a:rPr lang="ru-RU" sz="1400" dirty="0" smtClean="0">
                <a:effectLst/>
              </a:rPr>
              <a:t> </a:t>
            </a:r>
            <a:r>
              <a:rPr lang="ru-RU" sz="1400" dirty="0">
                <a:effectLst/>
              </a:rPr>
              <a:t>з </a:t>
            </a:r>
            <a:r>
              <a:rPr lang="ru-RU" sz="1400" dirty="0" err="1">
                <a:effectLst/>
              </a:rPr>
              <a:t>більшістю</a:t>
            </a:r>
            <a:r>
              <a:rPr lang="ru-RU" sz="1400" dirty="0">
                <a:effectLst/>
              </a:rPr>
              <a:t> </a:t>
            </a:r>
            <a:r>
              <a:rPr lang="ru-RU" sz="1400" dirty="0" err="1">
                <a:effectLst/>
              </a:rPr>
              <a:t>країн</a:t>
            </a:r>
            <a:r>
              <a:rPr lang="ru-RU" sz="1400" dirty="0">
                <a:effectLst/>
              </a:rPr>
              <a:t> </a:t>
            </a:r>
            <a:r>
              <a:rPr lang="ru-RU" sz="1400" dirty="0" err="1">
                <a:effectLst/>
              </a:rPr>
              <a:t>світу</a:t>
            </a:r>
            <a:r>
              <a:rPr lang="ru-RU" sz="1400" dirty="0">
                <a:effectLst/>
              </a:rPr>
              <a:t>. На </a:t>
            </a:r>
            <a:r>
              <a:rPr lang="ru-RU" sz="1400" dirty="0" err="1">
                <a:effectLst/>
              </a:rPr>
              <a:t>сьогодні</a:t>
            </a:r>
            <a:r>
              <a:rPr lang="ru-RU" sz="1400" dirty="0">
                <a:effectLst/>
              </a:rPr>
              <a:t> </a:t>
            </a:r>
            <a:r>
              <a:rPr lang="ru-RU" sz="1400" dirty="0" err="1">
                <a:effectLst/>
              </a:rPr>
              <a:t>незалежність</a:t>
            </a:r>
            <a:r>
              <a:rPr lang="ru-RU" sz="1400" dirty="0">
                <a:effectLst/>
              </a:rPr>
              <a:t> </a:t>
            </a:r>
            <a:r>
              <a:rPr lang="ru-RU" sz="1400" dirty="0" err="1" smtClean="0">
                <a:effectLst/>
              </a:rPr>
              <a:t>республіки</a:t>
            </a:r>
            <a:r>
              <a:rPr lang="ru-RU" sz="1400" dirty="0" smtClean="0">
                <a:effectLst/>
              </a:rPr>
              <a:t> </a:t>
            </a:r>
            <a:r>
              <a:rPr lang="ru-RU" sz="1400" dirty="0" err="1" smtClean="0">
                <a:effectLst/>
              </a:rPr>
              <a:t>визнана</a:t>
            </a:r>
            <a:r>
              <a:rPr lang="ru-RU" sz="1400" dirty="0" smtClean="0">
                <a:effectLst/>
              </a:rPr>
              <a:t> </a:t>
            </a:r>
            <a:r>
              <a:rPr lang="ru-RU" sz="1400" dirty="0">
                <a:effectLst/>
              </a:rPr>
              <a:t>147 </a:t>
            </a:r>
            <a:r>
              <a:rPr lang="ru-RU" sz="1400" dirty="0" err="1">
                <a:effectLst/>
              </a:rPr>
              <a:t>країнами</a:t>
            </a:r>
            <a:r>
              <a:rPr lang="ru-RU" sz="1400" dirty="0">
                <a:effectLst/>
              </a:rPr>
              <a:t> </a:t>
            </a:r>
            <a:r>
              <a:rPr lang="ru-RU" sz="1400" dirty="0" err="1">
                <a:effectLst/>
              </a:rPr>
              <a:t>світу</a:t>
            </a:r>
            <a:r>
              <a:rPr lang="ru-RU" sz="1400" dirty="0">
                <a:effectLst/>
              </a:rPr>
              <a:t>, </a:t>
            </a:r>
            <a:r>
              <a:rPr lang="ru-RU" sz="1400" dirty="0" err="1">
                <a:effectLst/>
              </a:rPr>
              <a:t>зі</a:t>
            </a:r>
            <a:r>
              <a:rPr lang="ru-RU" sz="1400" dirty="0">
                <a:effectLst/>
              </a:rPr>
              <a:t> 122 з них </a:t>
            </a:r>
            <a:r>
              <a:rPr lang="ru-RU" sz="1400" dirty="0" err="1">
                <a:effectLst/>
              </a:rPr>
              <a:t>установлені</a:t>
            </a:r>
            <a:r>
              <a:rPr lang="ru-RU" sz="1400" dirty="0">
                <a:effectLst/>
              </a:rPr>
              <a:t> </a:t>
            </a:r>
            <a:r>
              <a:rPr lang="ru-RU" sz="1400" dirty="0" err="1">
                <a:effectLst/>
              </a:rPr>
              <a:t>дипломатичні</a:t>
            </a:r>
            <a:r>
              <a:rPr lang="ru-RU" sz="1400" dirty="0">
                <a:effectLst/>
              </a:rPr>
              <a:t> </a:t>
            </a:r>
            <a:r>
              <a:rPr lang="ru-RU" sz="1400" dirty="0" err="1" smtClean="0">
                <a:effectLst/>
              </a:rPr>
              <a:t>відносини</a:t>
            </a:r>
            <a:r>
              <a:rPr lang="ru-RU" sz="1400" dirty="0" smtClean="0">
                <a:effectLst/>
              </a:rPr>
              <a:t>, </a:t>
            </a:r>
            <a:r>
              <a:rPr lang="ru-RU" sz="1400" dirty="0" err="1" smtClean="0">
                <a:effectLst/>
              </a:rPr>
              <a:t>що</a:t>
            </a:r>
            <a:r>
              <a:rPr lang="ru-RU" sz="1400" dirty="0" smtClean="0">
                <a:effectLst/>
              </a:rPr>
              <a:t> </a:t>
            </a:r>
            <a:r>
              <a:rPr lang="ru-RU" sz="1400" dirty="0" err="1">
                <a:effectLst/>
              </a:rPr>
              <a:t>свідчить</a:t>
            </a:r>
            <a:r>
              <a:rPr lang="ru-RU" sz="1400" dirty="0">
                <a:effectLst/>
              </a:rPr>
              <a:t> про </a:t>
            </a:r>
            <a:r>
              <a:rPr lang="ru-RU" sz="1400" dirty="0" err="1">
                <a:effectLst/>
              </a:rPr>
              <a:t>зростання</a:t>
            </a:r>
            <a:r>
              <a:rPr lang="ru-RU" sz="1400" dirty="0">
                <a:effectLst/>
              </a:rPr>
              <a:t> авторитету </a:t>
            </a:r>
            <a:r>
              <a:rPr lang="ru-RU" sz="1400" dirty="0" err="1">
                <a:effectLst/>
              </a:rPr>
              <a:t>країни</a:t>
            </a:r>
            <a:r>
              <a:rPr lang="ru-RU" sz="1400" dirty="0">
                <a:effectLst/>
              </a:rPr>
              <a:t> на </a:t>
            </a:r>
            <a:r>
              <a:rPr lang="ru-RU" sz="1400" dirty="0" err="1">
                <a:effectLst/>
              </a:rPr>
              <a:t>міжнародній</a:t>
            </a:r>
            <a:r>
              <a:rPr lang="ru-RU" sz="1400" dirty="0">
                <a:effectLst/>
              </a:rPr>
              <a:t> </a:t>
            </a:r>
            <a:r>
              <a:rPr lang="ru-RU" sz="1400" dirty="0" err="1">
                <a:effectLst/>
              </a:rPr>
              <a:t>арені</a:t>
            </a:r>
            <a:r>
              <a:rPr lang="ru-RU" sz="1400" dirty="0">
                <a:effectLst/>
              </a:rPr>
              <a:t>.</a:t>
            </a:r>
          </a:p>
        </p:txBody>
      </p:sp>
    </p:spTree>
    <p:extLst>
      <p:ext uri="{BB962C8B-B14F-4D97-AF65-F5344CB8AC3E}">
        <p14:creationId xmlns:p14="http://schemas.microsoft.com/office/powerpoint/2010/main" val="551967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613704"/>
            <a:ext cx="9144000" cy="4053718"/>
          </a:xfrm>
        </p:spPr>
        <p:txBody>
          <a:bodyPr/>
          <a:lstStyle/>
          <a:p>
            <a:r>
              <a:rPr lang="ru-RU" sz="1600" dirty="0" err="1"/>
              <a:t>Столиця</a:t>
            </a:r>
            <a:r>
              <a:rPr lang="ru-RU" sz="1600" dirty="0"/>
              <a:t>: Душанбе.</a:t>
            </a:r>
            <a:br>
              <a:rPr lang="ru-RU" sz="1600" dirty="0"/>
            </a:br>
            <a:r>
              <a:rPr lang="ru-RU" sz="1600" dirty="0" err="1"/>
              <a:t>Місцезнаходження</a:t>
            </a:r>
            <a:r>
              <a:rPr lang="ru-RU" sz="1600" dirty="0"/>
              <a:t>: </a:t>
            </a:r>
            <a:r>
              <a:rPr lang="ru-RU" sz="1600" dirty="0" err="1"/>
              <a:t>південний</a:t>
            </a:r>
            <a:r>
              <a:rPr lang="ru-RU" sz="1600" dirty="0"/>
              <a:t> </a:t>
            </a:r>
            <a:r>
              <a:rPr lang="ru-RU" sz="1600" dirty="0" err="1"/>
              <a:t>схід</a:t>
            </a:r>
            <a:r>
              <a:rPr lang="ru-RU" sz="1600" dirty="0"/>
              <a:t> </a:t>
            </a:r>
            <a:r>
              <a:rPr lang="ru-RU" sz="1600" dirty="0" err="1"/>
              <a:t>Центральної</a:t>
            </a:r>
            <a:r>
              <a:rPr lang="ru-RU" sz="1600" dirty="0"/>
              <a:t> </a:t>
            </a:r>
            <a:r>
              <a:rPr lang="ru-RU" sz="1600" dirty="0" err="1"/>
              <a:t>Азії</a:t>
            </a:r>
            <a:r>
              <a:rPr lang="ru-RU" sz="1600" dirty="0"/>
              <a:t>.</a:t>
            </a:r>
            <a:br>
              <a:rPr lang="ru-RU" sz="1600" dirty="0"/>
            </a:br>
            <a:r>
              <a:rPr lang="ru-RU" sz="1600" dirty="0" err="1"/>
              <a:t>Територія</a:t>
            </a:r>
            <a:r>
              <a:rPr lang="ru-RU" sz="1600" dirty="0"/>
              <a:t>: 143,1 </a:t>
            </a:r>
            <a:r>
              <a:rPr lang="ru-RU" sz="1600" dirty="0" err="1"/>
              <a:t>тисячі</a:t>
            </a:r>
            <a:r>
              <a:rPr lang="ru-RU" sz="1600" dirty="0"/>
              <a:t> </a:t>
            </a:r>
            <a:r>
              <a:rPr lang="ru-RU" sz="1600" dirty="0" err="1"/>
              <a:t>квадратних</a:t>
            </a:r>
            <a:r>
              <a:rPr lang="ru-RU" sz="1600" dirty="0"/>
              <a:t> </a:t>
            </a:r>
            <a:r>
              <a:rPr lang="ru-RU" sz="1600" dirty="0" err="1"/>
              <a:t>кілометрів</a:t>
            </a:r>
            <a:r>
              <a:rPr lang="ru-RU" sz="1600" dirty="0"/>
              <a:t>.</a:t>
            </a:r>
            <a:br>
              <a:rPr lang="ru-RU" sz="1600" dirty="0"/>
            </a:br>
            <a:r>
              <a:rPr lang="ru-RU" sz="1600" dirty="0" err="1"/>
              <a:t>Населення</a:t>
            </a:r>
            <a:r>
              <a:rPr lang="ru-RU" sz="1600" dirty="0"/>
              <a:t>: 7,487 </a:t>
            </a:r>
            <a:r>
              <a:rPr lang="ru-RU" sz="1600" dirty="0" err="1"/>
              <a:t>тисячі</a:t>
            </a:r>
            <a:r>
              <a:rPr lang="ru-RU" sz="1600" dirty="0"/>
              <a:t> </a:t>
            </a:r>
            <a:r>
              <a:rPr lang="ru-RU" sz="1600" dirty="0" err="1"/>
              <a:t>осіб</a:t>
            </a:r>
            <a:r>
              <a:rPr lang="ru-RU" sz="1600" dirty="0"/>
              <a:t> — на 01.07.2010 року.</a:t>
            </a:r>
            <a:br>
              <a:rPr lang="ru-RU" sz="1600" dirty="0"/>
            </a:br>
            <a:r>
              <a:rPr lang="ru-RU" sz="1600" dirty="0"/>
              <a:t>Валюта: </a:t>
            </a:r>
            <a:r>
              <a:rPr lang="ru-RU" sz="1600" dirty="0" err="1"/>
              <a:t>сомоні</a:t>
            </a:r>
            <a:r>
              <a:rPr lang="ru-RU" sz="1600" dirty="0"/>
              <a:t>, введена в </a:t>
            </a:r>
            <a:r>
              <a:rPr lang="ru-RU" sz="1600" dirty="0" err="1"/>
              <a:t>жовтні</a:t>
            </a:r>
            <a:r>
              <a:rPr lang="ru-RU" sz="1600" dirty="0"/>
              <a:t> 2000 року.</a:t>
            </a:r>
            <a:br>
              <a:rPr lang="ru-RU" sz="1600" dirty="0"/>
            </a:br>
            <a:r>
              <a:rPr lang="ru-RU" sz="1600" dirty="0" err="1"/>
              <a:t>Державний</a:t>
            </a:r>
            <a:r>
              <a:rPr lang="ru-RU" sz="1600" dirty="0"/>
              <a:t> </a:t>
            </a:r>
            <a:r>
              <a:rPr lang="ru-RU" sz="1600" dirty="0" smtClean="0"/>
              <a:t>кордон: </a:t>
            </a:r>
            <a:r>
              <a:rPr lang="ru-RU" sz="1600" dirty="0" err="1" smtClean="0"/>
              <a:t>довжина</a:t>
            </a:r>
            <a:r>
              <a:rPr lang="ru-RU" sz="1600" dirty="0" smtClean="0"/>
              <a:t> </a:t>
            </a:r>
            <a:r>
              <a:rPr lang="ru-RU" sz="1600" dirty="0"/>
              <a:t>700 </a:t>
            </a:r>
            <a:r>
              <a:rPr lang="ru-RU" sz="1600" dirty="0" err="1"/>
              <a:t>кілометрів</a:t>
            </a:r>
            <a:r>
              <a:rPr lang="ru-RU" sz="1600" dirty="0"/>
              <a:t> з заходу на </a:t>
            </a:r>
            <a:r>
              <a:rPr lang="ru-RU" sz="1600" dirty="0" err="1"/>
              <a:t>схід</a:t>
            </a:r>
            <a:r>
              <a:rPr lang="ru-RU" sz="1600" dirty="0"/>
              <a:t>, 350 </a:t>
            </a:r>
            <a:r>
              <a:rPr lang="ru-RU" sz="1600" dirty="0" err="1"/>
              <a:t>кілометрів</a:t>
            </a:r>
            <a:r>
              <a:rPr lang="ru-RU" sz="1600" dirty="0"/>
              <a:t> з </a:t>
            </a:r>
            <a:r>
              <a:rPr lang="ru-RU" sz="1600" dirty="0" err="1"/>
              <a:t>півночі</a:t>
            </a:r>
            <a:r>
              <a:rPr lang="ru-RU" sz="1600" dirty="0"/>
              <a:t> на </a:t>
            </a:r>
            <a:r>
              <a:rPr lang="ru-RU" sz="1600" dirty="0" err="1" smtClean="0"/>
              <a:t>південь</a:t>
            </a:r>
            <a:r>
              <a:rPr lang="ru-RU" sz="1600" dirty="0" smtClean="0"/>
              <a:t>. На </a:t>
            </a:r>
            <a:r>
              <a:rPr lang="ru-RU" sz="1600" dirty="0" err="1"/>
              <a:t>заході</a:t>
            </a:r>
            <a:r>
              <a:rPr lang="ru-RU" sz="1600" dirty="0"/>
              <a:t> та </a:t>
            </a:r>
            <a:r>
              <a:rPr lang="ru-RU" sz="1600" dirty="0" err="1"/>
              <a:t>півночі</a:t>
            </a:r>
            <a:r>
              <a:rPr lang="ru-RU" sz="1600" dirty="0"/>
              <a:t> Таджикистан </a:t>
            </a:r>
            <a:r>
              <a:rPr lang="ru-RU" sz="1600" dirty="0" err="1"/>
              <a:t>межує</a:t>
            </a:r>
            <a:r>
              <a:rPr lang="ru-RU" sz="1600" dirty="0"/>
              <a:t> з Узбекистаном (910 </a:t>
            </a:r>
            <a:r>
              <a:rPr lang="ru-RU" sz="1600" dirty="0" err="1"/>
              <a:t>кілометрів</a:t>
            </a:r>
            <a:r>
              <a:rPr lang="ru-RU" sz="1600" dirty="0"/>
              <a:t>) </a:t>
            </a:r>
            <a:r>
              <a:rPr lang="ru-RU" sz="1600" dirty="0" smtClean="0"/>
              <a:t>та Киргизстаном </a:t>
            </a:r>
            <a:r>
              <a:rPr lang="ru-RU" sz="1600" dirty="0"/>
              <a:t>(630 </a:t>
            </a:r>
            <a:r>
              <a:rPr lang="ru-RU" sz="1600" dirty="0" err="1"/>
              <a:t>кілометрів</a:t>
            </a:r>
            <a:r>
              <a:rPr lang="ru-RU" sz="1600" dirty="0"/>
              <a:t>); на </a:t>
            </a:r>
            <a:r>
              <a:rPr lang="ru-RU" sz="1600" dirty="0" err="1"/>
              <a:t>півдні</a:t>
            </a:r>
            <a:r>
              <a:rPr lang="ru-RU" sz="1600" dirty="0"/>
              <a:t> — з </a:t>
            </a:r>
            <a:r>
              <a:rPr lang="ru-RU" sz="1600" dirty="0" err="1"/>
              <a:t>Афганістаном</a:t>
            </a:r>
            <a:r>
              <a:rPr lang="ru-RU" sz="1600" dirty="0"/>
              <a:t> (</a:t>
            </a:r>
            <a:r>
              <a:rPr lang="ru-RU" sz="1600" dirty="0" smtClean="0"/>
              <a:t>1030 </a:t>
            </a:r>
            <a:r>
              <a:rPr lang="ru-RU" sz="1600" dirty="0" err="1" smtClean="0"/>
              <a:t>кілометрів</a:t>
            </a:r>
            <a:r>
              <a:rPr lang="ru-RU" sz="1600" dirty="0" smtClean="0"/>
              <a:t> та </a:t>
            </a:r>
            <a:r>
              <a:rPr lang="ru-RU" sz="1600" dirty="0"/>
              <a:t>на </a:t>
            </a:r>
            <a:r>
              <a:rPr lang="ru-RU" sz="1600" dirty="0" err="1"/>
              <a:t>сході</a:t>
            </a:r>
            <a:r>
              <a:rPr lang="ru-RU" sz="1600" dirty="0"/>
              <a:t> — з </a:t>
            </a:r>
            <a:r>
              <a:rPr lang="ru-RU" sz="1600" dirty="0" err="1"/>
              <a:t>Китаєм</a:t>
            </a:r>
            <a:r>
              <a:rPr lang="ru-RU" sz="1600" dirty="0"/>
              <a:t> (430 </a:t>
            </a:r>
            <a:r>
              <a:rPr lang="ru-RU" sz="1600" dirty="0" err="1"/>
              <a:t>кілометрів</a:t>
            </a:r>
            <a:r>
              <a:rPr lang="ru-RU" sz="1600" dirty="0" smtClean="0"/>
              <a:t>).</a:t>
            </a:r>
            <a:br>
              <a:rPr lang="ru-RU" sz="1600" dirty="0" smtClean="0"/>
            </a:br>
            <a:r>
              <a:rPr lang="ru-RU" sz="1600" dirty="0"/>
              <a:t/>
            </a:r>
            <a:br>
              <a:rPr lang="ru-RU" sz="1600" dirty="0"/>
            </a:br>
            <a:r>
              <a:rPr lang="ru-RU" sz="1600" dirty="0" err="1"/>
              <a:t>Географія</a:t>
            </a:r>
            <a:r>
              <a:rPr lang="ru-RU" sz="1600" dirty="0"/>
              <a:t> </a:t>
            </a:r>
            <a:r>
              <a:rPr lang="ru-RU" sz="1600" dirty="0" err="1"/>
              <a:t>Республіки</a:t>
            </a:r>
            <a:r>
              <a:rPr lang="ru-RU" sz="1600" dirty="0"/>
              <a:t> Таджикистан гориста з </a:t>
            </a:r>
            <a:r>
              <a:rPr lang="ru-RU" sz="1600" dirty="0" err="1"/>
              <a:t>висотами</a:t>
            </a:r>
            <a:r>
              <a:rPr lang="ru-RU" sz="1600" dirty="0"/>
              <a:t> з </a:t>
            </a:r>
            <a:r>
              <a:rPr lang="ru-RU" sz="1600" dirty="0" err="1"/>
              <a:t>різницею</a:t>
            </a:r>
            <a:r>
              <a:rPr lang="ru-RU" sz="1600" dirty="0"/>
              <a:t> </a:t>
            </a:r>
            <a:r>
              <a:rPr lang="ru-RU" sz="1600" dirty="0" err="1"/>
              <a:t>від</a:t>
            </a:r>
            <a:r>
              <a:rPr lang="ru-RU" sz="1600" dirty="0"/>
              <a:t> 300 </a:t>
            </a:r>
            <a:r>
              <a:rPr lang="ru-RU" sz="1600" dirty="0" smtClean="0"/>
              <a:t>до 7495 </a:t>
            </a:r>
            <a:r>
              <a:rPr lang="ru-RU" sz="1600" dirty="0" err="1"/>
              <a:t>метрів</a:t>
            </a:r>
            <a:r>
              <a:rPr lang="ru-RU" sz="1600" dirty="0"/>
              <a:t> над </a:t>
            </a:r>
            <a:r>
              <a:rPr lang="ru-RU" sz="1600" dirty="0" err="1"/>
              <a:t>рівнем</a:t>
            </a:r>
            <a:r>
              <a:rPr lang="ru-RU" sz="1600" dirty="0"/>
              <a:t> моря. Гори належать до </a:t>
            </a:r>
            <a:r>
              <a:rPr lang="ru-RU" sz="1600" dirty="0" err="1"/>
              <a:t>найвищих</a:t>
            </a:r>
            <a:r>
              <a:rPr lang="ru-RU" sz="1600" dirty="0"/>
              <a:t> </a:t>
            </a:r>
            <a:r>
              <a:rPr lang="ru-RU" sz="1600" dirty="0" err="1"/>
              <a:t>гірських</a:t>
            </a:r>
            <a:r>
              <a:rPr lang="ru-RU" sz="1600" dirty="0"/>
              <a:t> </a:t>
            </a:r>
            <a:r>
              <a:rPr lang="ru-RU" sz="1600" dirty="0" err="1" smtClean="0"/>
              <a:t>системт</a:t>
            </a:r>
            <a:r>
              <a:rPr lang="ru-RU" sz="1600" dirty="0" smtClean="0"/>
              <a:t> </a:t>
            </a:r>
            <a:r>
              <a:rPr lang="ru-RU" sz="1600" dirty="0" err="1" smtClean="0"/>
              <a:t>Центральної</a:t>
            </a:r>
            <a:r>
              <a:rPr lang="ru-RU" sz="1600" dirty="0" smtClean="0"/>
              <a:t> </a:t>
            </a:r>
            <a:r>
              <a:rPr lang="ru-RU" sz="1600" dirty="0" err="1"/>
              <a:t>Азії</a:t>
            </a:r>
            <a:r>
              <a:rPr lang="ru-RU" sz="1600" dirty="0"/>
              <a:t> та </a:t>
            </a:r>
            <a:r>
              <a:rPr lang="ru-RU" sz="1600" dirty="0" err="1"/>
              <a:t>становлять</a:t>
            </a:r>
            <a:r>
              <a:rPr lang="ru-RU" sz="1600" dirty="0"/>
              <a:t> 93% </a:t>
            </a:r>
            <a:r>
              <a:rPr lang="ru-RU" sz="1600" dirty="0" err="1"/>
              <a:t>загальної</a:t>
            </a:r>
            <a:r>
              <a:rPr lang="ru-RU" sz="1600" dirty="0"/>
              <a:t> </a:t>
            </a:r>
            <a:r>
              <a:rPr lang="ru-RU" sz="1600" dirty="0" err="1"/>
              <a:t>території</a:t>
            </a:r>
            <a:r>
              <a:rPr lang="ru-RU" sz="1600" dirty="0"/>
              <a:t> </a:t>
            </a:r>
            <a:r>
              <a:rPr lang="ru-RU" sz="1600" dirty="0" err="1"/>
              <a:t>країни</a:t>
            </a:r>
            <a:r>
              <a:rPr lang="ru-RU" sz="1600" dirty="0" smtClean="0"/>
              <a:t>.</a:t>
            </a:r>
            <a:br>
              <a:rPr lang="ru-RU" sz="1600" dirty="0" smtClean="0"/>
            </a:br>
            <a:r>
              <a:rPr lang="ru-RU" sz="1600" dirty="0"/>
              <a:t/>
            </a:r>
            <a:br>
              <a:rPr lang="ru-RU" sz="1600" dirty="0"/>
            </a:br>
            <a:r>
              <a:rPr lang="ru-RU" sz="1600" dirty="0"/>
              <a:t>На </a:t>
            </a:r>
            <a:r>
              <a:rPr lang="ru-RU" sz="1600" dirty="0" err="1"/>
              <a:t>півночі</a:t>
            </a:r>
            <a:r>
              <a:rPr lang="ru-RU" sz="1600" dirty="0"/>
              <a:t> </a:t>
            </a:r>
            <a:r>
              <a:rPr lang="ru-RU" sz="1600" dirty="0" err="1"/>
              <a:t>розташована</a:t>
            </a:r>
            <a:r>
              <a:rPr lang="ru-RU" sz="1600" dirty="0"/>
              <a:t> </a:t>
            </a:r>
            <a:r>
              <a:rPr lang="ru-RU" sz="1600" dirty="0" err="1"/>
              <a:t>Фер</a:t>
            </a:r>
            <a:r>
              <a:rPr lang="ru-RU" sz="1600" dirty="0"/>
              <a:t> </a:t>
            </a:r>
            <a:r>
              <a:rPr lang="ru-RU" sz="1600" dirty="0" err="1"/>
              <a:t>ганська</a:t>
            </a:r>
            <a:r>
              <a:rPr lang="ru-RU" sz="1600" dirty="0"/>
              <a:t> долина, </a:t>
            </a:r>
            <a:r>
              <a:rPr lang="ru-RU" sz="1600" dirty="0" err="1"/>
              <a:t>тоді</a:t>
            </a:r>
            <a:r>
              <a:rPr lang="ru-RU" sz="1600" dirty="0"/>
              <a:t> як в </a:t>
            </a:r>
            <a:r>
              <a:rPr lang="ru-RU" sz="1600" dirty="0" err="1"/>
              <a:t>північно-західній</a:t>
            </a:r>
            <a:r>
              <a:rPr lang="ru-RU" sz="1600" dirty="0"/>
              <a:t> та </a:t>
            </a:r>
            <a:r>
              <a:rPr lang="ru-RU" sz="1600" dirty="0" smtClean="0"/>
              <a:t>в </a:t>
            </a:r>
            <a:r>
              <a:rPr lang="ru-RU" sz="1600" dirty="0" err="1" smtClean="0"/>
              <a:t>центральній</a:t>
            </a:r>
            <a:r>
              <a:rPr lang="ru-RU" sz="1600" dirty="0" smtClean="0"/>
              <a:t> </a:t>
            </a:r>
            <a:r>
              <a:rPr lang="ru-RU" sz="1600" dirty="0" err="1"/>
              <a:t>частинах</a:t>
            </a:r>
            <a:r>
              <a:rPr lang="ru-RU" sz="1600" dirty="0"/>
              <a:t> — </a:t>
            </a:r>
            <a:r>
              <a:rPr lang="ru-RU" sz="1600" dirty="0" err="1" smtClean="0"/>
              <a:t>Туркестанська</a:t>
            </a:r>
            <a:r>
              <a:rPr lang="ru-RU" sz="1600" dirty="0" smtClean="0"/>
              <a:t>, </a:t>
            </a:r>
            <a:r>
              <a:rPr lang="ru-RU" sz="1600" dirty="0" err="1" smtClean="0"/>
              <a:t>Зерафшанська</a:t>
            </a:r>
            <a:r>
              <a:rPr lang="ru-RU" sz="1600" dirty="0"/>
              <a:t>, </a:t>
            </a:r>
            <a:r>
              <a:rPr lang="ru-RU" sz="1600" dirty="0" err="1"/>
              <a:t>Гісарська</a:t>
            </a:r>
            <a:r>
              <a:rPr lang="ru-RU" sz="1600" dirty="0"/>
              <a:t> та </a:t>
            </a:r>
            <a:r>
              <a:rPr lang="ru-RU" sz="1600" dirty="0" err="1" smtClean="0"/>
              <a:t>Алайська</a:t>
            </a:r>
            <a:r>
              <a:rPr lang="ru-RU" sz="1600" dirty="0" smtClean="0"/>
              <a:t> </a:t>
            </a:r>
            <a:r>
              <a:rPr lang="ru-RU" sz="1600" dirty="0" err="1" smtClean="0"/>
              <a:t>гірські</a:t>
            </a:r>
            <a:r>
              <a:rPr lang="ru-RU" sz="1600" dirty="0" smtClean="0"/>
              <a:t> </a:t>
            </a:r>
            <a:r>
              <a:rPr lang="ru-RU" sz="1600" dirty="0" err="1"/>
              <a:t>системи</a:t>
            </a:r>
            <a:r>
              <a:rPr lang="ru-RU" sz="1600" dirty="0"/>
              <a:t>. </a:t>
            </a:r>
            <a:r>
              <a:rPr lang="ru-RU" sz="1600" dirty="0" err="1"/>
              <a:t>Південний</a:t>
            </a:r>
            <a:r>
              <a:rPr lang="ru-RU" sz="1600" dirty="0"/>
              <a:t> </a:t>
            </a:r>
            <a:r>
              <a:rPr lang="ru-RU" sz="1600" dirty="0" err="1"/>
              <a:t>схід</a:t>
            </a:r>
            <a:r>
              <a:rPr lang="ru-RU" sz="1600" dirty="0"/>
              <a:t> </a:t>
            </a:r>
            <a:r>
              <a:rPr lang="ru-RU" sz="1600" dirty="0" err="1"/>
              <a:t>може</a:t>
            </a:r>
            <a:r>
              <a:rPr lang="ru-RU" sz="1600" dirty="0"/>
              <a:t> </a:t>
            </a:r>
            <a:r>
              <a:rPr lang="ru-RU" sz="1600" dirty="0" err="1"/>
              <a:t>похвалитися</a:t>
            </a:r>
            <a:r>
              <a:rPr lang="ru-RU" sz="1600" dirty="0"/>
              <a:t> </a:t>
            </a:r>
            <a:r>
              <a:rPr lang="ru-RU" sz="1600" dirty="0" err="1"/>
              <a:t>вражаючою</a:t>
            </a:r>
            <a:r>
              <a:rPr lang="ru-RU" sz="1600" dirty="0"/>
              <a:t> </a:t>
            </a:r>
            <a:r>
              <a:rPr lang="ru-RU" sz="1600" dirty="0" err="1" smtClean="0"/>
              <a:t>гірською</a:t>
            </a:r>
            <a:r>
              <a:rPr lang="ru-RU" sz="1600" dirty="0" smtClean="0"/>
              <a:t> системою </a:t>
            </a:r>
            <a:r>
              <a:rPr lang="ru-RU" sz="1600" dirty="0" err="1"/>
              <a:t>Памір</a:t>
            </a:r>
            <a:r>
              <a:rPr lang="ru-RU" sz="1600" dirty="0"/>
              <a:t> (</a:t>
            </a:r>
            <a:r>
              <a:rPr lang="ru-RU" sz="1600" dirty="0" err="1"/>
              <a:t>її</a:t>
            </a:r>
            <a:r>
              <a:rPr lang="ru-RU" sz="1600" dirty="0"/>
              <a:t> </a:t>
            </a:r>
            <a:r>
              <a:rPr lang="ru-RU" sz="1600" dirty="0" err="1"/>
              <a:t>найвища</a:t>
            </a:r>
            <a:r>
              <a:rPr lang="ru-RU" sz="1600" dirty="0"/>
              <a:t> гора — </a:t>
            </a:r>
            <a:r>
              <a:rPr lang="ru-RU" sz="1600" dirty="0" err="1"/>
              <a:t>пік</a:t>
            </a:r>
            <a:r>
              <a:rPr lang="ru-RU" sz="1600" dirty="0"/>
              <a:t> </a:t>
            </a:r>
            <a:r>
              <a:rPr lang="ru-RU" sz="1600" dirty="0" err="1"/>
              <a:t>Сомоні</a:t>
            </a:r>
            <a:r>
              <a:rPr lang="ru-RU" sz="1600" dirty="0"/>
              <a:t> </a:t>
            </a:r>
            <a:r>
              <a:rPr lang="ru-RU" sz="1600" dirty="0" err="1"/>
              <a:t>висотою</a:t>
            </a:r>
            <a:r>
              <a:rPr lang="ru-RU" sz="1600" dirty="0"/>
              <a:t> 7495 </a:t>
            </a:r>
            <a:r>
              <a:rPr lang="ru-RU" sz="1600" dirty="0" err="1"/>
              <a:t>метрів</a:t>
            </a:r>
            <a:r>
              <a:rPr lang="ru-RU" sz="1600" dirty="0"/>
              <a:t> — </a:t>
            </a:r>
            <a:r>
              <a:rPr lang="ru-RU" sz="1600" dirty="0" smtClean="0"/>
              <a:t>є </a:t>
            </a:r>
            <a:r>
              <a:rPr lang="ru-RU" sz="1600" dirty="0" err="1" smtClean="0"/>
              <a:t>однією</a:t>
            </a:r>
            <a:r>
              <a:rPr lang="ru-RU" sz="1600" dirty="0" smtClean="0"/>
              <a:t> </a:t>
            </a:r>
            <a:r>
              <a:rPr lang="ru-RU" sz="1600" dirty="0"/>
              <a:t>з </a:t>
            </a:r>
            <a:r>
              <a:rPr lang="ru-RU" sz="1600" dirty="0" err="1"/>
              <a:t>найвищих</a:t>
            </a:r>
            <a:r>
              <a:rPr lang="ru-RU" sz="1600" dirty="0"/>
              <a:t> вершин </a:t>
            </a:r>
            <a:r>
              <a:rPr lang="ru-RU" sz="1600" dirty="0" err="1"/>
              <a:t>світу</a:t>
            </a:r>
            <a:r>
              <a:rPr lang="ru-RU" sz="1600" dirty="0"/>
              <a:t>); </a:t>
            </a:r>
            <a:r>
              <a:rPr lang="ru-RU" sz="1600" dirty="0" err="1"/>
              <a:t>тоді</a:t>
            </a:r>
            <a:r>
              <a:rPr lang="ru-RU" sz="1600" dirty="0"/>
              <a:t> як на </a:t>
            </a:r>
            <a:r>
              <a:rPr lang="ru-RU" sz="1600" dirty="0" err="1"/>
              <a:t>південному</a:t>
            </a:r>
            <a:r>
              <a:rPr lang="ru-RU" sz="1600" dirty="0"/>
              <a:t> </a:t>
            </a:r>
            <a:r>
              <a:rPr lang="ru-RU" sz="1600" dirty="0" err="1"/>
              <a:t>заході</a:t>
            </a:r>
            <a:r>
              <a:rPr lang="ru-RU" sz="1600" dirty="0"/>
              <a:t> — </a:t>
            </a:r>
            <a:r>
              <a:rPr lang="ru-RU" sz="1600" dirty="0" smtClean="0"/>
              <a:t>Вахш, </a:t>
            </a:r>
            <a:r>
              <a:rPr lang="ru-RU" sz="1600" dirty="0" err="1" smtClean="0"/>
              <a:t>Гісар</a:t>
            </a:r>
            <a:r>
              <a:rPr lang="ru-RU" sz="1600" dirty="0" smtClean="0"/>
              <a:t> </a:t>
            </a:r>
            <a:r>
              <a:rPr lang="ru-RU" sz="1600" dirty="0"/>
              <a:t>та </a:t>
            </a:r>
            <a:r>
              <a:rPr lang="ru-RU" sz="1600" dirty="0" err="1" smtClean="0"/>
              <a:t>ін</a:t>
            </a:r>
            <a:r>
              <a:rPr lang="ru-RU" sz="1600" dirty="0" smtClean="0"/>
              <a:t> і </a:t>
            </a:r>
            <a:r>
              <a:rPr lang="ru-RU" sz="1600" dirty="0" err="1"/>
              <a:t>долини</a:t>
            </a:r>
            <a:r>
              <a:rPr lang="ru-RU" sz="1600" dirty="0"/>
              <a:t>.</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1439" y="4431338"/>
            <a:ext cx="3816424" cy="2417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806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3417"/>
            <a:ext cx="4427984" cy="1869439"/>
          </a:xfrm>
        </p:spPr>
        <p:txBody>
          <a:bodyPr/>
          <a:lstStyle/>
          <a:p>
            <a:pPr algn="ctr"/>
            <a:r>
              <a:rPr lang="uk-UA" sz="3600" dirty="0" smtClean="0">
                <a:effectLst/>
              </a:rPr>
              <a:t>ПРАПОР   ТАДЖИКИСТАНУ</a:t>
            </a:r>
            <a:endParaRPr lang="ru-RU" sz="3600" dirty="0">
              <a:effectLs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01283"/>
            <a:ext cx="4248472" cy="2711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51520" y="4402940"/>
            <a:ext cx="4464496" cy="1754326"/>
          </a:xfrm>
          <a:prstGeom prst="rect">
            <a:avLst/>
          </a:prstGeom>
          <a:noFill/>
        </p:spPr>
        <p:txBody>
          <a:bodyPr wrap="square" rtlCol="0">
            <a:spAutoFit/>
          </a:bodyPr>
          <a:lstStyle/>
          <a:p>
            <a:pPr algn="ctr"/>
            <a:r>
              <a:rPr lang="uk-UA" sz="3600" dirty="0" smtClean="0"/>
              <a:t>ДЕРЖАВНИЙ ГЕРБ ТАДЖИКИСТАНУ</a:t>
            </a:r>
            <a:endParaRPr lang="ru-RU" sz="3600"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255809"/>
            <a:ext cx="3528392" cy="3528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9011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624736"/>
          </a:xfrm>
        </p:spPr>
        <p:txBody>
          <a:bodyPr/>
          <a:lstStyle/>
          <a:p>
            <a:r>
              <a:rPr lang="ru-RU" sz="3200" dirty="0" smtClean="0">
                <a:effectLst/>
              </a:rPr>
              <a:t>                      Шлях </a:t>
            </a:r>
            <a:r>
              <a:rPr lang="ru-RU" sz="3200" dirty="0">
                <a:effectLst/>
              </a:rPr>
              <a:t>до </a:t>
            </a:r>
            <a:r>
              <a:rPr lang="ru-RU" sz="3200" dirty="0" err="1" smtClean="0">
                <a:effectLst/>
              </a:rPr>
              <a:t>Незалежності</a:t>
            </a:r>
            <a:r>
              <a:rPr lang="ru-RU" sz="3200" dirty="0" smtClean="0">
                <a:effectLst/>
              </a:rPr>
              <a:t/>
            </a:r>
            <a:br>
              <a:rPr lang="ru-RU" sz="3200" dirty="0" smtClean="0">
                <a:effectLst/>
              </a:rPr>
            </a:br>
            <a:r>
              <a:rPr lang="ru-RU" sz="1600" dirty="0">
                <a:effectLst/>
              </a:rPr>
              <a:t/>
            </a:r>
            <a:br>
              <a:rPr lang="ru-RU" sz="1600" dirty="0">
                <a:effectLst/>
              </a:rPr>
            </a:br>
            <a:r>
              <a:rPr lang="ru-RU" sz="1600" dirty="0" smtClean="0">
                <a:effectLst/>
              </a:rPr>
              <a:t>  Таджики </a:t>
            </a:r>
            <a:r>
              <a:rPr lang="ru-RU" sz="1600" dirty="0" err="1">
                <a:effectLst/>
              </a:rPr>
              <a:t>мають</a:t>
            </a:r>
            <a:r>
              <a:rPr lang="ru-RU" sz="1600" dirty="0">
                <a:effectLst/>
              </a:rPr>
              <a:t> </a:t>
            </a:r>
            <a:r>
              <a:rPr lang="ru-RU" sz="1600" dirty="0" err="1">
                <a:effectLst/>
              </a:rPr>
              <a:t>стародавню</a:t>
            </a:r>
            <a:r>
              <a:rPr lang="ru-RU" sz="1600" dirty="0">
                <a:effectLst/>
              </a:rPr>
              <a:t> </a:t>
            </a:r>
            <a:r>
              <a:rPr lang="ru-RU" sz="1600" dirty="0" err="1">
                <a:effectLst/>
              </a:rPr>
              <a:t>традицією</a:t>
            </a:r>
            <a:r>
              <a:rPr lang="ru-RU" sz="1600" dirty="0">
                <a:effectLst/>
              </a:rPr>
              <a:t> </a:t>
            </a:r>
            <a:r>
              <a:rPr lang="ru-RU" sz="1600" dirty="0" err="1">
                <a:effectLst/>
              </a:rPr>
              <a:t>національної</a:t>
            </a:r>
            <a:r>
              <a:rPr lang="ru-RU" sz="1600" dirty="0">
                <a:effectLst/>
              </a:rPr>
              <a:t> </a:t>
            </a:r>
            <a:r>
              <a:rPr lang="ru-RU" sz="1600" dirty="0" err="1">
                <a:effectLst/>
              </a:rPr>
              <a:t>державності</a:t>
            </a:r>
            <a:r>
              <a:rPr lang="ru-RU" sz="1600" dirty="0">
                <a:effectLst/>
              </a:rPr>
              <a:t>, </a:t>
            </a:r>
            <a:r>
              <a:rPr lang="ru-RU" sz="1600" dirty="0" err="1">
                <a:effectLst/>
              </a:rPr>
              <a:t>що</a:t>
            </a:r>
            <a:r>
              <a:rPr lang="ru-RU" sz="1600" dirty="0">
                <a:effectLst/>
              </a:rPr>
              <a:t> </a:t>
            </a:r>
            <a:r>
              <a:rPr lang="ru-RU" sz="1600" dirty="0" err="1" smtClean="0">
                <a:effectLst/>
              </a:rPr>
              <a:t>сягає</a:t>
            </a:r>
            <a:r>
              <a:rPr lang="ru-RU" sz="1600" dirty="0" smtClean="0">
                <a:effectLst/>
              </a:rPr>
              <a:t> </a:t>
            </a:r>
            <a:r>
              <a:rPr lang="ru-RU" sz="1600" dirty="0" err="1" smtClean="0">
                <a:effectLst/>
              </a:rPr>
              <a:t>епічних</a:t>
            </a:r>
            <a:r>
              <a:rPr lang="ru-RU" sz="1600" dirty="0" smtClean="0">
                <a:effectLst/>
              </a:rPr>
              <a:t> </a:t>
            </a:r>
            <a:r>
              <a:rPr lang="ru-RU" sz="1600" dirty="0" err="1">
                <a:effectLst/>
              </a:rPr>
              <a:t>часів</a:t>
            </a:r>
            <a:r>
              <a:rPr lang="ru-RU" sz="1600" dirty="0">
                <a:effectLst/>
              </a:rPr>
              <a:t>, </a:t>
            </a:r>
            <a:r>
              <a:rPr lang="ru-RU" sz="1600" dirty="0" err="1">
                <a:effectLst/>
              </a:rPr>
              <a:t>які</a:t>
            </a:r>
            <a:r>
              <a:rPr lang="ru-RU" sz="1600" dirty="0">
                <a:effectLst/>
              </a:rPr>
              <a:t> </a:t>
            </a:r>
            <a:r>
              <a:rPr lang="ru-RU" sz="1600" dirty="0" err="1">
                <a:effectLst/>
              </a:rPr>
              <a:t>залишили</a:t>
            </a:r>
            <a:r>
              <a:rPr lang="ru-RU" sz="1600" dirty="0">
                <a:effectLst/>
              </a:rPr>
              <a:t> </a:t>
            </a:r>
            <a:r>
              <a:rPr lang="ru-RU" sz="1600" dirty="0" err="1">
                <a:effectLst/>
              </a:rPr>
              <a:t>свій</a:t>
            </a:r>
            <a:r>
              <a:rPr lang="ru-RU" sz="1600" dirty="0">
                <a:effectLst/>
              </a:rPr>
              <a:t> </a:t>
            </a:r>
            <a:r>
              <a:rPr lang="ru-RU" sz="1600" dirty="0" err="1">
                <a:effectLst/>
              </a:rPr>
              <a:t>слід</a:t>
            </a:r>
            <a:r>
              <a:rPr lang="ru-RU" sz="1600" dirty="0">
                <a:effectLst/>
              </a:rPr>
              <a:t> в </a:t>
            </a:r>
            <a:r>
              <a:rPr lang="ru-RU" sz="1600" dirty="0" err="1">
                <a:effectLst/>
              </a:rPr>
              <a:t>історії</a:t>
            </a:r>
            <a:r>
              <a:rPr lang="ru-RU" sz="1600" dirty="0">
                <a:effectLst/>
              </a:rPr>
              <a:t>. </a:t>
            </a:r>
            <a:r>
              <a:rPr lang="ru-RU" sz="1600" dirty="0" err="1">
                <a:effectLst/>
              </a:rPr>
              <a:t>Це</a:t>
            </a:r>
            <a:r>
              <a:rPr lang="ru-RU" sz="1600" dirty="0">
                <a:effectLst/>
              </a:rPr>
              <a:t> </a:t>
            </a:r>
            <a:r>
              <a:rPr lang="ru-RU" sz="1600" dirty="0" err="1">
                <a:effectLst/>
              </a:rPr>
              <a:t>була</a:t>
            </a:r>
            <a:r>
              <a:rPr lang="ru-RU" sz="1600" dirty="0">
                <a:effectLst/>
              </a:rPr>
              <a:t> </a:t>
            </a:r>
            <a:r>
              <a:rPr lang="ru-RU" sz="1600" dirty="0" err="1">
                <a:effectLst/>
              </a:rPr>
              <a:t>епоха</a:t>
            </a:r>
            <a:r>
              <a:rPr lang="ru-RU" sz="1600" dirty="0">
                <a:effectLst/>
              </a:rPr>
              <a:t> </a:t>
            </a:r>
            <a:r>
              <a:rPr lang="ru-RU" sz="1600" dirty="0" err="1" smtClean="0">
                <a:effectLst/>
              </a:rPr>
              <a:t>легендарної</a:t>
            </a:r>
            <a:r>
              <a:rPr lang="ru-RU" sz="1600" dirty="0" smtClean="0">
                <a:effectLst/>
              </a:rPr>
              <a:t> </a:t>
            </a:r>
            <a:r>
              <a:rPr lang="ru-RU" sz="1600" dirty="0" err="1" smtClean="0">
                <a:effectLst/>
              </a:rPr>
              <a:t>династії</a:t>
            </a:r>
            <a:r>
              <a:rPr lang="ru-RU" sz="1600" dirty="0" smtClean="0">
                <a:effectLst/>
              </a:rPr>
              <a:t> </a:t>
            </a:r>
            <a:r>
              <a:rPr lang="ru-RU" sz="1600" dirty="0" err="1">
                <a:effectLst/>
              </a:rPr>
              <a:t>Пешдодійців</a:t>
            </a:r>
            <a:r>
              <a:rPr lang="ru-RU" sz="1600" dirty="0">
                <a:effectLst/>
              </a:rPr>
              <a:t>, </a:t>
            </a:r>
            <a:r>
              <a:rPr lang="ru-RU" sz="1600" dirty="0" err="1">
                <a:effectLst/>
              </a:rPr>
              <a:t>під</a:t>
            </a:r>
            <a:r>
              <a:rPr lang="ru-RU" sz="1600" dirty="0">
                <a:effectLst/>
              </a:rPr>
              <a:t> час </a:t>
            </a:r>
            <a:r>
              <a:rPr lang="ru-RU" sz="1600" dirty="0" err="1">
                <a:effectLst/>
              </a:rPr>
              <a:t>правління</a:t>
            </a:r>
            <a:r>
              <a:rPr lang="ru-RU" sz="1600" dirty="0">
                <a:effectLst/>
              </a:rPr>
              <a:t> </a:t>
            </a:r>
            <a:r>
              <a:rPr lang="ru-RU" sz="1600" dirty="0" err="1">
                <a:effectLst/>
              </a:rPr>
              <a:t>якої</a:t>
            </a:r>
            <a:r>
              <a:rPr lang="ru-RU" sz="1600" dirty="0">
                <a:effectLst/>
              </a:rPr>
              <a:t> почали </a:t>
            </a:r>
            <a:r>
              <a:rPr lang="ru-RU" sz="1600" dirty="0" err="1">
                <a:effectLst/>
              </a:rPr>
              <a:t>відзначати</a:t>
            </a:r>
            <a:r>
              <a:rPr lang="ru-RU" sz="1600" dirty="0">
                <a:effectLst/>
              </a:rPr>
              <a:t> </a:t>
            </a:r>
            <a:r>
              <a:rPr lang="ru-RU" sz="1600" dirty="0" err="1" smtClean="0">
                <a:effectLst/>
              </a:rPr>
              <a:t>найдавніше</a:t>
            </a:r>
            <a:r>
              <a:rPr lang="ru-RU" sz="1600" dirty="0" smtClean="0">
                <a:effectLst/>
              </a:rPr>
              <a:t> свято </a:t>
            </a:r>
            <a:r>
              <a:rPr lang="ru-RU" sz="1600" dirty="0" err="1">
                <a:effectLst/>
              </a:rPr>
              <a:t>Навруз</a:t>
            </a:r>
            <a:r>
              <a:rPr lang="ru-RU" sz="1600" dirty="0">
                <a:effectLst/>
              </a:rPr>
              <a:t>, та </a:t>
            </a:r>
            <a:r>
              <a:rPr lang="ru-RU" sz="1600" dirty="0" err="1">
                <a:effectLst/>
              </a:rPr>
              <a:t>героїчної</a:t>
            </a:r>
            <a:r>
              <a:rPr lang="ru-RU" sz="1600" dirty="0">
                <a:effectLst/>
              </a:rPr>
              <a:t> </a:t>
            </a:r>
            <a:r>
              <a:rPr lang="ru-RU" sz="1600" dirty="0" err="1">
                <a:effectLst/>
              </a:rPr>
              <a:t>династії</a:t>
            </a:r>
            <a:r>
              <a:rPr lang="ru-RU" sz="1600" dirty="0">
                <a:effectLst/>
              </a:rPr>
              <a:t> </a:t>
            </a:r>
            <a:r>
              <a:rPr lang="ru-RU" sz="1600" dirty="0" err="1">
                <a:effectLst/>
              </a:rPr>
              <a:t>Кейанідів</a:t>
            </a:r>
            <a:r>
              <a:rPr lang="ru-RU" sz="1600" dirty="0">
                <a:effectLst/>
              </a:rPr>
              <a:t> — </a:t>
            </a:r>
            <a:r>
              <a:rPr lang="ru-RU" sz="1600" dirty="0" err="1">
                <a:effectLst/>
              </a:rPr>
              <a:t>саме</a:t>
            </a:r>
            <a:r>
              <a:rPr lang="ru-RU" sz="1600" dirty="0">
                <a:effectLst/>
              </a:rPr>
              <a:t> </a:t>
            </a:r>
            <a:r>
              <a:rPr lang="ru-RU" sz="1600" dirty="0" err="1">
                <a:effectLst/>
              </a:rPr>
              <a:t>тоді</a:t>
            </a:r>
            <a:r>
              <a:rPr lang="ru-RU" sz="1600" dirty="0">
                <a:effectLst/>
              </a:rPr>
              <a:t> </a:t>
            </a:r>
            <a:r>
              <a:rPr lang="ru-RU" sz="1600" dirty="0" err="1">
                <a:effectLst/>
              </a:rPr>
              <a:t>народився</a:t>
            </a:r>
            <a:r>
              <a:rPr lang="ru-RU" sz="1600" dirty="0">
                <a:effectLst/>
              </a:rPr>
              <a:t> </a:t>
            </a:r>
            <a:r>
              <a:rPr lang="ru-RU" sz="1600" dirty="0" smtClean="0">
                <a:effectLst/>
              </a:rPr>
              <a:t>пророк Заратуштра </a:t>
            </a:r>
            <a:r>
              <a:rPr lang="ru-RU" sz="1600" dirty="0">
                <a:effectLst/>
              </a:rPr>
              <a:t>і </a:t>
            </a:r>
            <a:r>
              <a:rPr lang="ru-RU" sz="1600" dirty="0" err="1">
                <a:effectLst/>
              </a:rPr>
              <a:t>з’явилася</a:t>
            </a:r>
            <a:r>
              <a:rPr lang="ru-RU" sz="1600" dirty="0">
                <a:effectLst/>
              </a:rPr>
              <a:t> </a:t>
            </a:r>
            <a:r>
              <a:rPr lang="ru-RU" sz="1600" dirty="0" err="1">
                <a:effectLst/>
              </a:rPr>
              <a:t>зороастрійська</a:t>
            </a:r>
            <a:r>
              <a:rPr lang="ru-RU" sz="1600" dirty="0">
                <a:effectLst/>
              </a:rPr>
              <a:t> </a:t>
            </a:r>
            <a:r>
              <a:rPr lang="ru-RU" sz="1600" dirty="0" err="1">
                <a:effectLst/>
              </a:rPr>
              <a:t>релігія</a:t>
            </a:r>
            <a:r>
              <a:rPr lang="ru-RU" sz="1600" dirty="0">
                <a:effectLst/>
              </a:rPr>
              <a:t>. </a:t>
            </a:r>
            <a:r>
              <a:rPr lang="ru-RU" sz="1600" dirty="0" err="1">
                <a:effectLst/>
              </a:rPr>
              <a:t>Згодом</a:t>
            </a:r>
            <a:r>
              <a:rPr lang="ru-RU" sz="1600" dirty="0">
                <a:effectLst/>
              </a:rPr>
              <a:t> предки </a:t>
            </a:r>
            <a:r>
              <a:rPr lang="ru-RU" sz="1600" dirty="0" err="1" smtClean="0">
                <a:effectLst/>
              </a:rPr>
              <a:t>таджицького</a:t>
            </a:r>
            <a:r>
              <a:rPr lang="ru-RU" sz="1600" dirty="0" smtClean="0">
                <a:effectLst/>
              </a:rPr>
              <a:t> народу </a:t>
            </a:r>
            <a:r>
              <a:rPr lang="ru-RU" sz="1600" dirty="0">
                <a:effectLst/>
              </a:rPr>
              <a:t>створили </a:t>
            </a:r>
            <a:r>
              <a:rPr lang="ru-RU" sz="1600" dirty="0" err="1">
                <a:effectLst/>
              </a:rPr>
              <a:t>декілька</a:t>
            </a:r>
            <a:r>
              <a:rPr lang="ru-RU" sz="1600" dirty="0">
                <a:effectLst/>
              </a:rPr>
              <a:t> </a:t>
            </a:r>
            <a:r>
              <a:rPr lang="ru-RU" sz="1600" dirty="0" smtClean="0">
                <a:effectLst/>
              </a:rPr>
              <a:t>великих </a:t>
            </a:r>
            <a:r>
              <a:rPr lang="ru-RU" sz="1600" dirty="0" err="1" smtClean="0">
                <a:effectLst/>
              </a:rPr>
              <a:t>розвинутих</a:t>
            </a:r>
            <a:r>
              <a:rPr lang="ru-RU" sz="1600" dirty="0" smtClean="0">
                <a:effectLst/>
              </a:rPr>
              <a:t> </a:t>
            </a:r>
            <a:r>
              <a:rPr lang="ru-RU" sz="1600" dirty="0">
                <a:effectLst/>
              </a:rPr>
              <a:t>держав, </a:t>
            </a:r>
            <a:r>
              <a:rPr lang="ru-RU" sz="1600" dirty="0" err="1">
                <a:effectLst/>
              </a:rPr>
              <a:t>зокрема</a:t>
            </a:r>
            <a:r>
              <a:rPr lang="ru-RU" sz="1600" dirty="0">
                <a:effectLst/>
              </a:rPr>
              <a:t> </a:t>
            </a:r>
            <a:r>
              <a:rPr lang="ru-RU" sz="1600" dirty="0" err="1" smtClean="0">
                <a:effectLst/>
              </a:rPr>
              <a:t>Согдійську</a:t>
            </a:r>
            <a:r>
              <a:rPr lang="ru-RU" sz="1600" dirty="0" smtClean="0">
                <a:effectLst/>
              </a:rPr>
              <a:t>, </a:t>
            </a:r>
            <a:r>
              <a:rPr lang="ru-RU" sz="1600" dirty="0" err="1" smtClean="0">
                <a:effectLst/>
              </a:rPr>
              <a:t>Бактрийську</a:t>
            </a:r>
            <a:r>
              <a:rPr lang="ru-RU" sz="1600" dirty="0" smtClean="0">
                <a:effectLst/>
              </a:rPr>
              <a:t> </a:t>
            </a:r>
            <a:r>
              <a:rPr lang="ru-RU" sz="1600" dirty="0">
                <a:effectLst/>
              </a:rPr>
              <a:t>та </a:t>
            </a:r>
            <a:r>
              <a:rPr lang="ru-RU" sz="1600" dirty="0" err="1">
                <a:effectLst/>
              </a:rPr>
              <a:t>Хорезмську</a:t>
            </a:r>
            <a:r>
              <a:rPr lang="ru-RU" sz="1600" dirty="0">
                <a:effectLst/>
              </a:rPr>
              <a:t>, </a:t>
            </a:r>
            <a:r>
              <a:rPr lang="ru-RU" sz="1600" dirty="0" err="1">
                <a:effectLst/>
              </a:rPr>
              <a:t>що</a:t>
            </a:r>
            <a:r>
              <a:rPr lang="ru-RU" sz="1600" dirty="0">
                <a:effectLst/>
              </a:rPr>
              <a:t> </a:t>
            </a:r>
            <a:r>
              <a:rPr lang="ru-RU" sz="1600" dirty="0" err="1">
                <a:effectLst/>
              </a:rPr>
              <a:t>залишили</a:t>
            </a:r>
            <a:r>
              <a:rPr lang="ru-RU" sz="1600" dirty="0">
                <a:effectLst/>
              </a:rPr>
              <a:t> </a:t>
            </a:r>
            <a:r>
              <a:rPr lang="ru-RU" sz="1600" dirty="0" err="1">
                <a:effectLst/>
              </a:rPr>
              <a:t>яскравий</a:t>
            </a:r>
            <a:r>
              <a:rPr lang="ru-RU" sz="1600" dirty="0">
                <a:effectLst/>
              </a:rPr>
              <a:t> та </a:t>
            </a:r>
            <a:r>
              <a:rPr lang="ru-RU" sz="1600" dirty="0" err="1">
                <a:effectLst/>
              </a:rPr>
              <a:t>неповторний</a:t>
            </a:r>
            <a:r>
              <a:rPr lang="ru-RU" sz="1600" dirty="0">
                <a:effectLst/>
              </a:rPr>
              <a:t> </a:t>
            </a:r>
            <a:r>
              <a:rPr lang="ru-RU" sz="1600" dirty="0" err="1">
                <a:effectLst/>
              </a:rPr>
              <a:t>слід</a:t>
            </a:r>
            <a:r>
              <a:rPr lang="ru-RU" sz="1600" dirty="0">
                <a:effectLst/>
              </a:rPr>
              <a:t> </a:t>
            </a:r>
            <a:r>
              <a:rPr lang="ru-RU" sz="1600" dirty="0" smtClean="0">
                <a:effectLst/>
              </a:rPr>
              <a:t>у </a:t>
            </a:r>
            <a:r>
              <a:rPr lang="ru-RU" sz="1600" dirty="0" err="1" smtClean="0">
                <a:effectLst/>
              </a:rPr>
              <a:t>світовій</a:t>
            </a:r>
            <a:r>
              <a:rPr lang="ru-RU" sz="1600" dirty="0" smtClean="0">
                <a:effectLst/>
              </a:rPr>
              <a:t> </a:t>
            </a:r>
            <a:r>
              <a:rPr lang="ru-RU" sz="1600" dirty="0" err="1">
                <a:effectLst/>
              </a:rPr>
              <a:t>історії</a:t>
            </a:r>
            <a:r>
              <a:rPr lang="ru-RU" sz="1600" dirty="0">
                <a:effectLst/>
              </a:rPr>
              <a:t> </a:t>
            </a:r>
            <a:r>
              <a:rPr lang="ru-RU" sz="1600" dirty="0" smtClean="0">
                <a:effectLst/>
              </a:rPr>
              <a:t>й </a:t>
            </a:r>
            <a:r>
              <a:rPr lang="ru-RU" sz="1600" dirty="0" err="1" smtClean="0">
                <a:effectLst/>
              </a:rPr>
              <a:t>цивілізації</a:t>
            </a:r>
            <a:r>
              <a:rPr lang="ru-RU" sz="1600" dirty="0" smtClean="0">
                <a:effectLst/>
              </a:rPr>
              <a:t> </a:t>
            </a:r>
            <a:r>
              <a:rPr lang="ru-RU" sz="1600" dirty="0" err="1">
                <a:effectLst/>
              </a:rPr>
              <a:t>людства</a:t>
            </a:r>
            <a:r>
              <a:rPr lang="ru-RU" sz="1600" dirty="0">
                <a:effectLst/>
              </a:rPr>
              <a:t>, </a:t>
            </a:r>
            <a:r>
              <a:rPr lang="ru-RU" sz="1600" dirty="0" err="1">
                <a:effectLst/>
              </a:rPr>
              <a:t>були</a:t>
            </a:r>
            <a:r>
              <a:rPr lang="ru-RU" sz="1600" dirty="0">
                <a:effectLst/>
              </a:rPr>
              <a:t> </a:t>
            </a:r>
            <a:r>
              <a:rPr lang="ru-RU" sz="1600" dirty="0" err="1">
                <a:effectLst/>
              </a:rPr>
              <a:t>невід’ємною</a:t>
            </a:r>
            <a:r>
              <a:rPr lang="ru-RU" sz="1600" dirty="0">
                <a:effectLst/>
              </a:rPr>
              <a:t> </a:t>
            </a:r>
            <a:r>
              <a:rPr lang="ru-RU" sz="1600" dirty="0" err="1">
                <a:effectLst/>
              </a:rPr>
              <a:t>політичною</a:t>
            </a:r>
            <a:r>
              <a:rPr lang="ru-RU" sz="1600" dirty="0">
                <a:effectLst/>
              </a:rPr>
              <a:t> і </a:t>
            </a:r>
            <a:r>
              <a:rPr lang="ru-RU" sz="1600" dirty="0" smtClean="0">
                <a:effectLst/>
              </a:rPr>
              <a:t>культурною </a:t>
            </a:r>
            <a:r>
              <a:rPr lang="ru-RU" sz="1600" dirty="0" err="1">
                <a:effectLst/>
              </a:rPr>
              <a:t>частиною</a:t>
            </a:r>
            <a:r>
              <a:rPr lang="ru-RU" sz="1600" dirty="0">
                <a:effectLst/>
              </a:rPr>
              <a:t> </a:t>
            </a:r>
            <a:r>
              <a:rPr lang="ru-RU" sz="1600" dirty="0" err="1">
                <a:effectLst/>
              </a:rPr>
              <a:t>Ахеменідської</a:t>
            </a:r>
            <a:r>
              <a:rPr lang="ru-RU" sz="1600" dirty="0">
                <a:effectLst/>
              </a:rPr>
              <a:t>, </a:t>
            </a:r>
            <a:r>
              <a:rPr lang="ru-RU" sz="1600" dirty="0" err="1">
                <a:effectLst/>
              </a:rPr>
              <a:t>Кушанської</a:t>
            </a:r>
            <a:r>
              <a:rPr lang="ru-RU" sz="1600" dirty="0">
                <a:effectLst/>
              </a:rPr>
              <a:t> й </a:t>
            </a:r>
            <a:r>
              <a:rPr lang="ru-RU" sz="1600" dirty="0" err="1">
                <a:effectLst/>
              </a:rPr>
              <a:t>Сасанідської</a:t>
            </a:r>
            <a:r>
              <a:rPr lang="ru-RU" sz="1600" dirty="0">
                <a:effectLst/>
              </a:rPr>
              <a:t> </a:t>
            </a:r>
            <a:r>
              <a:rPr lang="ru-RU" sz="1600" dirty="0" err="1">
                <a:effectLst/>
              </a:rPr>
              <a:t>імперій</a:t>
            </a:r>
            <a:r>
              <a:rPr lang="ru-RU" sz="1600" dirty="0">
                <a:effectLst/>
              </a:rPr>
              <a:t>. </a:t>
            </a:r>
            <a:r>
              <a:rPr lang="ru-RU" sz="1600" dirty="0" err="1" smtClean="0">
                <a:effectLst/>
              </a:rPr>
              <a:t>Чергову</a:t>
            </a:r>
            <a:r>
              <a:rPr lang="ru-RU" sz="1600" dirty="0">
                <a:effectLst/>
              </a:rPr>
              <a:t> </a:t>
            </a:r>
            <a:r>
              <a:rPr lang="ru-RU" sz="1600" dirty="0" err="1" smtClean="0">
                <a:effectLst/>
              </a:rPr>
              <a:t>сторінку</a:t>
            </a:r>
            <a:r>
              <a:rPr lang="ru-RU" sz="1600" dirty="0" smtClean="0">
                <a:effectLst/>
              </a:rPr>
              <a:t> </a:t>
            </a:r>
            <a:r>
              <a:rPr lang="ru-RU" sz="1600" dirty="0" err="1">
                <a:effectLst/>
              </a:rPr>
              <a:t>історії</a:t>
            </a:r>
            <a:r>
              <a:rPr lang="ru-RU" sz="1600" dirty="0">
                <a:effectLst/>
              </a:rPr>
              <a:t> </a:t>
            </a:r>
            <a:r>
              <a:rPr lang="ru-RU" sz="1600" dirty="0" err="1">
                <a:effectLst/>
              </a:rPr>
              <a:t>державності</a:t>
            </a:r>
            <a:r>
              <a:rPr lang="ru-RU" sz="1600" dirty="0">
                <a:effectLst/>
              </a:rPr>
              <a:t> </a:t>
            </a:r>
            <a:r>
              <a:rPr lang="ru-RU" sz="1600" dirty="0" err="1">
                <a:effectLst/>
              </a:rPr>
              <a:t>таджиків</a:t>
            </a:r>
            <a:r>
              <a:rPr lang="ru-RU" sz="1600" dirty="0">
                <a:effectLst/>
              </a:rPr>
              <a:t> </a:t>
            </a:r>
            <a:r>
              <a:rPr lang="ru-RU" sz="1600" dirty="0" err="1">
                <a:effectLst/>
              </a:rPr>
              <a:t>відкрили</a:t>
            </a:r>
            <a:r>
              <a:rPr lang="ru-RU" sz="1600" dirty="0">
                <a:effectLst/>
              </a:rPr>
              <a:t> </a:t>
            </a:r>
            <a:r>
              <a:rPr lang="ru-RU" sz="1600" dirty="0" err="1">
                <a:effectLst/>
              </a:rPr>
              <a:t>імперії</a:t>
            </a:r>
            <a:r>
              <a:rPr lang="ru-RU" sz="1600" dirty="0">
                <a:effectLst/>
              </a:rPr>
              <a:t> </a:t>
            </a:r>
            <a:r>
              <a:rPr lang="ru-RU" sz="1600" dirty="0" err="1">
                <a:effectLst/>
              </a:rPr>
              <a:t>Тахиридів</a:t>
            </a:r>
            <a:r>
              <a:rPr lang="ru-RU" sz="1600" dirty="0">
                <a:effectLst/>
              </a:rPr>
              <a:t>, </a:t>
            </a:r>
            <a:r>
              <a:rPr lang="ru-RU" sz="1600" dirty="0" err="1" smtClean="0">
                <a:effectLst/>
              </a:rPr>
              <a:t>Гуридів</a:t>
            </a:r>
            <a:r>
              <a:rPr lang="ru-RU" sz="1600" dirty="0" smtClean="0">
                <a:effectLst/>
              </a:rPr>
              <a:t> і </a:t>
            </a:r>
            <a:r>
              <a:rPr lang="ru-RU" sz="1600" dirty="0" err="1">
                <a:effectLst/>
              </a:rPr>
              <a:t>Саффаридів</a:t>
            </a:r>
            <a:r>
              <a:rPr lang="ru-RU" sz="1600" dirty="0">
                <a:effectLst/>
              </a:rPr>
              <a:t>, </a:t>
            </a:r>
            <a:r>
              <a:rPr lang="ru-RU" sz="1600" dirty="0" err="1">
                <a:effectLst/>
              </a:rPr>
              <a:t>які</a:t>
            </a:r>
            <a:r>
              <a:rPr lang="ru-RU" sz="1600" dirty="0">
                <a:effectLst/>
              </a:rPr>
              <a:t> </a:t>
            </a:r>
            <a:r>
              <a:rPr lang="ru-RU" sz="1600" dirty="0" err="1">
                <a:effectLst/>
              </a:rPr>
              <a:t>вибороли</a:t>
            </a:r>
            <a:r>
              <a:rPr lang="ru-RU" sz="1600" dirty="0">
                <a:effectLst/>
              </a:rPr>
              <a:t> </a:t>
            </a:r>
            <a:r>
              <a:rPr lang="ru-RU" sz="1600" dirty="0" err="1">
                <a:effectLst/>
              </a:rPr>
              <a:t>незалежність</a:t>
            </a:r>
            <a:r>
              <a:rPr lang="ru-RU" sz="1600" dirty="0">
                <a:effectLst/>
              </a:rPr>
              <a:t> </a:t>
            </a:r>
            <a:r>
              <a:rPr lang="ru-RU" sz="1600" dirty="0" err="1">
                <a:effectLst/>
              </a:rPr>
              <a:t>від</a:t>
            </a:r>
            <a:r>
              <a:rPr lang="ru-RU" sz="1600" dirty="0">
                <a:effectLst/>
              </a:rPr>
              <a:t> </a:t>
            </a:r>
            <a:r>
              <a:rPr lang="ru-RU" sz="1600" dirty="0" err="1">
                <a:effectLst/>
              </a:rPr>
              <a:t>арабського</a:t>
            </a:r>
            <a:r>
              <a:rPr lang="ru-RU" sz="1600" dirty="0">
                <a:effectLst/>
              </a:rPr>
              <a:t> </a:t>
            </a:r>
            <a:r>
              <a:rPr lang="ru-RU" sz="1600" dirty="0" err="1">
                <a:effectLst/>
              </a:rPr>
              <a:t>халіфату</a:t>
            </a:r>
            <a:r>
              <a:rPr lang="ru-RU" sz="1600" dirty="0">
                <a:effectLst/>
              </a:rPr>
              <a:t>.</a:t>
            </a:r>
            <a:br>
              <a:rPr lang="ru-RU" sz="1600" dirty="0">
                <a:effectLst/>
              </a:rPr>
            </a:br>
            <a:r>
              <a:rPr lang="ru-RU" sz="1600" dirty="0" smtClean="0">
                <a:effectLst/>
              </a:rPr>
              <a:t>  </a:t>
            </a:r>
            <a:r>
              <a:rPr lang="ru-RU" sz="1600" dirty="0" err="1" smtClean="0">
                <a:effectLst/>
              </a:rPr>
              <a:t>Вінцем</a:t>
            </a:r>
            <a:r>
              <a:rPr lang="ru-RU" sz="1600" dirty="0" smtClean="0">
                <a:effectLst/>
              </a:rPr>
              <a:t> </a:t>
            </a:r>
            <a:r>
              <a:rPr lang="ru-RU" sz="1600" dirty="0" err="1">
                <a:effectLst/>
              </a:rPr>
              <a:t>державності</a:t>
            </a:r>
            <a:r>
              <a:rPr lang="ru-RU" sz="1600" dirty="0">
                <a:effectLst/>
              </a:rPr>
              <a:t> </a:t>
            </a:r>
            <a:r>
              <a:rPr lang="ru-RU" sz="1600" dirty="0" err="1">
                <a:effectLst/>
              </a:rPr>
              <a:t>таджицького</a:t>
            </a:r>
            <a:r>
              <a:rPr lang="ru-RU" sz="1600" dirty="0">
                <a:effectLst/>
              </a:rPr>
              <a:t> народу </a:t>
            </a:r>
            <a:r>
              <a:rPr lang="ru-RU" sz="1600" dirty="0" err="1">
                <a:effectLst/>
              </a:rPr>
              <a:t>було</a:t>
            </a:r>
            <a:r>
              <a:rPr lang="ru-RU" sz="1600" dirty="0">
                <a:effectLst/>
              </a:rPr>
              <a:t> </a:t>
            </a:r>
            <a:r>
              <a:rPr lang="ru-RU" sz="1600" dirty="0" err="1">
                <a:effectLst/>
              </a:rPr>
              <a:t>створення</a:t>
            </a:r>
            <a:r>
              <a:rPr lang="ru-RU" sz="1600" dirty="0">
                <a:effectLst/>
              </a:rPr>
              <a:t> </a:t>
            </a:r>
            <a:r>
              <a:rPr lang="ru-RU" sz="1600" dirty="0" err="1">
                <a:effectLst/>
              </a:rPr>
              <a:t>держави</a:t>
            </a:r>
            <a:r>
              <a:rPr lang="ru-RU" sz="1600" dirty="0">
                <a:effectLst/>
              </a:rPr>
              <a:t> </a:t>
            </a:r>
            <a:r>
              <a:rPr lang="ru-RU" sz="1600" dirty="0" smtClean="0">
                <a:effectLst/>
              </a:rPr>
              <a:t>Сама </a:t>
            </a:r>
            <a:r>
              <a:rPr lang="ru-RU" sz="1600" dirty="0" err="1">
                <a:effectLst/>
              </a:rPr>
              <a:t>нідів</a:t>
            </a:r>
            <a:r>
              <a:rPr lang="ru-RU" sz="1600" dirty="0">
                <a:effectLst/>
              </a:rPr>
              <a:t> (</a:t>
            </a:r>
            <a:r>
              <a:rPr lang="en-US" sz="1600" dirty="0">
                <a:effectLst/>
              </a:rPr>
              <a:t>IX–XI </a:t>
            </a:r>
            <a:r>
              <a:rPr lang="ru-RU" sz="1600" dirty="0">
                <a:effectLst/>
              </a:rPr>
              <a:t>ст. н е.), </a:t>
            </a:r>
            <a:r>
              <a:rPr lang="ru-RU" sz="1600" dirty="0" err="1">
                <a:effectLst/>
              </a:rPr>
              <a:t>що</a:t>
            </a:r>
            <a:r>
              <a:rPr lang="ru-RU" sz="1600" dirty="0">
                <a:effectLst/>
              </a:rPr>
              <a:t> </a:t>
            </a:r>
            <a:r>
              <a:rPr lang="ru-RU" sz="1600" dirty="0" err="1">
                <a:effectLst/>
              </a:rPr>
              <a:t>визначило</a:t>
            </a:r>
            <a:r>
              <a:rPr lang="ru-RU" sz="1600" dirty="0">
                <a:effectLst/>
              </a:rPr>
              <a:t> </a:t>
            </a:r>
            <a:r>
              <a:rPr lang="ru-RU" sz="1600" dirty="0" err="1">
                <a:effectLst/>
              </a:rPr>
              <a:t>традиції</a:t>
            </a:r>
            <a:r>
              <a:rPr lang="ru-RU" sz="1600" dirty="0">
                <a:effectLst/>
              </a:rPr>
              <a:t> </a:t>
            </a:r>
            <a:r>
              <a:rPr lang="ru-RU" sz="1600" dirty="0" err="1">
                <a:effectLst/>
              </a:rPr>
              <a:t>державності</a:t>
            </a:r>
            <a:r>
              <a:rPr lang="ru-RU" sz="1600" dirty="0">
                <a:effectLst/>
              </a:rPr>
              <a:t> </a:t>
            </a:r>
            <a:r>
              <a:rPr lang="ru-RU" sz="1600" dirty="0" smtClean="0">
                <a:effectLst/>
              </a:rPr>
              <a:t>для </a:t>
            </a:r>
            <a:r>
              <a:rPr lang="ru-RU" sz="1600" dirty="0" err="1" smtClean="0">
                <a:effectLst/>
              </a:rPr>
              <a:t>династичних</a:t>
            </a:r>
            <a:r>
              <a:rPr lang="ru-RU" sz="1600" dirty="0" smtClean="0">
                <a:effectLst/>
              </a:rPr>
              <a:t> </a:t>
            </a:r>
            <a:r>
              <a:rPr lang="ru-RU" sz="1600" dirty="0" err="1">
                <a:effectLst/>
              </a:rPr>
              <a:t>правителів</a:t>
            </a:r>
            <a:r>
              <a:rPr lang="ru-RU" sz="1600" dirty="0">
                <a:effectLst/>
              </a:rPr>
              <a:t> </a:t>
            </a:r>
            <a:r>
              <a:rPr lang="ru-RU" sz="1600" dirty="0" err="1">
                <a:effectLst/>
              </a:rPr>
              <a:t>Центральної</a:t>
            </a:r>
            <a:r>
              <a:rPr lang="ru-RU" sz="1600" dirty="0">
                <a:effectLst/>
              </a:rPr>
              <a:t> </a:t>
            </a:r>
            <a:r>
              <a:rPr lang="ru-RU" sz="1600" dirty="0" err="1">
                <a:effectLst/>
              </a:rPr>
              <a:t>Азії</a:t>
            </a:r>
            <a:r>
              <a:rPr lang="ru-RU" sz="1600" dirty="0">
                <a:effectLst/>
              </a:rPr>
              <a:t> та </a:t>
            </a:r>
            <a:r>
              <a:rPr lang="ru-RU" sz="1600" dirty="0" err="1">
                <a:effectLst/>
              </a:rPr>
              <a:t>суміжних</a:t>
            </a:r>
            <a:r>
              <a:rPr lang="ru-RU" sz="1600" dirty="0">
                <a:effectLst/>
              </a:rPr>
              <a:t> </a:t>
            </a:r>
            <a:r>
              <a:rPr lang="ru-RU" sz="1600" dirty="0" err="1">
                <a:effectLst/>
              </a:rPr>
              <a:t>територій</a:t>
            </a:r>
            <a:r>
              <a:rPr lang="ru-RU" sz="1600" dirty="0">
                <a:effectLst/>
              </a:rPr>
              <a:t> на </a:t>
            </a:r>
            <a:r>
              <a:rPr lang="ru-RU" sz="1600" dirty="0" err="1">
                <a:effectLst/>
              </a:rPr>
              <a:t>багато</a:t>
            </a:r>
            <a:r>
              <a:rPr lang="ru-RU" sz="1600" dirty="0">
                <a:effectLst/>
              </a:rPr>
              <a:t> </a:t>
            </a:r>
            <a:r>
              <a:rPr lang="ru-RU" sz="1600" dirty="0" err="1" smtClean="0">
                <a:effectLst/>
              </a:rPr>
              <a:t>віків</a:t>
            </a:r>
            <a:r>
              <a:rPr lang="ru-RU" sz="1600" dirty="0" smtClean="0">
                <a:effectLst/>
              </a:rPr>
              <a:t>, аж </a:t>
            </a:r>
            <a:r>
              <a:rPr lang="ru-RU" sz="1600" dirty="0">
                <a:effectLst/>
              </a:rPr>
              <a:t>до </a:t>
            </a:r>
            <a:r>
              <a:rPr lang="ru-RU" sz="1600" dirty="0" err="1">
                <a:effectLst/>
              </a:rPr>
              <a:t>приєднання</a:t>
            </a:r>
            <a:r>
              <a:rPr lang="ru-RU" sz="1600" dirty="0">
                <a:effectLst/>
              </a:rPr>
              <a:t> </a:t>
            </a:r>
            <a:r>
              <a:rPr lang="ru-RU" sz="1600" dirty="0" smtClean="0">
                <a:effectLst/>
              </a:rPr>
              <a:t/>
            </a:r>
            <a:br>
              <a:rPr lang="ru-RU" sz="1600" dirty="0" smtClean="0">
                <a:effectLst/>
              </a:rPr>
            </a:br>
            <a:r>
              <a:rPr lang="ru-RU" sz="1600" dirty="0" smtClean="0">
                <a:effectLst/>
              </a:rPr>
              <a:t>Центрально-</a:t>
            </a:r>
            <a:r>
              <a:rPr lang="ru-RU" sz="1600" dirty="0" err="1" smtClean="0">
                <a:effectLst/>
              </a:rPr>
              <a:t>Азійського</a:t>
            </a:r>
            <a:r>
              <a:rPr lang="ru-RU" sz="1600" dirty="0" smtClean="0">
                <a:effectLst/>
              </a:rPr>
              <a:t> </a:t>
            </a:r>
            <a:r>
              <a:rPr lang="ru-RU" sz="1600" dirty="0" err="1">
                <a:effectLst/>
              </a:rPr>
              <a:t>регіону</a:t>
            </a:r>
            <a:r>
              <a:rPr lang="ru-RU" sz="1600" dirty="0">
                <a:effectLst/>
              </a:rPr>
              <a:t> </a:t>
            </a:r>
            <a:r>
              <a:rPr lang="ru-RU" sz="1600" dirty="0" smtClean="0">
                <a:effectLst/>
              </a:rPr>
              <a:t>до </a:t>
            </a:r>
            <a:r>
              <a:rPr lang="ru-RU" sz="1600" dirty="0" err="1" smtClean="0">
                <a:effectLst/>
              </a:rPr>
              <a:t>Російської</a:t>
            </a:r>
            <a:r>
              <a:rPr lang="ru-RU" sz="1600" dirty="0" smtClean="0">
                <a:effectLst/>
              </a:rPr>
              <a:t> </a:t>
            </a:r>
            <a:r>
              <a:rPr lang="ru-RU" sz="1600" dirty="0" err="1">
                <a:effectLst/>
              </a:rPr>
              <a:t>імперії</a:t>
            </a:r>
            <a:r>
              <a:rPr lang="ru-RU" sz="1600" dirty="0">
                <a:effectLst/>
              </a:rPr>
              <a:t> </a:t>
            </a:r>
            <a:r>
              <a:rPr lang="ru-RU" sz="1600" dirty="0" smtClean="0">
                <a:effectLst/>
              </a:rPr>
              <a:t>в </a:t>
            </a:r>
            <a:r>
              <a:rPr lang="en-US" sz="1600" dirty="0" smtClean="0">
                <a:effectLst/>
              </a:rPr>
              <a:t>XIX </a:t>
            </a:r>
            <a:r>
              <a:rPr lang="ru-RU" sz="1600" dirty="0">
                <a:effectLst/>
              </a:rPr>
              <a:t>ст</a:t>
            </a:r>
            <a:r>
              <a:rPr lang="ru-RU" sz="1600" dirty="0" smtClean="0">
                <a:effectLst/>
              </a:rPr>
              <a:t>.</a:t>
            </a:r>
            <a:br>
              <a:rPr lang="ru-RU" sz="1600" dirty="0" smtClean="0">
                <a:effectLst/>
              </a:rPr>
            </a:br>
            <a:r>
              <a:rPr lang="ru-RU" sz="1600" dirty="0" smtClean="0">
                <a:effectLst/>
              </a:rPr>
              <a:t>У  </a:t>
            </a:r>
            <a:r>
              <a:rPr lang="ru-RU" sz="1600" dirty="0" err="1" smtClean="0">
                <a:effectLst/>
              </a:rPr>
              <a:t>постсаманідську</a:t>
            </a:r>
            <a:r>
              <a:rPr lang="ru-RU" sz="1600" dirty="0" smtClean="0">
                <a:effectLst/>
              </a:rPr>
              <a:t> </a:t>
            </a:r>
            <a:r>
              <a:rPr lang="ru-RU" sz="1600" dirty="0" err="1" smtClean="0">
                <a:effectLst/>
              </a:rPr>
              <a:t>епоху</a:t>
            </a:r>
            <a:r>
              <a:rPr lang="ru-RU" sz="1600" dirty="0">
                <a:effectLst/>
              </a:rPr>
              <a:t>, </a:t>
            </a:r>
            <a:r>
              <a:rPr lang="ru-RU" sz="1600" dirty="0" err="1">
                <a:effectLst/>
              </a:rPr>
              <a:t>під</a:t>
            </a:r>
            <a:r>
              <a:rPr lang="ru-RU" sz="1600" dirty="0">
                <a:effectLst/>
              </a:rPr>
              <a:t> час  </a:t>
            </a:r>
            <a:r>
              <a:rPr lang="ru-RU" sz="1600" dirty="0" err="1" smtClean="0">
                <a:effectLst/>
              </a:rPr>
              <a:t>правління</a:t>
            </a:r>
            <a:r>
              <a:rPr lang="ru-RU" sz="1600" dirty="0" smtClean="0">
                <a:effectLst/>
              </a:rPr>
              <a:t> </a:t>
            </a:r>
            <a:r>
              <a:rPr lang="ru-RU" sz="1600" dirty="0" err="1" smtClean="0">
                <a:effectLst/>
              </a:rPr>
              <a:t>тюрксько</a:t>
            </a:r>
            <a:r>
              <a:rPr lang="ru-RU" sz="1600" dirty="0" smtClean="0">
                <a:effectLst/>
              </a:rPr>
              <a:t>-</a:t>
            </a:r>
            <a:br>
              <a:rPr lang="ru-RU" sz="1600" dirty="0" smtClean="0">
                <a:effectLst/>
              </a:rPr>
            </a:br>
            <a:r>
              <a:rPr lang="ru-RU" sz="1600" dirty="0" err="1" smtClean="0">
                <a:effectLst/>
              </a:rPr>
              <a:t>монгольських</a:t>
            </a:r>
            <a:r>
              <a:rPr lang="ru-RU" sz="1600" dirty="0" smtClean="0">
                <a:effectLst/>
              </a:rPr>
              <a:t> </a:t>
            </a:r>
            <a:r>
              <a:rPr lang="ru-RU" sz="1600" dirty="0" err="1">
                <a:effectLst/>
              </a:rPr>
              <a:t>династій</a:t>
            </a:r>
            <a:r>
              <a:rPr lang="ru-RU" sz="1600" dirty="0">
                <a:effectLst/>
              </a:rPr>
              <a:t>, </a:t>
            </a:r>
            <a:r>
              <a:rPr lang="ru-RU" sz="1600" dirty="0" smtClean="0">
                <a:effectLst/>
              </a:rPr>
              <a:t>таджики </a:t>
            </a:r>
            <a:r>
              <a:rPr lang="ru-RU" sz="1600" dirty="0" err="1" smtClean="0">
                <a:effectLst/>
              </a:rPr>
              <a:t>завдяки</a:t>
            </a:r>
            <a:r>
              <a:rPr lang="ru-RU" sz="1600" dirty="0" smtClean="0">
                <a:effectLst/>
              </a:rPr>
              <a:t>  </a:t>
            </a:r>
            <a:r>
              <a:rPr lang="ru-RU" sz="1600" dirty="0" err="1" smtClean="0">
                <a:effectLst/>
              </a:rPr>
              <a:t>своїм</a:t>
            </a:r>
            <a:r>
              <a:rPr lang="ru-RU" sz="1600" dirty="0" smtClean="0">
                <a:effectLst/>
              </a:rPr>
              <a:t> </a:t>
            </a:r>
            <a:br>
              <a:rPr lang="ru-RU" sz="1600" dirty="0" smtClean="0">
                <a:effectLst/>
              </a:rPr>
            </a:br>
            <a:r>
              <a:rPr lang="ru-RU" sz="1600" dirty="0" err="1" smtClean="0">
                <a:effectLst/>
              </a:rPr>
              <a:t>багатовіковим</a:t>
            </a:r>
            <a:r>
              <a:rPr lang="ru-RU" sz="1600" dirty="0" smtClean="0">
                <a:effectLst/>
              </a:rPr>
              <a:t> </a:t>
            </a:r>
            <a:r>
              <a:rPr lang="ru-RU" sz="1600" dirty="0" err="1" smtClean="0">
                <a:effectLst/>
              </a:rPr>
              <a:t>традиціям</a:t>
            </a:r>
            <a:r>
              <a:rPr lang="ru-RU" sz="1600" dirty="0" smtClean="0">
                <a:effectLst/>
              </a:rPr>
              <a:t> </a:t>
            </a:r>
            <a:r>
              <a:rPr lang="ru-RU" sz="1600" dirty="0">
                <a:effectLst/>
              </a:rPr>
              <a:t>у </a:t>
            </a:r>
            <a:r>
              <a:rPr lang="ru-RU" sz="1600" dirty="0" err="1">
                <a:effectLst/>
              </a:rPr>
              <a:t>галузі</a:t>
            </a:r>
            <a:r>
              <a:rPr lang="ru-RU" sz="1600" dirty="0">
                <a:effectLst/>
              </a:rPr>
              <a:t> </a:t>
            </a:r>
            <a:r>
              <a:rPr lang="ru-RU" sz="1600" dirty="0" err="1" smtClean="0">
                <a:effectLst/>
              </a:rPr>
              <a:t>управління</a:t>
            </a:r>
            <a:r>
              <a:rPr lang="ru-RU" sz="1600" dirty="0" smtClean="0">
                <a:effectLst/>
              </a:rPr>
              <a:t> державою</a:t>
            </a:r>
            <a:br>
              <a:rPr lang="ru-RU" sz="1600" dirty="0" smtClean="0">
                <a:effectLst/>
              </a:rPr>
            </a:br>
            <a:r>
              <a:rPr lang="ru-RU" sz="1600" dirty="0" smtClean="0">
                <a:effectLst/>
              </a:rPr>
              <a:t> </a:t>
            </a:r>
            <a:r>
              <a:rPr lang="ru-RU" sz="1600" dirty="0" err="1">
                <a:effectLst/>
              </a:rPr>
              <a:t>були</a:t>
            </a:r>
            <a:r>
              <a:rPr lang="ru-RU" sz="1600" dirty="0">
                <a:effectLst/>
              </a:rPr>
              <a:t> </a:t>
            </a:r>
            <a:r>
              <a:rPr lang="ru-RU" sz="1600" dirty="0" err="1">
                <a:effectLst/>
              </a:rPr>
              <a:t>воістину</a:t>
            </a:r>
            <a:r>
              <a:rPr lang="ru-RU" sz="1600" dirty="0">
                <a:effectLst/>
              </a:rPr>
              <a:t> </a:t>
            </a:r>
            <a:r>
              <a:rPr lang="ru-RU" sz="1600" dirty="0" err="1" smtClean="0">
                <a:effectLst/>
              </a:rPr>
              <a:t>державотворчим</a:t>
            </a:r>
            <a:r>
              <a:rPr lang="ru-RU" sz="1600" dirty="0" smtClean="0">
                <a:effectLst/>
              </a:rPr>
              <a:t> </a:t>
            </a:r>
            <a:r>
              <a:rPr lang="ru-RU" sz="1600" dirty="0">
                <a:effectLst/>
              </a:rPr>
              <a:t>народом. </a:t>
            </a:r>
            <a:r>
              <a:rPr lang="ru-RU" sz="1600" dirty="0" err="1">
                <a:effectLst/>
              </a:rPr>
              <a:t>Саме</a:t>
            </a:r>
            <a:r>
              <a:rPr lang="ru-RU" sz="1600" dirty="0">
                <a:effectLst/>
              </a:rPr>
              <a:t> </a:t>
            </a:r>
            <a:r>
              <a:rPr lang="ru-RU" sz="1600" dirty="0" err="1" smtClean="0">
                <a:effectLst/>
              </a:rPr>
              <a:t>ця</a:t>
            </a:r>
            <a:r>
              <a:rPr lang="ru-RU" sz="1600" dirty="0" smtClean="0">
                <a:effectLst/>
              </a:rPr>
              <a:t> </a:t>
            </a:r>
            <a:r>
              <a:rPr lang="ru-RU" sz="1600" dirty="0" err="1" smtClean="0">
                <a:effectLst/>
              </a:rPr>
              <a:t>обставина</a:t>
            </a:r>
            <a:r>
              <a:rPr lang="ru-RU" sz="1600" dirty="0" smtClean="0">
                <a:effectLst/>
              </a:rPr>
              <a:t> </a:t>
            </a:r>
            <a:br>
              <a:rPr lang="ru-RU" sz="1600" dirty="0" smtClean="0">
                <a:effectLst/>
              </a:rPr>
            </a:br>
            <a:r>
              <a:rPr lang="ru-RU" sz="1600" dirty="0" err="1" smtClean="0">
                <a:effectLst/>
              </a:rPr>
              <a:t>сприяла</a:t>
            </a:r>
            <a:r>
              <a:rPr lang="ru-RU" sz="1600" dirty="0" smtClean="0">
                <a:effectLst/>
              </a:rPr>
              <a:t> </a:t>
            </a:r>
            <a:r>
              <a:rPr lang="ru-RU" sz="1600" dirty="0">
                <a:effectLst/>
              </a:rPr>
              <a:t>тому, </a:t>
            </a:r>
            <a:r>
              <a:rPr lang="ru-RU" sz="1600" dirty="0" err="1">
                <a:effectLst/>
              </a:rPr>
              <a:t>що</a:t>
            </a:r>
            <a:r>
              <a:rPr lang="ru-RU" sz="1600" dirty="0">
                <a:effectLst/>
              </a:rPr>
              <a:t> </a:t>
            </a:r>
            <a:r>
              <a:rPr lang="ru-RU" sz="1600" dirty="0" smtClean="0">
                <a:effectLst/>
              </a:rPr>
              <a:t>в </a:t>
            </a:r>
            <a:r>
              <a:rPr lang="ru-RU" sz="1600" dirty="0" err="1" smtClean="0">
                <a:effectLst/>
              </a:rPr>
              <a:t>багатьох</a:t>
            </a:r>
            <a:r>
              <a:rPr lang="ru-RU" sz="1600" dirty="0" smtClean="0">
                <a:effectLst/>
              </a:rPr>
              <a:t> </a:t>
            </a:r>
            <a:r>
              <a:rPr lang="ru-RU" sz="1600" dirty="0" err="1">
                <a:effectLst/>
              </a:rPr>
              <a:t>державних</a:t>
            </a:r>
            <a:r>
              <a:rPr lang="ru-RU" sz="1600" dirty="0">
                <a:effectLst/>
              </a:rPr>
              <a:t> </a:t>
            </a:r>
            <a:r>
              <a:rPr lang="ru-RU" sz="1600" dirty="0" err="1" smtClean="0">
                <a:effectLst/>
              </a:rPr>
              <a:t>утвореннях</a:t>
            </a:r>
            <a:r>
              <a:rPr lang="ru-RU" sz="1600" dirty="0" smtClean="0">
                <a:effectLst/>
              </a:rPr>
              <a:t> до </a:t>
            </a:r>
            <a:br>
              <a:rPr lang="ru-RU" sz="1600" dirty="0" smtClean="0">
                <a:effectLst/>
              </a:rPr>
            </a:br>
            <a:r>
              <a:rPr lang="ru-RU" sz="1600" dirty="0" smtClean="0">
                <a:effectLst/>
              </a:rPr>
              <a:t>початку</a:t>
            </a:r>
            <a:r>
              <a:rPr lang="ru-RU" sz="1600" dirty="0">
                <a:effectLst/>
              </a:rPr>
              <a:t> </a:t>
            </a:r>
            <a:r>
              <a:rPr lang="ru-RU" sz="1600" dirty="0" smtClean="0">
                <a:effectLst/>
              </a:rPr>
              <a:t> </a:t>
            </a:r>
            <a:r>
              <a:rPr lang="ru-RU" sz="1600" dirty="0">
                <a:effectLst/>
              </a:rPr>
              <a:t>ХХ ст. </a:t>
            </a:r>
            <a:r>
              <a:rPr lang="ru-RU" sz="1600" dirty="0" err="1">
                <a:effectLst/>
              </a:rPr>
              <a:t>їхньою</a:t>
            </a:r>
            <a:r>
              <a:rPr lang="ru-RU" sz="1600" dirty="0">
                <a:effectLst/>
              </a:rPr>
              <a:t> </a:t>
            </a:r>
            <a:r>
              <a:rPr lang="ru-RU" sz="1600" dirty="0" smtClean="0">
                <a:effectLst/>
              </a:rPr>
              <a:t>державною </a:t>
            </a:r>
            <a:r>
              <a:rPr lang="ru-RU" sz="1600" dirty="0" err="1">
                <a:effectLst/>
              </a:rPr>
              <a:t>мовою</a:t>
            </a:r>
            <a:r>
              <a:rPr lang="ru-RU" sz="1600" dirty="0">
                <a:effectLst/>
              </a:rPr>
              <a:t> </a:t>
            </a:r>
            <a:r>
              <a:rPr lang="ru-RU" sz="1600" dirty="0" err="1">
                <a:effectLst/>
              </a:rPr>
              <a:t>була</a:t>
            </a:r>
            <a:r>
              <a:rPr lang="ru-RU" sz="1600" dirty="0">
                <a:effectLst/>
              </a:rPr>
              <a:t> </a:t>
            </a:r>
            <a:r>
              <a:rPr lang="ru-RU" sz="1600" dirty="0" err="1" smtClean="0">
                <a:effectLst/>
              </a:rPr>
              <a:t>таджицька</a:t>
            </a:r>
            <a:r>
              <a:rPr lang="ru-RU" sz="1600" dirty="0" smtClean="0">
                <a:effectLst/>
              </a:rPr>
              <a:t>, </a:t>
            </a:r>
            <a:r>
              <a:rPr lang="ru-RU" sz="1600" dirty="0">
                <a:effectLst/>
              </a:rPr>
              <a:t>в </a:t>
            </a:r>
            <a:r>
              <a:rPr lang="ru-RU" sz="1600" dirty="0" smtClean="0">
                <a:effectLst/>
              </a:rPr>
              <a:t/>
            </a:r>
            <a:br>
              <a:rPr lang="ru-RU" sz="1600" dirty="0" smtClean="0">
                <a:effectLst/>
              </a:rPr>
            </a:br>
            <a:r>
              <a:rPr lang="ru-RU" sz="1600" dirty="0" err="1" smtClean="0">
                <a:effectLst/>
              </a:rPr>
              <a:t>управлінських</a:t>
            </a:r>
            <a:r>
              <a:rPr lang="ru-RU" sz="1600" dirty="0" smtClean="0">
                <a:effectLst/>
              </a:rPr>
              <a:t> </a:t>
            </a:r>
            <a:r>
              <a:rPr lang="ru-RU" sz="1600" dirty="0" err="1" smtClean="0">
                <a:effectLst/>
              </a:rPr>
              <a:t>апаратах</a:t>
            </a:r>
            <a:r>
              <a:rPr lang="ru-RU" sz="1600" dirty="0" smtClean="0">
                <a:effectLst/>
              </a:rPr>
              <a:t> </a:t>
            </a:r>
            <a:r>
              <a:rPr lang="ru-RU" sz="1600" dirty="0" err="1" smtClean="0">
                <a:effectLst/>
              </a:rPr>
              <a:t>ключові</a:t>
            </a:r>
            <a:r>
              <a:rPr lang="ru-RU" sz="1600" dirty="0" smtClean="0">
                <a:effectLst/>
              </a:rPr>
              <a:t> </a:t>
            </a:r>
            <a:r>
              <a:rPr lang="ru-RU" sz="1600" dirty="0" err="1" smtClean="0">
                <a:effectLst/>
              </a:rPr>
              <a:t>позиції</a:t>
            </a:r>
            <a:r>
              <a:rPr lang="ru-RU" sz="1600" dirty="0" smtClean="0">
                <a:effectLst/>
              </a:rPr>
              <a:t> </a:t>
            </a:r>
            <a:r>
              <a:rPr lang="ru-RU" sz="1600" dirty="0" err="1" smtClean="0">
                <a:effectLst/>
              </a:rPr>
              <a:t>займали</a:t>
            </a:r>
            <a:r>
              <a:rPr lang="ru-RU" sz="1600" dirty="0" smtClean="0">
                <a:effectLst/>
              </a:rPr>
              <a:t>  </a:t>
            </a:r>
            <a:br>
              <a:rPr lang="ru-RU" sz="1600" dirty="0" smtClean="0">
                <a:effectLst/>
              </a:rPr>
            </a:br>
            <a:r>
              <a:rPr lang="ru-RU" sz="1600" dirty="0" err="1" smtClean="0">
                <a:effectLst/>
              </a:rPr>
              <a:t>представники</a:t>
            </a:r>
            <a:r>
              <a:rPr lang="ru-RU" sz="1600" dirty="0" smtClean="0">
                <a:effectLst/>
              </a:rPr>
              <a:t>  </a:t>
            </a:r>
            <a:r>
              <a:rPr lang="ru-RU" sz="1600" dirty="0" err="1" smtClean="0">
                <a:effectLst/>
              </a:rPr>
              <a:t>таджицького</a:t>
            </a:r>
            <a:r>
              <a:rPr lang="ru-RU" sz="1600" dirty="0" smtClean="0">
                <a:effectLst/>
              </a:rPr>
              <a:t> </a:t>
            </a:r>
            <a:r>
              <a:rPr lang="ru-RU" sz="1600" dirty="0">
                <a:effectLst/>
              </a:rPr>
              <a:t>народу.</a:t>
            </a:r>
            <a:br>
              <a:rPr lang="ru-RU" sz="1600" dirty="0">
                <a:effectLst/>
              </a:rPr>
            </a:br>
            <a:r>
              <a:rPr lang="ru-RU" sz="1600" dirty="0" smtClean="0">
                <a:effectLst/>
              </a:rPr>
              <a:t>  </a:t>
            </a:r>
            <a:r>
              <a:rPr lang="ru-RU" sz="1600" dirty="0" err="1" smtClean="0">
                <a:effectLst/>
              </a:rPr>
              <a:t>Унаслідок</a:t>
            </a:r>
            <a:r>
              <a:rPr lang="ru-RU" sz="1600" dirty="0" smtClean="0">
                <a:effectLst/>
              </a:rPr>
              <a:t> </a:t>
            </a:r>
            <a:r>
              <a:rPr lang="ru-RU" sz="1600" dirty="0">
                <a:effectLst/>
              </a:rPr>
              <a:t>того </a:t>
            </a:r>
            <a:r>
              <a:rPr lang="ru-RU" sz="1600" dirty="0" err="1">
                <a:effectLst/>
              </a:rPr>
              <a:t>цей</a:t>
            </a:r>
            <a:r>
              <a:rPr lang="ru-RU" sz="1600" dirty="0">
                <a:effectLst/>
              </a:rPr>
              <a:t> </a:t>
            </a:r>
            <a:r>
              <a:rPr lang="ru-RU" sz="1600" dirty="0" err="1">
                <a:effectLst/>
              </a:rPr>
              <a:t>історичний</a:t>
            </a:r>
            <a:r>
              <a:rPr lang="ru-RU" sz="1600" dirty="0">
                <a:effectLst/>
              </a:rPr>
              <a:t> </a:t>
            </a:r>
            <a:r>
              <a:rPr lang="ru-RU" sz="1600" dirty="0" err="1">
                <a:effectLst/>
              </a:rPr>
              <a:t>відрізок</a:t>
            </a:r>
            <a:r>
              <a:rPr lang="ru-RU" sz="1600" dirty="0">
                <a:effectLst/>
              </a:rPr>
              <a:t> часу став </a:t>
            </a:r>
            <a:r>
              <a:rPr lang="ru-RU" sz="1600" dirty="0" err="1">
                <a:effectLst/>
              </a:rPr>
              <a:t>епохою</a:t>
            </a:r>
            <a:r>
              <a:rPr lang="ru-RU" sz="1600" dirty="0">
                <a:effectLst/>
              </a:rPr>
              <a:t> </a:t>
            </a:r>
            <a:r>
              <a:rPr lang="ru-RU" sz="1600" dirty="0" err="1">
                <a:effectLst/>
              </a:rPr>
              <a:t>розвитку</a:t>
            </a:r>
            <a:r>
              <a:rPr lang="ru-RU" sz="1600" dirty="0">
                <a:effectLst/>
              </a:rPr>
              <a:t> та </a:t>
            </a:r>
            <a:r>
              <a:rPr lang="ru-RU" sz="1600" dirty="0" err="1" smtClean="0">
                <a:effectLst/>
              </a:rPr>
              <a:t>поширення</a:t>
            </a:r>
            <a:r>
              <a:rPr lang="ru-RU" sz="1600" dirty="0" smtClean="0">
                <a:effectLst/>
              </a:rPr>
              <a:t> </a:t>
            </a:r>
            <a:r>
              <a:rPr lang="ru-RU" sz="1600" dirty="0" err="1">
                <a:effectLst/>
              </a:rPr>
              <a:t>таджицької</a:t>
            </a:r>
            <a:r>
              <a:rPr lang="ru-RU" sz="1600" dirty="0">
                <a:effectLst/>
              </a:rPr>
              <a:t> </a:t>
            </a:r>
            <a:r>
              <a:rPr lang="ru-RU" sz="1600" dirty="0" err="1">
                <a:effectLst/>
              </a:rPr>
              <a:t>культури</a:t>
            </a:r>
            <a:r>
              <a:rPr lang="ru-RU" sz="1600" dirty="0">
                <a:effectLst/>
              </a:rPr>
              <a:t> і науки, </a:t>
            </a:r>
            <a:r>
              <a:rPr lang="ru-RU" sz="1600" dirty="0" err="1">
                <a:effectLst/>
              </a:rPr>
              <a:t>подарувавши</a:t>
            </a:r>
            <a:r>
              <a:rPr lang="ru-RU" sz="1600" dirty="0">
                <a:effectLst/>
              </a:rPr>
              <a:t> </a:t>
            </a:r>
            <a:r>
              <a:rPr lang="ru-RU" sz="1600" dirty="0" err="1" smtClean="0">
                <a:effectLst/>
              </a:rPr>
              <a:t>світові</a:t>
            </a:r>
            <a:r>
              <a:rPr lang="ru-RU" sz="1600" dirty="0" smtClean="0">
                <a:effectLst/>
              </a:rPr>
              <a:t> </a:t>
            </a:r>
            <a:r>
              <a:rPr lang="ru-RU" sz="1600" dirty="0" err="1" smtClean="0">
                <a:effectLst/>
              </a:rPr>
              <a:t>величезну</a:t>
            </a:r>
            <a:r>
              <a:rPr lang="ru-RU" sz="1600" dirty="0" smtClean="0">
                <a:effectLst/>
              </a:rPr>
              <a:t> плеяду </a:t>
            </a:r>
            <a:r>
              <a:rPr lang="ru-RU" sz="1600" dirty="0" err="1" smtClean="0">
                <a:effectLst/>
              </a:rPr>
              <a:t>поетів</a:t>
            </a:r>
            <a:r>
              <a:rPr lang="ru-RU" sz="1600" dirty="0">
                <a:effectLst/>
              </a:rPr>
              <a:t>, </a:t>
            </a:r>
            <a:r>
              <a:rPr lang="ru-RU" sz="1600" dirty="0" err="1">
                <a:effectLst/>
              </a:rPr>
              <a:t>мислителів</a:t>
            </a:r>
            <a:r>
              <a:rPr lang="ru-RU" sz="1600" dirty="0">
                <a:effectLst/>
              </a:rPr>
              <a:t> та </a:t>
            </a:r>
            <a:r>
              <a:rPr lang="ru-RU" sz="1600" dirty="0" err="1">
                <a:effectLst/>
              </a:rPr>
              <a:t>вчених</a:t>
            </a:r>
            <a:r>
              <a:rPr lang="ru-RU" sz="1600" dirty="0">
                <a:effectLst/>
              </a:rPr>
              <a:t>, </a:t>
            </a:r>
            <a:r>
              <a:rPr lang="ru-RU" sz="1600" dirty="0" err="1">
                <a:effectLst/>
              </a:rPr>
              <a:t>зокрема</a:t>
            </a:r>
            <a:r>
              <a:rPr lang="ru-RU" sz="1600" dirty="0">
                <a:effectLst/>
              </a:rPr>
              <a:t> </a:t>
            </a:r>
            <a:r>
              <a:rPr lang="ru-RU" sz="1600" dirty="0" err="1">
                <a:effectLst/>
              </a:rPr>
              <a:t>Рудакі</a:t>
            </a:r>
            <a:r>
              <a:rPr lang="ru-RU" sz="1600" dirty="0">
                <a:effectLst/>
              </a:rPr>
              <a:t>, </a:t>
            </a:r>
            <a:r>
              <a:rPr lang="ru-RU" sz="1600" dirty="0" err="1">
                <a:effectLst/>
              </a:rPr>
              <a:t>Фірдоусі</a:t>
            </a:r>
            <a:r>
              <a:rPr lang="ru-RU" sz="1600" dirty="0">
                <a:effectLst/>
              </a:rPr>
              <a:t>, </a:t>
            </a:r>
            <a:r>
              <a:rPr lang="ru-RU" sz="1600" dirty="0" err="1">
                <a:effectLst/>
              </a:rPr>
              <a:t>Авіценну</a:t>
            </a:r>
            <a:r>
              <a:rPr lang="ru-RU" sz="1600" dirty="0">
                <a:effectLst/>
              </a:rPr>
              <a:t>, </a:t>
            </a:r>
            <a:r>
              <a:rPr lang="ru-RU" sz="1600" dirty="0" err="1" smtClean="0">
                <a:effectLst/>
              </a:rPr>
              <a:t>Беруні</a:t>
            </a:r>
            <a:r>
              <a:rPr lang="ru-RU" sz="1600" dirty="0" smtClean="0">
                <a:effectLst/>
              </a:rPr>
              <a:t>, Хайяма</a:t>
            </a:r>
            <a:r>
              <a:rPr lang="ru-RU" sz="1600" dirty="0">
                <a:effectLst/>
              </a:rPr>
              <a:t>, </a:t>
            </a:r>
            <a:r>
              <a:rPr lang="ru-RU" sz="1600" dirty="0" err="1">
                <a:effectLst/>
              </a:rPr>
              <a:t>Румі</a:t>
            </a:r>
            <a:r>
              <a:rPr lang="ru-RU" sz="1600" dirty="0">
                <a:effectLst/>
              </a:rPr>
              <a:t>, </a:t>
            </a:r>
            <a:r>
              <a:rPr lang="ru-RU" sz="1600" dirty="0" err="1">
                <a:effectLst/>
              </a:rPr>
              <a:t>Доніш</a:t>
            </a:r>
            <a:r>
              <a:rPr lang="ru-RU" sz="1600" dirty="0">
                <a:effectLst/>
              </a:rPr>
              <a:t> та </a:t>
            </a:r>
            <a:r>
              <a:rPr lang="ru-RU" sz="1600" dirty="0" err="1">
                <a:effectLst/>
              </a:rPr>
              <a:t>багатьох</a:t>
            </a:r>
            <a:r>
              <a:rPr lang="ru-RU" sz="1600" dirty="0">
                <a:effectLst/>
              </a:rPr>
              <a:t> </a:t>
            </a:r>
            <a:r>
              <a:rPr lang="ru-RU" sz="1600" dirty="0" err="1">
                <a:effectLst/>
              </a:rPr>
              <a:t>інших</a:t>
            </a:r>
            <a:r>
              <a:rPr lang="ru-RU" sz="1600" dirty="0">
                <a:effectLst/>
              </a:rPr>
              <a:t>.</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0796" y="3645024"/>
            <a:ext cx="3063568"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6346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546"/>
          </a:xfrm>
        </p:spPr>
        <p:txBody>
          <a:bodyPr/>
          <a:lstStyle/>
          <a:p>
            <a:r>
              <a:rPr lang="ru-RU" sz="1400" dirty="0" smtClean="0">
                <a:effectLst/>
              </a:rPr>
              <a:t>   </a:t>
            </a:r>
            <a:r>
              <a:rPr lang="ru-RU" sz="1400" dirty="0" err="1" smtClean="0">
                <a:effectLst/>
              </a:rPr>
              <a:t>Після</a:t>
            </a:r>
            <a:r>
              <a:rPr lang="ru-RU" sz="1400" dirty="0" smtClean="0">
                <a:effectLst/>
              </a:rPr>
              <a:t> </a:t>
            </a:r>
            <a:r>
              <a:rPr lang="ru-RU" sz="1400" dirty="0" err="1">
                <a:effectLst/>
              </a:rPr>
              <a:t>Жовтневої</a:t>
            </a:r>
            <a:r>
              <a:rPr lang="ru-RU" sz="1400" dirty="0">
                <a:effectLst/>
              </a:rPr>
              <a:t> </a:t>
            </a:r>
            <a:r>
              <a:rPr lang="ru-RU" sz="1400" dirty="0" err="1">
                <a:effectLst/>
              </a:rPr>
              <a:t>революції</a:t>
            </a:r>
            <a:r>
              <a:rPr lang="ru-RU" sz="1400" dirty="0">
                <a:effectLst/>
              </a:rPr>
              <a:t> 1917 р. й </a:t>
            </a:r>
            <a:r>
              <a:rPr lang="ru-RU" sz="1400" dirty="0" err="1">
                <a:effectLst/>
              </a:rPr>
              <a:t>утворення</a:t>
            </a:r>
            <a:r>
              <a:rPr lang="ru-RU" sz="1400" dirty="0">
                <a:effectLst/>
              </a:rPr>
              <a:t> СРСР </a:t>
            </a:r>
            <a:r>
              <a:rPr lang="ru-RU" sz="1400" dirty="0" err="1">
                <a:effectLst/>
              </a:rPr>
              <a:t>самовіддана</a:t>
            </a:r>
            <a:r>
              <a:rPr lang="ru-RU" sz="1400" dirty="0">
                <a:effectLst/>
              </a:rPr>
              <a:t> </a:t>
            </a:r>
            <a:r>
              <a:rPr lang="ru-RU" sz="1400" dirty="0" err="1" smtClean="0">
                <a:effectLst/>
              </a:rPr>
              <a:t>боротьба</a:t>
            </a:r>
            <a:r>
              <a:rPr lang="ru-RU" sz="1400" dirty="0" smtClean="0">
                <a:effectLst/>
              </a:rPr>
              <a:t> </a:t>
            </a:r>
            <a:r>
              <a:rPr lang="ru-RU" sz="1400" dirty="0">
                <a:effectLst/>
              </a:rPr>
              <a:t>і </a:t>
            </a:r>
            <a:r>
              <a:rPr lang="ru-RU" sz="1400" dirty="0" err="1">
                <a:effectLst/>
              </a:rPr>
              <a:t>намагання</a:t>
            </a:r>
            <a:r>
              <a:rPr lang="ru-RU" sz="1400" dirty="0">
                <a:effectLst/>
              </a:rPr>
              <a:t> таких </a:t>
            </a:r>
            <a:r>
              <a:rPr lang="ru-RU" sz="1400" dirty="0" err="1">
                <a:effectLst/>
              </a:rPr>
              <a:t>політичних</a:t>
            </a:r>
            <a:r>
              <a:rPr lang="ru-RU" sz="1400" dirty="0">
                <a:effectLst/>
              </a:rPr>
              <a:t> </a:t>
            </a:r>
            <a:r>
              <a:rPr lang="ru-RU" sz="1400" dirty="0" err="1">
                <a:effectLst/>
              </a:rPr>
              <a:t>діячів</a:t>
            </a:r>
            <a:r>
              <a:rPr lang="ru-RU" sz="1400" dirty="0">
                <a:effectLst/>
              </a:rPr>
              <a:t>, як </a:t>
            </a:r>
            <a:r>
              <a:rPr lang="ru-RU" sz="1400" dirty="0" err="1">
                <a:effectLst/>
              </a:rPr>
              <a:t>Шириншо</a:t>
            </a:r>
            <a:r>
              <a:rPr lang="ru-RU" sz="1400" dirty="0">
                <a:effectLst/>
              </a:rPr>
              <a:t> </a:t>
            </a:r>
            <a:r>
              <a:rPr lang="ru-RU" sz="1400" dirty="0" err="1" smtClean="0">
                <a:effectLst/>
              </a:rPr>
              <a:t>Шотемур</a:t>
            </a:r>
            <a:r>
              <a:rPr lang="ru-RU" sz="1400" dirty="0" smtClean="0">
                <a:effectLst/>
              </a:rPr>
              <a:t>, </a:t>
            </a:r>
            <a:r>
              <a:rPr lang="ru-RU" sz="1400" dirty="0" err="1" smtClean="0">
                <a:effectLst/>
              </a:rPr>
              <a:t>Насратулло</a:t>
            </a:r>
            <a:r>
              <a:rPr lang="ru-RU" sz="1400" dirty="0" smtClean="0">
                <a:effectLst/>
              </a:rPr>
              <a:t> </a:t>
            </a:r>
            <a:r>
              <a:rPr lang="ru-RU" sz="1400" dirty="0" err="1" smtClean="0">
                <a:effectLst/>
              </a:rPr>
              <a:t>Махсум</a:t>
            </a:r>
            <a:r>
              <a:rPr lang="ru-RU" sz="1400" dirty="0">
                <a:effectLst/>
              </a:rPr>
              <a:t>, </a:t>
            </a:r>
            <a:r>
              <a:rPr lang="ru-RU" sz="1400" dirty="0" err="1">
                <a:effectLst/>
              </a:rPr>
              <a:t>сприяли</a:t>
            </a:r>
            <a:r>
              <a:rPr lang="ru-RU" sz="1400" dirty="0">
                <a:effectLst/>
              </a:rPr>
              <a:t> </a:t>
            </a:r>
            <a:r>
              <a:rPr lang="ru-RU" sz="1400" dirty="0" err="1">
                <a:effectLst/>
              </a:rPr>
              <a:t>заснуванню</a:t>
            </a:r>
            <a:r>
              <a:rPr lang="ru-RU" sz="1400" dirty="0">
                <a:effectLst/>
              </a:rPr>
              <a:t> 1924 р. </a:t>
            </a:r>
            <a:r>
              <a:rPr lang="ru-RU" sz="1400" dirty="0" err="1">
                <a:effectLst/>
              </a:rPr>
              <a:t>Таджицької</a:t>
            </a:r>
            <a:r>
              <a:rPr lang="ru-RU" sz="1400" dirty="0">
                <a:effectLst/>
              </a:rPr>
              <a:t> </a:t>
            </a:r>
            <a:r>
              <a:rPr lang="ru-RU" sz="1400" dirty="0" err="1">
                <a:effectLst/>
              </a:rPr>
              <a:t>Автономної</a:t>
            </a:r>
            <a:r>
              <a:rPr lang="ru-RU" sz="1400" dirty="0">
                <a:effectLst/>
              </a:rPr>
              <a:t> </a:t>
            </a:r>
            <a:r>
              <a:rPr lang="ru-RU" sz="1400" dirty="0" err="1" smtClean="0">
                <a:effectLst/>
              </a:rPr>
              <a:t>Радянської</a:t>
            </a:r>
            <a:r>
              <a:rPr lang="ru-RU" sz="1400" dirty="0" smtClean="0">
                <a:effectLst/>
              </a:rPr>
              <a:t> </a:t>
            </a:r>
            <a:r>
              <a:rPr lang="ru-RU" sz="1400" dirty="0" err="1" smtClean="0">
                <a:effectLst/>
              </a:rPr>
              <a:t>Республіки</a:t>
            </a:r>
            <a:r>
              <a:rPr lang="ru-RU" sz="1400" dirty="0" smtClean="0">
                <a:effectLst/>
              </a:rPr>
              <a:t> </a:t>
            </a:r>
            <a:r>
              <a:rPr lang="ru-RU" sz="1400" dirty="0">
                <a:effectLst/>
              </a:rPr>
              <a:t>та </a:t>
            </a:r>
            <a:r>
              <a:rPr lang="ru-RU" sz="1400" dirty="0" err="1">
                <a:effectLst/>
              </a:rPr>
              <a:t>її</a:t>
            </a:r>
            <a:r>
              <a:rPr lang="ru-RU" sz="1400" dirty="0">
                <a:effectLst/>
              </a:rPr>
              <a:t> </a:t>
            </a:r>
            <a:r>
              <a:rPr lang="ru-RU" sz="1400" dirty="0" err="1">
                <a:effectLst/>
              </a:rPr>
              <a:t>перетворення</a:t>
            </a:r>
            <a:r>
              <a:rPr lang="ru-RU" sz="1400" dirty="0">
                <a:effectLst/>
              </a:rPr>
              <a:t> 1929 р. на </a:t>
            </a:r>
            <a:r>
              <a:rPr lang="ru-RU" sz="1400" dirty="0" err="1">
                <a:effectLst/>
              </a:rPr>
              <a:t>Радянську</a:t>
            </a:r>
            <a:r>
              <a:rPr lang="ru-RU" sz="1400" dirty="0">
                <a:effectLst/>
              </a:rPr>
              <a:t> </a:t>
            </a:r>
            <a:r>
              <a:rPr lang="ru-RU" sz="1400" dirty="0" err="1">
                <a:effectLst/>
              </a:rPr>
              <a:t>Республіку</a:t>
            </a:r>
            <a:r>
              <a:rPr lang="ru-RU" sz="1400" dirty="0">
                <a:effectLst/>
              </a:rPr>
              <a:t> Таджикистан </a:t>
            </a:r>
            <a:r>
              <a:rPr lang="ru-RU" sz="1400" dirty="0" smtClean="0">
                <a:effectLst/>
              </a:rPr>
              <a:t>у </a:t>
            </a:r>
            <a:r>
              <a:rPr lang="ru-RU" sz="1400" dirty="0" err="1" smtClean="0">
                <a:effectLst/>
              </a:rPr>
              <a:t>складі</a:t>
            </a:r>
            <a:r>
              <a:rPr lang="ru-RU" sz="1400" dirty="0" smtClean="0">
                <a:effectLst/>
              </a:rPr>
              <a:t> </a:t>
            </a:r>
            <a:r>
              <a:rPr lang="ru-RU" sz="1400" dirty="0" err="1">
                <a:effectLst/>
              </a:rPr>
              <a:t>Радянського</a:t>
            </a:r>
            <a:r>
              <a:rPr lang="ru-RU" sz="1400" dirty="0">
                <a:effectLst/>
              </a:rPr>
              <a:t> Союзу. </a:t>
            </a:r>
            <a:r>
              <a:rPr lang="ru-RU" sz="1400" dirty="0" err="1">
                <a:effectLst/>
              </a:rPr>
              <a:t>Цей</a:t>
            </a:r>
            <a:r>
              <a:rPr lang="ru-RU" sz="1400" dirty="0">
                <a:effectLst/>
              </a:rPr>
              <a:t> </a:t>
            </a:r>
            <a:r>
              <a:rPr lang="ru-RU" sz="1400" dirty="0" err="1">
                <a:effectLst/>
              </a:rPr>
              <a:t>період</a:t>
            </a:r>
            <a:r>
              <a:rPr lang="ru-RU" sz="1400" dirty="0">
                <a:effectLst/>
              </a:rPr>
              <a:t>, </a:t>
            </a:r>
            <a:r>
              <a:rPr lang="ru-RU" sz="1400" dirty="0" err="1">
                <a:effectLst/>
              </a:rPr>
              <a:t>незважаючи</a:t>
            </a:r>
            <a:r>
              <a:rPr lang="ru-RU" sz="1400" dirty="0">
                <a:effectLst/>
              </a:rPr>
              <a:t> на </a:t>
            </a:r>
            <a:r>
              <a:rPr lang="ru-RU" sz="1400" dirty="0" err="1">
                <a:effectLst/>
              </a:rPr>
              <a:t>усі</a:t>
            </a:r>
            <a:r>
              <a:rPr lang="ru-RU" sz="1400" dirty="0">
                <a:effectLst/>
              </a:rPr>
              <a:t> </a:t>
            </a:r>
            <a:r>
              <a:rPr lang="ru-RU" sz="1400" dirty="0" err="1">
                <a:effectLst/>
              </a:rPr>
              <a:t>свої</a:t>
            </a:r>
            <a:r>
              <a:rPr lang="ru-RU" sz="1400" dirty="0">
                <a:effectLst/>
              </a:rPr>
              <a:t> </a:t>
            </a:r>
            <a:r>
              <a:rPr lang="ru-RU" sz="1400" dirty="0" err="1" smtClean="0">
                <a:effectLst/>
              </a:rPr>
              <a:t>неоднозначні</a:t>
            </a:r>
            <a:r>
              <a:rPr lang="ru-RU" sz="1400" dirty="0" smtClean="0">
                <a:effectLst/>
              </a:rPr>
              <a:t> та </a:t>
            </a:r>
            <a:r>
              <a:rPr lang="ru-RU" sz="1400" dirty="0" err="1">
                <a:effectLst/>
              </a:rPr>
              <a:t>суперечливі</a:t>
            </a:r>
            <a:r>
              <a:rPr lang="ru-RU" sz="1400" dirty="0">
                <a:effectLst/>
              </a:rPr>
              <a:t> </a:t>
            </a:r>
            <a:r>
              <a:rPr lang="ru-RU" sz="1400" dirty="0" err="1">
                <a:effectLst/>
              </a:rPr>
              <a:t>процеси</a:t>
            </a:r>
            <a:r>
              <a:rPr lang="ru-RU" sz="1400" dirty="0">
                <a:effectLst/>
              </a:rPr>
              <a:t>, у </a:t>
            </a:r>
            <a:r>
              <a:rPr lang="ru-RU" sz="1400" dirty="0" err="1" smtClean="0">
                <a:effectLst/>
              </a:rPr>
              <a:t>цілому</a:t>
            </a:r>
            <a:r>
              <a:rPr lang="ru-RU" sz="1400" dirty="0" smtClean="0">
                <a:effectLst/>
              </a:rPr>
              <a:t> </a:t>
            </a:r>
            <a:r>
              <a:rPr lang="ru-RU" sz="1400" dirty="0" err="1" smtClean="0">
                <a:effectLst/>
              </a:rPr>
              <a:t>відіграв</a:t>
            </a:r>
            <a:r>
              <a:rPr lang="ru-RU" sz="1400" dirty="0" smtClean="0">
                <a:effectLst/>
              </a:rPr>
              <a:t> </a:t>
            </a:r>
            <a:r>
              <a:rPr lang="ru-RU" sz="1400" dirty="0" err="1">
                <a:effectLst/>
              </a:rPr>
              <a:t>величезну</a:t>
            </a:r>
            <a:r>
              <a:rPr lang="ru-RU" sz="1400" dirty="0">
                <a:effectLst/>
              </a:rPr>
              <a:t> роль в </a:t>
            </a:r>
            <a:r>
              <a:rPr lang="ru-RU" sz="1400" dirty="0" err="1">
                <a:effectLst/>
              </a:rPr>
              <a:t>історії</a:t>
            </a:r>
            <a:r>
              <a:rPr lang="ru-RU" sz="1400" dirty="0">
                <a:effectLst/>
              </a:rPr>
              <a:t> </a:t>
            </a:r>
            <a:r>
              <a:rPr lang="ru-RU" sz="1400" dirty="0" err="1" smtClean="0">
                <a:effectLst/>
              </a:rPr>
              <a:t>таджицького</a:t>
            </a:r>
            <a:r>
              <a:rPr lang="ru-RU" sz="1400" dirty="0" smtClean="0">
                <a:effectLst/>
              </a:rPr>
              <a:t> </a:t>
            </a:r>
            <a:r>
              <a:rPr lang="ru-RU" sz="1400" dirty="0">
                <a:effectLst/>
              </a:rPr>
              <a:t>народу і </a:t>
            </a:r>
            <a:r>
              <a:rPr lang="ru-RU" sz="1400" dirty="0" err="1">
                <a:effectLst/>
              </a:rPr>
              <a:t>становленні</a:t>
            </a:r>
            <a:r>
              <a:rPr lang="ru-RU" sz="1400" dirty="0">
                <a:effectLst/>
              </a:rPr>
              <a:t> </a:t>
            </a:r>
            <a:r>
              <a:rPr lang="ru-RU" sz="1400" dirty="0" err="1">
                <a:effectLst/>
              </a:rPr>
              <a:t>його</a:t>
            </a:r>
            <a:r>
              <a:rPr lang="ru-RU" sz="1400" dirty="0">
                <a:effectLst/>
              </a:rPr>
              <a:t> </a:t>
            </a:r>
            <a:r>
              <a:rPr lang="ru-RU" sz="1400" dirty="0" err="1">
                <a:effectLst/>
              </a:rPr>
              <a:t>державності</a:t>
            </a:r>
            <a:r>
              <a:rPr lang="ru-RU" sz="1400" dirty="0" smtClean="0">
                <a:effectLst/>
              </a:rPr>
              <a:t>.</a:t>
            </a:r>
            <a:br>
              <a:rPr lang="ru-RU" sz="1400" dirty="0" smtClean="0">
                <a:effectLst/>
              </a:rPr>
            </a:br>
            <a:r>
              <a:rPr lang="ru-RU" sz="1400" dirty="0" smtClean="0">
                <a:effectLst/>
              </a:rPr>
              <a:t>   9 </a:t>
            </a:r>
            <a:r>
              <a:rPr lang="ru-RU" sz="1400" dirty="0" err="1">
                <a:effectLst/>
              </a:rPr>
              <a:t>вересня</a:t>
            </a:r>
            <a:r>
              <a:rPr lang="ru-RU" sz="1400" dirty="0">
                <a:effectLst/>
              </a:rPr>
              <a:t> 1991р. </a:t>
            </a:r>
            <a:r>
              <a:rPr lang="ru-RU" sz="1400" dirty="0" err="1">
                <a:effectLst/>
              </a:rPr>
              <a:t>Верховна</a:t>
            </a:r>
            <a:r>
              <a:rPr lang="ru-RU" sz="1400" dirty="0">
                <a:effectLst/>
              </a:rPr>
              <a:t> Рада </a:t>
            </a:r>
            <a:r>
              <a:rPr lang="ru-RU" sz="1400" dirty="0" err="1">
                <a:effectLst/>
              </a:rPr>
              <a:t>Республіки</a:t>
            </a:r>
            <a:r>
              <a:rPr lang="ru-RU" sz="1400" dirty="0">
                <a:effectLst/>
              </a:rPr>
              <a:t> Таджикистан </a:t>
            </a:r>
            <a:r>
              <a:rPr lang="ru-RU" sz="1400" dirty="0" err="1">
                <a:effectLst/>
              </a:rPr>
              <a:t>прийняла</a:t>
            </a:r>
            <a:r>
              <a:rPr lang="ru-RU" sz="1400" dirty="0">
                <a:effectLst/>
              </a:rPr>
              <a:t> постанову «Про </a:t>
            </a:r>
            <a:r>
              <a:rPr lang="ru-RU" sz="1400" dirty="0" err="1">
                <a:effectLst/>
              </a:rPr>
              <a:t>державну</a:t>
            </a:r>
            <a:r>
              <a:rPr lang="ru-RU" sz="1400" dirty="0">
                <a:effectLst/>
              </a:rPr>
              <a:t> </a:t>
            </a:r>
            <a:r>
              <a:rPr lang="ru-RU" sz="1400" dirty="0" err="1">
                <a:effectLst/>
              </a:rPr>
              <a:t>незалежність</a:t>
            </a:r>
            <a:r>
              <a:rPr lang="ru-RU" sz="1400" dirty="0">
                <a:effectLst/>
              </a:rPr>
              <a:t> </a:t>
            </a:r>
            <a:r>
              <a:rPr lang="ru-RU" sz="1400" dirty="0" err="1">
                <a:effectLst/>
              </a:rPr>
              <a:t>Республіки</a:t>
            </a:r>
            <a:r>
              <a:rPr lang="ru-RU" sz="1400" dirty="0">
                <a:effectLst/>
              </a:rPr>
              <a:t> Таджикистан», </a:t>
            </a:r>
            <a:r>
              <a:rPr lang="ru-RU" sz="1400" dirty="0" err="1">
                <a:effectLst/>
              </a:rPr>
              <a:t>що</a:t>
            </a:r>
            <a:r>
              <a:rPr lang="ru-RU" sz="1400" dirty="0">
                <a:effectLst/>
              </a:rPr>
              <a:t> означало </a:t>
            </a:r>
            <a:r>
              <a:rPr lang="ru-RU" sz="1400" dirty="0" err="1" smtClean="0">
                <a:effectLst/>
              </a:rPr>
              <a:t>остаточний</a:t>
            </a:r>
            <a:r>
              <a:rPr lang="ru-RU" sz="1400" dirty="0" smtClean="0">
                <a:effectLst/>
              </a:rPr>
              <a:t> </a:t>
            </a:r>
            <a:r>
              <a:rPr lang="ru-RU" sz="1400" dirty="0" err="1">
                <a:effectLst/>
              </a:rPr>
              <a:t>вихід</a:t>
            </a:r>
            <a:r>
              <a:rPr lang="ru-RU" sz="1400" dirty="0">
                <a:effectLst/>
              </a:rPr>
              <a:t> </a:t>
            </a:r>
            <a:r>
              <a:rPr lang="ru-RU" sz="1400" dirty="0" err="1">
                <a:effectLst/>
              </a:rPr>
              <a:t>республіки</a:t>
            </a:r>
            <a:r>
              <a:rPr lang="ru-RU" sz="1400" dirty="0">
                <a:effectLst/>
              </a:rPr>
              <a:t> </a:t>
            </a:r>
            <a:r>
              <a:rPr lang="ru-RU" sz="1400" dirty="0" err="1">
                <a:effectLst/>
              </a:rPr>
              <a:t>зі</a:t>
            </a:r>
            <a:r>
              <a:rPr lang="ru-RU" sz="1400" dirty="0">
                <a:effectLst/>
              </a:rPr>
              <a:t> складу СРСР та </a:t>
            </a:r>
            <a:r>
              <a:rPr lang="ru-RU" sz="1400" dirty="0" err="1">
                <a:effectLst/>
              </a:rPr>
              <a:t>подальший</a:t>
            </a:r>
            <a:r>
              <a:rPr lang="ru-RU" sz="1400" dirty="0">
                <a:effectLst/>
              </a:rPr>
              <a:t> шлях </a:t>
            </a:r>
            <a:r>
              <a:rPr lang="ru-RU" sz="1400" dirty="0" err="1">
                <a:effectLst/>
              </a:rPr>
              <a:t>її</a:t>
            </a:r>
            <a:r>
              <a:rPr lang="ru-RU" sz="1400" dirty="0">
                <a:effectLst/>
              </a:rPr>
              <a:t> </a:t>
            </a:r>
            <a:r>
              <a:rPr lang="ru-RU" sz="1400" dirty="0" err="1" smtClean="0">
                <a:effectLst/>
              </a:rPr>
              <a:t>самостійного</a:t>
            </a:r>
            <a:r>
              <a:rPr lang="ru-RU" sz="1400" dirty="0" smtClean="0">
                <a:effectLst/>
              </a:rPr>
              <a:t> </a:t>
            </a:r>
            <a:r>
              <a:rPr lang="ru-RU" sz="1400" dirty="0" err="1" smtClean="0">
                <a:effectLst/>
              </a:rPr>
              <a:t>розвитку</a:t>
            </a:r>
            <a:r>
              <a:rPr lang="ru-RU" sz="1400" dirty="0">
                <a:effectLst/>
              </a:rPr>
              <a:t>. Того ж дня </a:t>
            </a:r>
            <a:r>
              <a:rPr lang="ru-RU" sz="1400" dirty="0" err="1">
                <a:effectLst/>
              </a:rPr>
              <a:t>було</a:t>
            </a:r>
            <a:r>
              <a:rPr lang="ru-RU" sz="1400" dirty="0">
                <a:effectLst/>
              </a:rPr>
              <a:t> </a:t>
            </a:r>
            <a:r>
              <a:rPr lang="ru-RU" sz="1400" dirty="0" err="1">
                <a:effectLst/>
              </a:rPr>
              <a:t>прийнято</a:t>
            </a:r>
            <a:r>
              <a:rPr lang="ru-RU" sz="1400" dirty="0">
                <a:effectLst/>
              </a:rPr>
              <a:t> </a:t>
            </a:r>
            <a:r>
              <a:rPr lang="ru-RU" sz="1400" dirty="0" err="1">
                <a:effectLst/>
              </a:rPr>
              <a:t>Заяву</a:t>
            </a:r>
            <a:r>
              <a:rPr lang="ru-RU" sz="1400" dirty="0">
                <a:effectLst/>
              </a:rPr>
              <a:t> </a:t>
            </a:r>
            <a:r>
              <a:rPr lang="ru-RU" sz="1400" dirty="0" smtClean="0">
                <a:effectLst/>
              </a:rPr>
              <a:t>про </a:t>
            </a:r>
            <a:r>
              <a:rPr lang="ru-RU" sz="1400" dirty="0" err="1" smtClean="0">
                <a:effectLst/>
              </a:rPr>
              <a:t>Державну</a:t>
            </a:r>
            <a:r>
              <a:rPr lang="ru-RU" sz="1400" dirty="0" smtClean="0">
                <a:effectLst/>
              </a:rPr>
              <a:t> </a:t>
            </a:r>
            <a:r>
              <a:rPr lang="ru-RU" sz="1400" dirty="0" err="1" smtClean="0">
                <a:effectLst/>
              </a:rPr>
              <a:t>незалежність</a:t>
            </a:r>
            <a:r>
              <a:rPr lang="ru-RU" sz="1400" dirty="0" smtClean="0">
                <a:effectLst/>
              </a:rPr>
              <a:t> </a:t>
            </a:r>
            <a:r>
              <a:rPr lang="ru-RU" sz="1400" dirty="0" err="1" smtClean="0">
                <a:effectLst/>
              </a:rPr>
              <a:t>Республіки</a:t>
            </a:r>
            <a:r>
              <a:rPr lang="ru-RU" sz="1400" dirty="0" smtClean="0">
                <a:effectLst/>
              </a:rPr>
              <a:t> </a:t>
            </a:r>
            <a:r>
              <a:rPr lang="ru-RU" sz="1400" dirty="0">
                <a:effectLst/>
              </a:rPr>
              <a:t>Таджикистан, і 9 </a:t>
            </a:r>
            <a:r>
              <a:rPr lang="ru-RU" sz="1400" dirty="0" err="1">
                <a:effectLst/>
              </a:rPr>
              <a:t>вересня</a:t>
            </a:r>
            <a:r>
              <a:rPr lang="ru-RU" sz="1400" dirty="0">
                <a:effectLst/>
              </a:rPr>
              <a:t> </a:t>
            </a:r>
            <a:r>
              <a:rPr lang="ru-RU" sz="1400" dirty="0" err="1">
                <a:effectLst/>
              </a:rPr>
              <a:t>оголошено</a:t>
            </a:r>
            <a:r>
              <a:rPr lang="ru-RU" sz="1400" dirty="0">
                <a:effectLst/>
              </a:rPr>
              <a:t> Днем </a:t>
            </a:r>
            <a:r>
              <a:rPr lang="ru-RU" sz="1400" dirty="0" err="1">
                <a:effectLst/>
              </a:rPr>
              <a:t>державної</a:t>
            </a:r>
            <a:r>
              <a:rPr lang="ru-RU" sz="1400" dirty="0">
                <a:effectLst/>
              </a:rPr>
              <a:t> </a:t>
            </a:r>
            <a:r>
              <a:rPr lang="ru-RU" sz="1400" dirty="0" err="1" smtClean="0">
                <a:effectLst/>
              </a:rPr>
              <a:t>незалежності</a:t>
            </a:r>
            <a:r>
              <a:rPr lang="ru-RU" sz="1400" dirty="0" smtClean="0">
                <a:effectLst/>
              </a:rPr>
              <a:t> </a:t>
            </a:r>
            <a:r>
              <a:rPr lang="ru-RU" sz="1400" dirty="0" err="1" smtClean="0">
                <a:effectLst/>
              </a:rPr>
              <a:t>Республіки</a:t>
            </a:r>
            <a:r>
              <a:rPr lang="ru-RU" sz="1400" dirty="0" smtClean="0">
                <a:effectLst/>
              </a:rPr>
              <a:t> </a:t>
            </a:r>
            <a:r>
              <a:rPr lang="ru-RU" sz="1400" dirty="0">
                <a:effectLst/>
              </a:rPr>
              <a:t>Таджикистан</a:t>
            </a:r>
            <a:r>
              <a:rPr lang="ru-RU" sz="1400" dirty="0" smtClean="0">
                <a:effectLst/>
              </a:rPr>
              <a:t>.</a:t>
            </a:r>
            <a:br>
              <a:rPr lang="ru-RU" sz="1400" dirty="0" smtClean="0">
                <a:effectLst/>
              </a:rPr>
            </a:br>
            <a:r>
              <a:rPr lang="ru-RU" sz="1400" dirty="0" smtClean="0">
                <a:effectLst/>
              </a:rPr>
              <a:t>   </a:t>
            </a:r>
            <a:r>
              <a:rPr lang="ru-RU" sz="1400" dirty="0" err="1" smtClean="0">
                <a:effectLst/>
              </a:rPr>
              <a:t>Проголошення</a:t>
            </a:r>
            <a:r>
              <a:rPr lang="ru-RU" sz="1400" dirty="0" smtClean="0">
                <a:effectLst/>
              </a:rPr>
              <a:t> </a:t>
            </a:r>
            <a:r>
              <a:rPr lang="ru-RU" sz="1400" dirty="0" err="1">
                <a:effectLst/>
              </a:rPr>
              <a:t>політичної</a:t>
            </a:r>
            <a:r>
              <a:rPr lang="ru-RU" sz="1400" dirty="0">
                <a:effectLst/>
              </a:rPr>
              <a:t> та </a:t>
            </a:r>
            <a:r>
              <a:rPr lang="ru-RU" sz="1400" dirty="0" err="1">
                <a:effectLst/>
              </a:rPr>
              <a:t>державної</a:t>
            </a:r>
            <a:r>
              <a:rPr lang="ru-RU" sz="1400" dirty="0">
                <a:effectLst/>
              </a:rPr>
              <a:t> </a:t>
            </a:r>
            <a:r>
              <a:rPr lang="ru-RU" sz="1400" dirty="0" err="1">
                <a:effectLst/>
              </a:rPr>
              <a:t>незалежності</a:t>
            </a:r>
            <a:r>
              <a:rPr lang="ru-RU" sz="1400" dirty="0">
                <a:effectLst/>
              </a:rPr>
              <a:t> </a:t>
            </a:r>
            <a:r>
              <a:rPr lang="ru-RU" sz="1400" dirty="0" err="1">
                <a:effectLst/>
              </a:rPr>
              <a:t>було</a:t>
            </a:r>
            <a:r>
              <a:rPr lang="ru-RU" sz="1400" dirty="0">
                <a:effectLst/>
              </a:rPr>
              <a:t> </a:t>
            </a:r>
            <a:r>
              <a:rPr lang="ru-RU" sz="1400" dirty="0" err="1" smtClean="0">
                <a:effectLst/>
              </a:rPr>
              <a:t>найбільшою</a:t>
            </a:r>
            <a:r>
              <a:rPr lang="ru-RU" sz="1400" dirty="0" smtClean="0">
                <a:effectLst/>
              </a:rPr>
              <a:t> </a:t>
            </a:r>
            <a:r>
              <a:rPr lang="ru-RU" sz="1400" dirty="0" err="1" smtClean="0">
                <a:effectLst/>
              </a:rPr>
              <a:t>подією</a:t>
            </a:r>
            <a:r>
              <a:rPr lang="ru-RU" sz="1400" dirty="0" smtClean="0">
                <a:effectLst/>
              </a:rPr>
              <a:t> </a:t>
            </a:r>
            <a:r>
              <a:rPr lang="ru-RU" sz="1400" dirty="0">
                <a:effectLst/>
              </a:rPr>
              <a:t>в </a:t>
            </a:r>
            <a:r>
              <a:rPr lang="ru-RU" sz="1400" dirty="0" err="1">
                <a:effectLst/>
              </a:rPr>
              <a:t>тисячолітній</a:t>
            </a:r>
            <a:r>
              <a:rPr lang="ru-RU" sz="1400" dirty="0">
                <a:effectLst/>
              </a:rPr>
              <a:t> </a:t>
            </a:r>
            <a:r>
              <a:rPr lang="ru-RU" sz="1400" dirty="0" err="1">
                <a:effectLst/>
              </a:rPr>
              <a:t>історії</a:t>
            </a:r>
            <a:r>
              <a:rPr lang="ru-RU" sz="1400" dirty="0">
                <a:effectLst/>
              </a:rPr>
              <a:t> </a:t>
            </a:r>
            <a:r>
              <a:rPr lang="ru-RU" sz="1400" dirty="0" err="1">
                <a:effectLst/>
              </a:rPr>
              <a:t>таджицького</a:t>
            </a:r>
            <a:r>
              <a:rPr lang="ru-RU" sz="1400" dirty="0">
                <a:effectLst/>
              </a:rPr>
              <a:t> народу. </a:t>
            </a:r>
            <a:r>
              <a:rPr lang="ru-RU" sz="1400" dirty="0" err="1">
                <a:effectLst/>
              </a:rPr>
              <a:t>Проте</a:t>
            </a:r>
            <a:r>
              <a:rPr lang="ru-RU" sz="1400" dirty="0">
                <a:effectLst/>
              </a:rPr>
              <a:t> </a:t>
            </a:r>
            <a:r>
              <a:rPr lang="ru-RU" sz="1400" dirty="0" err="1">
                <a:effectLst/>
              </a:rPr>
              <a:t>це</a:t>
            </a:r>
            <a:r>
              <a:rPr lang="ru-RU" sz="1400" dirty="0">
                <a:effectLst/>
              </a:rPr>
              <a:t> стало для </a:t>
            </a:r>
            <a:r>
              <a:rPr lang="ru-RU" sz="1400" dirty="0" err="1" smtClean="0">
                <a:effectLst/>
              </a:rPr>
              <a:t>нього</a:t>
            </a:r>
            <a:r>
              <a:rPr lang="ru-RU" sz="1400" dirty="0" smtClean="0">
                <a:effectLst/>
              </a:rPr>
              <a:t> </a:t>
            </a:r>
            <a:r>
              <a:rPr lang="ru-RU" sz="1400" dirty="0" err="1" smtClean="0">
                <a:effectLst/>
              </a:rPr>
              <a:t>також</a:t>
            </a:r>
            <a:r>
              <a:rPr lang="ru-RU" sz="1400" dirty="0" smtClean="0">
                <a:effectLst/>
              </a:rPr>
              <a:t> </a:t>
            </a:r>
            <a:r>
              <a:rPr lang="ru-RU" sz="1400" dirty="0" err="1">
                <a:effectLst/>
              </a:rPr>
              <a:t>серйозним</a:t>
            </a:r>
            <a:r>
              <a:rPr lang="ru-RU" sz="1400" dirty="0">
                <a:effectLst/>
              </a:rPr>
              <a:t> </a:t>
            </a:r>
            <a:r>
              <a:rPr lang="ru-RU" sz="1400" dirty="0" err="1">
                <a:effectLst/>
              </a:rPr>
              <a:t>іспитом</a:t>
            </a:r>
            <a:r>
              <a:rPr lang="ru-RU" sz="1400" dirty="0">
                <a:effectLst/>
              </a:rPr>
              <a:t> у </a:t>
            </a:r>
            <a:r>
              <a:rPr lang="ru-RU" sz="1400" dirty="0" err="1">
                <a:effectLst/>
              </a:rPr>
              <a:t>справі</a:t>
            </a:r>
            <a:r>
              <a:rPr lang="ru-RU" sz="1400" dirty="0">
                <a:effectLst/>
              </a:rPr>
              <a:t> </a:t>
            </a:r>
            <a:r>
              <a:rPr lang="ru-RU" sz="1400" dirty="0" err="1">
                <a:effectLst/>
              </a:rPr>
              <a:t>створення</a:t>
            </a:r>
            <a:r>
              <a:rPr lang="ru-RU" sz="1400" dirty="0">
                <a:effectLst/>
              </a:rPr>
              <a:t> </a:t>
            </a:r>
            <a:r>
              <a:rPr lang="ru-RU" sz="1400" dirty="0" err="1">
                <a:effectLst/>
              </a:rPr>
              <a:t>вільної</a:t>
            </a:r>
            <a:r>
              <a:rPr lang="ru-RU" sz="1400" dirty="0">
                <a:effectLst/>
              </a:rPr>
              <a:t> </a:t>
            </a:r>
            <a:r>
              <a:rPr lang="ru-RU" sz="1400" dirty="0" err="1">
                <a:effectLst/>
              </a:rPr>
              <a:t>незалежної</a:t>
            </a:r>
            <a:r>
              <a:rPr lang="ru-RU" sz="1400" dirty="0">
                <a:effectLst/>
              </a:rPr>
              <a:t> </a:t>
            </a:r>
            <a:r>
              <a:rPr lang="ru-RU" sz="1400" dirty="0" err="1">
                <a:effectLst/>
              </a:rPr>
              <a:t>держави</a:t>
            </a:r>
            <a:r>
              <a:rPr lang="ru-RU" sz="1400" dirty="0">
                <a:effectLst/>
              </a:rPr>
              <a:t> </a:t>
            </a:r>
            <a:r>
              <a:rPr lang="ru-RU" sz="1400" dirty="0" smtClean="0">
                <a:effectLst/>
              </a:rPr>
              <a:t>і </a:t>
            </a:r>
            <a:r>
              <a:rPr lang="ru-RU" sz="1400" dirty="0" err="1" smtClean="0">
                <a:effectLst/>
              </a:rPr>
              <a:t>відродження</a:t>
            </a:r>
            <a:r>
              <a:rPr lang="ru-RU" sz="1400" dirty="0" smtClean="0">
                <a:effectLst/>
              </a:rPr>
              <a:t> </a:t>
            </a:r>
            <a:r>
              <a:rPr lang="ru-RU" sz="1400" dirty="0" err="1">
                <a:effectLst/>
              </a:rPr>
              <a:t>національних</a:t>
            </a:r>
            <a:r>
              <a:rPr lang="ru-RU" sz="1400" dirty="0">
                <a:effectLst/>
              </a:rPr>
              <a:t> </a:t>
            </a:r>
            <a:r>
              <a:rPr lang="ru-RU" sz="1400" dirty="0" err="1">
                <a:effectLst/>
              </a:rPr>
              <a:t>традицій</a:t>
            </a:r>
            <a:r>
              <a:rPr lang="ru-RU" sz="1400" dirty="0">
                <a:effectLst/>
              </a:rPr>
              <a:t> </a:t>
            </a:r>
            <a:r>
              <a:rPr lang="ru-RU" sz="1400" dirty="0" err="1">
                <a:effectLst/>
              </a:rPr>
              <a:t>державності</a:t>
            </a:r>
            <a:r>
              <a:rPr lang="ru-RU" sz="1400" dirty="0">
                <a:effectLst/>
              </a:rPr>
              <a:t>. </a:t>
            </a:r>
            <a:r>
              <a:rPr lang="ru-RU" sz="1400" dirty="0" err="1">
                <a:effectLst/>
              </a:rPr>
              <a:t>Зважаючи</a:t>
            </a:r>
            <a:r>
              <a:rPr lang="ru-RU" sz="1400" dirty="0">
                <a:effectLst/>
              </a:rPr>
              <a:t> на те </a:t>
            </a:r>
            <a:r>
              <a:rPr lang="ru-RU" sz="1400" dirty="0" err="1">
                <a:effectLst/>
              </a:rPr>
              <a:t>що</a:t>
            </a:r>
            <a:r>
              <a:rPr lang="ru-RU" sz="1400" dirty="0">
                <a:effectLst/>
              </a:rPr>
              <a:t> </a:t>
            </a:r>
            <a:r>
              <a:rPr lang="ru-RU" sz="1400" dirty="0" err="1" smtClean="0">
                <a:effectLst/>
              </a:rPr>
              <a:t>розпад</a:t>
            </a:r>
            <a:r>
              <a:rPr lang="ru-RU" sz="1400" dirty="0" smtClean="0">
                <a:effectLst/>
              </a:rPr>
              <a:t> </a:t>
            </a:r>
            <a:r>
              <a:rPr lang="ru-RU" sz="1400" dirty="0" err="1" smtClean="0">
                <a:effectLst/>
              </a:rPr>
              <a:t>такої</a:t>
            </a:r>
            <a:r>
              <a:rPr lang="ru-RU" sz="1400" dirty="0" smtClean="0">
                <a:effectLst/>
              </a:rPr>
              <a:t> </a:t>
            </a:r>
            <a:r>
              <a:rPr lang="ru-RU" sz="1400" dirty="0" err="1">
                <a:effectLst/>
              </a:rPr>
              <a:t>потужної</a:t>
            </a:r>
            <a:r>
              <a:rPr lang="ru-RU" sz="1400" dirty="0">
                <a:effectLst/>
              </a:rPr>
              <a:t> </a:t>
            </a:r>
            <a:r>
              <a:rPr lang="ru-RU" sz="1400" dirty="0" err="1">
                <a:effectLst/>
              </a:rPr>
              <a:t>імперії</a:t>
            </a:r>
            <a:r>
              <a:rPr lang="ru-RU" sz="1400" dirty="0">
                <a:effectLst/>
              </a:rPr>
              <a:t>, як </a:t>
            </a:r>
            <a:r>
              <a:rPr lang="ru-RU" sz="1400" dirty="0" err="1">
                <a:effectLst/>
              </a:rPr>
              <a:t>Радянський</a:t>
            </a:r>
            <a:r>
              <a:rPr lang="ru-RU" sz="1400" dirty="0">
                <a:effectLst/>
              </a:rPr>
              <a:t> Союз, </a:t>
            </a:r>
            <a:r>
              <a:rPr lang="ru-RU" sz="1400" dirty="0" err="1">
                <a:effectLst/>
              </a:rPr>
              <a:t>був</a:t>
            </a:r>
            <a:r>
              <a:rPr lang="ru-RU" sz="1400" dirty="0">
                <a:effectLst/>
              </a:rPr>
              <a:t> на руку </a:t>
            </a:r>
            <a:r>
              <a:rPr lang="ru-RU" sz="1400" dirty="0" err="1">
                <a:effectLst/>
              </a:rPr>
              <a:t>певним</a:t>
            </a:r>
            <a:r>
              <a:rPr lang="ru-RU" sz="1400" dirty="0">
                <a:effectLst/>
              </a:rPr>
              <a:t> </a:t>
            </a:r>
            <a:r>
              <a:rPr lang="ru-RU" sz="1400" dirty="0" smtClean="0">
                <a:effectLst/>
              </a:rPr>
              <a:t>державам і </a:t>
            </a:r>
            <a:r>
              <a:rPr lang="ru-RU" sz="1400" dirty="0">
                <a:effectLst/>
              </a:rPr>
              <a:t>силам, </a:t>
            </a:r>
            <a:r>
              <a:rPr lang="ru-RU" sz="1400" dirty="0" err="1">
                <a:effectLst/>
              </a:rPr>
              <a:t>які</a:t>
            </a:r>
            <a:r>
              <a:rPr lang="ru-RU" sz="1400" dirty="0">
                <a:effectLst/>
              </a:rPr>
              <a:t> </a:t>
            </a:r>
            <a:r>
              <a:rPr lang="ru-RU" sz="1400" dirty="0" err="1">
                <a:effectLst/>
              </a:rPr>
              <a:t>мали</a:t>
            </a:r>
            <a:r>
              <a:rPr lang="ru-RU" sz="1400" dirty="0">
                <a:effectLst/>
              </a:rPr>
              <a:t> </a:t>
            </a:r>
            <a:r>
              <a:rPr lang="ru-RU" sz="1400" dirty="0" err="1">
                <a:effectLst/>
              </a:rPr>
              <a:t>свої</a:t>
            </a:r>
            <a:r>
              <a:rPr lang="ru-RU" sz="1400" dirty="0">
                <a:effectLst/>
              </a:rPr>
              <a:t> </a:t>
            </a:r>
            <a:r>
              <a:rPr lang="ru-RU" sz="1400" dirty="0" err="1">
                <a:effectLst/>
              </a:rPr>
              <a:t>геополітичні</a:t>
            </a:r>
            <a:r>
              <a:rPr lang="ru-RU" sz="1400" dirty="0">
                <a:effectLst/>
              </a:rPr>
              <a:t> </a:t>
            </a:r>
            <a:r>
              <a:rPr lang="ru-RU" sz="1400" dirty="0" err="1">
                <a:effectLst/>
              </a:rPr>
              <a:t>інтереси</a:t>
            </a:r>
            <a:r>
              <a:rPr lang="ru-RU" sz="1400" dirty="0">
                <a:effectLst/>
              </a:rPr>
              <a:t> у </a:t>
            </a:r>
            <a:r>
              <a:rPr lang="ru-RU" sz="1400" dirty="0" err="1">
                <a:effectLst/>
              </a:rPr>
              <a:t>світовому</a:t>
            </a:r>
            <a:r>
              <a:rPr lang="ru-RU" sz="1400" dirty="0">
                <a:effectLst/>
              </a:rPr>
              <a:t> та </a:t>
            </a:r>
            <a:r>
              <a:rPr lang="ru-RU" sz="1400" dirty="0" err="1" smtClean="0">
                <a:effectLst/>
              </a:rPr>
              <a:t>регіональному</a:t>
            </a:r>
            <a:r>
              <a:rPr lang="ru-RU" sz="1400" dirty="0" smtClean="0">
                <a:effectLst/>
              </a:rPr>
              <a:t> масштабах</a:t>
            </a:r>
            <a:r>
              <a:rPr lang="ru-RU" sz="1400" dirty="0">
                <a:effectLst/>
              </a:rPr>
              <a:t>, </a:t>
            </a:r>
            <a:r>
              <a:rPr lang="ru-RU" sz="1400" dirty="0" err="1">
                <a:effectLst/>
              </a:rPr>
              <a:t>найважливішим</a:t>
            </a:r>
            <a:r>
              <a:rPr lang="ru-RU" sz="1400" dirty="0">
                <a:effectLst/>
              </a:rPr>
              <a:t> </a:t>
            </a:r>
            <a:r>
              <a:rPr lang="ru-RU" sz="1400" dirty="0" err="1">
                <a:effectLst/>
              </a:rPr>
              <a:t>завданням</a:t>
            </a:r>
            <a:r>
              <a:rPr lang="ru-RU" sz="1400" dirty="0">
                <a:effectLst/>
              </a:rPr>
              <a:t> у </a:t>
            </a:r>
            <a:r>
              <a:rPr lang="ru-RU" sz="1400" dirty="0" err="1">
                <a:effectLst/>
              </a:rPr>
              <a:t>цей</a:t>
            </a:r>
            <a:r>
              <a:rPr lang="ru-RU" sz="1400" dirty="0">
                <a:effectLst/>
              </a:rPr>
              <a:t> </a:t>
            </a:r>
            <a:r>
              <a:rPr lang="ru-RU" sz="1400" dirty="0" err="1">
                <a:effectLst/>
              </a:rPr>
              <a:t>період</a:t>
            </a:r>
            <a:r>
              <a:rPr lang="ru-RU" sz="1400" dirty="0">
                <a:effectLst/>
              </a:rPr>
              <a:t> </a:t>
            </a:r>
            <a:r>
              <a:rPr lang="ru-RU" sz="1400" dirty="0" err="1">
                <a:effectLst/>
              </a:rPr>
              <a:t>було</a:t>
            </a:r>
            <a:r>
              <a:rPr lang="ru-RU" sz="1400" dirty="0">
                <a:effectLst/>
              </a:rPr>
              <a:t> </a:t>
            </a:r>
            <a:r>
              <a:rPr lang="ru-RU" sz="1400" dirty="0" err="1">
                <a:effectLst/>
              </a:rPr>
              <a:t>згуртування</a:t>
            </a:r>
            <a:r>
              <a:rPr lang="ru-RU" sz="1400" dirty="0">
                <a:effectLst/>
              </a:rPr>
              <a:t> </a:t>
            </a:r>
            <a:r>
              <a:rPr lang="ru-RU" sz="1400" dirty="0" err="1" smtClean="0">
                <a:effectLst/>
              </a:rPr>
              <a:t>всіх</a:t>
            </a:r>
            <a:r>
              <a:rPr lang="ru-RU" sz="1400" dirty="0" smtClean="0">
                <a:effectLst/>
              </a:rPr>
              <a:t> </a:t>
            </a:r>
            <a:r>
              <a:rPr lang="ru-RU" sz="1400" dirty="0" err="1" smtClean="0">
                <a:effectLst/>
              </a:rPr>
              <a:t>політичних</a:t>
            </a:r>
            <a:r>
              <a:rPr lang="ru-RU" sz="1400" dirty="0" smtClean="0">
                <a:effectLst/>
              </a:rPr>
              <a:t> </a:t>
            </a:r>
            <a:r>
              <a:rPr lang="ru-RU" sz="1400" dirty="0">
                <a:effectLst/>
              </a:rPr>
              <a:t>сил і </a:t>
            </a:r>
            <a:r>
              <a:rPr lang="ru-RU" sz="1400" dirty="0" err="1">
                <a:effectLst/>
              </a:rPr>
              <a:t>загалом</a:t>
            </a:r>
            <a:r>
              <a:rPr lang="ru-RU" sz="1400" dirty="0">
                <a:effectLst/>
              </a:rPr>
              <a:t> народу </a:t>
            </a:r>
            <a:r>
              <a:rPr lang="ru-RU" sz="1400" dirty="0" err="1">
                <a:effectLst/>
              </a:rPr>
              <a:t>заради</a:t>
            </a:r>
            <a:r>
              <a:rPr lang="ru-RU" sz="1400" dirty="0">
                <a:effectLst/>
              </a:rPr>
              <a:t> </a:t>
            </a:r>
            <a:r>
              <a:rPr lang="ru-RU" sz="1400" dirty="0" err="1">
                <a:effectLst/>
              </a:rPr>
              <a:t>зміцнення</a:t>
            </a:r>
            <a:r>
              <a:rPr lang="ru-RU" sz="1400" dirty="0">
                <a:effectLst/>
              </a:rPr>
              <a:t> </a:t>
            </a:r>
            <a:r>
              <a:rPr lang="ru-RU" sz="1400" dirty="0" err="1">
                <a:effectLst/>
              </a:rPr>
              <a:t>національної</a:t>
            </a:r>
            <a:r>
              <a:rPr lang="ru-RU" sz="1400" dirty="0">
                <a:effectLst/>
              </a:rPr>
              <a:t> </a:t>
            </a:r>
            <a:r>
              <a:rPr lang="ru-RU" sz="1400" dirty="0" err="1">
                <a:effectLst/>
              </a:rPr>
              <a:t>держави</a:t>
            </a:r>
            <a:r>
              <a:rPr lang="ru-RU" sz="1400" dirty="0">
                <a:effectLst/>
              </a:rPr>
              <a:t> </a:t>
            </a:r>
            <a:r>
              <a:rPr lang="ru-RU" sz="1400" dirty="0" smtClean="0">
                <a:effectLst/>
              </a:rPr>
              <a:t>і </a:t>
            </a:r>
            <a:r>
              <a:rPr lang="ru-RU" sz="1400" dirty="0" err="1" smtClean="0">
                <a:effectLst/>
              </a:rPr>
              <a:t>забезпечення</a:t>
            </a:r>
            <a:r>
              <a:rPr lang="ru-RU" sz="1400" dirty="0" smtClean="0">
                <a:effectLst/>
              </a:rPr>
              <a:t> </a:t>
            </a:r>
            <a:r>
              <a:rPr lang="ru-RU" sz="1400" dirty="0" err="1">
                <a:effectLst/>
              </a:rPr>
              <a:t>дійсної</a:t>
            </a:r>
            <a:r>
              <a:rPr lang="ru-RU" sz="1400" dirty="0">
                <a:effectLst/>
              </a:rPr>
              <a:t> </a:t>
            </a:r>
            <a:r>
              <a:rPr lang="ru-RU" sz="1400" dirty="0" err="1">
                <a:effectLst/>
              </a:rPr>
              <a:t>незалежності</a:t>
            </a:r>
            <a:r>
              <a:rPr lang="ru-RU" sz="1400" dirty="0">
                <a:effectLst/>
              </a:rPr>
              <a:t> </a:t>
            </a:r>
            <a:r>
              <a:rPr lang="ru-RU" sz="1400" dirty="0" err="1">
                <a:effectLst/>
              </a:rPr>
              <a:t>країни</a:t>
            </a:r>
            <a:r>
              <a:rPr lang="ru-RU" sz="1400" dirty="0" smtClean="0">
                <a:effectLst/>
              </a:rPr>
              <a:t>.</a:t>
            </a:r>
            <a:br>
              <a:rPr lang="ru-RU" sz="1400" dirty="0" smtClean="0">
                <a:effectLst/>
              </a:rPr>
            </a:br>
            <a:r>
              <a:rPr lang="ru-RU" sz="1400" dirty="0" smtClean="0">
                <a:effectLst/>
              </a:rPr>
              <a:t>   Але</a:t>
            </a:r>
            <a:r>
              <a:rPr lang="ru-RU" sz="1400" dirty="0">
                <a:effectLst/>
              </a:rPr>
              <a:t>, на жаль, </a:t>
            </a:r>
            <a:r>
              <a:rPr lang="ru-RU" sz="1400" dirty="0" err="1">
                <a:effectLst/>
              </a:rPr>
              <a:t>ця</a:t>
            </a:r>
            <a:r>
              <a:rPr lang="ru-RU" sz="1400" dirty="0">
                <a:effectLst/>
              </a:rPr>
              <a:t> </a:t>
            </a:r>
            <a:r>
              <a:rPr lang="ru-RU" sz="1400" dirty="0" err="1">
                <a:effectLst/>
              </a:rPr>
              <a:t>історична</a:t>
            </a:r>
            <a:r>
              <a:rPr lang="ru-RU" sz="1400" dirty="0">
                <a:effectLst/>
              </a:rPr>
              <a:t> </a:t>
            </a:r>
            <a:r>
              <a:rPr lang="ru-RU" sz="1400" dirty="0" err="1">
                <a:effectLst/>
              </a:rPr>
              <a:t>місія</a:t>
            </a:r>
            <a:r>
              <a:rPr lang="ru-RU" sz="1400" dirty="0">
                <a:effectLst/>
              </a:rPr>
              <a:t> не </a:t>
            </a:r>
            <a:r>
              <a:rPr lang="ru-RU" sz="1400" dirty="0" err="1">
                <a:effectLst/>
              </a:rPr>
              <a:t>була</a:t>
            </a:r>
            <a:r>
              <a:rPr lang="ru-RU" sz="1400" dirty="0">
                <a:effectLst/>
              </a:rPr>
              <a:t> </a:t>
            </a:r>
            <a:r>
              <a:rPr lang="ru-RU" sz="1400" dirty="0" err="1">
                <a:effectLst/>
              </a:rPr>
              <a:t>здійснена</a:t>
            </a:r>
            <a:r>
              <a:rPr lang="ru-RU" sz="1400" dirty="0">
                <a:effectLst/>
              </a:rPr>
              <a:t> </a:t>
            </a:r>
            <a:r>
              <a:rPr lang="ru-RU" sz="1400" dirty="0" err="1">
                <a:effectLst/>
              </a:rPr>
              <a:t>повною</a:t>
            </a:r>
            <a:r>
              <a:rPr lang="ru-RU" sz="1400" dirty="0">
                <a:effectLst/>
              </a:rPr>
              <a:t> </a:t>
            </a:r>
            <a:r>
              <a:rPr lang="ru-RU" sz="1400" dirty="0" err="1">
                <a:effectLst/>
              </a:rPr>
              <a:t>мірою</a:t>
            </a:r>
            <a:r>
              <a:rPr lang="ru-RU" sz="1400" dirty="0">
                <a:effectLst/>
              </a:rPr>
              <a:t>, </a:t>
            </a:r>
            <a:r>
              <a:rPr lang="ru-RU" sz="1400" dirty="0" err="1" smtClean="0">
                <a:effectLst/>
              </a:rPr>
              <a:t>оскільки</a:t>
            </a:r>
            <a:r>
              <a:rPr lang="ru-RU" sz="1400" dirty="0" smtClean="0">
                <a:effectLst/>
              </a:rPr>
              <a:t> </a:t>
            </a:r>
            <a:r>
              <a:rPr lang="ru-RU" sz="1400" dirty="0" err="1" smtClean="0">
                <a:effectLst/>
              </a:rPr>
              <a:t>тодішній</a:t>
            </a:r>
            <a:r>
              <a:rPr lang="ru-RU" sz="1400" dirty="0" smtClean="0">
                <a:effectLst/>
              </a:rPr>
              <a:t> </a:t>
            </a:r>
            <a:r>
              <a:rPr lang="ru-RU" sz="1400" dirty="0">
                <a:effectLst/>
              </a:rPr>
              <a:t>уряд та </a:t>
            </a:r>
            <a:r>
              <a:rPr lang="ru-RU" sz="1400" dirty="0" err="1">
                <a:effectLst/>
              </a:rPr>
              <a:t>існуючі</a:t>
            </a:r>
            <a:r>
              <a:rPr lang="ru-RU" sz="1400" dirty="0">
                <a:effectLst/>
              </a:rPr>
              <a:t> на той момент </a:t>
            </a:r>
            <a:r>
              <a:rPr lang="ru-RU" sz="1400" dirty="0" err="1">
                <a:effectLst/>
              </a:rPr>
              <a:t>політичні</a:t>
            </a:r>
            <a:r>
              <a:rPr lang="ru-RU" sz="1400" dirty="0">
                <a:effectLst/>
              </a:rPr>
              <a:t> </a:t>
            </a:r>
            <a:r>
              <a:rPr lang="ru-RU" sz="1400" dirty="0" err="1">
                <a:effectLst/>
              </a:rPr>
              <a:t>сили</a:t>
            </a:r>
            <a:r>
              <a:rPr lang="ru-RU" sz="1400" dirty="0">
                <a:effectLst/>
              </a:rPr>
              <a:t> в </a:t>
            </a:r>
            <a:r>
              <a:rPr lang="ru-RU" sz="1400" dirty="0" err="1">
                <a:effectLst/>
              </a:rPr>
              <a:t>особі</a:t>
            </a:r>
            <a:r>
              <a:rPr lang="ru-RU" sz="1400" dirty="0">
                <a:effectLst/>
              </a:rPr>
              <a:t> </a:t>
            </a:r>
            <a:r>
              <a:rPr lang="ru-RU" sz="1400" dirty="0" err="1" smtClean="0">
                <a:effectLst/>
              </a:rPr>
              <a:t>Комуністичної</a:t>
            </a:r>
            <a:r>
              <a:rPr lang="ru-RU" sz="1400" dirty="0" smtClean="0">
                <a:effectLst/>
              </a:rPr>
              <a:t> </a:t>
            </a:r>
            <a:r>
              <a:rPr lang="ru-RU" sz="1400" dirty="0" err="1" smtClean="0">
                <a:effectLst/>
              </a:rPr>
              <a:t>партії</a:t>
            </a:r>
            <a:r>
              <a:rPr lang="ru-RU" sz="1400" dirty="0">
                <a:effectLst/>
              </a:rPr>
              <a:t>, </a:t>
            </a:r>
            <a:r>
              <a:rPr lang="ru-RU" sz="1400" dirty="0" err="1">
                <a:effectLst/>
              </a:rPr>
              <a:t>Партії</a:t>
            </a:r>
            <a:r>
              <a:rPr lang="ru-RU" sz="1400" dirty="0">
                <a:effectLst/>
              </a:rPr>
              <a:t> </a:t>
            </a:r>
            <a:r>
              <a:rPr lang="ru-RU" sz="1400" dirty="0" err="1">
                <a:effectLst/>
              </a:rPr>
              <a:t>ісламського</a:t>
            </a:r>
            <a:r>
              <a:rPr lang="ru-RU" sz="1400" dirty="0">
                <a:effectLst/>
              </a:rPr>
              <a:t> </a:t>
            </a:r>
            <a:r>
              <a:rPr lang="ru-RU" sz="1400" dirty="0" err="1">
                <a:effectLst/>
              </a:rPr>
              <a:t>відродження</a:t>
            </a:r>
            <a:r>
              <a:rPr lang="ru-RU" sz="1400" dirty="0">
                <a:effectLst/>
              </a:rPr>
              <a:t> (ПІВТ), Демократична </a:t>
            </a:r>
            <a:r>
              <a:rPr lang="ru-RU" sz="1400" dirty="0" err="1">
                <a:effectLst/>
              </a:rPr>
              <a:t>партія</a:t>
            </a:r>
            <a:r>
              <a:rPr lang="ru-RU" sz="1400" dirty="0">
                <a:effectLst/>
              </a:rPr>
              <a:t> (ДПТ</a:t>
            </a:r>
            <a:r>
              <a:rPr lang="ru-RU" sz="1400" dirty="0" smtClean="0">
                <a:effectLst/>
              </a:rPr>
              <a:t>), </a:t>
            </a:r>
            <a:r>
              <a:rPr lang="ru-RU" sz="1400" dirty="0" err="1" smtClean="0">
                <a:effectLst/>
              </a:rPr>
              <a:t>рух</a:t>
            </a:r>
            <a:r>
              <a:rPr lang="ru-RU" sz="1400" dirty="0" smtClean="0">
                <a:effectLst/>
              </a:rPr>
              <a:t> </a:t>
            </a:r>
            <a:r>
              <a:rPr lang="ru-RU" sz="1400" dirty="0">
                <a:effectLst/>
              </a:rPr>
              <a:t>«</a:t>
            </a:r>
            <a:r>
              <a:rPr lang="ru-RU" sz="1400" dirty="0" err="1">
                <a:effectLst/>
              </a:rPr>
              <a:t>Растохез</a:t>
            </a:r>
            <a:r>
              <a:rPr lang="ru-RU" sz="1400" dirty="0">
                <a:effectLst/>
              </a:rPr>
              <a:t>» та </a:t>
            </a:r>
            <a:r>
              <a:rPr lang="ru-RU" sz="1400" dirty="0" err="1">
                <a:effectLst/>
              </a:rPr>
              <a:t>інші</a:t>
            </a:r>
            <a:r>
              <a:rPr lang="ru-RU" sz="1400" dirty="0">
                <a:effectLst/>
              </a:rPr>
              <a:t> </a:t>
            </a:r>
            <a:r>
              <a:rPr lang="ru-RU" sz="1400" dirty="0" err="1">
                <a:effectLst/>
              </a:rPr>
              <a:t>були</a:t>
            </a:r>
            <a:r>
              <a:rPr lang="ru-RU" sz="1400" dirty="0">
                <a:effectLst/>
              </a:rPr>
              <a:t> не </a:t>
            </a:r>
            <a:r>
              <a:rPr lang="ru-RU" sz="1400" dirty="0" err="1">
                <a:effectLst/>
              </a:rPr>
              <a:t>здатні</a:t>
            </a:r>
            <a:r>
              <a:rPr lang="ru-RU" sz="1400" dirty="0">
                <a:effectLst/>
              </a:rPr>
              <a:t> </a:t>
            </a:r>
            <a:r>
              <a:rPr lang="ru-RU" sz="1400" dirty="0" err="1">
                <a:effectLst/>
              </a:rPr>
              <a:t>поставити</a:t>
            </a:r>
            <a:r>
              <a:rPr lang="ru-RU" sz="1400" dirty="0">
                <a:effectLst/>
              </a:rPr>
              <a:t> </a:t>
            </a:r>
            <a:r>
              <a:rPr lang="ru-RU" sz="1400" dirty="0" err="1">
                <a:effectLst/>
              </a:rPr>
              <a:t>інтереси</a:t>
            </a:r>
            <a:r>
              <a:rPr lang="ru-RU" sz="1400" dirty="0">
                <a:effectLst/>
              </a:rPr>
              <a:t> </a:t>
            </a:r>
            <a:r>
              <a:rPr lang="ru-RU" sz="1400" dirty="0" err="1">
                <a:effectLst/>
              </a:rPr>
              <a:t>держави</a:t>
            </a:r>
            <a:r>
              <a:rPr lang="ru-RU" sz="1400" dirty="0">
                <a:effectLst/>
              </a:rPr>
              <a:t> </a:t>
            </a:r>
            <a:r>
              <a:rPr lang="ru-RU" sz="1400" dirty="0" err="1" smtClean="0">
                <a:effectLst/>
              </a:rPr>
              <a:t>вище</a:t>
            </a:r>
            <a:r>
              <a:rPr lang="ru-RU" sz="1400" dirty="0" smtClean="0">
                <a:effectLst/>
              </a:rPr>
              <a:t> за </a:t>
            </a:r>
            <a:r>
              <a:rPr lang="ru-RU" sz="1400" dirty="0" err="1">
                <a:effectLst/>
              </a:rPr>
              <a:t>свої</a:t>
            </a:r>
            <a:r>
              <a:rPr lang="ru-RU" sz="1400" dirty="0">
                <a:effectLst/>
              </a:rPr>
              <a:t> </a:t>
            </a:r>
            <a:r>
              <a:rPr lang="ru-RU" sz="1400" dirty="0" err="1">
                <a:effectLst/>
              </a:rPr>
              <a:t>політичні</a:t>
            </a:r>
            <a:r>
              <a:rPr lang="ru-RU" sz="1400" dirty="0">
                <a:effectLst/>
              </a:rPr>
              <a:t>, </a:t>
            </a:r>
            <a:r>
              <a:rPr lang="ru-RU" sz="1400" dirty="0" err="1">
                <a:effectLst/>
              </a:rPr>
              <a:t>групові</a:t>
            </a:r>
            <a:r>
              <a:rPr lang="ru-RU" sz="1400" dirty="0">
                <a:effectLst/>
              </a:rPr>
              <a:t> та </a:t>
            </a:r>
            <a:r>
              <a:rPr lang="ru-RU" sz="1400" dirty="0" err="1">
                <a:effectLst/>
              </a:rPr>
              <a:t>особисті</a:t>
            </a:r>
            <a:r>
              <a:rPr lang="ru-RU" sz="1400" dirty="0">
                <a:effectLst/>
              </a:rPr>
              <a:t>. З </a:t>
            </a:r>
            <a:r>
              <a:rPr lang="ru-RU" sz="1400" dirty="0" err="1">
                <a:effectLst/>
              </a:rPr>
              <a:t>іншого</a:t>
            </a:r>
            <a:r>
              <a:rPr lang="ru-RU" sz="1400" dirty="0">
                <a:effectLst/>
              </a:rPr>
              <a:t> боку, вони не </a:t>
            </a:r>
            <a:r>
              <a:rPr lang="ru-RU" sz="1400" dirty="0" err="1" smtClean="0">
                <a:effectLst/>
              </a:rPr>
              <a:t>врахували</a:t>
            </a:r>
            <a:r>
              <a:rPr lang="ru-RU" sz="1400" dirty="0" smtClean="0">
                <a:effectLst/>
              </a:rPr>
              <a:t> й </a:t>
            </a:r>
            <a:r>
              <a:rPr lang="ru-RU" sz="1400" dirty="0" err="1">
                <a:effectLst/>
              </a:rPr>
              <a:t>об’єктивно</a:t>
            </a:r>
            <a:r>
              <a:rPr lang="ru-RU" sz="1400" dirty="0">
                <a:effectLst/>
              </a:rPr>
              <a:t> не </a:t>
            </a:r>
            <a:r>
              <a:rPr lang="ru-RU" sz="1400" dirty="0" err="1">
                <a:effectLst/>
              </a:rPr>
              <a:t>оцінили</a:t>
            </a:r>
            <a:r>
              <a:rPr lang="ru-RU" sz="1400" dirty="0">
                <a:effectLst/>
              </a:rPr>
              <a:t> </a:t>
            </a:r>
            <a:r>
              <a:rPr lang="ru-RU" sz="1400" dirty="0" err="1">
                <a:effectLst/>
              </a:rPr>
              <a:t>ситуацію</a:t>
            </a:r>
            <a:r>
              <a:rPr lang="ru-RU" sz="1400" dirty="0">
                <a:effectLst/>
              </a:rPr>
              <a:t> в </a:t>
            </a:r>
            <a:r>
              <a:rPr lang="ru-RU" sz="1400" dirty="0" err="1">
                <a:effectLst/>
              </a:rPr>
              <a:t>регіоні</a:t>
            </a:r>
            <a:r>
              <a:rPr lang="ru-RU" sz="1400" dirty="0">
                <a:effectLst/>
              </a:rPr>
              <a:t> та </a:t>
            </a:r>
            <a:r>
              <a:rPr lang="ru-RU" sz="1400" dirty="0" err="1">
                <a:effectLst/>
              </a:rPr>
              <a:t>наміри</a:t>
            </a:r>
            <a:r>
              <a:rPr lang="ru-RU" sz="1400" dirty="0">
                <a:effectLst/>
              </a:rPr>
              <a:t> </a:t>
            </a:r>
            <a:r>
              <a:rPr lang="ru-RU" sz="1400" dirty="0" err="1">
                <a:effectLst/>
              </a:rPr>
              <a:t>певних</a:t>
            </a:r>
            <a:r>
              <a:rPr lang="ru-RU" sz="1400" dirty="0">
                <a:effectLst/>
              </a:rPr>
              <a:t> </a:t>
            </a:r>
            <a:r>
              <a:rPr lang="ru-RU" sz="1400" dirty="0" err="1" smtClean="0">
                <a:effectLst/>
              </a:rPr>
              <a:t>закордонних</a:t>
            </a:r>
            <a:r>
              <a:rPr lang="ru-RU" sz="1400" dirty="0" smtClean="0">
                <a:effectLst/>
              </a:rPr>
              <a:t> </a:t>
            </a:r>
            <a:r>
              <a:rPr lang="ru-RU" sz="1400" dirty="0">
                <a:effectLst/>
              </a:rPr>
              <a:t>сил </a:t>
            </a:r>
            <a:r>
              <a:rPr lang="ru-RU" sz="1400" dirty="0" err="1">
                <a:effectLst/>
              </a:rPr>
              <a:t>щодо</a:t>
            </a:r>
            <a:r>
              <a:rPr lang="ru-RU" sz="1400" dirty="0">
                <a:effectLst/>
              </a:rPr>
              <a:t> </a:t>
            </a:r>
            <a:r>
              <a:rPr lang="ru-RU" sz="1400" dirty="0" err="1">
                <a:effectLst/>
              </a:rPr>
              <a:t>досягнення</a:t>
            </a:r>
            <a:r>
              <a:rPr lang="ru-RU" sz="1400" dirty="0">
                <a:effectLst/>
              </a:rPr>
              <a:t> </a:t>
            </a:r>
            <a:r>
              <a:rPr lang="ru-RU" sz="1400" dirty="0" err="1">
                <a:effectLst/>
              </a:rPr>
              <a:t>геополітичних</a:t>
            </a:r>
            <a:r>
              <a:rPr lang="ru-RU" sz="1400" dirty="0">
                <a:effectLst/>
              </a:rPr>
              <a:t> </a:t>
            </a:r>
            <a:r>
              <a:rPr lang="ru-RU" sz="1400" dirty="0" err="1">
                <a:effectLst/>
              </a:rPr>
              <a:t>цілей</a:t>
            </a:r>
            <a:r>
              <a:rPr lang="ru-RU" sz="1400" dirty="0">
                <a:effectLst/>
              </a:rPr>
              <a:t>, </a:t>
            </a:r>
            <a:r>
              <a:rPr lang="ru-RU" sz="1400" dirty="0" err="1">
                <a:effectLst/>
              </a:rPr>
              <a:t>зокрема</a:t>
            </a:r>
            <a:r>
              <a:rPr lang="ru-RU" sz="1400" dirty="0">
                <a:effectLst/>
              </a:rPr>
              <a:t> шляхом </a:t>
            </a:r>
            <a:r>
              <a:rPr lang="ru-RU" sz="1400" dirty="0" err="1" smtClean="0">
                <a:effectLst/>
              </a:rPr>
              <a:t>втягування</a:t>
            </a:r>
            <a:r>
              <a:rPr lang="ru-RU" sz="1400" dirty="0" smtClean="0">
                <a:effectLst/>
              </a:rPr>
              <a:t> </a:t>
            </a:r>
            <a:r>
              <a:rPr lang="ru-RU" sz="1400" dirty="0" err="1" smtClean="0">
                <a:effectLst/>
              </a:rPr>
              <a:t>Республіки</a:t>
            </a:r>
            <a:r>
              <a:rPr lang="ru-RU" sz="1400" dirty="0" smtClean="0">
                <a:effectLst/>
              </a:rPr>
              <a:t> </a:t>
            </a:r>
            <a:r>
              <a:rPr lang="ru-RU" sz="1400" dirty="0">
                <a:effectLst/>
              </a:rPr>
              <a:t>Таджикистан в </a:t>
            </a:r>
            <a:r>
              <a:rPr lang="ru-RU" sz="1400" dirty="0" err="1">
                <a:effectLst/>
              </a:rPr>
              <a:t>орбіту</a:t>
            </a:r>
            <a:r>
              <a:rPr lang="ru-RU" sz="1400" dirty="0">
                <a:effectLst/>
              </a:rPr>
              <a:t> </a:t>
            </a:r>
            <a:r>
              <a:rPr lang="ru-RU" sz="1400" dirty="0" err="1">
                <a:effectLst/>
              </a:rPr>
              <a:t>своїх</a:t>
            </a:r>
            <a:r>
              <a:rPr lang="ru-RU" sz="1400" dirty="0">
                <a:effectLst/>
              </a:rPr>
              <a:t> </a:t>
            </a:r>
            <a:r>
              <a:rPr lang="ru-RU" sz="1400" dirty="0" err="1">
                <a:effectLst/>
              </a:rPr>
              <a:t>інтересів</a:t>
            </a:r>
            <a:r>
              <a:rPr lang="ru-RU" sz="1400" dirty="0" smtClean="0">
                <a:effectLst/>
              </a:rPr>
              <a:t>.</a:t>
            </a:r>
            <a:br>
              <a:rPr lang="ru-RU" sz="1400" dirty="0" smtClean="0">
                <a:effectLst/>
              </a:rPr>
            </a:br>
            <a:r>
              <a:rPr lang="ru-RU" sz="1400" dirty="0" smtClean="0">
                <a:effectLst/>
              </a:rPr>
              <a:t>   </a:t>
            </a:r>
            <a:r>
              <a:rPr lang="ru-RU" sz="1400" dirty="0" err="1" smtClean="0">
                <a:effectLst/>
              </a:rPr>
              <a:t>Ця</a:t>
            </a:r>
            <a:r>
              <a:rPr lang="ru-RU" sz="1400" dirty="0" smtClean="0">
                <a:effectLst/>
              </a:rPr>
              <a:t> </a:t>
            </a:r>
            <a:r>
              <a:rPr lang="ru-RU" sz="1400" dirty="0" err="1">
                <a:effectLst/>
              </a:rPr>
              <a:t>обставина</a:t>
            </a:r>
            <a:r>
              <a:rPr lang="ru-RU" sz="1400" dirty="0">
                <a:effectLst/>
              </a:rPr>
              <a:t> </a:t>
            </a:r>
            <a:r>
              <a:rPr lang="ru-RU" sz="1400" dirty="0" err="1">
                <a:effectLst/>
              </a:rPr>
              <a:t>була</a:t>
            </a:r>
            <a:r>
              <a:rPr lang="ru-RU" sz="1400" dirty="0">
                <a:effectLst/>
              </a:rPr>
              <a:t> одним </a:t>
            </a:r>
            <a:r>
              <a:rPr lang="ru-RU" sz="1400" dirty="0" err="1">
                <a:effectLst/>
              </a:rPr>
              <a:t>із</a:t>
            </a:r>
            <a:r>
              <a:rPr lang="ru-RU" sz="1400" dirty="0">
                <a:effectLst/>
              </a:rPr>
              <a:t> </a:t>
            </a:r>
            <a:r>
              <a:rPr lang="ru-RU" sz="1400" dirty="0" err="1">
                <a:effectLst/>
              </a:rPr>
              <a:t>вирішальних</a:t>
            </a:r>
            <a:r>
              <a:rPr lang="ru-RU" sz="1400" dirty="0">
                <a:effectLst/>
              </a:rPr>
              <a:t> </a:t>
            </a:r>
            <a:r>
              <a:rPr lang="ru-RU" sz="1400" dirty="0" err="1">
                <a:effectLst/>
              </a:rPr>
              <a:t>факторів</a:t>
            </a:r>
            <a:r>
              <a:rPr lang="ru-RU" sz="1400" dirty="0">
                <a:effectLst/>
              </a:rPr>
              <a:t> того, </a:t>
            </a:r>
            <a:r>
              <a:rPr lang="ru-RU" sz="1400" dirty="0" err="1">
                <a:effectLst/>
              </a:rPr>
              <a:t>що</a:t>
            </a:r>
            <a:r>
              <a:rPr lang="ru-RU" sz="1400" dirty="0">
                <a:effectLst/>
              </a:rPr>
              <a:t> </a:t>
            </a:r>
            <a:r>
              <a:rPr lang="ru-RU" sz="1400" dirty="0" err="1">
                <a:effectLst/>
              </a:rPr>
              <a:t>після</a:t>
            </a:r>
            <a:r>
              <a:rPr lang="ru-RU" sz="1400" dirty="0">
                <a:effectLst/>
              </a:rPr>
              <a:t> </a:t>
            </a:r>
            <a:r>
              <a:rPr lang="ru-RU" sz="1400" dirty="0" err="1" smtClean="0">
                <a:effectLst/>
              </a:rPr>
              <a:t>проголошення</a:t>
            </a:r>
            <a:r>
              <a:rPr lang="ru-RU" sz="1400" dirty="0" smtClean="0">
                <a:effectLst/>
              </a:rPr>
              <a:t> </a:t>
            </a:r>
            <a:r>
              <a:rPr lang="ru-RU" sz="1400" dirty="0" err="1">
                <a:effectLst/>
              </a:rPr>
              <a:t>незалежності</a:t>
            </a:r>
            <a:r>
              <a:rPr lang="ru-RU" sz="1400" dirty="0">
                <a:effectLst/>
              </a:rPr>
              <a:t> 9 </a:t>
            </a:r>
            <a:r>
              <a:rPr lang="ru-RU" sz="1400" dirty="0" err="1">
                <a:effectLst/>
              </a:rPr>
              <a:t>вересня</a:t>
            </a:r>
            <a:r>
              <a:rPr lang="ru-RU" sz="1400" dirty="0">
                <a:effectLst/>
              </a:rPr>
              <a:t> 1991 р. </a:t>
            </a:r>
            <a:r>
              <a:rPr lang="ru-RU" sz="1400" dirty="0" err="1">
                <a:effectLst/>
              </a:rPr>
              <a:t>між</a:t>
            </a:r>
            <a:r>
              <a:rPr lang="ru-RU" sz="1400" dirty="0">
                <a:effectLst/>
              </a:rPr>
              <a:t> </a:t>
            </a:r>
            <a:r>
              <a:rPr lang="ru-RU" sz="1400" dirty="0" err="1">
                <a:effectLst/>
              </a:rPr>
              <a:t>існуючою</a:t>
            </a:r>
            <a:r>
              <a:rPr lang="ru-RU" sz="1400" dirty="0">
                <a:effectLst/>
              </a:rPr>
              <a:t> </a:t>
            </a:r>
            <a:r>
              <a:rPr lang="ru-RU" sz="1400" dirty="0" err="1">
                <a:effectLst/>
              </a:rPr>
              <a:t>владою</a:t>
            </a:r>
            <a:r>
              <a:rPr lang="ru-RU" sz="1400" dirty="0">
                <a:effectLst/>
              </a:rPr>
              <a:t> та </a:t>
            </a:r>
            <a:r>
              <a:rPr lang="ru-RU" sz="1400" dirty="0" err="1" smtClean="0">
                <a:effectLst/>
              </a:rPr>
              <a:t>партійно-господарською</a:t>
            </a:r>
            <a:r>
              <a:rPr lang="ru-RU" sz="1400" dirty="0" smtClean="0">
                <a:effectLst/>
              </a:rPr>
              <a:t> </a:t>
            </a:r>
            <a:r>
              <a:rPr lang="ru-RU" sz="1400" dirty="0" err="1">
                <a:effectLst/>
              </a:rPr>
              <a:t>елітою</a:t>
            </a:r>
            <a:r>
              <a:rPr lang="ru-RU" sz="1400" dirty="0">
                <a:effectLst/>
              </a:rPr>
              <a:t>, з одного боку, і </a:t>
            </a:r>
            <a:r>
              <a:rPr lang="ru-RU" sz="1400" dirty="0" err="1">
                <a:effectLst/>
              </a:rPr>
              <a:t>новими</a:t>
            </a:r>
            <a:r>
              <a:rPr lang="ru-RU" sz="1400" dirty="0">
                <a:effectLst/>
              </a:rPr>
              <a:t> </a:t>
            </a:r>
            <a:r>
              <a:rPr lang="ru-RU" sz="1400" dirty="0" err="1">
                <a:effectLst/>
              </a:rPr>
              <a:t>політичними</a:t>
            </a:r>
            <a:r>
              <a:rPr lang="ru-RU" sz="1400" dirty="0">
                <a:effectLst/>
              </a:rPr>
              <a:t> силами, </a:t>
            </a:r>
            <a:r>
              <a:rPr lang="ru-RU" sz="1400" dirty="0" err="1" smtClean="0">
                <a:effectLst/>
              </a:rPr>
              <a:t>які</a:t>
            </a:r>
            <a:r>
              <a:rPr lang="ru-RU" sz="1400" dirty="0" smtClean="0">
                <a:effectLst/>
              </a:rPr>
              <a:t> проголосили </a:t>
            </a:r>
            <a:r>
              <a:rPr lang="ru-RU" sz="1400" dirty="0">
                <a:effectLst/>
              </a:rPr>
              <a:t>себе </a:t>
            </a:r>
            <a:r>
              <a:rPr lang="ru-RU" sz="1400" dirty="0" err="1">
                <a:effectLst/>
              </a:rPr>
              <a:t>опозиційними</a:t>
            </a:r>
            <a:r>
              <a:rPr lang="ru-RU" sz="1400" dirty="0">
                <a:effectLst/>
              </a:rPr>
              <a:t>, з </a:t>
            </a:r>
            <a:r>
              <a:rPr lang="ru-RU" sz="1400" dirty="0" err="1">
                <a:effectLst/>
              </a:rPr>
              <a:t>іншої</a:t>
            </a:r>
            <a:r>
              <a:rPr lang="ru-RU" sz="1400" dirty="0">
                <a:effectLst/>
              </a:rPr>
              <a:t>, </a:t>
            </a:r>
            <a:r>
              <a:rPr lang="ru-RU" sz="1400" dirty="0" err="1" smtClean="0">
                <a:effectLst/>
              </a:rPr>
              <a:t>почалася</a:t>
            </a:r>
            <a:r>
              <a:rPr lang="ru-RU" sz="1400" dirty="0" smtClean="0">
                <a:effectLst/>
              </a:rPr>
              <a:t> </a:t>
            </a:r>
            <a:r>
              <a:rPr lang="ru-RU" sz="1400" dirty="0" err="1" smtClean="0">
                <a:effectLst/>
              </a:rPr>
              <a:t>жорстока</a:t>
            </a:r>
            <a:r>
              <a:rPr lang="ru-RU" sz="1400" dirty="0" smtClean="0">
                <a:effectLst/>
              </a:rPr>
              <a:t> </a:t>
            </a:r>
            <a:r>
              <a:rPr lang="ru-RU" sz="1400" dirty="0" err="1" smtClean="0">
                <a:effectLst/>
              </a:rPr>
              <a:t>боротьба</a:t>
            </a:r>
            <a:r>
              <a:rPr lang="ru-RU" sz="1400" dirty="0" smtClean="0">
                <a:effectLst/>
              </a:rPr>
              <a:t> за </a:t>
            </a:r>
            <a:r>
              <a:rPr lang="ru-RU" sz="1400" dirty="0" err="1">
                <a:effectLst/>
              </a:rPr>
              <a:t>владу</a:t>
            </a:r>
            <a:r>
              <a:rPr lang="ru-RU" sz="1400" dirty="0">
                <a:effectLst/>
              </a:rPr>
              <a:t>, </a:t>
            </a:r>
            <a:r>
              <a:rPr lang="ru-RU" sz="1400" dirty="0" err="1">
                <a:effectLst/>
              </a:rPr>
              <a:t>що</a:t>
            </a:r>
            <a:r>
              <a:rPr lang="ru-RU" sz="1400" dirty="0">
                <a:effectLst/>
              </a:rPr>
              <a:t> </a:t>
            </a:r>
            <a:r>
              <a:rPr lang="ru-RU" sz="1400" dirty="0" err="1">
                <a:effectLst/>
              </a:rPr>
              <a:t>призвело</a:t>
            </a:r>
            <a:r>
              <a:rPr lang="ru-RU" sz="1400" dirty="0">
                <a:effectLst/>
              </a:rPr>
              <a:t> </a:t>
            </a:r>
            <a:r>
              <a:rPr lang="ru-RU" sz="1400" dirty="0" err="1">
                <a:effectLst/>
              </a:rPr>
              <a:t>кінець-кінцем</a:t>
            </a:r>
            <a:r>
              <a:rPr lang="ru-RU" sz="1400" dirty="0">
                <a:effectLst/>
              </a:rPr>
              <a:t> у </a:t>
            </a:r>
            <a:r>
              <a:rPr lang="ru-RU" sz="1400" dirty="0" err="1">
                <a:effectLst/>
              </a:rPr>
              <a:t>травні</a:t>
            </a:r>
            <a:r>
              <a:rPr lang="ru-RU" sz="1400" dirty="0">
                <a:effectLst/>
              </a:rPr>
              <a:t> 1992 р. до </a:t>
            </a:r>
            <a:r>
              <a:rPr lang="ru-RU" sz="1400" dirty="0" err="1">
                <a:effectLst/>
              </a:rPr>
              <a:t>кровопролиття</a:t>
            </a:r>
            <a:r>
              <a:rPr lang="ru-RU" sz="1400" dirty="0">
                <a:effectLst/>
              </a:rPr>
              <a:t> </a:t>
            </a:r>
            <a:r>
              <a:rPr lang="ru-RU" sz="1400" dirty="0" smtClean="0">
                <a:effectLst/>
              </a:rPr>
              <a:t>і </a:t>
            </a:r>
            <a:r>
              <a:rPr lang="ru-RU" sz="1400" dirty="0" err="1" smtClean="0">
                <a:effectLst/>
              </a:rPr>
              <a:t>громадянської</a:t>
            </a:r>
            <a:r>
              <a:rPr lang="ru-RU" sz="1400" dirty="0" smtClean="0">
                <a:effectLst/>
              </a:rPr>
              <a:t> </a:t>
            </a:r>
            <a:r>
              <a:rPr lang="ru-RU" sz="1400" dirty="0" err="1">
                <a:effectLst/>
              </a:rPr>
              <a:t>війни</a:t>
            </a:r>
            <a:r>
              <a:rPr lang="ru-RU" sz="1400" dirty="0">
                <a:effectLst/>
              </a:rPr>
              <a:t>, яка </a:t>
            </a:r>
            <a:r>
              <a:rPr lang="ru-RU" sz="1400" dirty="0" err="1">
                <a:effectLst/>
              </a:rPr>
              <a:t>тривала</a:t>
            </a:r>
            <a:r>
              <a:rPr lang="ru-RU" sz="1400" dirty="0">
                <a:effectLst/>
              </a:rPr>
              <a:t> до 1997 </a:t>
            </a:r>
            <a:r>
              <a:rPr lang="ru-RU" sz="1400" dirty="0" smtClean="0">
                <a:effectLst/>
              </a:rPr>
              <a:t>р</a:t>
            </a:r>
            <a:br>
              <a:rPr lang="ru-RU" sz="1400" dirty="0" smtClean="0">
                <a:effectLst/>
              </a:rPr>
            </a:br>
            <a:r>
              <a:rPr lang="ru-RU" sz="1400" dirty="0" smtClean="0">
                <a:effectLst/>
              </a:rPr>
              <a:t>   </a:t>
            </a:r>
            <a:r>
              <a:rPr lang="ru-RU" sz="1400" dirty="0" err="1" smtClean="0">
                <a:effectLst/>
              </a:rPr>
              <a:t>Громадянська</a:t>
            </a:r>
            <a:r>
              <a:rPr lang="ru-RU" sz="1400" dirty="0" smtClean="0">
                <a:effectLst/>
              </a:rPr>
              <a:t> </a:t>
            </a:r>
            <a:r>
              <a:rPr lang="ru-RU" sz="1400" dirty="0" err="1">
                <a:effectLst/>
              </a:rPr>
              <a:t>війна</a:t>
            </a:r>
            <a:r>
              <a:rPr lang="ru-RU" sz="1400" dirty="0">
                <a:effectLst/>
              </a:rPr>
              <a:t>, </a:t>
            </a:r>
            <a:r>
              <a:rPr lang="ru-RU" sz="1400" dirty="0" err="1">
                <a:effectLst/>
              </a:rPr>
              <a:t>що</a:t>
            </a:r>
            <a:r>
              <a:rPr lang="ru-RU" sz="1400" dirty="0">
                <a:effectLst/>
              </a:rPr>
              <a:t> стала </a:t>
            </a:r>
            <a:r>
              <a:rPr lang="ru-RU" sz="1400" dirty="0" err="1">
                <a:effectLst/>
              </a:rPr>
              <a:t>однією</a:t>
            </a:r>
            <a:r>
              <a:rPr lang="ru-RU" sz="1400" dirty="0">
                <a:effectLst/>
              </a:rPr>
              <a:t> з </a:t>
            </a:r>
            <a:r>
              <a:rPr lang="ru-RU" sz="1400" dirty="0" err="1">
                <a:effectLst/>
              </a:rPr>
              <a:t>найбільших</a:t>
            </a:r>
            <a:r>
              <a:rPr lang="ru-RU" sz="1400" dirty="0">
                <a:effectLst/>
              </a:rPr>
              <a:t> і </a:t>
            </a:r>
            <a:r>
              <a:rPr lang="ru-RU" sz="1400" dirty="0" err="1">
                <a:effectLst/>
              </a:rPr>
              <a:t>кривавих</a:t>
            </a:r>
            <a:r>
              <a:rPr lang="ru-RU" sz="1400" dirty="0">
                <a:effectLst/>
              </a:rPr>
              <a:t> на </a:t>
            </a:r>
            <a:r>
              <a:rPr lang="ru-RU" sz="1400" dirty="0" err="1" smtClean="0">
                <a:effectLst/>
              </a:rPr>
              <a:t>пострадянському</a:t>
            </a:r>
            <a:r>
              <a:rPr lang="ru-RU" sz="1400" dirty="0" smtClean="0">
                <a:effectLst/>
              </a:rPr>
              <a:t> </a:t>
            </a:r>
            <a:r>
              <a:rPr lang="ru-RU" sz="1400" dirty="0" err="1">
                <a:effectLst/>
              </a:rPr>
              <a:t>просторі</a:t>
            </a:r>
            <a:r>
              <a:rPr lang="ru-RU" sz="1400" dirty="0">
                <a:effectLst/>
              </a:rPr>
              <a:t>, </a:t>
            </a:r>
            <a:r>
              <a:rPr lang="ru-RU" sz="1400" dirty="0" err="1">
                <a:effectLst/>
              </a:rPr>
              <a:t>призвела</a:t>
            </a:r>
            <a:r>
              <a:rPr lang="ru-RU" sz="1400" dirty="0">
                <a:effectLst/>
              </a:rPr>
              <a:t> до тяжких </a:t>
            </a:r>
            <a:r>
              <a:rPr lang="ru-RU" sz="1400" dirty="0" err="1">
                <a:effectLst/>
              </a:rPr>
              <a:t>соціально-економічних</a:t>
            </a:r>
            <a:r>
              <a:rPr lang="ru-RU" sz="1400" dirty="0">
                <a:effectLst/>
              </a:rPr>
              <a:t>, </a:t>
            </a:r>
            <a:r>
              <a:rPr lang="ru-RU" sz="1400" dirty="0" err="1" smtClean="0">
                <a:effectLst/>
              </a:rPr>
              <a:t>політичних</a:t>
            </a:r>
            <a:r>
              <a:rPr lang="ru-RU" sz="1400" dirty="0" smtClean="0">
                <a:effectLst/>
              </a:rPr>
              <a:t> і </a:t>
            </a:r>
            <a:r>
              <a:rPr lang="ru-RU" sz="1400" dirty="0" err="1">
                <a:effectLst/>
              </a:rPr>
              <a:t>духовних</a:t>
            </a:r>
            <a:r>
              <a:rPr lang="ru-RU" sz="1400" dirty="0">
                <a:effectLst/>
              </a:rPr>
              <a:t> </a:t>
            </a:r>
            <a:r>
              <a:rPr lang="ru-RU" sz="1400" dirty="0" err="1">
                <a:effectLst/>
              </a:rPr>
              <a:t>наслідків</a:t>
            </a:r>
            <a:r>
              <a:rPr lang="ru-RU" sz="1400" dirty="0">
                <a:effectLst/>
              </a:rPr>
              <a:t>, </a:t>
            </a:r>
            <a:r>
              <a:rPr lang="ru-RU" sz="1400" dirty="0" err="1">
                <a:effectLst/>
              </a:rPr>
              <a:t>значних</a:t>
            </a:r>
            <a:r>
              <a:rPr lang="ru-RU" sz="1400" dirty="0">
                <a:effectLst/>
              </a:rPr>
              <a:t> </a:t>
            </a:r>
            <a:r>
              <a:rPr lang="ru-RU" sz="1400" dirty="0" err="1">
                <a:effectLst/>
              </a:rPr>
              <a:t>людських</a:t>
            </a:r>
            <a:r>
              <a:rPr lang="ru-RU" sz="1400" dirty="0">
                <a:effectLst/>
              </a:rPr>
              <a:t> жертв, </a:t>
            </a:r>
            <a:r>
              <a:rPr lang="ru-RU" sz="1400" dirty="0" err="1">
                <a:effectLst/>
              </a:rPr>
              <a:t>серйозно</a:t>
            </a:r>
            <a:r>
              <a:rPr lang="ru-RU" sz="1400" dirty="0">
                <a:effectLst/>
              </a:rPr>
              <a:t> </a:t>
            </a:r>
            <a:r>
              <a:rPr lang="ru-RU" sz="1400" dirty="0" err="1">
                <a:effectLst/>
              </a:rPr>
              <a:t>вплинула</a:t>
            </a:r>
            <a:r>
              <a:rPr lang="ru-RU" sz="1400" dirty="0">
                <a:effectLst/>
              </a:rPr>
              <a:t> </a:t>
            </a:r>
            <a:r>
              <a:rPr lang="ru-RU" sz="1400" dirty="0" smtClean="0">
                <a:effectLst/>
              </a:rPr>
              <a:t>на </a:t>
            </a:r>
            <a:r>
              <a:rPr lang="ru-RU" sz="1400" dirty="0" err="1" smtClean="0">
                <a:effectLst/>
              </a:rPr>
              <a:t>внутрішню</a:t>
            </a:r>
            <a:r>
              <a:rPr lang="ru-RU" sz="1400" dirty="0" smtClean="0">
                <a:effectLst/>
              </a:rPr>
              <a:t> </a:t>
            </a:r>
            <a:r>
              <a:rPr lang="ru-RU" sz="1400" dirty="0">
                <a:effectLst/>
              </a:rPr>
              <a:t>та </a:t>
            </a:r>
            <a:r>
              <a:rPr lang="ru-RU" sz="1400" dirty="0" err="1">
                <a:effectLst/>
              </a:rPr>
              <a:t>зовнішню</a:t>
            </a:r>
            <a:r>
              <a:rPr lang="ru-RU" sz="1400" dirty="0">
                <a:effectLst/>
              </a:rPr>
              <a:t> </a:t>
            </a:r>
            <a:r>
              <a:rPr lang="ru-RU" sz="1400" dirty="0" err="1">
                <a:effectLst/>
              </a:rPr>
              <a:t>політику</a:t>
            </a:r>
            <a:r>
              <a:rPr lang="ru-RU" sz="1400" dirty="0">
                <a:effectLst/>
              </a:rPr>
              <a:t> суверенного Таджикистану. </a:t>
            </a:r>
            <a:r>
              <a:rPr lang="ru-RU" sz="1400" dirty="0" err="1" smtClean="0">
                <a:effectLst/>
              </a:rPr>
              <a:t>Братовбивча</a:t>
            </a:r>
            <a:r>
              <a:rPr lang="ru-RU" sz="1400" dirty="0" smtClean="0">
                <a:effectLst/>
              </a:rPr>
              <a:t> </a:t>
            </a:r>
            <a:r>
              <a:rPr lang="ru-RU" sz="1400" dirty="0" err="1" smtClean="0">
                <a:effectLst/>
              </a:rPr>
              <a:t>війна</a:t>
            </a:r>
            <a:r>
              <a:rPr lang="ru-RU" sz="1400" dirty="0">
                <a:effectLst/>
              </a:rPr>
              <a:t>, за </a:t>
            </a:r>
            <a:r>
              <a:rPr lang="ru-RU" sz="1400" dirty="0" err="1">
                <a:effectLst/>
              </a:rPr>
              <a:t>приблизними</a:t>
            </a:r>
            <a:r>
              <a:rPr lang="ru-RU" sz="1400" dirty="0">
                <a:effectLst/>
              </a:rPr>
              <a:t> </a:t>
            </a:r>
            <a:r>
              <a:rPr lang="ru-RU" sz="1400" dirty="0" err="1">
                <a:effectLst/>
              </a:rPr>
              <a:t>оцінками</a:t>
            </a:r>
            <a:r>
              <a:rPr lang="ru-RU" sz="1400" dirty="0">
                <a:effectLst/>
              </a:rPr>
              <a:t>, забрала 157 тис. </a:t>
            </a:r>
            <a:r>
              <a:rPr lang="ru-RU" sz="1400" dirty="0" err="1">
                <a:effectLst/>
              </a:rPr>
              <a:t>життів</a:t>
            </a:r>
            <a:r>
              <a:rPr lang="ru-RU" sz="1400" dirty="0">
                <a:effectLst/>
              </a:rPr>
              <a:t>, </a:t>
            </a:r>
            <a:r>
              <a:rPr lang="ru-RU" sz="1400" dirty="0" err="1">
                <a:effectLst/>
              </a:rPr>
              <a:t>залишила</a:t>
            </a:r>
            <a:r>
              <a:rPr lang="ru-RU" sz="1400" dirty="0">
                <a:effectLst/>
              </a:rPr>
              <a:t> 55 </a:t>
            </a:r>
            <a:r>
              <a:rPr lang="ru-RU" sz="1400" dirty="0" smtClean="0">
                <a:effectLst/>
              </a:rPr>
              <a:t>тис. </a:t>
            </a:r>
            <a:r>
              <a:rPr lang="ru-RU" sz="1400" dirty="0" err="1" smtClean="0">
                <a:effectLst/>
              </a:rPr>
              <a:t>дітей</a:t>
            </a:r>
            <a:r>
              <a:rPr lang="ru-RU" sz="1400" dirty="0" smtClean="0">
                <a:effectLst/>
              </a:rPr>
              <a:t> </a:t>
            </a:r>
            <a:r>
              <a:rPr lang="ru-RU" sz="1400" dirty="0">
                <a:effectLst/>
              </a:rPr>
              <a:t>сиротами, 25 тис. </a:t>
            </a:r>
            <a:r>
              <a:rPr lang="ru-RU" sz="1400" dirty="0" err="1">
                <a:effectLst/>
              </a:rPr>
              <a:t>жінок</a:t>
            </a:r>
            <a:r>
              <a:rPr lang="ru-RU" sz="1400" dirty="0">
                <a:effectLst/>
              </a:rPr>
              <a:t> </a:t>
            </a:r>
            <a:r>
              <a:rPr lang="ru-RU" sz="1400" dirty="0" err="1">
                <a:effectLst/>
              </a:rPr>
              <a:t>удовами</a:t>
            </a:r>
            <a:r>
              <a:rPr lang="ru-RU" sz="1400" dirty="0">
                <a:effectLst/>
              </a:rPr>
              <a:t>, </a:t>
            </a:r>
            <a:r>
              <a:rPr lang="ru-RU" sz="1400" dirty="0" err="1">
                <a:effectLst/>
              </a:rPr>
              <a:t>зробила</a:t>
            </a:r>
            <a:r>
              <a:rPr lang="ru-RU" sz="1400" dirty="0">
                <a:effectLst/>
              </a:rPr>
              <a:t> </a:t>
            </a:r>
            <a:r>
              <a:rPr lang="ru-RU" sz="1400" dirty="0" err="1">
                <a:effectLst/>
              </a:rPr>
              <a:t>біженцями</a:t>
            </a:r>
            <a:r>
              <a:rPr lang="ru-RU" sz="1400" dirty="0">
                <a:effectLst/>
              </a:rPr>
              <a:t> </a:t>
            </a:r>
            <a:r>
              <a:rPr lang="ru-RU" sz="1400" dirty="0" err="1">
                <a:effectLst/>
              </a:rPr>
              <a:t>близько</a:t>
            </a:r>
            <a:r>
              <a:rPr lang="ru-RU" sz="1400" dirty="0">
                <a:effectLst/>
              </a:rPr>
              <a:t> 1 </a:t>
            </a:r>
            <a:r>
              <a:rPr lang="ru-RU" sz="1400" dirty="0" smtClean="0">
                <a:effectLst/>
              </a:rPr>
              <a:t>млн. </a:t>
            </a:r>
            <a:r>
              <a:rPr lang="ru-RU" sz="1400" dirty="0" err="1" smtClean="0">
                <a:effectLst/>
              </a:rPr>
              <a:t>осіб</a:t>
            </a:r>
            <a:r>
              <a:rPr lang="ru-RU" sz="1400" dirty="0">
                <a:effectLst/>
              </a:rPr>
              <a:t>. </a:t>
            </a:r>
            <a:r>
              <a:rPr lang="ru-RU" sz="1400" dirty="0" err="1">
                <a:effectLst/>
              </a:rPr>
              <a:t>Економіка</a:t>
            </a:r>
            <a:r>
              <a:rPr lang="ru-RU" sz="1400" dirty="0">
                <a:effectLst/>
              </a:rPr>
              <a:t> </a:t>
            </a:r>
            <a:r>
              <a:rPr lang="ru-RU" sz="1400" dirty="0" err="1">
                <a:effectLst/>
              </a:rPr>
              <a:t>країни</a:t>
            </a:r>
            <a:r>
              <a:rPr lang="ru-RU" sz="1400" dirty="0">
                <a:effectLst/>
              </a:rPr>
              <a:t> </a:t>
            </a:r>
            <a:r>
              <a:rPr lang="ru-RU" sz="1400" dirty="0" err="1">
                <a:effectLst/>
              </a:rPr>
              <a:t>зазнала</a:t>
            </a:r>
            <a:r>
              <a:rPr lang="ru-RU" sz="1400" dirty="0">
                <a:effectLst/>
              </a:rPr>
              <a:t> </a:t>
            </a:r>
            <a:r>
              <a:rPr lang="ru-RU" sz="1400" dirty="0" err="1">
                <a:effectLst/>
              </a:rPr>
              <a:t>величезних</a:t>
            </a:r>
            <a:r>
              <a:rPr lang="ru-RU" sz="1400" dirty="0">
                <a:effectLst/>
              </a:rPr>
              <a:t> </a:t>
            </a:r>
            <a:r>
              <a:rPr lang="ru-RU" sz="1400" dirty="0" err="1">
                <a:effectLst/>
              </a:rPr>
              <a:t>втрат</a:t>
            </a:r>
            <a:r>
              <a:rPr lang="ru-RU" sz="1400" dirty="0">
                <a:effectLst/>
              </a:rPr>
              <a:t>, </a:t>
            </a:r>
            <a:r>
              <a:rPr lang="ru-RU" sz="1400" dirty="0" err="1">
                <a:effectLst/>
              </a:rPr>
              <a:t>які</a:t>
            </a:r>
            <a:r>
              <a:rPr lang="ru-RU" sz="1400" dirty="0">
                <a:effectLst/>
              </a:rPr>
              <a:t>, за </a:t>
            </a:r>
            <a:r>
              <a:rPr lang="ru-RU" sz="1400" dirty="0" err="1">
                <a:effectLst/>
              </a:rPr>
              <a:t>різними</a:t>
            </a:r>
            <a:r>
              <a:rPr lang="ru-RU" sz="1400" dirty="0">
                <a:effectLst/>
              </a:rPr>
              <a:t> </a:t>
            </a:r>
            <a:r>
              <a:rPr lang="ru-RU" sz="1400" dirty="0" err="1" smtClean="0">
                <a:effectLst/>
              </a:rPr>
              <a:t>оцінками</a:t>
            </a:r>
            <a:r>
              <a:rPr lang="ru-RU" sz="1400" dirty="0" smtClean="0">
                <a:effectLst/>
              </a:rPr>
              <a:t>, </a:t>
            </a:r>
            <a:r>
              <a:rPr lang="ru-RU" sz="1400" dirty="0" err="1" smtClean="0">
                <a:effectLst/>
              </a:rPr>
              <a:t>становлять</a:t>
            </a:r>
            <a:r>
              <a:rPr lang="ru-RU" sz="1400" dirty="0" smtClean="0">
                <a:effectLst/>
              </a:rPr>
              <a:t> </a:t>
            </a:r>
            <a:r>
              <a:rPr lang="ru-RU" sz="1400" dirty="0">
                <a:effectLst/>
              </a:rPr>
              <a:t>до 10 млрд. </a:t>
            </a:r>
            <a:r>
              <a:rPr lang="ru-RU" sz="1400" dirty="0" err="1" smtClean="0">
                <a:effectLst/>
              </a:rPr>
              <a:t>доларів</a:t>
            </a:r>
            <a:endParaRPr lang="ru-RU" sz="1300" dirty="0">
              <a:effectLst/>
            </a:endParaRPr>
          </a:p>
        </p:txBody>
      </p:sp>
    </p:spTree>
    <p:extLst>
      <p:ext uri="{BB962C8B-B14F-4D97-AF65-F5344CB8AC3E}">
        <p14:creationId xmlns:p14="http://schemas.microsoft.com/office/powerpoint/2010/main" val="2489286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525344"/>
          </a:xfrm>
        </p:spPr>
        <p:txBody>
          <a:bodyPr/>
          <a:lstStyle/>
          <a:p>
            <a:r>
              <a:rPr lang="ru-RU" sz="1400" dirty="0" smtClean="0">
                <a:effectLst/>
              </a:rPr>
              <a:t>   Чітке </a:t>
            </a:r>
            <a:r>
              <a:rPr lang="ru-RU" sz="1400" dirty="0" err="1">
                <a:effectLst/>
              </a:rPr>
              <a:t>розуміння</a:t>
            </a:r>
            <a:r>
              <a:rPr lang="ru-RU" sz="1400" dirty="0">
                <a:effectLst/>
              </a:rPr>
              <a:t> </a:t>
            </a:r>
            <a:r>
              <a:rPr lang="ru-RU" sz="1400" dirty="0" err="1">
                <a:effectLst/>
              </a:rPr>
              <a:t>страшної</a:t>
            </a:r>
            <a:r>
              <a:rPr lang="ru-RU" sz="1400" dirty="0">
                <a:effectLst/>
              </a:rPr>
              <a:t> </a:t>
            </a:r>
            <a:r>
              <a:rPr lang="ru-RU" sz="1400" dirty="0" err="1">
                <a:effectLst/>
              </a:rPr>
              <a:t>загрози</a:t>
            </a:r>
            <a:r>
              <a:rPr lang="ru-RU" sz="1400" dirty="0">
                <a:effectLst/>
              </a:rPr>
              <a:t> </a:t>
            </a:r>
            <a:r>
              <a:rPr lang="ru-RU" sz="1400" dirty="0" err="1">
                <a:effectLst/>
              </a:rPr>
              <a:t>братовбивчої</a:t>
            </a:r>
            <a:r>
              <a:rPr lang="ru-RU" sz="1400" dirty="0">
                <a:effectLst/>
              </a:rPr>
              <a:t> </a:t>
            </a:r>
            <a:r>
              <a:rPr lang="ru-RU" sz="1400" dirty="0" err="1">
                <a:effectLst/>
              </a:rPr>
              <a:t>війни</a:t>
            </a:r>
            <a:r>
              <a:rPr lang="ru-RU" sz="1400" dirty="0">
                <a:effectLst/>
              </a:rPr>
              <a:t> </a:t>
            </a:r>
            <a:r>
              <a:rPr lang="ru-RU" sz="1400" dirty="0" err="1">
                <a:effectLst/>
              </a:rPr>
              <a:t>мобілізувало</a:t>
            </a:r>
            <a:r>
              <a:rPr lang="ru-RU" sz="1400" dirty="0">
                <a:effectLst/>
              </a:rPr>
              <a:t> </a:t>
            </a:r>
            <a:r>
              <a:rPr lang="ru-RU" sz="1400" dirty="0" err="1">
                <a:effectLst/>
              </a:rPr>
              <a:t>патріотичні</a:t>
            </a:r>
            <a:r>
              <a:rPr lang="ru-RU" sz="1400" dirty="0">
                <a:effectLst/>
              </a:rPr>
              <a:t> </a:t>
            </a:r>
            <a:r>
              <a:rPr lang="ru-RU" sz="1400" dirty="0" err="1">
                <a:effectLst/>
              </a:rPr>
              <a:t>сили</a:t>
            </a:r>
            <a:r>
              <a:rPr lang="ru-RU" sz="1400" dirty="0">
                <a:effectLst/>
              </a:rPr>
              <a:t> </a:t>
            </a:r>
            <a:r>
              <a:rPr lang="ru-RU" sz="1400" dirty="0" err="1">
                <a:effectLst/>
              </a:rPr>
              <a:t>країни</a:t>
            </a:r>
            <a:r>
              <a:rPr lang="ru-RU" sz="1400" dirty="0">
                <a:effectLst/>
              </a:rPr>
              <a:t> на </a:t>
            </a:r>
            <a:r>
              <a:rPr lang="ru-RU" sz="1400" dirty="0" err="1">
                <a:effectLst/>
              </a:rPr>
              <a:t>посилення</a:t>
            </a:r>
            <a:r>
              <a:rPr lang="ru-RU" sz="1400" dirty="0">
                <a:effectLst/>
              </a:rPr>
              <a:t> </a:t>
            </a:r>
            <a:r>
              <a:rPr lang="ru-RU" sz="1400" dirty="0" err="1">
                <a:effectLst/>
              </a:rPr>
              <a:t>дій</a:t>
            </a:r>
            <a:r>
              <a:rPr lang="ru-RU" sz="1400" dirty="0">
                <a:effectLst/>
              </a:rPr>
              <a:t> </a:t>
            </a:r>
            <a:r>
              <a:rPr lang="ru-RU" sz="1400" dirty="0" err="1">
                <a:effectLst/>
              </a:rPr>
              <a:t>щодо</a:t>
            </a:r>
            <a:r>
              <a:rPr lang="ru-RU" sz="1400" dirty="0">
                <a:effectLst/>
              </a:rPr>
              <a:t> </a:t>
            </a:r>
            <a:r>
              <a:rPr lang="ru-RU" sz="1400" dirty="0" err="1">
                <a:effectLst/>
              </a:rPr>
              <a:t>встановлення</a:t>
            </a:r>
            <a:r>
              <a:rPr lang="ru-RU" sz="1400" dirty="0">
                <a:effectLst/>
              </a:rPr>
              <a:t> миру і </a:t>
            </a:r>
            <a:r>
              <a:rPr lang="ru-RU" sz="1400" dirty="0" err="1">
                <a:effectLst/>
              </a:rPr>
              <a:t>національної</a:t>
            </a:r>
            <a:r>
              <a:rPr lang="ru-RU" sz="1400" dirty="0">
                <a:effectLst/>
              </a:rPr>
              <a:t> </a:t>
            </a:r>
            <a:r>
              <a:rPr lang="ru-RU" sz="1400" dirty="0" err="1">
                <a:effectLst/>
              </a:rPr>
              <a:t>злагоди</a:t>
            </a:r>
            <a:r>
              <a:rPr lang="ru-RU" sz="1400" dirty="0">
                <a:effectLst/>
              </a:rPr>
              <a:t> як </a:t>
            </a:r>
            <a:r>
              <a:rPr lang="ru-RU" sz="1400" dirty="0" err="1">
                <a:effectLst/>
              </a:rPr>
              <a:t>єдиного</a:t>
            </a:r>
            <a:r>
              <a:rPr lang="ru-RU" sz="1400" dirty="0">
                <a:effectLst/>
              </a:rPr>
              <a:t> шляху </a:t>
            </a:r>
            <a:r>
              <a:rPr lang="ru-RU" sz="1400" dirty="0" err="1">
                <a:effectLst/>
              </a:rPr>
              <a:t>збереження</a:t>
            </a:r>
            <a:r>
              <a:rPr lang="ru-RU" sz="1400" dirty="0">
                <a:effectLst/>
              </a:rPr>
              <a:t> </a:t>
            </a:r>
            <a:r>
              <a:rPr lang="ru-RU" sz="1400" dirty="0" err="1">
                <a:effectLst/>
              </a:rPr>
              <a:t>незалежності</a:t>
            </a:r>
            <a:r>
              <a:rPr lang="ru-RU" sz="1400" dirty="0">
                <a:effectLst/>
              </a:rPr>
              <a:t> Таджикистану. </a:t>
            </a:r>
            <a:r>
              <a:rPr lang="ru-RU" sz="1400" dirty="0" err="1">
                <a:effectLst/>
              </a:rPr>
              <a:t>Поворотним</a:t>
            </a:r>
            <a:r>
              <a:rPr lang="ru-RU" sz="1400" dirty="0">
                <a:effectLst/>
              </a:rPr>
              <a:t> моментом у </a:t>
            </a:r>
            <a:r>
              <a:rPr lang="ru-RU" sz="1400" dirty="0" err="1">
                <a:effectLst/>
              </a:rPr>
              <a:t>цьому</a:t>
            </a:r>
            <a:r>
              <a:rPr lang="ru-RU" sz="1400" dirty="0">
                <a:effectLst/>
              </a:rPr>
              <a:t> </a:t>
            </a:r>
            <a:r>
              <a:rPr lang="ru-RU" sz="1400" dirty="0" err="1">
                <a:effectLst/>
              </a:rPr>
              <a:t>напрямі</a:t>
            </a:r>
            <a:r>
              <a:rPr lang="ru-RU" sz="1400" dirty="0">
                <a:effectLst/>
              </a:rPr>
              <a:t> </a:t>
            </a:r>
            <a:r>
              <a:rPr lang="ru-RU" sz="1400" dirty="0" err="1">
                <a:effectLst/>
              </a:rPr>
              <a:t>було</a:t>
            </a:r>
            <a:r>
              <a:rPr lang="ru-RU" sz="1400" dirty="0">
                <a:effectLst/>
              </a:rPr>
              <a:t> </a:t>
            </a:r>
            <a:r>
              <a:rPr lang="ru-RU" sz="1400" dirty="0" err="1">
                <a:effectLst/>
              </a:rPr>
              <a:t>скликання</a:t>
            </a:r>
            <a:r>
              <a:rPr lang="ru-RU" sz="1400" dirty="0">
                <a:effectLst/>
              </a:rPr>
              <a:t> </a:t>
            </a:r>
            <a:r>
              <a:rPr lang="en-US" sz="1400" dirty="0">
                <a:effectLst/>
              </a:rPr>
              <a:t>XVI </a:t>
            </a:r>
            <a:r>
              <a:rPr lang="ru-RU" sz="1400" dirty="0">
                <a:effectLst/>
              </a:rPr>
              <a:t>по за </a:t>
            </a:r>
            <a:r>
              <a:rPr lang="ru-RU" sz="1400" dirty="0" err="1">
                <a:effectLst/>
              </a:rPr>
              <a:t>чергової</a:t>
            </a:r>
            <a:r>
              <a:rPr lang="ru-RU" sz="1400" dirty="0">
                <a:effectLst/>
              </a:rPr>
              <a:t> </a:t>
            </a:r>
            <a:r>
              <a:rPr lang="ru-RU" sz="1400" dirty="0" err="1">
                <a:effectLst/>
              </a:rPr>
              <a:t>Сесії</a:t>
            </a:r>
            <a:r>
              <a:rPr lang="ru-RU" sz="1400" dirty="0">
                <a:effectLst/>
              </a:rPr>
              <a:t> </a:t>
            </a:r>
            <a:r>
              <a:rPr lang="ru-RU" sz="1400" dirty="0" err="1">
                <a:effectLst/>
              </a:rPr>
              <a:t>Верховної</a:t>
            </a:r>
            <a:r>
              <a:rPr lang="ru-RU" sz="1400" dirty="0">
                <a:effectLst/>
              </a:rPr>
              <a:t> Ради </a:t>
            </a:r>
            <a:r>
              <a:rPr lang="ru-RU" sz="1400" dirty="0" err="1">
                <a:effectLst/>
              </a:rPr>
              <a:t>республіки</a:t>
            </a:r>
            <a:r>
              <a:rPr lang="ru-RU" sz="1400" dirty="0">
                <a:effectLst/>
              </a:rPr>
              <a:t>, </a:t>
            </a:r>
            <a:r>
              <a:rPr lang="ru-RU" sz="1400" dirty="0" err="1">
                <a:effectLst/>
              </a:rPr>
              <a:t>що</a:t>
            </a:r>
            <a:r>
              <a:rPr lang="ru-RU" sz="1400" dirty="0">
                <a:effectLst/>
              </a:rPr>
              <a:t> </a:t>
            </a:r>
            <a:r>
              <a:rPr lang="ru-RU" sz="1400" dirty="0" err="1">
                <a:effectLst/>
              </a:rPr>
              <a:t>відбулася</a:t>
            </a:r>
            <a:r>
              <a:rPr lang="ru-RU" sz="1400" dirty="0">
                <a:effectLst/>
              </a:rPr>
              <a:t> в </a:t>
            </a:r>
            <a:r>
              <a:rPr lang="ru-RU" sz="1400" dirty="0" err="1">
                <a:effectLst/>
              </a:rPr>
              <a:t>місті</a:t>
            </a:r>
            <a:r>
              <a:rPr lang="ru-RU" sz="1400" dirty="0">
                <a:effectLst/>
              </a:rPr>
              <a:t> </a:t>
            </a:r>
            <a:r>
              <a:rPr lang="ru-RU" sz="1400" dirty="0" err="1">
                <a:effectLst/>
              </a:rPr>
              <a:t>Худжанді</a:t>
            </a:r>
            <a:r>
              <a:rPr lang="ru-RU" sz="1400" dirty="0">
                <a:effectLst/>
              </a:rPr>
              <a:t> в </a:t>
            </a:r>
            <a:r>
              <a:rPr lang="ru-RU" sz="1400" dirty="0" err="1">
                <a:effectLst/>
              </a:rPr>
              <a:t>листопаді-грудні</a:t>
            </a:r>
            <a:r>
              <a:rPr lang="ru-RU" sz="1400" dirty="0">
                <a:effectLst/>
              </a:rPr>
              <a:t> 1992 р. за </a:t>
            </a:r>
            <a:r>
              <a:rPr lang="ru-RU" sz="1400" dirty="0" err="1">
                <a:effectLst/>
              </a:rPr>
              <a:t>підтримки</a:t>
            </a:r>
            <a:r>
              <a:rPr lang="ru-RU" sz="1400" dirty="0">
                <a:effectLst/>
              </a:rPr>
              <a:t> і </a:t>
            </a:r>
            <a:r>
              <a:rPr lang="ru-RU" sz="1400" dirty="0" err="1">
                <a:effectLst/>
              </a:rPr>
              <a:t>сприяння</a:t>
            </a:r>
            <a:r>
              <a:rPr lang="ru-RU" sz="1400" dirty="0">
                <a:effectLst/>
              </a:rPr>
              <a:t> </a:t>
            </a:r>
            <a:r>
              <a:rPr lang="ru-RU" sz="1400" dirty="0" err="1">
                <a:effectLst/>
              </a:rPr>
              <a:t>всіх</a:t>
            </a:r>
            <a:r>
              <a:rPr lang="ru-RU" sz="1400" dirty="0">
                <a:effectLst/>
              </a:rPr>
              <a:t> </a:t>
            </a:r>
            <a:r>
              <a:rPr lang="ru-RU" sz="1400" dirty="0" err="1">
                <a:effectLst/>
              </a:rPr>
              <a:t>патріотично</a:t>
            </a:r>
            <a:r>
              <a:rPr lang="ru-RU" sz="1400" dirty="0">
                <a:effectLst/>
              </a:rPr>
              <a:t> </a:t>
            </a:r>
            <a:r>
              <a:rPr lang="ru-RU" sz="1400" dirty="0" err="1">
                <a:effectLst/>
              </a:rPr>
              <a:t>налаштованих</a:t>
            </a:r>
            <a:r>
              <a:rPr lang="ru-RU" sz="1400" dirty="0">
                <a:effectLst/>
              </a:rPr>
              <a:t> сил </a:t>
            </a:r>
            <a:r>
              <a:rPr lang="ru-RU" sz="1400" dirty="0" err="1">
                <a:effectLst/>
              </a:rPr>
              <a:t>країни</a:t>
            </a:r>
            <a:r>
              <a:rPr lang="ru-RU" sz="1400" dirty="0">
                <a:effectLst/>
              </a:rPr>
              <a:t>. У </a:t>
            </a:r>
            <a:r>
              <a:rPr lang="ru-RU" sz="1400" dirty="0" err="1">
                <a:effectLst/>
              </a:rPr>
              <a:t>сесії</a:t>
            </a:r>
            <a:r>
              <a:rPr lang="ru-RU" sz="1400" dirty="0">
                <a:effectLst/>
              </a:rPr>
              <a:t> </a:t>
            </a:r>
            <a:r>
              <a:rPr lang="ru-RU" sz="1400" dirty="0" err="1">
                <a:effectLst/>
              </a:rPr>
              <a:t>також</a:t>
            </a:r>
            <a:r>
              <a:rPr lang="ru-RU" sz="1400" dirty="0">
                <a:effectLst/>
              </a:rPr>
              <a:t> взяли участь </a:t>
            </a:r>
            <a:r>
              <a:rPr lang="ru-RU" sz="1400" dirty="0" err="1">
                <a:effectLst/>
              </a:rPr>
              <a:t>представники</a:t>
            </a:r>
            <a:r>
              <a:rPr lang="ru-RU" sz="1400" dirty="0">
                <a:effectLst/>
              </a:rPr>
              <a:t> </a:t>
            </a:r>
            <a:r>
              <a:rPr lang="ru-RU" sz="1400" dirty="0" err="1">
                <a:effectLst/>
              </a:rPr>
              <a:t>опозиції</a:t>
            </a:r>
            <a:r>
              <a:rPr lang="ru-RU" sz="1400" dirty="0">
                <a:effectLst/>
              </a:rPr>
              <a:t>.</a:t>
            </a:r>
            <a:br>
              <a:rPr lang="ru-RU" sz="1400" dirty="0">
                <a:effectLst/>
              </a:rPr>
            </a:br>
            <a:r>
              <a:rPr lang="ru-RU" sz="1400" dirty="0" smtClean="0">
                <a:effectLst/>
              </a:rPr>
              <a:t>   З </a:t>
            </a:r>
            <a:r>
              <a:rPr lang="ru-RU" sz="1400" dirty="0" err="1">
                <a:effectLst/>
              </a:rPr>
              <a:t>урахуванням</a:t>
            </a:r>
            <a:r>
              <a:rPr lang="ru-RU" sz="1400" dirty="0">
                <a:effectLst/>
              </a:rPr>
              <a:t> </a:t>
            </a:r>
            <a:r>
              <a:rPr lang="ru-RU" sz="1400" dirty="0" err="1">
                <a:effectLst/>
              </a:rPr>
              <a:t>існуючих</a:t>
            </a:r>
            <a:r>
              <a:rPr lang="ru-RU" sz="1400" dirty="0">
                <a:effectLst/>
              </a:rPr>
              <a:t> </a:t>
            </a:r>
            <a:r>
              <a:rPr lang="ru-RU" sz="1400" dirty="0" err="1">
                <a:effectLst/>
              </a:rPr>
              <a:t>несприятливих</a:t>
            </a:r>
            <a:r>
              <a:rPr lang="ru-RU" sz="1400" dirty="0">
                <a:effectLst/>
              </a:rPr>
              <a:t> умов </a:t>
            </a:r>
            <a:r>
              <a:rPr lang="ru-RU" sz="1400" dirty="0" err="1">
                <a:effectLst/>
              </a:rPr>
              <a:t>першочерговим</a:t>
            </a:r>
            <a:r>
              <a:rPr lang="ru-RU" sz="1400" dirty="0">
                <a:effectLst/>
              </a:rPr>
              <a:t> </a:t>
            </a:r>
            <a:r>
              <a:rPr lang="ru-RU" sz="1400" dirty="0" err="1">
                <a:effectLst/>
              </a:rPr>
              <a:t>завданням</a:t>
            </a:r>
            <a:r>
              <a:rPr lang="ru-RU" sz="1400" dirty="0">
                <a:effectLst/>
              </a:rPr>
              <a:t> </a:t>
            </a:r>
            <a:r>
              <a:rPr lang="ru-RU" sz="1400" dirty="0" err="1" smtClean="0">
                <a:effectLst/>
              </a:rPr>
              <a:t>сесії</a:t>
            </a:r>
            <a:r>
              <a:rPr lang="ru-RU" sz="1400" dirty="0" smtClean="0">
                <a:effectLst/>
              </a:rPr>
              <a:t> </a:t>
            </a:r>
            <a:r>
              <a:rPr lang="ru-RU" sz="1400" dirty="0" err="1" smtClean="0">
                <a:effectLst/>
              </a:rPr>
              <a:t>було</a:t>
            </a:r>
            <a:r>
              <a:rPr lang="ru-RU" sz="1400" dirty="0" smtClean="0">
                <a:effectLst/>
              </a:rPr>
              <a:t> </a:t>
            </a:r>
            <a:r>
              <a:rPr lang="ru-RU" sz="1400" dirty="0" err="1">
                <a:effectLst/>
              </a:rPr>
              <a:t>поновлення</a:t>
            </a:r>
            <a:r>
              <a:rPr lang="ru-RU" sz="1400" dirty="0">
                <a:effectLst/>
              </a:rPr>
              <a:t> </a:t>
            </a:r>
            <a:r>
              <a:rPr lang="ru-RU" sz="1400" dirty="0" err="1">
                <a:effectLst/>
              </a:rPr>
              <a:t>конституційного</a:t>
            </a:r>
            <a:r>
              <a:rPr lang="ru-RU" sz="1400" dirty="0">
                <a:effectLst/>
              </a:rPr>
              <a:t> ладу в </a:t>
            </a:r>
            <a:r>
              <a:rPr lang="ru-RU" sz="1400" dirty="0" err="1">
                <a:effectLst/>
              </a:rPr>
              <a:t>країні</a:t>
            </a:r>
            <a:r>
              <a:rPr lang="ru-RU" sz="1400" dirty="0">
                <a:effectLst/>
              </a:rPr>
              <a:t> та </a:t>
            </a:r>
            <a:r>
              <a:rPr lang="ru-RU" sz="1400" dirty="0" err="1">
                <a:effectLst/>
              </a:rPr>
              <a:t>діяльності</a:t>
            </a:r>
            <a:r>
              <a:rPr lang="ru-RU" sz="1400" dirty="0">
                <a:effectLst/>
              </a:rPr>
              <a:t> пара </a:t>
            </a:r>
            <a:r>
              <a:rPr lang="ru-RU" sz="1400" dirty="0" err="1">
                <a:effectLst/>
              </a:rPr>
              <a:t>лізованих</a:t>
            </a:r>
            <a:r>
              <a:rPr lang="ru-RU" sz="1400" dirty="0">
                <a:effectLst/>
              </a:rPr>
              <a:t> </a:t>
            </a:r>
            <a:r>
              <a:rPr lang="ru-RU" sz="1400" dirty="0" smtClean="0">
                <a:effectLst/>
              </a:rPr>
              <a:t>у </a:t>
            </a:r>
            <a:r>
              <a:rPr lang="ru-RU" sz="1400" dirty="0" err="1" smtClean="0">
                <a:effectLst/>
              </a:rPr>
              <a:t>результаті</a:t>
            </a:r>
            <a:r>
              <a:rPr lang="ru-RU" sz="1400" dirty="0" smtClean="0">
                <a:effectLst/>
              </a:rPr>
              <a:t> </a:t>
            </a:r>
            <a:r>
              <a:rPr lang="ru-RU" sz="1400" dirty="0" err="1">
                <a:effectLst/>
              </a:rPr>
              <a:t>громадянського</a:t>
            </a:r>
            <a:r>
              <a:rPr lang="ru-RU" sz="1400" dirty="0">
                <a:effectLst/>
              </a:rPr>
              <a:t> </a:t>
            </a:r>
            <a:r>
              <a:rPr lang="ru-RU" sz="1400" dirty="0" err="1">
                <a:effectLst/>
              </a:rPr>
              <a:t>протистояння</a:t>
            </a:r>
            <a:r>
              <a:rPr lang="ru-RU" sz="1400" dirty="0">
                <a:effectLst/>
              </a:rPr>
              <a:t> </a:t>
            </a:r>
            <a:r>
              <a:rPr lang="ru-RU" sz="1400" dirty="0" err="1">
                <a:effectLst/>
              </a:rPr>
              <a:t>державних</a:t>
            </a:r>
            <a:r>
              <a:rPr lang="ru-RU" sz="1400" dirty="0">
                <a:effectLst/>
              </a:rPr>
              <a:t> </a:t>
            </a:r>
            <a:r>
              <a:rPr lang="ru-RU" sz="1400" dirty="0" err="1">
                <a:effectLst/>
              </a:rPr>
              <a:t>органів</a:t>
            </a:r>
            <a:r>
              <a:rPr lang="ru-RU" sz="1400" dirty="0">
                <a:effectLst/>
              </a:rPr>
              <a:t> </a:t>
            </a:r>
            <a:r>
              <a:rPr lang="ru-RU" sz="1400" dirty="0" err="1">
                <a:effectLst/>
              </a:rPr>
              <a:t>влади</a:t>
            </a:r>
            <a:r>
              <a:rPr lang="ru-RU" sz="1400" dirty="0" smtClean="0">
                <a:effectLst/>
              </a:rPr>
              <a:t>.</a:t>
            </a:r>
            <a:br>
              <a:rPr lang="ru-RU" sz="1400" dirty="0" smtClean="0">
                <a:effectLst/>
              </a:rPr>
            </a:br>
            <a:r>
              <a:rPr lang="ru-RU" sz="1400" dirty="0" smtClean="0">
                <a:effectLst/>
              </a:rPr>
              <a:t>   Для </a:t>
            </a:r>
            <a:r>
              <a:rPr lang="ru-RU" sz="1400" dirty="0" err="1">
                <a:effectLst/>
              </a:rPr>
              <a:t>цього</a:t>
            </a:r>
            <a:r>
              <a:rPr lang="ru-RU" sz="1400" dirty="0">
                <a:effectLst/>
              </a:rPr>
              <a:t> </a:t>
            </a:r>
            <a:r>
              <a:rPr lang="ru-RU" sz="1400" dirty="0" err="1">
                <a:effectLst/>
              </a:rPr>
              <a:t>депутати</a:t>
            </a:r>
            <a:r>
              <a:rPr lang="ru-RU" sz="1400" dirty="0">
                <a:effectLst/>
              </a:rPr>
              <a:t> </a:t>
            </a:r>
            <a:r>
              <a:rPr lang="ru-RU" sz="1400" dirty="0" err="1">
                <a:effectLst/>
              </a:rPr>
              <a:t>переобрали</a:t>
            </a:r>
            <a:r>
              <a:rPr lang="ru-RU" sz="1400" dirty="0">
                <a:effectLst/>
              </a:rPr>
              <a:t> </a:t>
            </a:r>
            <a:r>
              <a:rPr lang="ru-RU" sz="1400" dirty="0" err="1">
                <a:effectLst/>
              </a:rPr>
              <a:t>керівництво</a:t>
            </a:r>
            <a:r>
              <a:rPr lang="ru-RU" sz="1400" dirty="0">
                <a:effectLst/>
              </a:rPr>
              <a:t> парламенту та Уряд </a:t>
            </a:r>
            <a:r>
              <a:rPr lang="ru-RU" sz="1400" dirty="0" err="1" smtClean="0">
                <a:effectLst/>
              </a:rPr>
              <a:t>країни</a:t>
            </a:r>
            <a:r>
              <a:rPr lang="ru-RU" sz="1400" dirty="0" smtClean="0">
                <a:effectLst/>
              </a:rPr>
              <a:t>, </a:t>
            </a:r>
            <a:r>
              <a:rPr lang="ru-RU" sz="1400" dirty="0" err="1" smtClean="0">
                <a:effectLst/>
              </a:rPr>
              <a:t>визначили</a:t>
            </a:r>
            <a:r>
              <a:rPr lang="ru-RU" sz="1400" dirty="0" smtClean="0">
                <a:effectLst/>
              </a:rPr>
              <a:t> </a:t>
            </a:r>
            <a:r>
              <a:rPr lang="ru-RU" sz="1400" dirty="0" err="1">
                <a:effectLst/>
              </a:rPr>
              <a:t>першочергові</a:t>
            </a:r>
            <a:r>
              <a:rPr lang="ru-RU" sz="1400" dirty="0">
                <a:effectLst/>
              </a:rPr>
              <a:t> </a:t>
            </a:r>
            <a:r>
              <a:rPr lang="ru-RU" sz="1400" dirty="0" err="1">
                <a:effectLst/>
              </a:rPr>
              <a:t>завдання</a:t>
            </a:r>
            <a:r>
              <a:rPr lang="ru-RU" sz="1400" dirty="0">
                <a:effectLst/>
              </a:rPr>
              <a:t> </a:t>
            </a:r>
            <a:r>
              <a:rPr lang="ru-RU" sz="1400" dirty="0" err="1">
                <a:effectLst/>
              </a:rPr>
              <a:t>щодо</a:t>
            </a:r>
            <a:r>
              <a:rPr lang="ru-RU" sz="1400" dirty="0">
                <a:effectLst/>
              </a:rPr>
              <a:t> </a:t>
            </a:r>
            <a:r>
              <a:rPr lang="ru-RU" sz="1400" dirty="0" err="1">
                <a:effectLst/>
              </a:rPr>
              <a:t>її</a:t>
            </a:r>
            <a:r>
              <a:rPr lang="ru-RU" sz="1400" dirty="0">
                <a:effectLst/>
              </a:rPr>
              <a:t> </a:t>
            </a:r>
            <a:r>
              <a:rPr lang="ru-RU" sz="1400" dirty="0" err="1">
                <a:effectLst/>
              </a:rPr>
              <a:t>виведення</a:t>
            </a:r>
            <a:r>
              <a:rPr lang="ru-RU" sz="1400" dirty="0">
                <a:effectLst/>
              </a:rPr>
              <a:t> з </a:t>
            </a:r>
            <a:r>
              <a:rPr lang="ru-RU" sz="1400" dirty="0" err="1">
                <a:effectLst/>
              </a:rPr>
              <a:t>кризової</a:t>
            </a:r>
            <a:r>
              <a:rPr lang="ru-RU" sz="1400" dirty="0">
                <a:effectLst/>
              </a:rPr>
              <a:t> </a:t>
            </a:r>
            <a:r>
              <a:rPr lang="ru-RU" sz="1400" dirty="0" err="1" smtClean="0">
                <a:effectLst/>
              </a:rPr>
              <a:t>ситуації</a:t>
            </a:r>
            <a:r>
              <a:rPr lang="ru-RU" sz="1400" dirty="0" smtClean="0">
                <a:effectLst/>
              </a:rPr>
              <a:t> та </a:t>
            </a:r>
            <a:r>
              <a:rPr lang="ru-RU" sz="1400" dirty="0" err="1">
                <a:effectLst/>
              </a:rPr>
              <a:t>основні</a:t>
            </a:r>
            <a:r>
              <a:rPr lang="ru-RU" sz="1400" dirty="0">
                <a:effectLst/>
              </a:rPr>
              <a:t> </a:t>
            </a:r>
            <a:r>
              <a:rPr lang="ru-RU" sz="1400" dirty="0" err="1">
                <a:effectLst/>
              </a:rPr>
              <a:t>напрями</a:t>
            </a:r>
            <a:r>
              <a:rPr lang="ru-RU" sz="1400" dirty="0">
                <a:effectLst/>
              </a:rPr>
              <a:t> </a:t>
            </a:r>
            <a:r>
              <a:rPr lang="ru-RU" sz="1400" dirty="0" err="1">
                <a:effectLst/>
              </a:rPr>
              <a:t>розвитку</a:t>
            </a:r>
            <a:r>
              <a:rPr lang="ru-RU" sz="1400" dirty="0">
                <a:effectLst/>
              </a:rPr>
              <a:t> на </a:t>
            </a:r>
            <a:r>
              <a:rPr lang="ru-RU" sz="1400" dirty="0" err="1">
                <a:effectLst/>
              </a:rPr>
              <a:t>довгострокову</a:t>
            </a:r>
            <a:r>
              <a:rPr lang="ru-RU" sz="1400" dirty="0">
                <a:effectLst/>
              </a:rPr>
              <a:t> перспективу. </a:t>
            </a:r>
            <a:r>
              <a:rPr lang="ru-RU" sz="1400" dirty="0" err="1" smtClean="0">
                <a:effectLst/>
              </a:rPr>
              <a:t>Керівництво</a:t>
            </a:r>
            <a:r>
              <a:rPr lang="ru-RU" sz="1400" dirty="0" smtClean="0">
                <a:effectLst/>
              </a:rPr>
              <a:t> </a:t>
            </a:r>
            <a:r>
              <a:rPr lang="ru-RU" sz="1400" dirty="0" err="1" smtClean="0">
                <a:effectLst/>
              </a:rPr>
              <a:t>країною</a:t>
            </a:r>
            <a:r>
              <a:rPr lang="ru-RU" sz="1400" dirty="0" smtClean="0">
                <a:effectLst/>
              </a:rPr>
              <a:t> </a:t>
            </a:r>
            <a:r>
              <a:rPr lang="ru-RU" sz="1400" dirty="0" err="1">
                <a:effectLst/>
              </a:rPr>
              <a:t>було</a:t>
            </a:r>
            <a:r>
              <a:rPr lang="ru-RU" sz="1400" dirty="0">
                <a:effectLst/>
              </a:rPr>
              <a:t> </a:t>
            </a:r>
            <a:r>
              <a:rPr lang="ru-RU" sz="1400" dirty="0" err="1">
                <a:effectLst/>
              </a:rPr>
              <a:t>покладено</a:t>
            </a:r>
            <a:r>
              <a:rPr lang="ru-RU" sz="1400" dirty="0">
                <a:effectLst/>
              </a:rPr>
              <a:t> на </a:t>
            </a:r>
            <a:r>
              <a:rPr lang="ru-RU" sz="1400" dirty="0" err="1">
                <a:effectLst/>
              </a:rPr>
              <a:t>новообраного</a:t>
            </a:r>
            <a:r>
              <a:rPr lang="ru-RU" sz="1400" dirty="0">
                <a:effectLst/>
              </a:rPr>
              <a:t> Голову </a:t>
            </a:r>
            <a:r>
              <a:rPr lang="ru-RU" sz="1400" dirty="0" err="1">
                <a:effectLst/>
              </a:rPr>
              <a:t>Верховної</a:t>
            </a:r>
            <a:r>
              <a:rPr lang="ru-RU" sz="1400" dirty="0">
                <a:effectLst/>
              </a:rPr>
              <a:t> Ради </a:t>
            </a:r>
            <a:r>
              <a:rPr lang="ru-RU" sz="1400" dirty="0" err="1" smtClean="0">
                <a:effectLst/>
              </a:rPr>
              <a:t>Емомалі</a:t>
            </a:r>
            <a:r>
              <a:rPr lang="ru-RU" sz="1400" dirty="0" smtClean="0">
                <a:effectLst/>
              </a:rPr>
              <a:t> </a:t>
            </a:r>
            <a:r>
              <a:rPr lang="ru-RU" sz="1400" dirty="0" err="1" smtClean="0">
                <a:effectLst/>
              </a:rPr>
              <a:t>Рахмона</a:t>
            </a:r>
            <a:r>
              <a:rPr lang="ru-RU" sz="1400" dirty="0" smtClean="0">
                <a:effectLst/>
              </a:rPr>
              <a:t>.</a:t>
            </a:r>
            <a:br>
              <a:rPr lang="ru-RU" sz="1400" dirty="0" smtClean="0">
                <a:effectLst/>
              </a:rPr>
            </a:br>
            <a:r>
              <a:rPr lang="ru-RU" sz="1400" dirty="0" smtClean="0">
                <a:effectLst/>
              </a:rPr>
              <a:t>   </a:t>
            </a:r>
            <a:r>
              <a:rPr lang="ru-RU" sz="1400" dirty="0" err="1" smtClean="0">
                <a:effectLst/>
              </a:rPr>
              <a:t>Найважливіше</a:t>
            </a:r>
            <a:r>
              <a:rPr lang="ru-RU" sz="1400" dirty="0" smtClean="0">
                <a:effectLst/>
              </a:rPr>
              <a:t> </a:t>
            </a:r>
            <a:r>
              <a:rPr lang="ru-RU" sz="1400" dirty="0" err="1">
                <a:effectLst/>
              </a:rPr>
              <a:t>значення</a:t>
            </a:r>
            <a:r>
              <a:rPr lang="ru-RU" sz="1400" dirty="0">
                <a:effectLst/>
              </a:rPr>
              <a:t> </a:t>
            </a:r>
            <a:r>
              <a:rPr lang="en-US" sz="1400" dirty="0">
                <a:effectLst/>
              </a:rPr>
              <a:t>XVI </a:t>
            </a:r>
            <a:r>
              <a:rPr lang="ru-RU" sz="1400" dirty="0" err="1">
                <a:effectLst/>
              </a:rPr>
              <a:t>Сесії</a:t>
            </a:r>
            <a:r>
              <a:rPr lang="ru-RU" sz="1400" dirty="0">
                <a:effectLst/>
              </a:rPr>
              <a:t> </a:t>
            </a:r>
            <a:r>
              <a:rPr lang="ru-RU" sz="1400" dirty="0" err="1">
                <a:effectLst/>
              </a:rPr>
              <a:t>Верховної</a:t>
            </a:r>
            <a:r>
              <a:rPr lang="ru-RU" sz="1400" dirty="0">
                <a:effectLst/>
              </a:rPr>
              <a:t> Ради </a:t>
            </a:r>
            <a:r>
              <a:rPr lang="ru-RU" sz="1400" dirty="0" err="1">
                <a:effectLst/>
              </a:rPr>
              <a:t>полягало</a:t>
            </a:r>
            <a:r>
              <a:rPr lang="ru-RU" sz="1400" dirty="0">
                <a:effectLst/>
              </a:rPr>
              <a:t> в тому, </a:t>
            </a:r>
            <a:r>
              <a:rPr lang="ru-RU" sz="1400" dirty="0" smtClean="0">
                <a:effectLst/>
              </a:rPr>
              <a:t>щи вона </a:t>
            </a:r>
            <a:r>
              <a:rPr lang="ru-RU" sz="1400" dirty="0" err="1">
                <a:effectLst/>
              </a:rPr>
              <a:t>сприяла</a:t>
            </a:r>
            <a:r>
              <a:rPr lang="ru-RU" sz="1400" dirty="0">
                <a:effectLst/>
              </a:rPr>
              <a:t> реальному </a:t>
            </a:r>
            <a:r>
              <a:rPr lang="ru-RU" sz="1400" dirty="0" err="1">
                <a:effectLst/>
              </a:rPr>
              <a:t>сприйняттю</a:t>
            </a:r>
            <a:r>
              <a:rPr lang="ru-RU" sz="1400" dirty="0">
                <a:effectLst/>
              </a:rPr>
              <a:t> </a:t>
            </a:r>
            <a:r>
              <a:rPr lang="ru-RU" sz="1400" dirty="0" err="1">
                <a:effectLst/>
              </a:rPr>
              <a:t>небезпеки</a:t>
            </a:r>
            <a:r>
              <a:rPr lang="ru-RU" sz="1400" dirty="0">
                <a:effectLst/>
              </a:rPr>
              <a:t> </a:t>
            </a:r>
            <a:r>
              <a:rPr lang="ru-RU" sz="1400" dirty="0" err="1">
                <a:effectLst/>
              </a:rPr>
              <a:t>руйнування</a:t>
            </a:r>
            <a:r>
              <a:rPr lang="ru-RU" sz="1400" dirty="0">
                <a:effectLst/>
              </a:rPr>
              <a:t> </a:t>
            </a:r>
            <a:r>
              <a:rPr lang="ru-RU" sz="1400" dirty="0" err="1">
                <a:effectLst/>
              </a:rPr>
              <a:t>країни</a:t>
            </a:r>
            <a:r>
              <a:rPr lang="ru-RU" sz="1400" dirty="0">
                <a:effectLst/>
              </a:rPr>
              <a:t> і </a:t>
            </a:r>
            <a:r>
              <a:rPr lang="ru-RU" sz="1400" dirty="0" err="1" smtClean="0">
                <a:effectLst/>
              </a:rPr>
              <a:t>визна</a:t>
            </a:r>
            <a:r>
              <a:rPr lang="ru-RU" sz="1400" dirty="0" smtClean="0">
                <a:effectLst/>
              </a:rPr>
              <a:t>- </a:t>
            </a:r>
            <a:r>
              <a:rPr lang="ru-RU" sz="1400" dirty="0" err="1" smtClean="0">
                <a:effectLst/>
              </a:rPr>
              <a:t>чила</a:t>
            </a:r>
            <a:r>
              <a:rPr lang="ru-RU" sz="1400" dirty="0" smtClean="0">
                <a:effectLst/>
              </a:rPr>
              <a:t> </a:t>
            </a:r>
            <a:r>
              <a:rPr lang="ru-RU" sz="1400" dirty="0" err="1">
                <a:effectLst/>
              </a:rPr>
              <a:t>необхідність</a:t>
            </a:r>
            <a:r>
              <a:rPr lang="ru-RU" sz="1400" dirty="0">
                <a:effectLst/>
              </a:rPr>
              <a:t> </a:t>
            </a:r>
            <a:r>
              <a:rPr lang="ru-RU" sz="1400" dirty="0" err="1">
                <a:effectLst/>
              </a:rPr>
              <a:t>єднання</a:t>
            </a:r>
            <a:r>
              <a:rPr lang="ru-RU" sz="1400" dirty="0">
                <a:effectLst/>
              </a:rPr>
              <a:t> </a:t>
            </a:r>
            <a:r>
              <a:rPr lang="ru-RU" sz="1400" dirty="0" err="1">
                <a:effectLst/>
              </a:rPr>
              <a:t>всієї</a:t>
            </a:r>
            <a:r>
              <a:rPr lang="ru-RU" sz="1400" dirty="0">
                <a:effectLst/>
              </a:rPr>
              <a:t> </a:t>
            </a:r>
            <a:r>
              <a:rPr lang="ru-RU" sz="1400" dirty="0" err="1">
                <a:effectLst/>
              </a:rPr>
              <a:t>нації</a:t>
            </a:r>
            <a:r>
              <a:rPr lang="ru-RU" sz="1400" dirty="0">
                <a:effectLst/>
              </a:rPr>
              <a:t> </a:t>
            </a:r>
            <a:r>
              <a:rPr lang="ru-RU" sz="1400" dirty="0" err="1">
                <a:effectLst/>
              </a:rPr>
              <a:t>заради</a:t>
            </a:r>
            <a:r>
              <a:rPr lang="ru-RU" sz="1400" dirty="0">
                <a:effectLst/>
              </a:rPr>
              <a:t> </a:t>
            </a:r>
            <a:r>
              <a:rPr lang="ru-RU" sz="1400" dirty="0" err="1">
                <a:effectLst/>
              </a:rPr>
              <a:t>збереження</a:t>
            </a:r>
            <a:r>
              <a:rPr lang="ru-RU" sz="1400" dirty="0">
                <a:effectLst/>
              </a:rPr>
              <a:t> </a:t>
            </a:r>
            <a:r>
              <a:rPr lang="ru-RU" sz="1400" dirty="0" err="1">
                <a:effectLst/>
              </a:rPr>
              <a:t>єдиної</a:t>
            </a:r>
            <a:r>
              <a:rPr lang="ru-RU" sz="1400" dirty="0">
                <a:effectLst/>
              </a:rPr>
              <a:t> та </a:t>
            </a:r>
            <a:r>
              <a:rPr lang="ru-RU" sz="1400" dirty="0" err="1" smtClean="0">
                <a:effectLst/>
              </a:rPr>
              <a:t>цілісної</a:t>
            </a:r>
            <a:r>
              <a:rPr lang="ru-RU" sz="1400" dirty="0" smtClean="0">
                <a:effectLst/>
              </a:rPr>
              <a:t> </a:t>
            </a:r>
            <a:r>
              <a:rPr lang="ru-RU" sz="1400" dirty="0" err="1" smtClean="0">
                <a:effectLst/>
              </a:rPr>
              <a:t>держави</a:t>
            </a:r>
            <a:r>
              <a:rPr lang="ru-RU" sz="1400" dirty="0">
                <a:effectLst/>
              </a:rPr>
              <a:t>. Про </a:t>
            </a:r>
            <a:r>
              <a:rPr lang="ru-RU" sz="1400" dirty="0" err="1">
                <a:effectLst/>
              </a:rPr>
              <a:t>це</a:t>
            </a:r>
            <a:r>
              <a:rPr lang="ru-RU" sz="1400" dirty="0">
                <a:effectLst/>
              </a:rPr>
              <a:t> </a:t>
            </a:r>
            <a:r>
              <a:rPr lang="ru-RU" sz="1400" dirty="0" err="1">
                <a:effectLst/>
              </a:rPr>
              <a:t>свідчать</a:t>
            </a:r>
            <a:r>
              <a:rPr lang="ru-RU" sz="1400" dirty="0">
                <a:effectLst/>
              </a:rPr>
              <a:t> </a:t>
            </a:r>
            <a:r>
              <a:rPr lang="ru-RU" sz="1400" dirty="0" err="1">
                <a:effectLst/>
              </a:rPr>
              <a:t>прийняті</a:t>
            </a:r>
            <a:r>
              <a:rPr lang="ru-RU" sz="1400" dirty="0">
                <a:effectLst/>
              </a:rPr>
              <a:t> на </a:t>
            </a:r>
            <a:r>
              <a:rPr lang="ru-RU" sz="1400" dirty="0" err="1">
                <a:effectLst/>
              </a:rPr>
              <a:t>сесії</a:t>
            </a:r>
            <a:r>
              <a:rPr lang="ru-RU" sz="1400" dirty="0">
                <a:effectLst/>
              </a:rPr>
              <a:t> </a:t>
            </a:r>
            <a:r>
              <a:rPr lang="ru-RU" sz="1400" dirty="0" err="1">
                <a:effectLst/>
              </a:rPr>
              <a:t>закони</a:t>
            </a:r>
            <a:r>
              <a:rPr lang="ru-RU" sz="1400" dirty="0">
                <a:effectLst/>
              </a:rPr>
              <a:t> «Про </a:t>
            </a:r>
            <a:r>
              <a:rPr lang="ru-RU" sz="1400" dirty="0" err="1">
                <a:effectLst/>
              </a:rPr>
              <a:t>загальну</a:t>
            </a:r>
            <a:r>
              <a:rPr lang="ru-RU" sz="1400" dirty="0">
                <a:effectLst/>
              </a:rPr>
              <a:t> </a:t>
            </a:r>
            <a:r>
              <a:rPr lang="ru-RU" sz="1400" dirty="0" err="1" smtClean="0">
                <a:effectLst/>
              </a:rPr>
              <a:t>амністію</a:t>
            </a:r>
            <a:r>
              <a:rPr lang="ru-RU" sz="1400" dirty="0" smtClean="0">
                <a:effectLst/>
              </a:rPr>
              <a:t>» та </a:t>
            </a:r>
            <a:r>
              <a:rPr lang="ru-RU" sz="1400" dirty="0">
                <a:effectLst/>
              </a:rPr>
              <a:t>«Про </a:t>
            </a:r>
            <a:r>
              <a:rPr lang="ru-RU" sz="1400" dirty="0" err="1">
                <a:effectLst/>
              </a:rPr>
              <a:t>біженців</a:t>
            </a:r>
            <a:r>
              <a:rPr lang="ru-RU" sz="1400" dirty="0">
                <a:effectLst/>
              </a:rPr>
              <a:t>», </a:t>
            </a:r>
            <a:r>
              <a:rPr lang="ru-RU" sz="1400" dirty="0" err="1">
                <a:effectLst/>
              </a:rPr>
              <a:t>що</a:t>
            </a:r>
            <a:r>
              <a:rPr lang="ru-RU" sz="1400" dirty="0">
                <a:effectLst/>
              </a:rPr>
              <a:t> заклали фундамент для </a:t>
            </a:r>
            <a:r>
              <a:rPr lang="ru-RU" sz="1400" dirty="0" err="1">
                <a:effectLst/>
              </a:rPr>
              <a:t>подальшого</a:t>
            </a:r>
            <a:r>
              <a:rPr lang="ru-RU" sz="1400" dirty="0">
                <a:effectLst/>
              </a:rPr>
              <a:t> </a:t>
            </a:r>
            <a:r>
              <a:rPr lang="ru-RU" sz="1400" dirty="0" err="1">
                <a:effectLst/>
              </a:rPr>
              <a:t>досягнення</a:t>
            </a:r>
            <a:r>
              <a:rPr lang="ru-RU" sz="1400" dirty="0">
                <a:effectLst/>
              </a:rPr>
              <a:t> </a:t>
            </a:r>
            <a:r>
              <a:rPr lang="ru-RU" sz="1400" dirty="0" smtClean="0">
                <a:effectLst/>
              </a:rPr>
              <a:t>миру </a:t>
            </a:r>
            <a:r>
              <a:rPr lang="ru-RU" sz="1400" dirty="0" err="1" smtClean="0">
                <a:effectLst/>
              </a:rPr>
              <a:t>між</a:t>
            </a:r>
            <a:r>
              <a:rPr lang="ru-RU" sz="1400" dirty="0" smtClean="0">
                <a:effectLst/>
              </a:rPr>
              <a:t> </a:t>
            </a:r>
            <a:r>
              <a:rPr lang="ru-RU" sz="1400" dirty="0" err="1">
                <a:effectLst/>
              </a:rPr>
              <a:t>протидіючими</a:t>
            </a:r>
            <a:r>
              <a:rPr lang="ru-RU" sz="1400" dirty="0">
                <a:effectLst/>
              </a:rPr>
              <a:t> сторонами та </a:t>
            </a:r>
            <a:r>
              <a:rPr lang="ru-RU" sz="1400" dirty="0" err="1">
                <a:effectLst/>
              </a:rPr>
              <a:t>забезпечення</a:t>
            </a:r>
            <a:r>
              <a:rPr lang="ru-RU" sz="1400" dirty="0">
                <a:effectLst/>
              </a:rPr>
              <a:t> </a:t>
            </a:r>
            <a:r>
              <a:rPr lang="ru-RU" sz="1400" dirty="0" err="1">
                <a:effectLst/>
              </a:rPr>
              <a:t>національної</a:t>
            </a:r>
            <a:r>
              <a:rPr lang="ru-RU" sz="1400" dirty="0">
                <a:effectLst/>
              </a:rPr>
              <a:t> </a:t>
            </a:r>
            <a:r>
              <a:rPr lang="ru-RU" sz="1400" dirty="0" err="1">
                <a:effectLst/>
              </a:rPr>
              <a:t>злагоди</a:t>
            </a:r>
            <a:r>
              <a:rPr lang="ru-RU" sz="1400" dirty="0" smtClean="0">
                <a:effectLst/>
              </a:rPr>
              <a:t>.</a:t>
            </a:r>
            <a:br>
              <a:rPr lang="ru-RU" sz="1400" dirty="0" smtClean="0">
                <a:effectLst/>
              </a:rPr>
            </a:br>
            <a:r>
              <a:rPr lang="ru-RU" sz="1400" dirty="0">
                <a:effectLst/>
              </a:rPr>
              <a:t>   </a:t>
            </a:r>
            <a:r>
              <a:rPr lang="ru-RU" sz="1400" dirty="0" smtClean="0">
                <a:effectLst/>
              </a:rPr>
              <a:t>   </a:t>
            </a:r>
            <a:r>
              <a:rPr lang="ru-RU" sz="1400" dirty="0" err="1" smtClean="0">
                <a:effectLst/>
              </a:rPr>
              <a:t>Нове</a:t>
            </a:r>
            <a:r>
              <a:rPr lang="ru-RU" sz="1400" dirty="0" smtClean="0">
                <a:effectLst/>
              </a:rPr>
              <a:t> </a:t>
            </a:r>
            <a:r>
              <a:rPr lang="ru-RU" sz="1400" dirty="0" err="1">
                <a:effectLst/>
              </a:rPr>
              <a:t>керівництво</a:t>
            </a:r>
            <a:r>
              <a:rPr lang="ru-RU" sz="1400" dirty="0">
                <a:effectLst/>
              </a:rPr>
              <a:t> </a:t>
            </a:r>
            <a:r>
              <a:rPr lang="ru-RU" sz="1400" dirty="0" err="1">
                <a:effectLst/>
              </a:rPr>
              <a:t>країни</a:t>
            </a:r>
            <a:r>
              <a:rPr lang="ru-RU" sz="1400" dirty="0">
                <a:effectLst/>
              </a:rPr>
              <a:t> </a:t>
            </a:r>
            <a:r>
              <a:rPr lang="ru-RU" sz="1400" dirty="0" err="1">
                <a:effectLst/>
              </a:rPr>
              <a:t>відповідно</a:t>
            </a:r>
            <a:r>
              <a:rPr lang="ru-RU" sz="1400" dirty="0">
                <a:effectLst/>
              </a:rPr>
              <a:t> до </a:t>
            </a:r>
            <a:r>
              <a:rPr lang="ru-RU" sz="1400" dirty="0" err="1">
                <a:effectLst/>
              </a:rPr>
              <a:t>прийнятих</a:t>
            </a:r>
            <a:r>
              <a:rPr lang="ru-RU" sz="1400" dirty="0">
                <a:effectLst/>
              </a:rPr>
              <a:t> на </a:t>
            </a:r>
            <a:r>
              <a:rPr lang="en-US" sz="1400" dirty="0">
                <a:effectLst/>
              </a:rPr>
              <a:t>XVI C</a:t>
            </a:r>
            <a:r>
              <a:rPr lang="ru-RU" sz="1400" dirty="0" err="1">
                <a:effectLst/>
              </a:rPr>
              <a:t>есії</a:t>
            </a:r>
            <a:r>
              <a:rPr lang="ru-RU" sz="1400" dirty="0">
                <a:effectLst/>
              </a:rPr>
              <a:t> </a:t>
            </a:r>
            <a:r>
              <a:rPr lang="ru-RU" sz="1400" dirty="0" err="1" smtClean="0">
                <a:effectLst/>
              </a:rPr>
              <a:t>Верховної</a:t>
            </a:r>
            <a:r>
              <a:rPr lang="ru-RU" sz="1400" dirty="0" smtClean="0">
                <a:effectLst/>
              </a:rPr>
              <a:t> Ради </a:t>
            </a:r>
            <a:r>
              <a:rPr lang="ru-RU" sz="1400" dirty="0" err="1">
                <a:effectLst/>
              </a:rPr>
              <a:t>рішень</a:t>
            </a:r>
            <a:r>
              <a:rPr lang="ru-RU" sz="1400" dirty="0">
                <a:effectLst/>
              </a:rPr>
              <a:t> уже 1993 р. </a:t>
            </a:r>
            <a:r>
              <a:rPr lang="ru-RU" sz="1400" dirty="0" err="1">
                <a:effectLst/>
              </a:rPr>
              <a:t>розпочало</a:t>
            </a:r>
            <a:r>
              <a:rPr lang="ru-RU" sz="1400" dirty="0">
                <a:effectLst/>
              </a:rPr>
              <a:t> </a:t>
            </a:r>
            <a:r>
              <a:rPr lang="ru-RU" sz="1400" dirty="0" err="1">
                <a:effectLst/>
              </a:rPr>
              <a:t>процес</a:t>
            </a:r>
            <a:r>
              <a:rPr lang="ru-RU" sz="1400" dirty="0">
                <a:effectLst/>
              </a:rPr>
              <a:t> </a:t>
            </a:r>
            <a:r>
              <a:rPr lang="ru-RU" sz="1400" dirty="0" err="1">
                <a:effectLst/>
              </a:rPr>
              <a:t>повернення</a:t>
            </a:r>
            <a:r>
              <a:rPr lang="ru-RU" sz="1400" dirty="0">
                <a:effectLst/>
              </a:rPr>
              <a:t> </a:t>
            </a:r>
            <a:r>
              <a:rPr lang="ru-RU" sz="1400" dirty="0" err="1">
                <a:effectLst/>
              </a:rPr>
              <a:t>біженців</a:t>
            </a:r>
            <a:r>
              <a:rPr lang="ru-RU" sz="1400" dirty="0">
                <a:effectLst/>
              </a:rPr>
              <a:t> до </a:t>
            </a:r>
            <a:r>
              <a:rPr lang="ru-RU" sz="1400" dirty="0" err="1" smtClean="0">
                <a:effectLst/>
              </a:rPr>
              <a:t>місць</a:t>
            </a:r>
            <a:r>
              <a:rPr lang="ru-RU" sz="1400" dirty="0" smtClean="0">
                <a:effectLst/>
              </a:rPr>
              <a:t> </a:t>
            </a:r>
            <a:r>
              <a:rPr lang="ru-RU" sz="1400" dirty="0" err="1" smtClean="0">
                <a:effectLst/>
              </a:rPr>
              <a:t>постійного</a:t>
            </a:r>
            <a:r>
              <a:rPr lang="ru-RU" sz="1400" dirty="0" smtClean="0">
                <a:effectLst/>
              </a:rPr>
              <a:t> </a:t>
            </a:r>
            <a:r>
              <a:rPr lang="ru-RU" sz="1400" dirty="0" err="1">
                <a:effectLst/>
              </a:rPr>
              <a:t>проживання</a:t>
            </a:r>
            <a:r>
              <a:rPr lang="ru-RU" sz="1400" dirty="0">
                <a:effectLst/>
              </a:rPr>
              <a:t>, </a:t>
            </a:r>
            <a:r>
              <a:rPr lang="ru-RU" sz="1400" dirty="0" err="1">
                <a:effectLst/>
              </a:rPr>
              <a:t>відбудови</a:t>
            </a:r>
            <a:r>
              <a:rPr lang="ru-RU" sz="1400" dirty="0">
                <a:effectLst/>
              </a:rPr>
              <a:t> </a:t>
            </a:r>
            <a:r>
              <a:rPr lang="ru-RU" sz="1400" dirty="0" err="1">
                <a:effectLst/>
              </a:rPr>
              <a:t>зруйнованих</a:t>
            </a:r>
            <a:r>
              <a:rPr lang="ru-RU" sz="1400" dirty="0">
                <a:effectLst/>
              </a:rPr>
              <a:t> </a:t>
            </a:r>
            <a:r>
              <a:rPr lang="ru-RU" sz="1400" dirty="0" err="1">
                <a:effectLst/>
              </a:rPr>
              <a:t>під</a:t>
            </a:r>
            <a:r>
              <a:rPr lang="ru-RU" sz="1400" dirty="0">
                <a:effectLst/>
              </a:rPr>
              <a:t> час </a:t>
            </a:r>
            <a:r>
              <a:rPr lang="ru-RU" sz="1400" dirty="0" err="1">
                <a:effectLst/>
              </a:rPr>
              <a:t>воєнних</a:t>
            </a:r>
            <a:r>
              <a:rPr lang="ru-RU" sz="1400" dirty="0">
                <a:effectLst/>
              </a:rPr>
              <a:t> </a:t>
            </a:r>
            <a:r>
              <a:rPr lang="ru-RU" sz="1400" dirty="0" err="1" smtClean="0">
                <a:effectLst/>
              </a:rPr>
              <a:t>дій</a:t>
            </a:r>
            <a:r>
              <a:rPr lang="ru-RU" sz="1400" dirty="0" smtClean="0">
                <a:effectLst/>
              </a:rPr>
              <a:t> </a:t>
            </a:r>
            <a:r>
              <a:rPr lang="ru-RU" sz="1400" dirty="0" err="1" smtClean="0">
                <a:effectLst/>
              </a:rPr>
              <a:t>промислово-господарських</a:t>
            </a:r>
            <a:r>
              <a:rPr lang="ru-RU" sz="1400" dirty="0" smtClean="0">
                <a:effectLst/>
              </a:rPr>
              <a:t> </a:t>
            </a:r>
            <a:r>
              <a:rPr lang="ru-RU" sz="1400" dirty="0" err="1">
                <a:effectLst/>
              </a:rPr>
              <a:t>об’єктів</a:t>
            </a:r>
            <a:r>
              <a:rPr lang="ru-RU" sz="1400" dirty="0">
                <a:effectLst/>
              </a:rPr>
              <a:t> та </a:t>
            </a:r>
            <a:r>
              <a:rPr lang="ru-RU" sz="1400" dirty="0" err="1">
                <a:effectLst/>
              </a:rPr>
              <a:t>житлового</a:t>
            </a:r>
            <a:r>
              <a:rPr lang="ru-RU" sz="1400" dirty="0">
                <a:effectLst/>
              </a:rPr>
              <a:t> сектора, </a:t>
            </a:r>
            <a:r>
              <a:rPr lang="ru-RU" sz="1400" dirty="0" err="1">
                <a:effectLst/>
              </a:rPr>
              <a:t>вжито</a:t>
            </a:r>
            <a:r>
              <a:rPr lang="ru-RU" sz="1400" dirty="0">
                <a:effectLst/>
              </a:rPr>
              <a:t> </a:t>
            </a:r>
            <a:r>
              <a:rPr lang="ru-RU" sz="1400" dirty="0" err="1" smtClean="0">
                <a:effectLst/>
              </a:rPr>
              <a:t>заходів</a:t>
            </a:r>
            <a:r>
              <a:rPr lang="ru-RU" sz="1400" dirty="0" smtClean="0">
                <a:effectLst/>
              </a:rPr>
              <a:t> </a:t>
            </a:r>
            <a:r>
              <a:rPr lang="ru-RU" sz="1400" dirty="0" err="1" smtClean="0">
                <a:effectLst/>
              </a:rPr>
              <a:t>щодо</a:t>
            </a:r>
            <a:r>
              <a:rPr lang="ru-RU" sz="1400" dirty="0" smtClean="0">
                <a:effectLst/>
              </a:rPr>
              <a:t> </a:t>
            </a:r>
            <a:r>
              <a:rPr lang="ru-RU" sz="1400" dirty="0" err="1">
                <a:effectLst/>
              </a:rPr>
              <a:t>припинення</a:t>
            </a:r>
            <a:r>
              <a:rPr lang="ru-RU" sz="1400" dirty="0">
                <a:effectLst/>
              </a:rPr>
              <a:t> </a:t>
            </a:r>
            <a:r>
              <a:rPr lang="ru-RU" sz="1400" dirty="0" err="1">
                <a:effectLst/>
              </a:rPr>
              <a:t>воєнних</a:t>
            </a:r>
            <a:r>
              <a:rPr lang="ru-RU" sz="1400" dirty="0">
                <a:effectLst/>
              </a:rPr>
              <a:t> </a:t>
            </a:r>
            <a:r>
              <a:rPr lang="ru-RU" sz="1400" dirty="0" err="1">
                <a:effectLst/>
              </a:rPr>
              <a:t>дій</a:t>
            </a:r>
            <a:r>
              <a:rPr lang="ru-RU" sz="1400" dirty="0">
                <a:effectLst/>
              </a:rPr>
              <a:t> і </a:t>
            </a:r>
            <a:r>
              <a:rPr lang="ru-RU" sz="1400" dirty="0" err="1">
                <a:effectLst/>
              </a:rPr>
              <a:t>вирішення</a:t>
            </a:r>
            <a:r>
              <a:rPr lang="ru-RU" sz="1400" dirty="0">
                <a:effectLst/>
              </a:rPr>
              <a:t> </a:t>
            </a:r>
            <a:r>
              <a:rPr lang="ru-RU" sz="1400" dirty="0" err="1">
                <a:effectLst/>
              </a:rPr>
              <a:t>конфлікту</a:t>
            </a:r>
            <a:r>
              <a:rPr lang="ru-RU" sz="1400" dirty="0">
                <a:effectLst/>
              </a:rPr>
              <a:t> </a:t>
            </a:r>
            <a:r>
              <a:rPr lang="ru-RU" sz="1400" dirty="0" err="1">
                <a:effectLst/>
              </a:rPr>
              <a:t>мирними</a:t>
            </a:r>
            <a:r>
              <a:rPr lang="ru-RU" sz="1400" dirty="0">
                <a:effectLst/>
              </a:rPr>
              <a:t> шляхами</a:t>
            </a:r>
            <a:r>
              <a:rPr lang="ru-RU" sz="1400" dirty="0" smtClean="0">
                <a:effectLst/>
              </a:rPr>
              <a:t>.</a:t>
            </a:r>
            <a:br>
              <a:rPr lang="ru-RU" sz="1400" dirty="0" smtClean="0">
                <a:effectLst/>
              </a:rPr>
            </a:br>
            <a:r>
              <a:rPr lang="ru-RU" sz="1400" dirty="0" smtClean="0">
                <a:effectLst/>
              </a:rPr>
              <a:t>   </a:t>
            </a:r>
            <a:r>
              <a:rPr lang="ru-RU" sz="1400" dirty="0">
                <a:effectLst/>
              </a:rPr>
              <a:t>З </a:t>
            </a:r>
            <a:r>
              <a:rPr lang="ru-RU" sz="1400" dirty="0" err="1">
                <a:effectLst/>
              </a:rPr>
              <a:t>квітня</a:t>
            </a:r>
            <a:r>
              <a:rPr lang="ru-RU" sz="1400" dirty="0">
                <a:effectLst/>
              </a:rPr>
              <a:t> 1994 р. по </a:t>
            </a:r>
            <a:r>
              <a:rPr lang="ru-RU" sz="1400" dirty="0" err="1">
                <a:effectLst/>
              </a:rPr>
              <a:t>червень</a:t>
            </a:r>
            <a:r>
              <a:rPr lang="ru-RU" sz="1400" dirty="0">
                <a:effectLst/>
              </a:rPr>
              <a:t> 1997 р. </a:t>
            </a:r>
            <a:r>
              <a:rPr lang="ru-RU" sz="1400" dirty="0" err="1">
                <a:effectLst/>
              </a:rPr>
              <a:t>між</a:t>
            </a:r>
            <a:r>
              <a:rPr lang="ru-RU" sz="1400" dirty="0">
                <a:effectLst/>
              </a:rPr>
              <a:t> Урядом Таджикистану та </a:t>
            </a:r>
            <a:r>
              <a:rPr lang="ru-RU" sz="1400" dirty="0" err="1" smtClean="0">
                <a:effectLst/>
              </a:rPr>
              <a:t>Об’єднаною</a:t>
            </a:r>
            <a:r>
              <a:rPr lang="ru-RU" sz="1400" dirty="0" smtClean="0">
                <a:effectLst/>
              </a:rPr>
              <a:t> </a:t>
            </a:r>
            <a:r>
              <a:rPr lang="ru-RU" sz="1400" dirty="0" err="1" smtClean="0">
                <a:effectLst/>
              </a:rPr>
              <a:t>таджицькою</a:t>
            </a:r>
            <a:r>
              <a:rPr lang="ru-RU" sz="1400" dirty="0" smtClean="0">
                <a:effectLst/>
              </a:rPr>
              <a:t> </a:t>
            </a:r>
            <a:r>
              <a:rPr lang="ru-RU" sz="1400" dirty="0" err="1">
                <a:effectLst/>
              </a:rPr>
              <a:t>опозицією</a:t>
            </a:r>
            <a:r>
              <a:rPr lang="ru-RU" sz="1400" dirty="0">
                <a:effectLst/>
              </a:rPr>
              <a:t> (ОТО) </a:t>
            </a:r>
            <a:r>
              <a:rPr lang="ru-RU" sz="1400" dirty="0" err="1">
                <a:effectLst/>
              </a:rPr>
              <a:t>пройшло</a:t>
            </a:r>
            <a:r>
              <a:rPr lang="ru-RU" sz="1400" dirty="0">
                <a:effectLst/>
              </a:rPr>
              <a:t> </a:t>
            </a:r>
            <a:r>
              <a:rPr lang="ru-RU" sz="1400" dirty="0" err="1">
                <a:effectLst/>
              </a:rPr>
              <a:t>вісім</a:t>
            </a:r>
            <a:r>
              <a:rPr lang="ru-RU" sz="1400" dirty="0">
                <a:effectLst/>
              </a:rPr>
              <a:t> </a:t>
            </a:r>
            <a:r>
              <a:rPr lang="ru-RU" sz="1400" dirty="0" err="1">
                <a:effectLst/>
              </a:rPr>
              <a:t>раундів</a:t>
            </a:r>
            <a:r>
              <a:rPr lang="ru-RU" sz="1400" dirty="0">
                <a:effectLst/>
              </a:rPr>
              <a:t> </a:t>
            </a:r>
            <a:r>
              <a:rPr lang="ru-RU" sz="1400" dirty="0" err="1">
                <a:effectLst/>
              </a:rPr>
              <a:t>переговорів</a:t>
            </a:r>
            <a:r>
              <a:rPr lang="ru-RU" sz="1400" dirty="0">
                <a:effectLst/>
              </a:rPr>
              <a:t> і </a:t>
            </a:r>
            <a:r>
              <a:rPr lang="ru-RU" sz="1400" dirty="0" err="1" smtClean="0">
                <a:effectLst/>
              </a:rPr>
              <a:t>декілька</a:t>
            </a:r>
            <a:r>
              <a:rPr lang="ru-RU" sz="1400" dirty="0" smtClean="0">
                <a:effectLst/>
              </a:rPr>
              <a:t> </a:t>
            </a:r>
            <a:r>
              <a:rPr lang="ru-RU" sz="1400" dirty="0" err="1" smtClean="0">
                <a:effectLst/>
              </a:rPr>
              <a:t>зустрічей</a:t>
            </a:r>
            <a:r>
              <a:rPr lang="ru-RU" sz="1400" dirty="0" smtClean="0">
                <a:effectLst/>
              </a:rPr>
              <a:t> </a:t>
            </a:r>
            <a:r>
              <a:rPr lang="ru-RU" sz="1400" dirty="0">
                <a:effectLst/>
              </a:rPr>
              <a:t>на </a:t>
            </a:r>
            <a:r>
              <a:rPr lang="ru-RU" sz="1400" dirty="0" err="1">
                <a:effectLst/>
              </a:rPr>
              <a:t>найвищому</a:t>
            </a:r>
            <a:r>
              <a:rPr lang="ru-RU" sz="1400" dirty="0">
                <a:effectLst/>
              </a:rPr>
              <a:t> </a:t>
            </a:r>
            <a:r>
              <a:rPr lang="ru-RU" sz="1400" dirty="0" err="1">
                <a:effectLst/>
              </a:rPr>
              <a:t>рівні</a:t>
            </a:r>
            <a:r>
              <a:rPr lang="ru-RU" sz="1400" dirty="0">
                <a:effectLst/>
              </a:rPr>
              <a:t> </a:t>
            </a:r>
            <a:r>
              <a:rPr lang="ru-RU" sz="1400" dirty="0" err="1">
                <a:effectLst/>
              </a:rPr>
              <a:t>між</a:t>
            </a:r>
            <a:r>
              <a:rPr lang="ru-RU" sz="1400" dirty="0">
                <a:effectLst/>
              </a:rPr>
              <a:t> Президентом </a:t>
            </a:r>
            <a:r>
              <a:rPr lang="ru-RU" sz="1400" dirty="0" err="1">
                <a:effectLst/>
              </a:rPr>
              <a:t>Республіки</a:t>
            </a:r>
            <a:r>
              <a:rPr lang="ru-RU" sz="1400" dirty="0">
                <a:effectLst/>
              </a:rPr>
              <a:t> </a:t>
            </a:r>
            <a:r>
              <a:rPr lang="ru-RU" sz="1400" dirty="0" smtClean="0">
                <a:effectLst/>
              </a:rPr>
              <a:t>Таджикистан </a:t>
            </a:r>
            <a:r>
              <a:rPr lang="ru-RU" sz="1400" dirty="0" err="1">
                <a:effectLst/>
              </a:rPr>
              <a:t>Емомалі</a:t>
            </a:r>
            <a:r>
              <a:rPr lang="ru-RU" sz="1400" dirty="0">
                <a:effectLst/>
              </a:rPr>
              <a:t> </a:t>
            </a:r>
            <a:r>
              <a:rPr lang="ru-RU" sz="1400" dirty="0" err="1">
                <a:effectLst/>
              </a:rPr>
              <a:t>Рахмоном</a:t>
            </a:r>
            <a:r>
              <a:rPr lang="ru-RU" sz="1400" dirty="0">
                <a:effectLst/>
              </a:rPr>
              <a:t> та </a:t>
            </a:r>
            <a:r>
              <a:rPr lang="ru-RU" sz="1400" dirty="0" err="1">
                <a:effectLst/>
              </a:rPr>
              <a:t>керівником</a:t>
            </a:r>
            <a:r>
              <a:rPr lang="ru-RU" sz="1400" dirty="0">
                <a:effectLst/>
              </a:rPr>
              <a:t> ОТО </a:t>
            </a:r>
            <a:r>
              <a:rPr lang="ru-RU" sz="1400" dirty="0" err="1">
                <a:effectLst/>
              </a:rPr>
              <a:t>Саїдом</a:t>
            </a:r>
            <a:r>
              <a:rPr lang="ru-RU" sz="1400" dirty="0">
                <a:effectLst/>
              </a:rPr>
              <a:t> </a:t>
            </a:r>
            <a:r>
              <a:rPr lang="ru-RU" sz="1400" dirty="0" err="1">
                <a:effectLst/>
              </a:rPr>
              <a:t>Абдулло</a:t>
            </a:r>
            <a:r>
              <a:rPr lang="ru-RU" sz="1400" dirty="0">
                <a:effectLst/>
              </a:rPr>
              <a:t> </a:t>
            </a:r>
            <a:r>
              <a:rPr lang="ru-RU" sz="1400" dirty="0" err="1">
                <a:effectLst/>
              </a:rPr>
              <a:t>Нурі</a:t>
            </a:r>
            <a:r>
              <a:rPr lang="ru-RU" sz="1400" dirty="0">
                <a:effectLst/>
              </a:rPr>
              <a:t>. </a:t>
            </a:r>
            <a:r>
              <a:rPr lang="ru-RU" sz="1400" dirty="0" err="1" smtClean="0">
                <a:effectLst/>
              </a:rPr>
              <a:t>Ці</a:t>
            </a:r>
            <a:r>
              <a:rPr lang="ru-RU" sz="1400" dirty="0" smtClean="0">
                <a:effectLst/>
              </a:rPr>
              <a:t> переговори </a:t>
            </a:r>
            <a:r>
              <a:rPr lang="ru-RU" sz="1400" dirty="0">
                <a:effectLst/>
              </a:rPr>
              <a:t>проходили </a:t>
            </a:r>
            <a:r>
              <a:rPr lang="ru-RU" sz="1400" dirty="0" err="1">
                <a:effectLst/>
              </a:rPr>
              <a:t>під</a:t>
            </a:r>
            <a:r>
              <a:rPr lang="ru-RU" sz="1400" dirty="0">
                <a:effectLst/>
              </a:rPr>
              <a:t> </a:t>
            </a:r>
            <a:r>
              <a:rPr lang="ru-RU" sz="1400" dirty="0" err="1">
                <a:effectLst/>
              </a:rPr>
              <a:t>егідою</a:t>
            </a:r>
            <a:r>
              <a:rPr lang="ru-RU" sz="1400" dirty="0">
                <a:effectLst/>
              </a:rPr>
              <a:t> ООН та за </a:t>
            </a:r>
            <a:r>
              <a:rPr lang="ru-RU" sz="1400" dirty="0" err="1">
                <a:effectLst/>
              </a:rPr>
              <a:t>участі</a:t>
            </a:r>
            <a:r>
              <a:rPr lang="ru-RU" sz="1400" dirty="0">
                <a:effectLst/>
              </a:rPr>
              <a:t> </a:t>
            </a:r>
            <a:r>
              <a:rPr lang="ru-RU" sz="1400" dirty="0" err="1">
                <a:effectLst/>
              </a:rPr>
              <a:t>країн-гарантів</a:t>
            </a:r>
            <a:r>
              <a:rPr lang="ru-RU" sz="1400" dirty="0">
                <a:effectLst/>
              </a:rPr>
              <a:t>: </a:t>
            </a:r>
            <a:r>
              <a:rPr lang="ru-RU" sz="1400" dirty="0" err="1" smtClean="0">
                <a:effectLst/>
              </a:rPr>
              <a:t>Росії</a:t>
            </a:r>
            <a:r>
              <a:rPr lang="ru-RU" sz="1400" dirty="0" smtClean="0">
                <a:effectLst/>
              </a:rPr>
              <a:t>, </a:t>
            </a:r>
            <a:r>
              <a:rPr lang="ru-RU" sz="1400" dirty="0" err="1" smtClean="0">
                <a:effectLst/>
              </a:rPr>
              <a:t>Ірану</a:t>
            </a:r>
            <a:r>
              <a:rPr lang="ru-RU" sz="1400" dirty="0">
                <a:effectLst/>
              </a:rPr>
              <a:t>, </a:t>
            </a:r>
            <a:r>
              <a:rPr lang="ru-RU" sz="1400" dirty="0" err="1">
                <a:effectLst/>
              </a:rPr>
              <a:t>Афганістану</a:t>
            </a:r>
            <a:r>
              <a:rPr lang="ru-RU" sz="1400" dirty="0">
                <a:effectLst/>
              </a:rPr>
              <a:t>, Казахстану, Киргизстану, Узбекистану, Пакистану </a:t>
            </a:r>
            <a:r>
              <a:rPr lang="ru-RU" sz="1400" dirty="0" smtClean="0">
                <a:effectLst/>
              </a:rPr>
              <a:t>і </a:t>
            </a:r>
            <a:r>
              <a:rPr lang="ru-RU" sz="1400" dirty="0" err="1" smtClean="0">
                <a:effectLst/>
              </a:rPr>
              <a:t>Туркменістану</a:t>
            </a:r>
            <a:r>
              <a:rPr lang="ru-RU" sz="1400" dirty="0">
                <a:effectLst/>
              </a:rPr>
              <a:t>, </a:t>
            </a:r>
            <a:r>
              <a:rPr lang="ru-RU" sz="1400" dirty="0" err="1">
                <a:effectLst/>
              </a:rPr>
              <a:t>які</a:t>
            </a:r>
            <a:r>
              <a:rPr lang="ru-RU" sz="1400" dirty="0">
                <a:effectLst/>
              </a:rPr>
              <a:t> </a:t>
            </a:r>
            <a:r>
              <a:rPr lang="ru-RU" sz="1400" dirty="0" err="1">
                <a:effectLst/>
              </a:rPr>
              <a:t>зробили</a:t>
            </a:r>
            <a:r>
              <a:rPr lang="ru-RU" sz="1400" dirty="0">
                <a:effectLst/>
              </a:rPr>
              <a:t> </a:t>
            </a:r>
            <a:r>
              <a:rPr lang="ru-RU" sz="1400" dirty="0" err="1">
                <a:effectLst/>
              </a:rPr>
              <a:t>вагомий</a:t>
            </a:r>
            <a:r>
              <a:rPr lang="ru-RU" sz="1400" dirty="0">
                <a:effectLst/>
              </a:rPr>
              <a:t> </a:t>
            </a:r>
            <a:r>
              <a:rPr lang="ru-RU" sz="1400" dirty="0" err="1">
                <a:effectLst/>
              </a:rPr>
              <a:t>внесок</a:t>
            </a:r>
            <a:r>
              <a:rPr lang="ru-RU" sz="1400" dirty="0">
                <a:effectLst/>
              </a:rPr>
              <a:t> у справу </a:t>
            </a:r>
            <a:r>
              <a:rPr lang="ru-RU" sz="1400" dirty="0" err="1">
                <a:effectLst/>
              </a:rPr>
              <a:t>досягнення</a:t>
            </a:r>
            <a:r>
              <a:rPr lang="ru-RU" sz="1400" dirty="0">
                <a:effectLst/>
              </a:rPr>
              <a:t> миру </a:t>
            </a:r>
            <a:r>
              <a:rPr lang="ru-RU" sz="1400" dirty="0" smtClean="0">
                <a:effectLst/>
              </a:rPr>
              <a:t>та </a:t>
            </a:r>
            <a:r>
              <a:rPr lang="ru-RU" sz="1400" dirty="0" err="1" smtClean="0">
                <a:effectLst/>
              </a:rPr>
              <a:t>злагоди</a:t>
            </a:r>
            <a:r>
              <a:rPr lang="ru-RU" sz="1400" dirty="0" smtClean="0">
                <a:effectLst/>
              </a:rPr>
              <a:t> </a:t>
            </a:r>
            <a:r>
              <a:rPr lang="ru-RU" sz="1400" dirty="0">
                <a:effectLst/>
              </a:rPr>
              <a:t>в </a:t>
            </a:r>
            <a:r>
              <a:rPr lang="ru-RU" sz="1400" dirty="0" err="1">
                <a:effectLst/>
              </a:rPr>
              <a:t>Таджикистані</a:t>
            </a:r>
            <a:r>
              <a:rPr lang="ru-RU" sz="1400" dirty="0">
                <a:effectLst/>
              </a:rPr>
              <a:t>. За </a:t>
            </a:r>
            <a:r>
              <a:rPr lang="ru-RU" sz="1400" dirty="0" err="1">
                <a:effectLst/>
              </a:rPr>
              <a:t>цей</a:t>
            </a:r>
            <a:r>
              <a:rPr lang="ru-RU" sz="1400" dirty="0">
                <a:effectLst/>
              </a:rPr>
              <a:t> час у </a:t>
            </a:r>
            <a:r>
              <a:rPr lang="ru-RU" sz="1400" dirty="0" err="1">
                <a:effectLst/>
              </a:rPr>
              <a:t>різних</a:t>
            </a:r>
            <a:r>
              <a:rPr lang="ru-RU" sz="1400" dirty="0">
                <a:effectLst/>
              </a:rPr>
              <a:t> </a:t>
            </a:r>
            <a:r>
              <a:rPr lang="ru-RU" sz="1400" dirty="0" err="1">
                <a:effectLst/>
              </a:rPr>
              <a:t>близьких</a:t>
            </a:r>
            <a:r>
              <a:rPr lang="ru-RU" sz="1400" dirty="0">
                <a:effectLst/>
              </a:rPr>
              <a:t> і далеких </a:t>
            </a:r>
            <a:r>
              <a:rPr lang="ru-RU" sz="1400" dirty="0" err="1">
                <a:effectLst/>
              </a:rPr>
              <a:t>країнах</a:t>
            </a:r>
            <a:r>
              <a:rPr lang="ru-RU" sz="1400" dirty="0">
                <a:effectLst/>
              </a:rPr>
              <a:t> </a:t>
            </a:r>
            <a:r>
              <a:rPr lang="ru-RU" sz="1400" dirty="0" smtClean="0">
                <a:effectLst/>
              </a:rPr>
              <a:t>та </a:t>
            </a:r>
            <a:r>
              <a:rPr lang="ru-RU" sz="1400" dirty="0" err="1" smtClean="0">
                <a:effectLst/>
              </a:rPr>
              <a:t>містах</a:t>
            </a:r>
            <a:r>
              <a:rPr lang="ru-RU" sz="1400" dirty="0" smtClean="0">
                <a:effectLst/>
              </a:rPr>
              <a:t> </a:t>
            </a:r>
            <a:r>
              <a:rPr lang="ru-RU" sz="1400" dirty="0" err="1">
                <a:effectLst/>
              </a:rPr>
              <a:t>відбулося</a:t>
            </a:r>
            <a:r>
              <a:rPr lang="ru-RU" sz="1400" dirty="0">
                <a:effectLst/>
              </a:rPr>
              <a:t> </a:t>
            </a:r>
            <a:r>
              <a:rPr lang="ru-RU" sz="1400" dirty="0" err="1">
                <a:effectLst/>
              </a:rPr>
              <a:t>понад</a:t>
            </a:r>
            <a:r>
              <a:rPr lang="ru-RU" sz="1400" dirty="0">
                <a:effectLst/>
              </a:rPr>
              <a:t> </a:t>
            </a:r>
            <a:r>
              <a:rPr lang="ru-RU" sz="1400" dirty="0" err="1">
                <a:effectLst/>
              </a:rPr>
              <a:t>двадцять</a:t>
            </a:r>
            <a:r>
              <a:rPr lang="ru-RU" sz="1400" dirty="0">
                <a:effectLst/>
              </a:rPr>
              <a:t> </a:t>
            </a:r>
            <a:r>
              <a:rPr lang="ru-RU" sz="1400" dirty="0" err="1">
                <a:effectLst/>
              </a:rPr>
              <a:t>офіційних</a:t>
            </a:r>
            <a:r>
              <a:rPr lang="ru-RU" sz="1400" dirty="0">
                <a:effectLst/>
              </a:rPr>
              <a:t> </a:t>
            </a:r>
            <a:r>
              <a:rPr lang="ru-RU" sz="1400" dirty="0" err="1">
                <a:effectLst/>
              </a:rPr>
              <a:t>зустрічей</a:t>
            </a:r>
            <a:r>
              <a:rPr lang="ru-RU" sz="1400" dirty="0">
                <a:effectLst/>
              </a:rPr>
              <a:t> </a:t>
            </a:r>
            <a:r>
              <a:rPr lang="ru-RU" sz="1400" dirty="0" err="1">
                <a:effectLst/>
              </a:rPr>
              <a:t>між</a:t>
            </a:r>
            <a:r>
              <a:rPr lang="ru-RU" sz="1400" dirty="0">
                <a:effectLst/>
              </a:rPr>
              <a:t> </a:t>
            </a:r>
            <a:r>
              <a:rPr lang="ru-RU" sz="1400" dirty="0" err="1" smtClean="0">
                <a:effectLst/>
              </a:rPr>
              <a:t>представниками</a:t>
            </a:r>
            <a:r>
              <a:rPr lang="ru-RU" sz="1400" dirty="0" smtClean="0">
                <a:effectLst/>
              </a:rPr>
              <a:t> законного </a:t>
            </a:r>
            <a:r>
              <a:rPr lang="ru-RU" sz="1400" dirty="0">
                <a:effectLst/>
              </a:rPr>
              <a:t>уряду та ОТО</a:t>
            </a:r>
          </a:p>
        </p:txBody>
      </p:sp>
    </p:spTree>
    <p:extLst>
      <p:ext uri="{BB962C8B-B14F-4D97-AF65-F5344CB8AC3E}">
        <p14:creationId xmlns:p14="http://schemas.microsoft.com/office/powerpoint/2010/main" val="1840785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928992" cy="5760640"/>
          </a:xfrm>
        </p:spPr>
        <p:txBody>
          <a:bodyPr/>
          <a:lstStyle/>
          <a:p>
            <a:r>
              <a:rPr lang="ru-RU" sz="1600" dirty="0">
                <a:effectLst/>
              </a:rPr>
              <a:t>За результатами </a:t>
            </a:r>
            <a:r>
              <a:rPr lang="ru-RU" sz="1600" dirty="0" err="1">
                <a:effectLst/>
              </a:rPr>
              <a:t>цих</a:t>
            </a:r>
            <a:r>
              <a:rPr lang="ru-RU" sz="1600" dirty="0">
                <a:effectLst/>
              </a:rPr>
              <a:t> </a:t>
            </a:r>
            <a:r>
              <a:rPr lang="ru-RU" sz="1600" dirty="0" err="1">
                <a:effectLst/>
              </a:rPr>
              <a:t>переговорів</a:t>
            </a:r>
            <a:r>
              <a:rPr lang="ru-RU" sz="1600" dirty="0">
                <a:effectLst/>
              </a:rPr>
              <a:t> і </a:t>
            </a:r>
            <a:r>
              <a:rPr lang="ru-RU" sz="1600" dirty="0" err="1">
                <a:effectLst/>
              </a:rPr>
              <a:t>зустрічей</a:t>
            </a:r>
            <a:r>
              <a:rPr lang="ru-RU" sz="1600" dirty="0">
                <a:effectLst/>
              </a:rPr>
              <a:t> </a:t>
            </a:r>
            <a:r>
              <a:rPr lang="ru-RU" sz="1600" dirty="0" smtClean="0">
                <a:effectLst/>
              </a:rPr>
              <a:t/>
            </a:r>
            <a:br>
              <a:rPr lang="ru-RU" sz="1600" dirty="0" smtClean="0">
                <a:effectLst/>
              </a:rPr>
            </a:br>
            <a:r>
              <a:rPr lang="ru-RU" sz="1600" dirty="0" smtClean="0">
                <a:effectLst/>
              </a:rPr>
              <a:t>27 </a:t>
            </a:r>
            <a:r>
              <a:rPr lang="ru-RU" sz="1600" dirty="0" err="1">
                <a:effectLst/>
              </a:rPr>
              <a:t>червня</a:t>
            </a:r>
            <a:r>
              <a:rPr lang="ru-RU" sz="1600" dirty="0">
                <a:effectLst/>
              </a:rPr>
              <a:t> 1997 р. </a:t>
            </a:r>
            <a:r>
              <a:rPr lang="ru-RU" sz="1600" dirty="0" smtClean="0">
                <a:effectLst/>
              </a:rPr>
              <a:t>Президент Е</a:t>
            </a:r>
            <a:r>
              <a:rPr lang="ru-RU" sz="1600" dirty="0">
                <a:effectLst/>
              </a:rPr>
              <a:t>. </a:t>
            </a:r>
            <a:r>
              <a:rPr lang="ru-RU" sz="1600" dirty="0" err="1">
                <a:effectLst/>
              </a:rPr>
              <a:t>Рахмон</a:t>
            </a:r>
            <a:r>
              <a:rPr lang="ru-RU" sz="1600" dirty="0">
                <a:effectLst/>
              </a:rPr>
              <a:t>, </a:t>
            </a:r>
            <a:r>
              <a:rPr lang="ru-RU" sz="1600" dirty="0" smtClean="0">
                <a:effectLst/>
              </a:rPr>
              <a:t/>
            </a:r>
            <a:br>
              <a:rPr lang="ru-RU" sz="1600" dirty="0" smtClean="0">
                <a:effectLst/>
              </a:rPr>
            </a:br>
            <a:r>
              <a:rPr lang="ru-RU" sz="1600" dirty="0" err="1" smtClean="0">
                <a:effectLst/>
              </a:rPr>
              <a:t>керівник</a:t>
            </a:r>
            <a:r>
              <a:rPr lang="ru-RU" sz="1600" dirty="0" smtClean="0">
                <a:effectLst/>
              </a:rPr>
              <a:t> ОТО </a:t>
            </a:r>
            <a:r>
              <a:rPr lang="ru-RU" sz="1600" dirty="0">
                <a:effectLst/>
              </a:rPr>
              <a:t>А. </a:t>
            </a:r>
            <a:r>
              <a:rPr lang="ru-RU" sz="1600" dirty="0" err="1">
                <a:effectLst/>
              </a:rPr>
              <a:t>Нурі</a:t>
            </a:r>
            <a:r>
              <a:rPr lang="ru-RU" sz="1600" dirty="0">
                <a:effectLst/>
              </a:rPr>
              <a:t> та </a:t>
            </a:r>
            <a:r>
              <a:rPr lang="ru-RU" sz="1600" dirty="0" err="1" smtClean="0">
                <a:effectLst/>
              </a:rPr>
              <a:t>Спеціальний</a:t>
            </a:r>
            <a:r>
              <a:rPr lang="ru-RU" sz="1600" dirty="0" smtClean="0">
                <a:effectLst/>
              </a:rPr>
              <a:t/>
            </a:r>
            <a:br>
              <a:rPr lang="ru-RU" sz="1600" dirty="0" smtClean="0">
                <a:effectLst/>
              </a:rPr>
            </a:br>
            <a:r>
              <a:rPr lang="ru-RU" sz="1600" dirty="0" smtClean="0">
                <a:effectLst/>
              </a:rPr>
              <a:t> </a:t>
            </a:r>
            <a:r>
              <a:rPr lang="ru-RU" sz="1600" dirty="0" err="1" smtClean="0">
                <a:effectLst/>
              </a:rPr>
              <a:t>представник</a:t>
            </a:r>
            <a:r>
              <a:rPr lang="ru-RU" sz="1600" dirty="0" smtClean="0">
                <a:effectLst/>
              </a:rPr>
              <a:t> Генерального </a:t>
            </a:r>
            <a:r>
              <a:rPr lang="ru-RU" sz="1600" dirty="0">
                <a:effectLst/>
              </a:rPr>
              <a:t>секретаря ООН </a:t>
            </a:r>
            <a:r>
              <a:rPr lang="ru-RU" sz="1600" dirty="0" smtClean="0">
                <a:effectLst/>
              </a:rPr>
              <a:t>по</a:t>
            </a:r>
            <a:br>
              <a:rPr lang="ru-RU" sz="1600" dirty="0" smtClean="0">
                <a:effectLst/>
              </a:rPr>
            </a:br>
            <a:r>
              <a:rPr lang="ru-RU" sz="1600" dirty="0" smtClean="0">
                <a:effectLst/>
              </a:rPr>
              <a:t> </a:t>
            </a:r>
            <a:r>
              <a:rPr lang="ru-RU" sz="1600" dirty="0">
                <a:effectLst/>
              </a:rPr>
              <a:t>Таджикистану </a:t>
            </a:r>
            <a:r>
              <a:rPr lang="ru-RU" sz="1600" dirty="0" smtClean="0">
                <a:effectLst/>
              </a:rPr>
              <a:t>Герд </a:t>
            </a:r>
            <a:r>
              <a:rPr lang="ru-RU" sz="1600" dirty="0" err="1">
                <a:effectLst/>
              </a:rPr>
              <a:t>Меррем</a:t>
            </a:r>
            <a:r>
              <a:rPr lang="ru-RU" sz="1600" dirty="0">
                <a:effectLst/>
              </a:rPr>
              <a:t> </a:t>
            </a:r>
            <a:r>
              <a:rPr lang="ru-RU" sz="1600" dirty="0" err="1">
                <a:effectLst/>
              </a:rPr>
              <a:t>підписали</a:t>
            </a:r>
            <a:r>
              <a:rPr lang="ru-RU" sz="1600" dirty="0">
                <a:effectLst/>
              </a:rPr>
              <a:t> у </a:t>
            </a:r>
            <a:r>
              <a:rPr lang="ru-RU" sz="1600" dirty="0" smtClean="0">
                <a:effectLst/>
              </a:rPr>
              <a:t/>
            </a:r>
            <a:br>
              <a:rPr lang="ru-RU" sz="1600" dirty="0" smtClean="0">
                <a:effectLst/>
              </a:rPr>
            </a:br>
            <a:r>
              <a:rPr lang="ru-RU" sz="1600" dirty="0" err="1" smtClean="0">
                <a:effectLst/>
              </a:rPr>
              <a:t>Москві</a:t>
            </a:r>
            <a:r>
              <a:rPr lang="ru-RU" sz="1600" dirty="0" smtClean="0">
                <a:effectLst/>
              </a:rPr>
              <a:t> </a:t>
            </a:r>
            <a:r>
              <a:rPr lang="ru-RU" sz="1600" dirty="0" err="1" smtClean="0">
                <a:effectLst/>
              </a:rPr>
              <a:t>Загальну</a:t>
            </a:r>
            <a:r>
              <a:rPr lang="ru-RU" sz="1600" dirty="0" smtClean="0">
                <a:effectLst/>
              </a:rPr>
              <a:t> угоду </a:t>
            </a:r>
            <a:r>
              <a:rPr lang="ru-RU" sz="1600" dirty="0" err="1">
                <a:effectLst/>
              </a:rPr>
              <a:t>щодо</a:t>
            </a:r>
            <a:r>
              <a:rPr lang="ru-RU" sz="1600" dirty="0">
                <a:effectLst/>
              </a:rPr>
              <a:t> </a:t>
            </a:r>
            <a:r>
              <a:rPr lang="ru-RU" sz="1600" dirty="0" err="1" smtClean="0">
                <a:effectLst/>
              </a:rPr>
              <a:t>встановлення</a:t>
            </a:r>
            <a:r>
              <a:rPr lang="ru-RU" sz="1600" dirty="0" smtClean="0">
                <a:effectLst/>
              </a:rPr>
              <a:t> </a:t>
            </a:r>
            <a:br>
              <a:rPr lang="ru-RU" sz="1600" dirty="0" smtClean="0">
                <a:effectLst/>
              </a:rPr>
            </a:br>
            <a:r>
              <a:rPr lang="ru-RU" sz="1600" dirty="0" smtClean="0">
                <a:effectLst/>
              </a:rPr>
              <a:t>миру </a:t>
            </a:r>
            <a:r>
              <a:rPr lang="ru-RU" sz="1600" dirty="0">
                <a:effectLst/>
              </a:rPr>
              <a:t>та </a:t>
            </a:r>
            <a:r>
              <a:rPr lang="ru-RU" sz="1600" dirty="0" err="1">
                <a:effectLst/>
              </a:rPr>
              <a:t>національної</a:t>
            </a:r>
            <a:r>
              <a:rPr lang="ru-RU" sz="1600" dirty="0">
                <a:effectLst/>
              </a:rPr>
              <a:t> </a:t>
            </a:r>
            <a:r>
              <a:rPr lang="ru-RU" sz="1600" dirty="0" err="1" smtClean="0">
                <a:effectLst/>
              </a:rPr>
              <a:t>злагоди</a:t>
            </a:r>
            <a:r>
              <a:rPr lang="ru-RU" sz="1600" dirty="0" smtClean="0">
                <a:effectLst/>
              </a:rPr>
              <a:t> в </a:t>
            </a:r>
            <a:r>
              <a:rPr lang="ru-RU" sz="1600" dirty="0" err="1" smtClean="0">
                <a:effectLst/>
              </a:rPr>
              <a:t>Таджикистані</a:t>
            </a:r>
            <a:r>
              <a:rPr lang="ru-RU" sz="1600" dirty="0" smtClean="0">
                <a:effectLst/>
              </a:rPr>
              <a:t>.</a:t>
            </a:r>
            <a:br>
              <a:rPr lang="ru-RU" sz="1600" dirty="0" smtClean="0">
                <a:effectLst/>
              </a:rPr>
            </a:br>
            <a:r>
              <a:rPr lang="ru-RU" sz="1600" dirty="0">
                <a:effectLst/>
              </a:rPr>
              <a:t/>
            </a:r>
            <a:br>
              <a:rPr lang="ru-RU" sz="1600" dirty="0">
                <a:effectLst/>
              </a:rPr>
            </a:br>
            <a:r>
              <a:rPr lang="ru-RU" sz="1600" dirty="0">
                <a:effectLst/>
              </a:rPr>
              <a:t>На </a:t>
            </a:r>
            <a:r>
              <a:rPr lang="ru-RU" sz="1600" dirty="0" err="1">
                <a:effectLst/>
              </a:rPr>
              <a:t>основі</a:t>
            </a:r>
            <a:r>
              <a:rPr lang="ru-RU" sz="1600" dirty="0">
                <a:effectLst/>
              </a:rPr>
              <a:t> </a:t>
            </a:r>
            <a:r>
              <a:rPr lang="ru-RU" sz="1600" dirty="0" err="1">
                <a:effectLst/>
              </a:rPr>
              <a:t>цієї</a:t>
            </a:r>
            <a:r>
              <a:rPr lang="ru-RU" sz="1600" dirty="0">
                <a:effectLst/>
              </a:rPr>
              <a:t> угоди </a:t>
            </a:r>
            <a:r>
              <a:rPr lang="ru-RU" sz="1600" dirty="0" err="1">
                <a:effectLst/>
              </a:rPr>
              <a:t>було</a:t>
            </a:r>
            <a:r>
              <a:rPr lang="ru-RU" sz="1600" dirty="0">
                <a:effectLst/>
              </a:rPr>
              <a:t> </a:t>
            </a:r>
            <a:r>
              <a:rPr lang="ru-RU" sz="1600" dirty="0" smtClean="0">
                <a:effectLst/>
              </a:rPr>
              <a:t>сформовано </a:t>
            </a:r>
            <a:br>
              <a:rPr lang="ru-RU" sz="1600" dirty="0" smtClean="0">
                <a:effectLst/>
              </a:rPr>
            </a:br>
            <a:r>
              <a:rPr lang="ru-RU" sz="1600" dirty="0" err="1" smtClean="0">
                <a:effectLst/>
              </a:rPr>
              <a:t>Комісію</a:t>
            </a:r>
            <a:r>
              <a:rPr lang="ru-RU" sz="1600" dirty="0" smtClean="0">
                <a:effectLst/>
              </a:rPr>
              <a:t> з </a:t>
            </a:r>
            <a:r>
              <a:rPr lang="ru-RU" sz="1600" dirty="0" err="1" smtClean="0">
                <a:effectLst/>
              </a:rPr>
              <a:t>національного</a:t>
            </a:r>
            <a:r>
              <a:rPr lang="ru-RU" sz="1600" dirty="0" smtClean="0">
                <a:effectLst/>
              </a:rPr>
              <a:t> прими </a:t>
            </a:r>
            <a:r>
              <a:rPr lang="ru-RU" sz="1600" dirty="0" err="1">
                <a:effectLst/>
              </a:rPr>
              <a:t>рення</a:t>
            </a:r>
            <a:r>
              <a:rPr lang="ru-RU" sz="1600" dirty="0">
                <a:effectLst/>
              </a:rPr>
              <a:t> (КНП</a:t>
            </a:r>
            <a:r>
              <a:rPr lang="ru-RU" sz="1600" dirty="0" smtClean="0">
                <a:effectLst/>
              </a:rPr>
              <a:t>),</a:t>
            </a:r>
            <a:br>
              <a:rPr lang="ru-RU" sz="1600" dirty="0" smtClean="0">
                <a:effectLst/>
              </a:rPr>
            </a:br>
            <a:r>
              <a:rPr lang="ru-RU" sz="1600" dirty="0" smtClean="0">
                <a:effectLst/>
              </a:rPr>
              <a:t> </a:t>
            </a:r>
            <a:r>
              <a:rPr lang="ru-RU" sz="1600" dirty="0">
                <a:effectLst/>
              </a:rPr>
              <a:t>до </a:t>
            </a:r>
            <a:r>
              <a:rPr lang="ru-RU" sz="1600" dirty="0" smtClean="0">
                <a:effectLst/>
              </a:rPr>
              <a:t>складу </a:t>
            </a:r>
            <a:r>
              <a:rPr lang="ru-RU" sz="1600" dirty="0" err="1" smtClean="0">
                <a:effectLst/>
              </a:rPr>
              <a:t>якої</a:t>
            </a:r>
            <a:r>
              <a:rPr lang="ru-RU" sz="1600" dirty="0" smtClean="0">
                <a:effectLst/>
              </a:rPr>
              <a:t> </a:t>
            </a:r>
            <a:r>
              <a:rPr lang="ru-RU" sz="1600" dirty="0" err="1">
                <a:effectLst/>
              </a:rPr>
              <a:t>поряд</a:t>
            </a:r>
            <a:r>
              <a:rPr lang="ru-RU" sz="1600" dirty="0">
                <a:effectLst/>
              </a:rPr>
              <a:t> з </a:t>
            </a:r>
            <a:r>
              <a:rPr lang="ru-RU" sz="1600" dirty="0" err="1" smtClean="0">
                <a:effectLst/>
              </a:rPr>
              <a:t>представниками</a:t>
            </a:r>
            <a:r>
              <a:rPr lang="ru-RU" sz="1600" dirty="0" smtClean="0">
                <a:effectLst/>
              </a:rPr>
              <a:t> </a:t>
            </a:r>
            <a:br>
              <a:rPr lang="ru-RU" sz="1600" dirty="0" smtClean="0">
                <a:effectLst/>
              </a:rPr>
            </a:br>
            <a:r>
              <a:rPr lang="ru-RU" sz="1600" dirty="0" err="1" smtClean="0">
                <a:effectLst/>
              </a:rPr>
              <a:t>держструктур</a:t>
            </a:r>
            <a:r>
              <a:rPr lang="ru-RU" sz="1600" dirty="0" smtClean="0">
                <a:effectLst/>
              </a:rPr>
              <a:t> </a:t>
            </a:r>
            <a:r>
              <a:rPr lang="ru-RU" sz="1600" dirty="0">
                <a:effectLst/>
              </a:rPr>
              <a:t>і </a:t>
            </a:r>
            <a:r>
              <a:rPr lang="ru-RU" sz="1600" dirty="0" smtClean="0">
                <a:effectLst/>
              </a:rPr>
              <a:t>ОТО </a:t>
            </a:r>
            <a:r>
              <a:rPr lang="ru-RU" sz="1600" dirty="0" err="1" smtClean="0">
                <a:effectLst/>
              </a:rPr>
              <a:t>увійшли</a:t>
            </a:r>
            <a:r>
              <a:rPr lang="ru-RU" sz="1600" dirty="0" smtClean="0">
                <a:effectLst/>
              </a:rPr>
              <a:t> члени </a:t>
            </a:r>
            <a:r>
              <a:rPr lang="ru-RU" sz="1600" dirty="0" err="1" smtClean="0">
                <a:effectLst/>
              </a:rPr>
              <a:t>всіх</a:t>
            </a:r>
            <a:r>
              <a:rPr lang="ru-RU" sz="1600" dirty="0" smtClean="0">
                <a:effectLst/>
              </a:rPr>
              <a:t/>
            </a:r>
            <a:br>
              <a:rPr lang="ru-RU" sz="1600" dirty="0" smtClean="0">
                <a:effectLst/>
              </a:rPr>
            </a:br>
            <a:r>
              <a:rPr lang="ru-RU" sz="1600" dirty="0" smtClean="0">
                <a:effectLst/>
              </a:rPr>
              <a:t> </a:t>
            </a:r>
            <a:r>
              <a:rPr lang="ru-RU" sz="1600" dirty="0" err="1">
                <a:effectLst/>
              </a:rPr>
              <a:t>політичних</a:t>
            </a:r>
            <a:r>
              <a:rPr lang="ru-RU" sz="1600" dirty="0">
                <a:effectLst/>
              </a:rPr>
              <a:t> </a:t>
            </a:r>
            <a:r>
              <a:rPr lang="ru-RU" sz="1600" dirty="0" err="1" smtClean="0">
                <a:effectLst/>
              </a:rPr>
              <a:t>партій</a:t>
            </a:r>
            <a:r>
              <a:rPr lang="ru-RU" sz="1600" dirty="0" smtClean="0">
                <a:effectLst/>
              </a:rPr>
              <a:t> </a:t>
            </a:r>
            <a:r>
              <a:rPr lang="ru-RU" sz="1600" dirty="0" err="1" smtClean="0">
                <a:effectLst/>
              </a:rPr>
              <a:t>країни</a:t>
            </a:r>
            <a:r>
              <a:rPr lang="ru-RU" sz="1600" dirty="0">
                <a:effectLst/>
              </a:rPr>
              <a:t>. </a:t>
            </a:r>
            <a:r>
              <a:rPr lang="ru-RU" sz="1600" dirty="0" err="1">
                <a:effectLst/>
              </a:rPr>
              <a:t>Комісія</a:t>
            </a:r>
            <a:r>
              <a:rPr lang="ru-RU" sz="1600" dirty="0">
                <a:effectLst/>
              </a:rPr>
              <a:t> з </a:t>
            </a:r>
            <a:r>
              <a:rPr lang="ru-RU" sz="1600" dirty="0" smtClean="0">
                <a:effectLst/>
              </a:rPr>
              <a:t/>
            </a:r>
            <a:br>
              <a:rPr lang="ru-RU" sz="1600" dirty="0" smtClean="0">
                <a:effectLst/>
              </a:rPr>
            </a:br>
            <a:r>
              <a:rPr lang="ru-RU" sz="1600" dirty="0" err="1" smtClean="0">
                <a:effectLst/>
              </a:rPr>
              <a:t>примирення</a:t>
            </a:r>
            <a:r>
              <a:rPr lang="ru-RU" sz="1600" dirty="0" smtClean="0">
                <a:effectLst/>
              </a:rPr>
              <a:t> </a:t>
            </a:r>
            <a:r>
              <a:rPr lang="ru-RU" sz="1600" dirty="0" err="1">
                <a:effectLst/>
              </a:rPr>
              <a:t>функ</a:t>
            </a:r>
            <a:r>
              <a:rPr lang="ru-RU" sz="1600" dirty="0">
                <a:effectLst/>
              </a:rPr>
              <a:t> </a:t>
            </a:r>
            <a:r>
              <a:rPr lang="ru-RU" sz="1600" dirty="0" err="1">
                <a:effectLst/>
              </a:rPr>
              <a:t>ціонувала</a:t>
            </a:r>
            <a:r>
              <a:rPr lang="ru-RU" sz="1600" dirty="0">
                <a:effectLst/>
              </a:rPr>
              <a:t> </a:t>
            </a:r>
            <a:r>
              <a:rPr lang="ru-RU" sz="1600" dirty="0" smtClean="0">
                <a:effectLst/>
              </a:rPr>
              <a:t>з </a:t>
            </a:r>
            <a:r>
              <a:rPr lang="ru-RU" sz="1600" dirty="0" err="1" smtClean="0">
                <a:effectLst/>
              </a:rPr>
              <a:t>вересня</a:t>
            </a:r>
            <a:r>
              <a:rPr lang="ru-RU" sz="1600" dirty="0" smtClean="0">
                <a:effectLst/>
              </a:rPr>
              <a:t> </a:t>
            </a:r>
            <a:br>
              <a:rPr lang="ru-RU" sz="1600" dirty="0" smtClean="0">
                <a:effectLst/>
              </a:rPr>
            </a:br>
            <a:r>
              <a:rPr lang="ru-RU" sz="1600" dirty="0" smtClean="0">
                <a:effectLst/>
              </a:rPr>
              <a:t>1997 </a:t>
            </a:r>
            <a:r>
              <a:rPr lang="ru-RU" sz="1600" dirty="0">
                <a:effectLst/>
              </a:rPr>
              <a:t>р. по 1 </a:t>
            </a:r>
            <a:r>
              <a:rPr lang="ru-RU" sz="1600" dirty="0" err="1">
                <a:effectLst/>
              </a:rPr>
              <a:t>квітня</a:t>
            </a:r>
            <a:r>
              <a:rPr lang="ru-RU" sz="1600" dirty="0">
                <a:effectLst/>
              </a:rPr>
              <a:t> 2000 р. </a:t>
            </a:r>
            <a:r>
              <a:rPr lang="ru-RU" sz="1600" dirty="0" smtClean="0">
                <a:effectLst/>
              </a:rPr>
              <a:t>За час </a:t>
            </a:r>
            <a:r>
              <a:rPr lang="ru-RU" sz="1600" dirty="0" err="1">
                <a:effectLst/>
              </a:rPr>
              <a:t>її</a:t>
            </a:r>
            <a:r>
              <a:rPr lang="ru-RU" sz="1600" dirty="0">
                <a:effectLst/>
              </a:rPr>
              <a:t> </a:t>
            </a:r>
            <a:r>
              <a:rPr lang="ru-RU" sz="1600" dirty="0" smtClean="0">
                <a:effectLst/>
              </a:rPr>
              <a:t/>
            </a:r>
            <a:br>
              <a:rPr lang="ru-RU" sz="1600" dirty="0" smtClean="0">
                <a:effectLst/>
              </a:rPr>
            </a:br>
            <a:r>
              <a:rPr lang="ru-RU" sz="1600" dirty="0" err="1" smtClean="0">
                <a:effectLst/>
              </a:rPr>
              <a:t>діяльності</a:t>
            </a:r>
            <a:r>
              <a:rPr lang="ru-RU" sz="1600" dirty="0" smtClean="0">
                <a:effectLst/>
              </a:rPr>
              <a:t> </a:t>
            </a:r>
            <a:r>
              <a:rPr lang="ru-RU" sz="1600" dirty="0" err="1">
                <a:effectLst/>
              </a:rPr>
              <a:t>були</a:t>
            </a:r>
            <a:r>
              <a:rPr lang="ru-RU" sz="1600" dirty="0">
                <a:effectLst/>
              </a:rPr>
              <a:t> </a:t>
            </a:r>
            <a:r>
              <a:rPr lang="ru-RU" sz="1600" dirty="0" err="1" smtClean="0">
                <a:effectLst/>
              </a:rPr>
              <a:t>вирішені</a:t>
            </a:r>
            <a:r>
              <a:rPr lang="ru-RU" sz="1600" dirty="0" smtClean="0">
                <a:effectLst/>
              </a:rPr>
              <a:t> </a:t>
            </a:r>
            <a:r>
              <a:rPr lang="ru-RU" sz="1600" dirty="0" err="1" smtClean="0">
                <a:effectLst/>
              </a:rPr>
              <a:t>політичні</a:t>
            </a:r>
            <a:r>
              <a:rPr lang="ru-RU" sz="1600" dirty="0" smtClean="0">
                <a:effectLst/>
              </a:rPr>
              <a:t> </a:t>
            </a:r>
            <a:r>
              <a:rPr lang="ru-RU" sz="1600" dirty="0" err="1">
                <a:effectLst/>
              </a:rPr>
              <a:t>питання</a:t>
            </a:r>
            <a:r>
              <a:rPr lang="ru-RU" sz="1600" dirty="0">
                <a:effectLst/>
              </a:rPr>
              <a:t> (</a:t>
            </a:r>
            <a:r>
              <a:rPr lang="ru-RU" sz="1600" dirty="0" err="1">
                <a:effectLst/>
              </a:rPr>
              <a:t>внесення</a:t>
            </a:r>
            <a:r>
              <a:rPr lang="ru-RU" sz="1600" dirty="0">
                <a:effectLst/>
              </a:rPr>
              <a:t> </a:t>
            </a:r>
            <a:r>
              <a:rPr lang="ru-RU" sz="1600" dirty="0" err="1">
                <a:effectLst/>
              </a:rPr>
              <a:t>змін</a:t>
            </a:r>
            <a:r>
              <a:rPr lang="ru-RU" sz="1600" dirty="0">
                <a:effectLst/>
              </a:rPr>
              <a:t> та </a:t>
            </a:r>
            <a:r>
              <a:rPr lang="ru-RU" sz="1600" dirty="0" err="1">
                <a:effectLst/>
              </a:rPr>
              <a:t>доповнень</a:t>
            </a:r>
            <a:r>
              <a:rPr lang="ru-RU" sz="1600" dirty="0">
                <a:effectLst/>
              </a:rPr>
              <a:t> до </a:t>
            </a:r>
            <a:r>
              <a:rPr lang="ru-RU" sz="1600" dirty="0" err="1">
                <a:effectLst/>
              </a:rPr>
              <a:t>Конституції</a:t>
            </a:r>
            <a:r>
              <a:rPr lang="ru-RU" sz="1600" dirty="0">
                <a:effectLst/>
              </a:rPr>
              <a:t> </a:t>
            </a:r>
            <a:r>
              <a:rPr lang="ru-RU" sz="1600" dirty="0" err="1" smtClean="0">
                <a:effectLst/>
              </a:rPr>
              <a:t>Республіки</a:t>
            </a:r>
            <a:r>
              <a:rPr lang="ru-RU" sz="1600" dirty="0" smtClean="0">
                <a:effectLst/>
              </a:rPr>
              <a:t> Таджикистан</a:t>
            </a:r>
            <a:r>
              <a:rPr lang="ru-RU" sz="1600" dirty="0">
                <a:effectLst/>
              </a:rPr>
              <a:t>, </a:t>
            </a:r>
            <a:r>
              <a:rPr lang="ru-RU" sz="1600" dirty="0" err="1">
                <a:effectLst/>
              </a:rPr>
              <a:t>створення</a:t>
            </a:r>
            <a:r>
              <a:rPr lang="ru-RU" sz="1600" dirty="0">
                <a:effectLst/>
              </a:rPr>
              <a:t> </a:t>
            </a:r>
            <a:r>
              <a:rPr lang="ru-RU" sz="1600" dirty="0" err="1">
                <a:effectLst/>
              </a:rPr>
              <a:t>двопалатного</a:t>
            </a:r>
            <a:r>
              <a:rPr lang="ru-RU" sz="1600" dirty="0">
                <a:effectLst/>
              </a:rPr>
              <a:t> парламенту, </a:t>
            </a:r>
            <a:r>
              <a:rPr lang="ru-RU" sz="1600" dirty="0" err="1">
                <a:effectLst/>
              </a:rPr>
              <a:t>надання</a:t>
            </a:r>
            <a:r>
              <a:rPr lang="ru-RU" sz="1600" dirty="0">
                <a:effectLst/>
              </a:rPr>
              <a:t> 30% </a:t>
            </a:r>
            <a:r>
              <a:rPr lang="ru-RU" sz="1600" dirty="0" err="1">
                <a:effectLst/>
              </a:rPr>
              <a:t>місць</a:t>
            </a:r>
            <a:r>
              <a:rPr lang="ru-RU" sz="1600" dirty="0">
                <a:effectLst/>
              </a:rPr>
              <a:t> </a:t>
            </a:r>
            <a:r>
              <a:rPr lang="ru-RU" sz="1600" dirty="0" smtClean="0">
                <a:effectLst/>
              </a:rPr>
              <a:t>Уряду </a:t>
            </a:r>
            <a:r>
              <a:rPr lang="ru-RU" sz="1600" dirty="0" err="1" smtClean="0">
                <a:effectLst/>
              </a:rPr>
              <a:t>представникам</a:t>
            </a:r>
            <a:r>
              <a:rPr lang="ru-RU" sz="1600" dirty="0" smtClean="0">
                <a:effectLst/>
              </a:rPr>
              <a:t> </a:t>
            </a:r>
            <a:r>
              <a:rPr lang="ru-RU" sz="1600" dirty="0" err="1">
                <a:effectLst/>
              </a:rPr>
              <a:t>опозиції</a:t>
            </a:r>
            <a:r>
              <a:rPr lang="ru-RU" sz="1600" dirty="0">
                <a:effectLst/>
              </a:rPr>
              <a:t>), </a:t>
            </a:r>
            <a:r>
              <a:rPr lang="ru-RU" sz="1600" dirty="0" err="1">
                <a:effectLst/>
              </a:rPr>
              <a:t>воєнні</a:t>
            </a:r>
            <a:r>
              <a:rPr lang="ru-RU" sz="1600" dirty="0">
                <a:effectLst/>
              </a:rPr>
              <a:t> та </a:t>
            </a:r>
            <a:r>
              <a:rPr lang="ru-RU" sz="1600" dirty="0" err="1">
                <a:effectLst/>
              </a:rPr>
              <a:t>інші</a:t>
            </a:r>
            <a:r>
              <a:rPr lang="ru-RU" sz="1600" dirty="0">
                <a:effectLst/>
              </a:rPr>
              <a:t> </a:t>
            </a:r>
            <a:r>
              <a:rPr lang="ru-RU" sz="1600" dirty="0" err="1" smtClean="0">
                <a:effectLst/>
              </a:rPr>
              <a:t>проблеми</a:t>
            </a:r>
            <a:r>
              <a:rPr lang="ru-RU" sz="1600" dirty="0" smtClean="0">
                <a:effectLst/>
              </a:rPr>
              <a:t>, </a:t>
            </a:r>
            <a:r>
              <a:rPr lang="ru-RU" sz="1600" dirty="0" err="1" smtClean="0">
                <a:effectLst/>
              </a:rPr>
              <a:t>пов’язані</a:t>
            </a:r>
            <a:r>
              <a:rPr lang="ru-RU" sz="1600" dirty="0" smtClean="0">
                <a:effectLst/>
              </a:rPr>
              <a:t> </a:t>
            </a:r>
            <a:r>
              <a:rPr lang="ru-RU" sz="1600" dirty="0" err="1">
                <a:effectLst/>
              </a:rPr>
              <a:t>зі</a:t>
            </a:r>
            <a:r>
              <a:rPr lang="ru-RU" sz="1600" dirty="0">
                <a:effectLst/>
              </a:rPr>
              <a:t> </a:t>
            </a:r>
            <a:r>
              <a:rPr lang="ru-RU" sz="1600" dirty="0" err="1" smtClean="0">
                <a:effectLst/>
              </a:rPr>
              <a:t>встановленням</a:t>
            </a:r>
            <a:r>
              <a:rPr lang="ru-RU" sz="1600" dirty="0" smtClean="0">
                <a:effectLst/>
              </a:rPr>
              <a:t> </a:t>
            </a:r>
            <a:r>
              <a:rPr lang="ru-RU" sz="1600" dirty="0">
                <a:effectLst/>
              </a:rPr>
              <a:t>миру в </a:t>
            </a:r>
            <a:r>
              <a:rPr lang="ru-RU" sz="1600" dirty="0" err="1">
                <a:effectLst/>
              </a:rPr>
              <a:t>республіці</a:t>
            </a:r>
            <a:r>
              <a:rPr lang="ru-RU" sz="1600" dirty="0">
                <a:effectLst/>
              </a:rPr>
              <a:t>.</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8593" y="1340768"/>
            <a:ext cx="4608453" cy="31958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79938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151</TotalTime>
  <Words>500</Words>
  <Application>Microsoft Office PowerPoint</Application>
  <PresentationFormat>Экран (4:3)</PresentationFormat>
  <Paragraphs>18</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Базовая</vt:lpstr>
      <vt:lpstr>Презентация PowerPoint</vt:lpstr>
      <vt:lpstr>20 років порівняно зі стародавнью історією нашого народу є невеликим періодом, але шлях, який ми пройшли за цей невеликий історичний термін, можна порівняти з багатьма десятиріччями.                                                                                         Президент Таджикистану                                                                                                    Эмомалі Рахмон</vt:lpstr>
      <vt:lpstr>9 вересня 1991 р. позачергова сесія Верховної Ради республіки одноголосно прийняла постанову «Про державну незалежність Республіки Таджикистан» та оголосила цей день Днем державної незалежності країни. Саме з цієї дати розпочався відлік новітньої історії країни.  Разом з тим незалежність та суверенітет держави, що були досягнуті після століть самовідданої боротьби та стійкості народу, висунули досить відповідальне й водночас почесне завдання щодо відбудови нової держави, яка б відповідала інтересам народу країни.  Проте втілення в життя цього завдання було пов’язане з багатьма труднощами, і таджики мали скласти надзвичайно серйозний іспит перед лицем історії, аби досягнути справжнього суверенітету своєї новоствореної держави. Ці роки для народу республіки були доленосними, оскільки враховуючи нав’язану внутрішніми та зовнішніми силами громадянської війни 1992–1997 рр. потребували від кожного таджика щирого прагнення в ім’я досягнення миру і спокою в країні, самовідданої праці заради відбудови конституційного ладу, поновлення діяльності паралізованих інститутів влади, досягнення порозуміння та національної єдності, повернення на Батьківщину близько одного мільйона біженців і вимушених переселенців, організації діяльності системи управління соціально-економічним життям країни. Незважаючи на численні труднощі та перешкоди, народ Таджикистану з гідністю подолав їх і заклав міцний фундамент своєї суверенної держави. Після досягнення миру та національної згоди 1997 р. й ліквідації наслідків громадянського протистояння в країні були успішно реалізовані політичні та соціально-економічні реформи, що їх було розпочато 1994 р. У результаті цих реформ у країні було досягнуте стабільне щорічне економічне зростання, забезпечені основні права і свободи громадян, вільна діяльність політичних партій та рухів на засадах багатопартійної системи, закладені основи громадянського суспільства. Це дало змогу всебічно аналізувати ситуацію в країні, що склалася після набуття незалежності, та визначити цілі й завдання щодо забезпечення подальшого розвитку країни. Водночас керівництву республіки вдалося в умовах реалій сучасного світу в контексті нових загроз безпеці визначити оптимальний шлях гармонійного входження країни в міжнародний простір з урахуванням забезпечення національних інтересів. За короткий проміжок часу Таджикистан став повноправним суб’єктом світового співтовариства та визнаним членом багатьох міжнародних і регіональних організацій, у рамках яких зараз бере активну участь у вирішенні важливих глобальних і регіональних проблем. Проголошена керівництвом країни «політика відкритих дверей» дає змогу Таджикистану встановити й успішно розвивати рівноправне та взаємовигідне співробітництво з більшістю країн світу. На сьогодні незалежність республіки визнана 147 країнами світу, зі 122 з них установлені дипломатичні відносини, що свідчить про зростання авторитету країни на міжнародній арені.</vt:lpstr>
      <vt:lpstr>Столиця: Душанбе. Місцезнаходження: південний схід Центральної Азії. Територія: 143,1 тисячі квадратних кілометрів. Населення: 7,487 тисячі осіб — на 01.07.2010 року. Валюта: сомоні, введена в жовтні 2000 року. Державний кордон: довжина 700 кілометрів з заходу на схід, 350 кілометрів з півночі на південь. На заході та півночі Таджикистан межує з Узбекистаном (910 кілометрів) та Киргизстаном (630 кілометрів); на півдні — з Афганістаном (1030 кілометрів та на сході — з Китаєм (430 кілометрів).  Географія Республіки Таджикистан гориста з висотами з різницею від 300 до 7495 метрів над рівнем моря. Гори належать до найвищих гірських системт Центральної Азії та становлять 93% загальної території країни.  На півночі розташована Фер ганська долина, тоді як в північно-західній та в центральній частинах — Туркестанська, Зерафшанська, Гісарська та Алайська гірські системи. Південний схід може похвалитися вражаючою гірською системою Памір (її найвища гора — пік Сомоні висотою 7495 метрів — є однією з найвищих вершин світу); тоді як на південному заході — Вахш, Гісар та ін і долини.</vt:lpstr>
      <vt:lpstr>ПРАПОР   ТАДЖИКИСТАНУ</vt:lpstr>
      <vt:lpstr>                      Шлях до Незалежності    Таджики мають стародавню традицією національної державності, що сягає епічних часів, які залишили свій слід в історії. Це була епоха легендарної династії Пешдодійців, під час правління якої почали відзначати найдавніше свято Навруз, та героїчної династії Кейанідів — саме тоді народився пророк Заратуштра і з’явилася зороастрійська релігія. Згодом предки таджицького народу створили декілька великих розвинутих держав, зокрема Согдійську, Бактрийську та Хорезмську, що залишили яскравий та неповторний слід у світовій історії й цивілізації людства, були невід’ємною політичною і культурною частиною Ахеменідської, Кушанської й Сасанідської імперій. Чергову сторінку історії державності таджиків відкрили імперії Тахиридів, Гуридів і Саффаридів, які вибороли незалежність від арабського халіфату.   Вінцем державності таджицького народу було створення держави Сама нідів (IX–XI ст. н е.), що визначило традиції державності для династичних правителів Центральної Азії та суміжних територій на багато віків, аж до приєднання  Центрально-Азійського регіону до Російської імперії в XIX ст. У  постсаманідську епоху, під час  правління тюрксько- монгольських династій, таджики завдяки  своїм  багатовіковим традиціям у галузі управління державою  були воістину державотворчим народом. Саме ця обставина  сприяла тому, що в багатьох державних утвореннях до  початку  ХХ ст. їхньою державною мовою була таджицька, в  управлінських апаратах ключові позиції займали   представники  таджицького народу.   Унаслідок того цей історичний відрізок часу став епохою розвитку та поширення таджицької культури і науки, подарувавши світові величезну плеяду поетів, мислителів та вчених, зокрема Рудакі, Фірдоусі, Авіценну, Беруні, Хайяма, Румі, Доніш та багатьох інших.</vt:lpstr>
      <vt:lpstr>   Після Жовтневої революції 1917 р. й утворення СРСР самовіддана боротьба і намагання таких політичних діячів, як Шириншо Шотемур, Насратулло Махсум, сприяли заснуванню 1924 р. Таджицької Автономної Радянської Республіки та її перетворення 1929 р. на Радянську Республіку Таджикистан у складі Радянського Союзу. Цей період, незважаючи на усі свої неоднозначні та суперечливі процеси, у цілому відіграв величезну роль в історії таджицького народу і становленні його державності.    9 вересня 1991р. Верховна Рада Республіки Таджикистан прийняла постанову «Про державну незалежність Республіки Таджикистан», що означало остаточний вихід республіки зі складу СРСР та подальший шлях її самостійного розвитку. Того ж дня було прийнято Заяву про Державну незалежність Республіки Таджикистан, і 9 вересня оголошено Днем державної незалежності Республіки Таджикистан.    Проголошення політичної та державної незалежності було найбільшою подією в тисячолітній історії таджицького народу. Проте це стало для нього також серйозним іспитом у справі створення вільної незалежної держави і відродження національних традицій державності. Зважаючи на те що розпад такої потужної імперії, як Радянський Союз, був на руку певним державам і силам, які мали свої геополітичні інтереси у світовому та регіональному масштабах, найважливішим завданням у цей період було згуртування всіх політичних сил і загалом народу заради зміцнення національної держави і забезпечення дійсної незалежності країни.    Але, на жаль, ця історична місія не була здійснена повною мірою, оскільки тодішній уряд та існуючі на той момент політичні сили в особі Комуністичної партії, Партії ісламського відродження (ПІВТ), Демократична партія (ДПТ), рух «Растохез» та інші були не здатні поставити інтереси держави вище за свої політичні, групові та особисті. З іншого боку, вони не врахували й об’єктивно не оцінили ситуацію в регіоні та наміри певних закордонних сил щодо досягнення геополітичних цілей, зокрема шляхом втягування Республіки Таджикистан в орбіту своїх інтересів.    Ця обставина була одним із вирішальних факторів того, що після проголошення незалежності 9 вересня 1991 р. між існуючою владою та партійно-господарською елітою, з одного боку, і новими політичними силами, які проголосили себе опозиційними, з іншої, почалася жорстока боротьба за владу, що призвело кінець-кінцем у травні 1992 р. до кровопролиття і громадянської війни, яка тривала до 1997 р    Громадянська війна, що стала однією з найбільших і кривавих на пострадянському просторі, призвела до тяжких соціально-економічних, політичних і духовних наслідків, значних людських жертв, серйозно вплинула на внутрішню та зовнішню політику суверенного Таджикистану. Братовбивча війна, за приблизними оцінками, забрала 157 тис. життів, залишила 55 тис. дітей сиротами, 25 тис. жінок удовами, зробила біженцями близько 1 млн. осіб. Економіка країни зазнала величезних втрат, які, за різними оцінками, становлять до 10 млрд. доларів</vt:lpstr>
      <vt:lpstr>   Чітке розуміння страшної загрози братовбивчої війни мобілізувало патріотичні сили країни на посилення дій щодо встановлення миру і національної злагоди як єдиного шляху збереження незалежності Таджикистану. Поворотним моментом у цьому напрямі було скликання XVI по за чергової Сесії Верховної Ради республіки, що відбулася в місті Худжанді в листопаді-грудні 1992 р. за підтримки і сприяння всіх патріотично налаштованих сил країни. У сесії також взяли участь представники опозиції.    З урахуванням існуючих несприятливих умов першочерговим завданням сесії було поновлення конституційного ладу в країні та діяльності пара лізованих у результаті громадянського протистояння державних органів влади.    Для цього депутати переобрали керівництво парламенту та Уряд країни, визначили першочергові завдання щодо її виведення з кризової ситуації та основні напрями розвитку на довгострокову перспективу. Керівництво країною було покладено на новообраного Голову Верховної Ради Емомалі Рахмона.    Найважливіше значення XVI Сесії Верховної Ради полягало в тому, щи вона сприяла реальному сприйняттю небезпеки руйнування країни і визна- чила необхідність єднання всієї нації заради збереження єдиної та цілісної держави. Про це свідчать прийняті на сесії закони «Про загальну амністію» та «Про біженців», що заклали фундамент для подальшого досягнення миру між протидіючими сторонами та забезпечення національної злагоди.       Нове керівництво країни відповідно до прийнятих на XVI Cесії Верховної Ради рішень уже 1993 р. розпочало процес повернення біженців до місць постійного проживання, відбудови зруйнованих під час воєнних дій промислово-господарських об’єктів та житлового сектора, вжито заходів щодо припинення воєнних дій і вирішення конфлікту мирними шляхами.    З квітня 1994 р. по червень 1997 р. між Урядом Таджикистану та Об’єднаною таджицькою опозицією (ОТО) пройшло вісім раундів переговорів і декілька зустрічей на найвищому рівні між Президентом Республіки Таджикистан Емомалі Рахмоном та керівником ОТО Саїдом Абдулло Нурі. Ці переговори проходили під егідою ООН та за участі країн-гарантів: Росії, Ірану, Афганістану, Казахстану, Киргизстану, Узбекистану, Пакистану і Туркменістану, які зробили вагомий внесок у справу досягнення миру та злагоди в Таджикистані. За цей час у різних близьких і далеких країнах та містах відбулося понад двадцять офіційних зустрічей між представниками законного уряду та ОТО</vt:lpstr>
      <vt:lpstr>За результатами цих переговорів і зустрічей  27 червня 1997 р. Президент Е. Рахмон,  керівник ОТО А. Нурі та Спеціальний  представник Генерального секретаря ООН по  Таджикистану Герд Меррем підписали у  Москві Загальну угоду щодо встановлення  миру та національної злагоди в Таджикистані.  На основі цієї угоди було сформовано  Комісію з національного прими рення (КНП),  до складу якої поряд з представниками  держструктур і ОТО увійшли члени всіх  політичних партій країни. Комісія з  примирення функ ціонувала з вересня  1997 р. по 1 квітня 2000 р. За час її  діяльності були вирішені політичні питання (внесення змін та доповнень до Конституції Республіки Таджикистан, створення двопалатного парламенту, надання 30% місць Уряду представникам опозиції), воєнні та інші проблеми, пов’язані зі встановленням миру в республіці.</vt:lpstr>
      <vt:lpstr>  1994 р. по праву є роком затвердження підвалин молодої держави Таджикистан. Незважаючи на складні економічні та соціально-політичні труднощі, на продовження воєнного протистояння в Раштській долині та районі Припамір’я, Таджикистан узяв курс на провадження радикальних політичних, економічних реформ та демократизацію суспільного життя    Найважливішим кроком у цьому напрямі було прийняття всенародним референдумом 6 листопада 1994р. нової Конституції Республіки Таджикистан (згодом 26 вересня 1999 р., 22 червня 2003 р. до неї були внесені зміни та доповнення шляхом референдуму), в якій свобода та права людини про- голошуються найвищою цінністю, створення справедливого суспільства визначене як основне завдання, накреслені та уточнені головні елементи громадянського суспільства, а також система компетентних органів та їх діяльність у цьому напрямі.    Нова конституція заклала основу для прийняття низки законодавчих актів, у тому числі Закону про вибори до парламенту та місцевих органів самоврядування, що затвердило принцип багатопартійності в політичному житті крани. Сьогодні вільно функціонують вісім політичних партій—Народно Демократична партія (НДПТ), Партія ісламського відродження (ПІВТ), Комуністична партія (КПТ), Демократична партія (ДПТ), Соціал- Демократична партія (СДПТ), Соціалістична партія (СПТ), Аграрна партія (АПТ), Партія економічних реформ (ПЕРТ). За результатами останніх парламентських виборів, які відбулися в лютому 2010 р., п’ять з них (НДПТ, ПІВТ, КПТ, АПТ і ПЕРТ) представлені в Маджлісі Намояндагон — нижній палаті парламенту країни.    У створенні громадянського суспільства, процесі демократизації політичного життя та розвитку культури толерантності в країні поряд з політичними партіями особливого статусу набули й недержавні організації. Якщо 1992 р. в країні налічувалася 141 НПО, то сьогодні їхня кількість сягнула 2364 одиниць, що свідчить про неухильні наміри Уряду республіки розвивати цей дуже важливий сегмент громадянського суспільства. Важливою частиною суспільства є релігійні об’єднання, яких зараз налічується 4 тис., серед них, поряд з мусульманськими, 74 об’єднання інших світових конфесій.    За цей період у процесі демократизації та розвитку суспільства зміцнилася та зросла роль засобів масової інформації. Як наслідок, за останні роки значно збільшилася кількість недержавних ЗМІ.</vt:lpstr>
      <vt:lpstr>   Для порівняння: 1991 р. в цілому існувало 139 одиниць газет та журналів, серед яких лише чотири були приватними, й тільки одне державне ін формаційне агентство. Сьогодні в країні друкується 404 газети і журнали, серед яких 160 є недержаними та 250 приватними. З восьми зареєстрованих інформаційних агентств сім є приватними, поряд із 16 радіотелевізійними каналами функціонують також 28 приватних радіостанцій і телеканалів.     З 1995 р. розпочалося активне просування економічних реформ. Було прийнято закони та інші нормативно-правові документи, які визначають і регулюють економічні відносини в усіх галузях під час реформування. Запровадження різних видів власності, організація різноманітних методів господарювання, приватизація державної власності, уведення національної валюти, створення спільних підприємств, організація вільної зовнішньої торгівлі та вирішення пріоритетних соціальних питань були серйозними кроками, спрямованими на зміцнення економіки Таджикистану.    У другій половині 90-х років економічні реформи набули комплексного та цілеспрямованого характеру, що дозволило 1997 р. зупинити падіння виробництва і забезпечити стабільне щорічне зростання національної економіки    2010 р. обсяг ВВП порівняно з 1997 р. збільшився в 2,6 раза, його середнє щорічне зростання становило 7,1%. Виробництво промислової продукції збільшилося в 2,5 раза, сільгосппродукції — у 2,8, обсяг роздрібного товарообороту — у 3,2 раза, платні послуги населенню зросли в 7,8 раза, обсяг державного бюджету збільшився у 75 разів, ВВП на душу населення — у 36,3 та грошові доходи населення — у 38 разів    Один із пріоритетних напрямів внутрішньої політики держави Таджикистан — поступове вирішення соціальних проблем.    1992–1995 рр. державний бюджет був майже не обгрунтованим, рівень інфляції перевищував чотиризначне число. Тоді заробітна платня вчителів та лікарів, державних службовців була дуже низькою, при цьому сплачувалася несвоєчасно. 1995 р. бюджет було дещо врегульовано, і до 2011 порівняно з 1997 р. обсяг прибуткової частини збільшився в 75 разів.    З 1997 р. по сьогодні номінальний обсяг заробітної платні збільшився майже в 70 разів, а середній розмір пенсії — у 85 разів. Разом з тим відповідно до заходів реформи заробітна платня і пенсії щороку збільшуються в країні в середньому на 27–30%, що сприяє покращанню рівня життя та зміцненню соціального захисту населення.</vt:lpstr>
      <vt:lpstr>   Рівень бідності в країні в цілому набув стійкої тенденції до зниження й скоротився з 72% у 2003 р. до 45% — у 2010 р.    Рівень витрат на соціальну сферу постійно зростав і 2011 р. по відношенню до 2000 р. збільшився в 33 рази    У сфері охорони здоров’я була завершена низка робіт, зокрема прийнятий Закон Республіки Таджикистан «Про сімейну медицину» й затверджені Національна стратегія здоров’я населення РТ на 2010–2020 рр. і Стратегічний план реконструкції медичних закладів РТ на період 2011–2020 рр. Останнім часом завдяки використанню сучасних технологій в медичних закладах були запроваджені нові методи діагностики, лікування, що дало змогу знизити на 70% кількість хворих, які потребують лікування за кордоном    З метою покращання стану здоров’я населення країни Уряд постійно збільшує фінансування цієї сфери, за останні десять років воно зросло в 10 разів, прийнята і реалізується «Програма підготовки медичних кадрів на 2010–2020 роки».    Задля забезпечення та поліпшення якості соціального захисту населення за роки незалежності вжиті та реалізуються всебічні заходи щодо покращання матеріального стану населення, збільшення обсягу мінімальної заробітноїтплатні, посадових окладів працівників бюджетних організацій та закладів, пенсій і стипендій.    Так, протягом наступних трьох років у два рази буде збільшена заробітна платня працівників соціальної сфери — освіти, охорони здоров’я, культури, закладів соціального захисту і науки, у тому числі з 1 серпня поточного року на 30%. Крім того, у рамках реформи будуть збільшені від 30% до 100% обсяги заробітної платні державним службовцям, співробітникам правоохоронних органів, військовослужбовцям, а також пенсії.    Для забезпечення відповідним місцем роботи працездатного населення за допомогою державних програм щодо сприяння зайнятості людей Уряд Таджикистану за короткий термін створив мережу центрів з навчання дорослого населення країни, і сьогодні ці заклади готують спеціалістів відповідно до сучасних міжнародних вимог. Завдяки таким центрам за останні десять років 70 тис. безробітних громадян за рахунок державних бюджетних коштів отримали нові спеціальності та професії.    Для більш ефективного розвитку сфери зайнятості Уряд і надалі планує вживати необхідних заходів щодо забезпечення зайнятості випускників на- вчальних закладів, особливо вразливих верств населення — сиріт, дітей з малозабезпечених сімей та інвалідів.</vt:lpstr>
      <vt:lpstr>   Розвиток освіти оголошено одним із пріоритетних напрямів соціальної по літики Республіки Таджикистан. З цією метою була проведена комплексна реформа системи, яка покликана сприяти підвищенню якості навчання й виховання в навчальних закладах, його відповідності міжнародним стандартам.    Держава приділяє велику увагу комп’ютеризації навчальних закладів, оскільки XXI століття є епохою інформаційних та комунікаційних технологій. У зв’язку з цим Уряду доручається до кінця поточного року повністю завершити виконання Державної програми комп’ютеризації загальноосвітніх шкіл країни.    У період незалежності у сфері освіти відбулися численні зміни щодо створення нових навчальних закладів та реконструкції та відбудови вже існуючих. Безпосередньо при підтримці держави в масштабах країни було споруджено і введено в експлуатацію 1200 будівель сучасних шкіл на 311 тис. місць. Протягом останніх 20 років у сфері середньої професійної та вищої освіти відбулися істотні зміни. Ураховуючи вимоги часу і попит різних галузей економіки республіки, поряд з підвищенням якості освіти збільшилася й кількість середніх професійних та вищих навчальних закладів. У рамках різних програм міжнародного співробітництва було налагоджено процес підготовки молодих кадрів за кордоном, а також відкрито філії деяких закордонних вищих навчальних закладів у самій республіці.    Уряд Республіки Таджикистан з перших днів державної незалежності нада-вав першочергового значення розвиткові науки. Відповідно до Стратегії Республіки Таджикистан у галузі науки й технологій на 2007–2015 рр. відбувалося реформування Академії Наук республіки з метою посилення ролі науки в соціально економічному розвитку країни. У рамках структурно-адміністративної реформи скорочено управлінський апарат АН, інституціональні зміни спрямовані на вирішення важливих проблем конкретних галузей народного господарства республіки.    Культура як важливе й цінне явище соціального життя постійно відіграє важливу роль в історії та духовному розвитку сучасного суспільства Таджикистану. За часів незалежності були відроджені й отримали серйозний поштовх різні сфери національної культури. Завдяки постійній турботі Уряду країни сотні закладів культури, театри, концертні зали, музеї і бібліотеки, рідкісні історичні пам’ятки були відремонтовані та реконструйовані, а також споруджені десятки сучасних будівель культурного призначення.    У цей період була створена Національна консерваторія, яка робить внесок у підготовку кваліфікованих спеціалістів, а будівництво Національної бібліотеки та Національного музею є важливими подіями періоду незалежності, які служитимуть наступним поколінням країни.</vt:lpstr>
      <vt:lpstr>   Відрадно, що за ініціативою Таджикистану та деяких інших країн 2010 р. згідно зі спеціальною Резолюцією ООН свято наших пращурів Навруз на- було статусу міжнародного. Іншою історичною та культурною подією стало те, що постановою ЮНЕСКО визначна історична та археологічна спадщина Сармаз, яка має 5-тисячолітню історію, була внесена до переліку світових історичних пам’яток, які перебувають під захистом цієї організації.    Були відновлені історико-культурні пам’ятки Стародавній Пенджикент, городище Бунджикат, Гіссарська фортеця, буддійський монастир Аджинатеппа, медресе Ходжа Машхад, городища Тахти Сангин і Хулбук, фортеця Ямчун, які будуть запропоновані для внесення до вищезазначеного переліку пам’яток у рамках транснаціональної програми «Великий шовковий шлях».     Визначними подіями в культурному житті країни були святкування 2700-річчя міста Куляб, 2500-річчя міста Істаравшан, 1100-річчя створення Саманідської держави, 1150-річчя основоположника таджицької класичної літератури Абуабдулло Рудакі, 1000-річчя видатної спадщини таджицькоперської класичної поезії «Шахнаме».    З метою виховання молодого покоління в дусі національного самопізнання й самосвідомості, а також традиційного релігійного світогляду 2006 рік було проголошено Роком арійської цивілізації, а 2009-й — Роком пам’яті Великого Імама Абуханіфи — основоположника ханафізму, сунітської течії ісламу, послідовниками якої є абсолютна більшість країни.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Наташа</dc:creator>
  <cp:lastModifiedBy>Наташа</cp:lastModifiedBy>
  <cp:revision>13</cp:revision>
  <dcterms:created xsi:type="dcterms:W3CDTF">2015-05-19T17:01:13Z</dcterms:created>
  <dcterms:modified xsi:type="dcterms:W3CDTF">2015-05-19T19:43:33Z</dcterms:modified>
</cp:coreProperties>
</file>