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4" r:id="rId7"/>
    <p:sldId id="262" r:id="rId8"/>
    <p:sldId id="265" r:id="rId9"/>
    <p:sldId id="261" r:id="rId10"/>
    <p:sldId id="260" r:id="rId11"/>
    <p:sldId id="269" r:id="rId12"/>
    <p:sldId id="266" r:id="rId13"/>
    <p:sldId id="267" r:id="rId14"/>
    <p:sldId id="268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16" autoAdjust="0"/>
    <p:restoredTop sz="94660"/>
  </p:normalViewPr>
  <p:slideViewPr>
    <p:cSldViewPr>
      <p:cViewPr varScale="1">
        <p:scale>
          <a:sx n="68" d="100"/>
          <a:sy n="68" d="100"/>
        </p:scale>
        <p:origin x="-8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0;&#1072;&#1088;&#1080;&#1085;&#1072;\Downloads\Lui_Armstrong_-_What_a_wonderful_world_MOYa_SAMAYa-SAMAYa_LYuB_MAYa_PESNYa__muzofon.com.mp3" TargetMode="Externa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err="1" smtClean="0">
                <a:latin typeface="Batang" pitchFamily="18" charset="-127"/>
                <a:ea typeface="Batang" pitchFamily="18" charset="-127"/>
              </a:rPr>
              <a:t>Послання</a:t>
            </a:r>
            <a:r>
              <a:rPr lang="ru-RU" b="1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uk-UA" b="1" dirty="0" smtClean="0">
                <a:latin typeface="Batang" pitchFamily="18" charset="-127"/>
                <a:ea typeface="Batang" pitchFamily="18" charset="-127"/>
              </a:rPr>
              <a:t>ЗЕМЛЯН В КОСМОС</a:t>
            </a:r>
            <a:endParaRPr lang="ru-RU" b="1" dirty="0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Роботу підготували учениці 11-Б класу</a:t>
            </a:r>
          </a:p>
          <a:p>
            <a:r>
              <a:rPr lang="uk-UA" dirty="0" err="1" smtClean="0"/>
              <a:t>Галюта</a:t>
            </a:r>
            <a:r>
              <a:rPr lang="uk-UA" dirty="0" smtClean="0"/>
              <a:t> Олена та </a:t>
            </a:r>
            <a:r>
              <a:rPr lang="uk-UA" dirty="0" err="1" smtClean="0"/>
              <a:t>Григорян</a:t>
            </a:r>
            <a:r>
              <a:rPr lang="uk-UA" dirty="0" smtClean="0"/>
              <a:t> </a:t>
            </a:r>
            <a:r>
              <a:rPr lang="uk-UA" dirty="0" err="1" smtClean="0"/>
              <a:t>Каріна</a:t>
            </a:r>
            <a:endParaRPr lang="ru-RU" dirty="0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uk-UA" b="1" dirty="0" err="1" smtClean="0"/>
              <a:t>“Вояджер”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836712"/>
            <a:ext cx="8352928" cy="4896544"/>
          </a:xfrm>
        </p:spPr>
        <p:txBody>
          <a:bodyPr>
            <a:noAutofit/>
          </a:bodyPr>
          <a:lstStyle/>
          <a:p>
            <a:r>
              <a:rPr lang="ru-RU" sz="2050" dirty="0" smtClean="0">
                <a:latin typeface="Monotype Corsiva" pitchFamily="66" charset="0"/>
              </a:rPr>
              <a:t>«Листами в </a:t>
            </a:r>
            <a:r>
              <a:rPr lang="ru-RU" sz="2050" dirty="0" err="1" smtClean="0">
                <a:latin typeface="Monotype Corsiva" pitchFamily="66" charset="0"/>
              </a:rPr>
              <a:t>майбутнє</a:t>
            </a:r>
            <a:r>
              <a:rPr lang="ru-RU" sz="2050" dirty="0" smtClean="0">
                <a:latin typeface="Monotype Corsiva" pitchFamily="66" charset="0"/>
              </a:rPr>
              <a:t>» </a:t>
            </a:r>
            <a:r>
              <a:rPr lang="ru-RU" sz="2050" dirty="0" err="1" smtClean="0">
                <a:latin typeface="Monotype Corsiva" pitchFamily="66" charset="0"/>
              </a:rPr>
              <a:t>можна</a:t>
            </a:r>
            <a:r>
              <a:rPr lang="ru-RU" sz="2050" dirty="0" smtClean="0">
                <a:latin typeface="Monotype Corsiva" pitchFamily="66" charset="0"/>
              </a:rPr>
              <a:t> </a:t>
            </a:r>
            <a:r>
              <a:rPr lang="ru-RU" sz="2050" dirty="0" err="1" smtClean="0">
                <a:latin typeface="Monotype Corsiva" pitchFamily="66" charset="0"/>
              </a:rPr>
              <a:t>вважати</a:t>
            </a:r>
            <a:r>
              <a:rPr lang="ru-RU" sz="2050" dirty="0" smtClean="0">
                <a:latin typeface="Monotype Corsiva" pitchFamily="66" charset="0"/>
              </a:rPr>
              <a:t> </a:t>
            </a:r>
            <a:r>
              <a:rPr lang="ru-RU" sz="2050" dirty="0" err="1" smtClean="0">
                <a:latin typeface="Monotype Corsiva" pitchFamily="66" charset="0"/>
              </a:rPr>
              <a:t>і</a:t>
            </a:r>
            <a:r>
              <a:rPr lang="ru-RU" sz="2050" dirty="0" smtClean="0">
                <a:latin typeface="Monotype Corsiva" pitchFamily="66" charset="0"/>
              </a:rPr>
              <a:t> </a:t>
            </a:r>
            <a:r>
              <a:rPr lang="ru-RU" sz="2050" dirty="0" err="1" smtClean="0">
                <a:latin typeface="Monotype Corsiva" pitchFamily="66" charset="0"/>
              </a:rPr>
              <a:t>позолочені</a:t>
            </a:r>
            <a:r>
              <a:rPr lang="ru-RU" sz="2050" dirty="0" smtClean="0">
                <a:latin typeface="Monotype Corsiva" pitchFamily="66" charset="0"/>
              </a:rPr>
              <a:t> </a:t>
            </a:r>
            <a:r>
              <a:rPr lang="ru-RU" sz="2050" dirty="0" err="1" smtClean="0">
                <a:latin typeface="Monotype Corsiva" pitchFamily="66" charset="0"/>
              </a:rPr>
              <a:t>відеодиски</a:t>
            </a:r>
            <a:r>
              <a:rPr lang="ru-RU" sz="2050" dirty="0" smtClean="0">
                <a:latin typeface="Monotype Corsiva" pitchFamily="66" charset="0"/>
              </a:rPr>
              <a:t> </a:t>
            </a:r>
            <a:r>
              <a:rPr lang="ru-RU" sz="2050" dirty="0" err="1" smtClean="0">
                <a:latin typeface="Monotype Corsiva" pitchFamily="66" charset="0"/>
              </a:rPr>
              <a:t>в</a:t>
            </a:r>
            <a:r>
              <a:rPr lang="ru-RU" sz="2050" dirty="0" smtClean="0">
                <a:latin typeface="Monotype Corsiva" pitchFamily="66" charset="0"/>
              </a:rPr>
              <a:t> </a:t>
            </a:r>
            <a:r>
              <a:rPr lang="ru-RU" sz="2050" dirty="0" err="1" smtClean="0">
                <a:latin typeface="Monotype Corsiva" pitchFamily="66" charset="0"/>
              </a:rPr>
              <a:t>алюмінієвих</a:t>
            </a:r>
            <a:r>
              <a:rPr lang="ru-RU" sz="2050" dirty="0" smtClean="0">
                <a:latin typeface="Monotype Corsiva" pitchFamily="66" charset="0"/>
              </a:rPr>
              <a:t> коробках, </a:t>
            </a:r>
            <a:r>
              <a:rPr lang="ru-RU" sz="2050" dirty="0" err="1" smtClean="0">
                <a:latin typeface="Monotype Corsiva" pitchFamily="66" charset="0"/>
              </a:rPr>
              <a:t>поміщені</a:t>
            </a:r>
            <a:r>
              <a:rPr lang="ru-RU" sz="2050" dirty="0" smtClean="0">
                <a:latin typeface="Monotype Corsiva" pitchFamily="66" charset="0"/>
              </a:rPr>
              <a:t> на </a:t>
            </a:r>
            <a:r>
              <a:rPr lang="ru-RU" sz="2050" dirty="0" err="1" smtClean="0">
                <a:latin typeface="Monotype Corsiva" pitchFamily="66" charset="0"/>
              </a:rPr>
              <a:t>космічні</a:t>
            </a:r>
            <a:r>
              <a:rPr lang="ru-RU" sz="2050" dirty="0" smtClean="0">
                <a:latin typeface="Monotype Corsiva" pitchFamily="66" charset="0"/>
              </a:rPr>
              <a:t> </a:t>
            </a:r>
            <a:r>
              <a:rPr lang="ru-RU" sz="2050" dirty="0" err="1" smtClean="0">
                <a:latin typeface="Monotype Corsiva" pitchFamily="66" charset="0"/>
              </a:rPr>
              <a:t>апарати</a:t>
            </a:r>
            <a:r>
              <a:rPr lang="ru-RU" sz="2050" dirty="0" smtClean="0">
                <a:latin typeface="Monotype Corsiva" pitchFamily="66" charset="0"/>
              </a:rPr>
              <a:t> </a:t>
            </a:r>
            <a:r>
              <a:rPr lang="ru-RU" sz="2050" dirty="0" err="1" smtClean="0">
                <a:latin typeface="Monotype Corsiva" pitchFamily="66" charset="0"/>
              </a:rPr>
              <a:t>серії</a:t>
            </a:r>
            <a:r>
              <a:rPr lang="ru-RU" sz="2050" dirty="0" smtClean="0">
                <a:latin typeface="Monotype Corsiva" pitchFamily="66" charset="0"/>
              </a:rPr>
              <a:t> «Вояджер». </a:t>
            </a:r>
            <a:br>
              <a:rPr lang="ru-RU" sz="2050" dirty="0" smtClean="0">
                <a:latin typeface="Monotype Corsiva" pitchFamily="66" charset="0"/>
              </a:rPr>
            </a:br>
            <a:r>
              <a:rPr lang="ru-RU" sz="2050" dirty="0" smtClean="0">
                <a:latin typeface="Monotype Corsiva" pitchFamily="66" charset="0"/>
              </a:rPr>
              <a:t>На диску 116 </a:t>
            </a:r>
            <a:r>
              <a:rPr lang="ru-RU" sz="2050" dirty="0" err="1" smtClean="0">
                <a:latin typeface="Monotype Corsiva" pitchFamily="66" charset="0"/>
              </a:rPr>
              <a:t>слайдів</a:t>
            </a:r>
            <a:r>
              <a:rPr lang="ru-RU" sz="2050" dirty="0" smtClean="0">
                <a:latin typeface="Monotype Corsiva" pitchFamily="66" charset="0"/>
              </a:rPr>
              <a:t>, на </a:t>
            </a:r>
            <a:r>
              <a:rPr lang="ru-RU" sz="2050" dirty="0" err="1" smtClean="0">
                <a:latin typeface="Monotype Corsiva" pitchFamily="66" charset="0"/>
              </a:rPr>
              <a:t>яких</a:t>
            </a:r>
            <a:r>
              <a:rPr lang="ru-RU" sz="2050" dirty="0" smtClean="0">
                <a:latin typeface="Monotype Corsiva" pitchFamily="66" charset="0"/>
              </a:rPr>
              <a:t> </a:t>
            </a:r>
            <a:r>
              <a:rPr lang="ru-RU" sz="2050" dirty="0" err="1" smtClean="0">
                <a:latin typeface="Monotype Corsiva" pitchFamily="66" charset="0"/>
              </a:rPr>
              <a:t>зібрані</a:t>
            </a:r>
            <a:r>
              <a:rPr lang="ru-RU" sz="2050" dirty="0" smtClean="0">
                <a:latin typeface="Monotype Corsiva" pitchFamily="66" charset="0"/>
              </a:rPr>
              <a:t> </a:t>
            </a:r>
            <a:r>
              <a:rPr lang="ru-RU" sz="2050" dirty="0" err="1" smtClean="0">
                <a:latin typeface="Monotype Corsiva" pitchFamily="66" charset="0"/>
              </a:rPr>
              <a:t>найважливіші</a:t>
            </a:r>
            <a:r>
              <a:rPr lang="ru-RU" sz="2050" dirty="0" smtClean="0">
                <a:latin typeface="Monotype Corsiva" pitchFamily="66" charset="0"/>
              </a:rPr>
              <a:t> </a:t>
            </a:r>
            <a:r>
              <a:rPr lang="ru-RU" sz="2050" dirty="0" err="1" smtClean="0">
                <a:latin typeface="Monotype Corsiva" pitchFamily="66" charset="0"/>
              </a:rPr>
              <a:t>наукові</a:t>
            </a:r>
            <a:r>
              <a:rPr lang="ru-RU" sz="2050" dirty="0" smtClean="0">
                <a:latin typeface="Monotype Corsiva" pitchFamily="66" charset="0"/>
              </a:rPr>
              <a:t> </a:t>
            </a:r>
            <a:r>
              <a:rPr lang="ru-RU" sz="2050" dirty="0" err="1" smtClean="0">
                <a:latin typeface="Monotype Corsiva" pitchFamily="66" charset="0"/>
              </a:rPr>
              <a:t>дані</a:t>
            </a:r>
            <a:r>
              <a:rPr lang="ru-RU" sz="2050" dirty="0" smtClean="0">
                <a:latin typeface="Monotype Corsiva" pitchFamily="66" charset="0"/>
              </a:rPr>
              <a:t>, </a:t>
            </a:r>
            <a:r>
              <a:rPr lang="ru-RU" sz="2050" dirty="0" err="1" smtClean="0">
                <a:latin typeface="Monotype Corsiva" pitchFamily="66" charset="0"/>
              </a:rPr>
              <a:t>види</a:t>
            </a:r>
            <a:r>
              <a:rPr lang="ru-RU" sz="2050" dirty="0" smtClean="0">
                <a:latin typeface="Monotype Corsiva" pitchFamily="66" charset="0"/>
              </a:rPr>
              <a:t> </a:t>
            </a:r>
            <a:r>
              <a:rPr lang="ru-RU" sz="2050" dirty="0" err="1" smtClean="0">
                <a:latin typeface="Monotype Corsiva" pitchFamily="66" charset="0"/>
              </a:rPr>
              <a:t>Землі</a:t>
            </a:r>
            <a:r>
              <a:rPr lang="ru-RU" sz="2050" dirty="0" smtClean="0">
                <a:latin typeface="Monotype Corsiva" pitchFamily="66" charset="0"/>
              </a:rPr>
              <a:t>, </a:t>
            </a:r>
            <a:r>
              <a:rPr lang="ru-RU" sz="2050" dirty="0" err="1" smtClean="0">
                <a:latin typeface="Monotype Corsiva" pitchFamily="66" charset="0"/>
              </a:rPr>
              <a:t>її</a:t>
            </a:r>
            <a:r>
              <a:rPr lang="ru-RU" sz="2050" dirty="0" smtClean="0">
                <a:latin typeface="Monotype Corsiva" pitchFamily="66" charset="0"/>
              </a:rPr>
              <a:t> </a:t>
            </a:r>
            <a:r>
              <a:rPr lang="ru-RU" sz="2050" dirty="0" err="1" smtClean="0">
                <a:latin typeface="Monotype Corsiva" pitchFamily="66" charset="0"/>
              </a:rPr>
              <a:t>материків</a:t>
            </a:r>
            <a:r>
              <a:rPr lang="ru-RU" sz="2050" dirty="0" smtClean="0">
                <a:latin typeface="Monotype Corsiva" pitchFamily="66" charset="0"/>
              </a:rPr>
              <a:t>, </a:t>
            </a:r>
            <a:r>
              <a:rPr lang="ru-RU" sz="2050" dirty="0" err="1" smtClean="0">
                <a:latin typeface="Monotype Corsiva" pitchFamily="66" charset="0"/>
              </a:rPr>
              <a:t>різноманітні</a:t>
            </a:r>
            <a:r>
              <a:rPr lang="ru-RU" sz="2050" dirty="0" smtClean="0">
                <a:latin typeface="Monotype Corsiva" pitchFamily="66" charset="0"/>
              </a:rPr>
              <a:t> </a:t>
            </a:r>
            <a:r>
              <a:rPr lang="ru-RU" sz="2050" dirty="0" err="1" smtClean="0">
                <a:latin typeface="Monotype Corsiva" pitchFamily="66" charset="0"/>
              </a:rPr>
              <a:t>ландшафти</a:t>
            </a:r>
            <a:r>
              <a:rPr lang="ru-RU" sz="2050" dirty="0" smtClean="0">
                <a:latin typeface="Monotype Corsiva" pitchFamily="66" charset="0"/>
              </a:rPr>
              <a:t>, </a:t>
            </a:r>
            <a:r>
              <a:rPr lang="ru-RU" sz="2050" dirty="0" err="1" smtClean="0">
                <a:latin typeface="Monotype Corsiva" pitchFamily="66" charset="0"/>
              </a:rPr>
              <a:t>сцени</a:t>
            </a:r>
            <a:r>
              <a:rPr lang="ru-RU" sz="2050" dirty="0" smtClean="0">
                <a:latin typeface="Monotype Corsiva" pitchFamily="66" charset="0"/>
              </a:rPr>
              <a:t> </a:t>
            </a:r>
            <a:r>
              <a:rPr lang="ru-RU" sz="2050" dirty="0" err="1" smtClean="0">
                <a:latin typeface="Monotype Corsiva" pitchFamily="66" charset="0"/>
              </a:rPr>
              <a:t>з</a:t>
            </a:r>
            <a:r>
              <a:rPr lang="ru-RU" sz="2050" dirty="0" smtClean="0">
                <a:latin typeface="Monotype Corsiva" pitchFamily="66" charset="0"/>
              </a:rPr>
              <a:t> </a:t>
            </a:r>
            <a:r>
              <a:rPr lang="ru-RU" sz="2050" dirty="0" err="1" smtClean="0">
                <a:latin typeface="Monotype Corsiva" pitchFamily="66" charset="0"/>
              </a:rPr>
              <a:t>життя</a:t>
            </a:r>
            <a:r>
              <a:rPr lang="ru-RU" sz="2050" dirty="0" smtClean="0">
                <a:latin typeface="Monotype Corsiva" pitchFamily="66" charset="0"/>
              </a:rPr>
              <a:t> </a:t>
            </a:r>
            <a:r>
              <a:rPr lang="ru-RU" sz="2050" dirty="0" err="1" smtClean="0">
                <a:latin typeface="Monotype Corsiva" pitchFamily="66" charset="0"/>
              </a:rPr>
              <a:t>тварин</a:t>
            </a:r>
            <a:r>
              <a:rPr lang="ru-RU" sz="2050" dirty="0" smtClean="0">
                <a:latin typeface="Monotype Corsiva" pitchFamily="66" charset="0"/>
              </a:rPr>
              <a:t> </a:t>
            </a:r>
            <a:r>
              <a:rPr lang="ru-RU" sz="2050" dirty="0" err="1" smtClean="0">
                <a:latin typeface="Monotype Corsiva" pitchFamily="66" charset="0"/>
              </a:rPr>
              <a:t>і</a:t>
            </a:r>
            <a:r>
              <a:rPr lang="ru-RU" sz="2050" dirty="0" smtClean="0">
                <a:latin typeface="Monotype Corsiva" pitchFamily="66" charset="0"/>
              </a:rPr>
              <a:t> </a:t>
            </a:r>
            <a:r>
              <a:rPr lang="ru-RU" sz="2050" dirty="0" err="1" smtClean="0">
                <a:latin typeface="Monotype Corsiva" pitchFamily="66" charset="0"/>
              </a:rPr>
              <a:t>людини</a:t>
            </a:r>
            <a:r>
              <a:rPr lang="ru-RU" sz="2050" dirty="0" smtClean="0">
                <a:latin typeface="Monotype Corsiva" pitchFamily="66" charset="0"/>
              </a:rPr>
              <a:t>, </a:t>
            </a:r>
            <a:r>
              <a:rPr lang="ru-RU" sz="2050" dirty="0" err="1" smtClean="0">
                <a:latin typeface="Monotype Corsiva" pitchFamily="66" charset="0"/>
              </a:rPr>
              <a:t>їх</a:t>
            </a:r>
            <a:r>
              <a:rPr lang="ru-RU" sz="2050" dirty="0" smtClean="0">
                <a:latin typeface="Monotype Corsiva" pitchFamily="66" charset="0"/>
              </a:rPr>
              <a:t> </a:t>
            </a:r>
            <a:r>
              <a:rPr lang="ru-RU" sz="2050" dirty="0" err="1" smtClean="0">
                <a:latin typeface="Monotype Corsiva" pitchFamily="66" charset="0"/>
              </a:rPr>
              <a:t>анатомічна</a:t>
            </a:r>
            <a:r>
              <a:rPr lang="ru-RU" sz="2050" dirty="0" smtClean="0">
                <a:latin typeface="Monotype Corsiva" pitchFamily="66" charset="0"/>
              </a:rPr>
              <a:t> </a:t>
            </a:r>
            <a:r>
              <a:rPr lang="ru-RU" sz="2050" dirty="0" err="1" smtClean="0">
                <a:latin typeface="Monotype Corsiva" pitchFamily="66" charset="0"/>
              </a:rPr>
              <a:t>будова</a:t>
            </a:r>
            <a:r>
              <a:rPr lang="ru-RU" sz="2050" dirty="0" smtClean="0">
                <a:latin typeface="Monotype Corsiva" pitchFamily="66" charset="0"/>
              </a:rPr>
              <a:t> </a:t>
            </a:r>
            <a:r>
              <a:rPr lang="ru-RU" sz="2050" dirty="0" err="1" smtClean="0">
                <a:latin typeface="Monotype Corsiva" pitchFamily="66" charset="0"/>
              </a:rPr>
              <a:t>і</a:t>
            </a:r>
            <a:r>
              <a:rPr lang="ru-RU" sz="2050" dirty="0" smtClean="0">
                <a:latin typeface="Monotype Corsiva" pitchFamily="66" charset="0"/>
              </a:rPr>
              <a:t> </a:t>
            </a:r>
            <a:r>
              <a:rPr lang="ru-RU" sz="2050" dirty="0" err="1" smtClean="0">
                <a:latin typeface="Monotype Corsiva" pitchFamily="66" charset="0"/>
              </a:rPr>
              <a:t>біохімічна</a:t>
            </a:r>
            <a:r>
              <a:rPr lang="ru-RU" sz="2050" dirty="0" smtClean="0">
                <a:latin typeface="Monotype Corsiva" pitchFamily="66" charset="0"/>
              </a:rPr>
              <a:t> структура, </a:t>
            </a:r>
            <a:r>
              <a:rPr lang="ru-RU" sz="2050" dirty="0" err="1" smtClean="0">
                <a:latin typeface="Monotype Corsiva" pitchFamily="66" charset="0"/>
              </a:rPr>
              <a:t>включаючи</a:t>
            </a:r>
            <a:r>
              <a:rPr lang="ru-RU" sz="2050" dirty="0" smtClean="0">
                <a:latin typeface="Monotype Corsiva" pitchFamily="66" charset="0"/>
              </a:rPr>
              <a:t> молекулу ДНК.</a:t>
            </a:r>
            <a:br>
              <a:rPr lang="ru-RU" sz="2050" dirty="0" smtClean="0">
                <a:latin typeface="Monotype Corsiva" pitchFamily="66" charset="0"/>
              </a:rPr>
            </a:br>
            <a:r>
              <a:rPr lang="ru-RU" sz="2050" dirty="0" smtClean="0">
                <a:latin typeface="Monotype Corsiva" pitchFamily="66" charset="0"/>
              </a:rPr>
              <a:t>У </a:t>
            </a:r>
            <a:r>
              <a:rPr lang="ru-RU" sz="2050" dirty="0" err="1" smtClean="0">
                <a:latin typeface="Monotype Corsiva" pitchFamily="66" charset="0"/>
              </a:rPr>
              <a:t>двійковому</a:t>
            </a:r>
            <a:r>
              <a:rPr lang="ru-RU" sz="2050" dirty="0" smtClean="0">
                <a:latin typeface="Monotype Corsiva" pitchFamily="66" charset="0"/>
              </a:rPr>
              <a:t> </a:t>
            </a:r>
            <a:r>
              <a:rPr lang="ru-RU" sz="2050" dirty="0" err="1" smtClean="0">
                <a:latin typeface="Monotype Corsiva" pitchFamily="66" charset="0"/>
              </a:rPr>
              <a:t>коді</a:t>
            </a:r>
            <a:r>
              <a:rPr lang="ru-RU" sz="2050" dirty="0" smtClean="0">
                <a:latin typeface="Monotype Corsiva" pitchFamily="66" charset="0"/>
              </a:rPr>
              <a:t> </a:t>
            </a:r>
            <a:r>
              <a:rPr lang="ru-RU" sz="2050" dirty="0" err="1" smtClean="0">
                <a:latin typeface="Monotype Corsiva" pitchFamily="66" charset="0"/>
              </a:rPr>
              <a:t>зроблені</a:t>
            </a:r>
            <a:r>
              <a:rPr lang="ru-RU" sz="2050" dirty="0" smtClean="0">
                <a:latin typeface="Monotype Corsiva" pitchFamily="66" charset="0"/>
              </a:rPr>
              <a:t> </a:t>
            </a:r>
            <a:r>
              <a:rPr lang="ru-RU" sz="2050" dirty="0" err="1" smtClean="0">
                <a:latin typeface="Monotype Corsiva" pitchFamily="66" charset="0"/>
              </a:rPr>
              <a:t>необхідні</a:t>
            </a:r>
            <a:r>
              <a:rPr lang="ru-RU" sz="2050" dirty="0" smtClean="0">
                <a:latin typeface="Monotype Corsiva" pitchFamily="66" charset="0"/>
              </a:rPr>
              <a:t> </a:t>
            </a:r>
            <a:r>
              <a:rPr lang="ru-RU" sz="2050" dirty="0" err="1" smtClean="0">
                <a:latin typeface="Monotype Corsiva" pitchFamily="66" charset="0"/>
              </a:rPr>
              <a:t>роз'яснення</a:t>
            </a:r>
            <a:r>
              <a:rPr lang="ru-RU" sz="2050" dirty="0" smtClean="0">
                <a:latin typeface="Monotype Corsiva" pitchFamily="66" charset="0"/>
              </a:rPr>
              <a:t> та </a:t>
            </a:r>
            <a:r>
              <a:rPr lang="ru-RU" sz="2050" dirty="0" err="1" smtClean="0">
                <a:latin typeface="Monotype Corsiva" pitchFamily="66" charset="0"/>
              </a:rPr>
              <a:t>вказано</a:t>
            </a:r>
            <a:r>
              <a:rPr lang="ru-RU" sz="2050" dirty="0" smtClean="0">
                <a:latin typeface="Monotype Corsiva" pitchFamily="66" charset="0"/>
              </a:rPr>
              <a:t> </a:t>
            </a:r>
            <a:r>
              <a:rPr lang="ru-RU" sz="2050" dirty="0" err="1" smtClean="0">
                <a:latin typeface="Monotype Corsiva" pitchFamily="66" charset="0"/>
              </a:rPr>
              <a:t>місце</a:t>
            </a:r>
            <a:r>
              <a:rPr lang="ru-RU" sz="2050" dirty="0" smtClean="0">
                <a:latin typeface="Monotype Corsiva" pitchFamily="66" charset="0"/>
              </a:rPr>
              <a:t> </a:t>
            </a:r>
            <a:r>
              <a:rPr lang="ru-RU" sz="2050" dirty="0" err="1" smtClean="0">
                <a:latin typeface="Monotype Corsiva" pitchFamily="66" charset="0"/>
              </a:rPr>
              <a:t>розташування</a:t>
            </a:r>
            <a:r>
              <a:rPr lang="ru-RU" sz="2050" dirty="0" smtClean="0">
                <a:latin typeface="Monotype Corsiva" pitchFamily="66" charset="0"/>
              </a:rPr>
              <a:t> </a:t>
            </a:r>
            <a:r>
              <a:rPr lang="ru-RU" sz="2050" dirty="0" err="1" smtClean="0">
                <a:latin typeface="Monotype Corsiva" pitchFamily="66" charset="0"/>
              </a:rPr>
              <a:t>Сонячної</a:t>
            </a:r>
            <a:r>
              <a:rPr lang="ru-RU" sz="2050" dirty="0" smtClean="0">
                <a:latin typeface="Monotype Corsiva" pitchFamily="66" charset="0"/>
              </a:rPr>
              <a:t> </a:t>
            </a:r>
            <a:r>
              <a:rPr lang="ru-RU" sz="2050" dirty="0" err="1" smtClean="0">
                <a:latin typeface="Monotype Corsiva" pitchFamily="66" charset="0"/>
              </a:rPr>
              <a:t>системи</a:t>
            </a:r>
            <a:r>
              <a:rPr lang="ru-RU" sz="2050" dirty="0" smtClean="0">
                <a:latin typeface="Monotype Corsiva" pitchFamily="66" charset="0"/>
              </a:rPr>
              <a:t> </a:t>
            </a:r>
            <a:r>
              <a:rPr lang="ru-RU" sz="2050" dirty="0" err="1" smtClean="0">
                <a:latin typeface="Monotype Corsiva" pitchFamily="66" charset="0"/>
              </a:rPr>
              <a:t>відносно</a:t>
            </a:r>
            <a:r>
              <a:rPr lang="ru-RU" sz="2050" dirty="0" smtClean="0">
                <a:latin typeface="Monotype Corsiva" pitchFamily="66" charset="0"/>
              </a:rPr>
              <a:t> 14 </a:t>
            </a:r>
            <a:r>
              <a:rPr lang="ru-RU" sz="2050" dirty="0" err="1" smtClean="0">
                <a:latin typeface="Monotype Corsiva" pitchFamily="66" charset="0"/>
              </a:rPr>
              <a:t>потужних</a:t>
            </a:r>
            <a:r>
              <a:rPr lang="ru-RU" sz="2050" dirty="0" smtClean="0">
                <a:latin typeface="Monotype Corsiva" pitchFamily="66" charset="0"/>
              </a:rPr>
              <a:t> </a:t>
            </a:r>
            <a:r>
              <a:rPr lang="ru-RU" sz="2050" dirty="0" err="1" smtClean="0">
                <a:latin typeface="Monotype Corsiva" pitchFamily="66" charset="0"/>
              </a:rPr>
              <a:t>пульсарів</a:t>
            </a:r>
            <a:r>
              <a:rPr lang="ru-RU" sz="2050" dirty="0" smtClean="0">
                <a:latin typeface="Monotype Corsiva" pitchFamily="66" charset="0"/>
              </a:rPr>
              <a:t>. В </a:t>
            </a:r>
            <a:r>
              <a:rPr lang="ru-RU" sz="2050" dirty="0" err="1" smtClean="0">
                <a:latin typeface="Monotype Corsiva" pitchFamily="66" charset="0"/>
              </a:rPr>
              <a:t>якості</a:t>
            </a:r>
            <a:r>
              <a:rPr lang="ru-RU" sz="2050" dirty="0" smtClean="0">
                <a:latin typeface="Monotype Corsiva" pitchFamily="66" charset="0"/>
              </a:rPr>
              <a:t> </a:t>
            </a:r>
            <a:r>
              <a:rPr lang="ru-RU" sz="2050" dirty="0" err="1" smtClean="0">
                <a:latin typeface="Monotype Corsiva" pitchFamily="66" charset="0"/>
              </a:rPr>
              <a:t>мірної</a:t>
            </a:r>
            <a:r>
              <a:rPr lang="ru-RU" sz="2050" dirty="0" smtClean="0">
                <a:latin typeface="Monotype Corsiva" pitchFamily="66" charset="0"/>
              </a:rPr>
              <a:t> </a:t>
            </a:r>
            <a:r>
              <a:rPr lang="ru-RU" sz="2050" dirty="0" err="1" smtClean="0">
                <a:latin typeface="Monotype Corsiva" pitchFamily="66" charset="0"/>
              </a:rPr>
              <a:t>лінійки</a:t>
            </a:r>
            <a:r>
              <a:rPr lang="ru-RU" sz="2050" dirty="0" smtClean="0">
                <a:latin typeface="Monotype Corsiva" pitchFamily="66" charset="0"/>
              </a:rPr>
              <a:t>» </a:t>
            </a:r>
            <a:r>
              <a:rPr lang="ru-RU" sz="2050" dirty="0" err="1" smtClean="0">
                <a:latin typeface="Monotype Corsiva" pitchFamily="66" charset="0"/>
              </a:rPr>
              <a:t>вказана</a:t>
            </a:r>
            <a:r>
              <a:rPr lang="ru-RU" sz="2050" dirty="0" smtClean="0">
                <a:latin typeface="Monotype Corsiva" pitchFamily="66" charset="0"/>
              </a:rPr>
              <a:t> </a:t>
            </a:r>
            <a:r>
              <a:rPr lang="ru-RU" sz="2050" dirty="0" err="1" smtClean="0">
                <a:latin typeface="Monotype Corsiva" pitchFamily="66" charset="0"/>
              </a:rPr>
              <a:t>надтонка</a:t>
            </a:r>
            <a:r>
              <a:rPr lang="ru-RU" sz="2050" dirty="0" smtClean="0">
                <a:latin typeface="Monotype Corsiva" pitchFamily="66" charset="0"/>
              </a:rPr>
              <a:t> структура </a:t>
            </a:r>
            <a:r>
              <a:rPr lang="ru-RU" sz="2050" dirty="0" err="1" smtClean="0">
                <a:latin typeface="Monotype Corsiva" pitchFamily="66" charset="0"/>
              </a:rPr>
              <a:t>молекули</a:t>
            </a:r>
            <a:r>
              <a:rPr lang="ru-RU" sz="2050" dirty="0" smtClean="0">
                <a:latin typeface="Monotype Corsiva" pitchFamily="66" charset="0"/>
              </a:rPr>
              <a:t> </a:t>
            </a:r>
            <a:r>
              <a:rPr lang="ru-RU" sz="2050" dirty="0" err="1" smtClean="0">
                <a:latin typeface="Monotype Corsiva" pitchFamily="66" charset="0"/>
              </a:rPr>
              <a:t>водню</a:t>
            </a:r>
            <a:r>
              <a:rPr lang="ru-RU" sz="2050" dirty="0" smtClean="0">
                <a:latin typeface="Monotype Corsiva" pitchFamily="66" charset="0"/>
              </a:rPr>
              <a:t> (1420 МГц).</a:t>
            </a:r>
            <a:br>
              <a:rPr lang="ru-RU" sz="2050" dirty="0" smtClean="0">
                <a:latin typeface="Monotype Corsiva" pitchFamily="66" charset="0"/>
              </a:rPr>
            </a:br>
            <a:r>
              <a:rPr lang="ru-RU" sz="2050" dirty="0" err="1" smtClean="0">
                <a:latin typeface="Monotype Corsiva" pitchFamily="66" charset="0"/>
              </a:rPr>
              <a:t>Крім</a:t>
            </a:r>
            <a:r>
              <a:rPr lang="ru-RU" sz="2050" dirty="0" smtClean="0">
                <a:latin typeface="Monotype Corsiva" pitchFamily="66" charset="0"/>
              </a:rPr>
              <a:t> </a:t>
            </a:r>
            <a:r>
              <a:rPr lang="ru-RU" sz="2050" dirty="0" err="1" smtClean="0">
                <a:latin typeface="Monotype Corsiva" pitchFamily="66" charset="0"/>
              </a:rPr>
              <a:t>зображень</a:t>
            </a:r>
            <a:r>
              <a:rPr lang="ru-RU" sz="2050" dirty="0" smtClean="0">
                <a:latin typeface="Monotype Corsiva" pitchFamily="66" charset="0"/>
              </a:rPr>
              <a:t> на диску </a:t>
            </a:r>
            <a:r>
              <a:rPr lang="ru-RU" sz="2050" dirty="0" err="1" smtClean="0">
                <a:latin typeface="Monotype Corsiva" pitchFamily="66" charset="0"/>
              </a:rPr>
              <a:t>записані</a:t>
            </a:r>
            <a:r>
              <a:rPr lang="ru-RU" sz="2050" dirty="0" smtClean="0">
                <a:latin typeface="Monotype Corsiva" pitchFamily="66" charset="0"/>
              </a:rPr>
              <a:t> звуки: </a:t>
            </a:r>
            <a:r>
              <a:rPr lang="ru-RU" sz="2050" dirty="0" err="1" smtClean="0">
                <a:latin typeface="Monotype Corsiva" pitchFamily="66" charset="0"/>
              </a:rPr>
              <a:t>шепіт</a:t>
            </a:r>
            <a:r>
              <a:rPr lang="ru-RU" sz="2050" dirty="0" smtClean="0">
                <a:latin typeface="Monotype Corsiva" pitchFamily="66" charset="0"/>
              </a:rPr>
              <a:t> </a:t>
            </a:r>
            <a:r>
              <a:rPr lang="ru-RU" sz="2050" dirty="0" err="1" smtClean="0">
                <a:latin typeface="Monotype Corsiva" pitchFamily="66" charset="0"/>
              </a:rPr>
              <a:t>матері</a:t>
            </a:r>
            <a:r>
              <a:rPr lang="ru-RU" sz="2050" dirty="0" smtClean="0">
                <a:latin typeface="Monotype Corsiva" pitchFamily="66" charset="0"/>
              </a:rPr>
              <a:t> </a:t>
            </a:r>
            <a:r>
              <a:rPr lang="ru-RU" sz="2050" dirty="0" err="1" smtClean="0">
                <a:latin typeface="Monotype Corsiva" pitchFamily="66" charset="0"/>
              </a:rPr>
              <a:t>і</a:t>
            </a:r>
            <a:r>
              <a:rPr lang="ru-RU" sz="2050" dirty="0" smtClean="0">
                <a:latin typeface="Monotype Corsiva" pitchFamily="66" charset="0"/>
              </a:rPr>
              <a:t> плач </a:t>
            </a:r>
            <a:r>
              <a:rPr lang="ru-RU" sz="2050" dirty="0" err="1" smtClean="0">
                <a:latin typeface="Monotype Corsiva" pitchFamily="66" charset="0"/>
              </a:rPr>
              <a:t>дитини</a:t>
            </a:r>
            <a:r>
              <a:rPr lang="ru-RU" sz="2050" dirty="0" smtClean="0">
                <a:latin typeface="Monotype Corsiva" pitchFamily="66" charset="0"/>
              </a:rPr>
              <a:t>, голоси </a:t>
            </a:r>
            <a:r>
              <a:rPr lang="ru-RU" sz="2050" dirty="0" err="1" smtClean="0">
                <a:latin typeface="Monotype Corsiva" pitchFamily="66" charset="0"/>
              </a:rPr>
              <a:t>птахів</a:t>
            </a:r>
            <a:r>
              <a:rPr lang="ru-RU" sz="2050" dirty="0" smtClean="0">
                <a:latin typeface="Monotype Corsiva" pitchFamily="66" charset="0"/>
              </a:rPr>
              <a:t> </a:t>
            </a:r>
            <a:r>
              <a:rPr lang="ru-RU" sz="2050" dirty="0" err="1" smtClean="0">
                <a:latin typeface="Monotype Corsiva" pitchFamily="66" charset="0"/>
              </a:rPr>
              <a:t>і</a:t>
            </a:r>
            <a:r>
              <a:rPr lang="ru-RU" sz="2050" dirty="0" smtClean="0">
                <a:latin typeface="Monotype Corsiva" pitchFamily="66" charset="0"/>
              </a:rPr>
              <a:t> </a:t>
            </a:r>
            <a:r>
              <a:rPr lang="ru-RU" sz="2050" dirty="0" err="1" smtClean="0">
                <a:latin typeface="Monotype Corsiva" pitchFamily="66" charset="0"/>
              </a:rPr>
              <a:t>звірів</a:t>
            </a:r>
            <a:r>
              <a:rPr lang="ru-RU" sz="2050" dirty="0" smtClean="0">
                <a:latin typeface="Monotype Corsiva" pitchFamily="66" charset="0"/>
              </a:rPr>
              <a:t>, шум </a:t>
            </a:r>
            <a:r>
              <a:rPr lang="ru-RU" sz="2050" dirty="0" err="1" smtClean="0">
                <a:latin typeface="Monotype Corsiva" pitchFamily="66" charset="0"/>
              </a:rPr>
              <a:t>вітру</a:t>
            </a:r>
            <a:r>
              <a:rPr lang="ru-RU" sz="2050" dirty="0" smtClean="0">
                <a:latin typeface="Monotype Corsiva" pitchFamily="66" charset="0"/>
              </a:rPr>
              <a:t> </a:t>
            </a:r>
            <a:r>
              <a:rPr lang="ru-RU" sz="2050" dirty="0" err="1" smtClean="0">
                <a:latin typeface="Monotype Corsiva" pitchFamily="66" charset="0"/>
              </a:rPr>
              <a:t>і</a:t>
            </a:r>
            <a:r>
              <a:rPr lang="ru-RU" sz="2050" dirty="0" smtClean="0">
                <a:latin typeface="Monotype Corsiva" pitchFamily="66" charset="0"/>
              </a:rPr>
              <a:t> </a:t>
            </a:r>
            <a:r>
              <a:rPr lang="ru-RU" sz="2050" dirty="0" err="1" smtClean="0">
                <a:latin typeface="Monotype Corsiva" pitchFamily="66" charset="0"/>
              </a:rPr>
              <a:t>дощу</a:t>
            </a:r>
            <a:r>
              <a:rPr lang="ru-RU" sz="2050" dirty="0" smtClean="0">
                <a:latin typeface="Monotype Corsiva" pitchFamily="66" charset="0"/>
              </a:rPr>
              <a:t>, </a:t>
            </a:r>
            <a:r>
              <a:rPr lang="ru-RU" sz="2050" dirty="0" err="1" smtClean="0">
                <a:latin typeface="Monotype Corsiva" pitchFamily="66" charset="0"/>
              </a:rPr>
              <a:t>гуркіт</a:t>
            </a:r>
            <a:r>
              <a:rPr lang="ru-RU" sz="2050" dirty="0" smtClean="0">
                <a:latin typeface="Monotype Corsiva" pitchFamily="66" charset="0"/>
              </a:rPr>
              <a:t> </a:t>
            </a:r>
            <a:r>
              <a:rPr lang="ru-RU" sz="2050" dirty="0" err="1" smtClean="0">
                <a:latin typeface="Monotype Corsiva" pitchFamily="66" charset="0"/>
              </a:rPr>
              <a:t>вулканів</a:t>
            </a:r>
            <a:r>
              <a:rPr lang="ru-RU" sz="2050" dirty="0" smtClean="0">
                <a:latin typeface="Monotype Corsiva" pitchFamily="66" charset="0"/>
              </a:rPr>
              <a:t> </a:t>
            </a:r>
            <a:r>
              <a:rPr lang="ru-RU" sz="2050" dirty="0" err="1" smtClean="0">
                <a:latin typeface="Monotype Corsiva" pitchFamily="66" charset="0"/>
              </a:rPr>
              <a:t>і</a:t>
            </a:r>
            <a:r>
              <a:rPr lang="ru-RU" sz="2050" dirty="0" smtClean="0">
                <a:latin typeface="Monotype Corsiva" pitchFamily="66" charset="0"/>
              </a:rPr>
              <a:t> </a:t>
            </a:r>
            <a:r>
              <a:rPr lang="ru-RU" sz="2050" dirty="0" err="1" smtClean="0">
                <a:latin typeface="Monotype Corsiva" pitchFamily="66" charset="0"/>
              </a:rPr>
              <a:t>землетрусів</a:t>
            </a:r>
            <a:r>
              <a:rPr lang="ru-RU" sz="2050" dirty="0" smtClean="0">
                <a:latin typeface="Monotype Corsiva" pitchFamily="66" charset="0"/>
              </a:rPr>
              <a:t>, </a:t>
            </a:r>
            <a:r>
              <a:rPr lang="ru-RU" sz="2050" dirty="0" err="1" smtClean="0">
                <a:latin typeface="Monotype Corsiva" pitchFamily="66" charset="0"/>
              </a:rPr>
              <a:t>шурхіт</a:t>
            </a:r>
            <a:r>
              <a:rPr lang="ru-RU" sz="2050" dirty="0" smtClean="0">
                <a:latin typeface="Monotype Corsiva" pitchFamily="66" charset="0"/>
              </a:rPr>
              <a:t> </a:t>
            </a:r>
            <a:r>
              <a:rPr lang="ru-RU" sz="2050" dirty="0" err="1" smtClean="0">
                <a:latin typeface="Monotype Corsiva" pitchFamily="66" charset="0"/>
              </a:rPr>
              <a:t>піску</a:t>
            </a:r>
            <a:r>
              <a:rPr lang="ru-RU" sz="2050" dirty="0" smtClean="0">
                <a:latin typeface="Monotype Corsiva" pitchFamily="66" charset="0"/>
              </a:rPr>
              <a:t> </a:t>
            </a:r>
            <a:r>
              <a:rPr lang="ru-RU" sz="2050" dirty="0" err="1" smtClean="0">
                <a:latin typeface="Monotype Corsiva" pitchFamily="66" charset="0"/>
              </a:rPr>
              <a:t>і</a:t>
            </a:r>
            <a:r>
              <a:rPr lang="ru-RU" sz="2050" dirty="0" smtClean="0">
                <a:latin typeface="Monotype Corsiva" pitchFamily="66" charset="0"/>
              </a:rPr>
              <a:t> </a:t>
            </a:r>
            <a:r>
              <a:rPr lang="ru-RU" sz="2050" dirty="0" err="1" smtClean="0">
                <a:latin typeface="Monotype Corsiva" pitchFamily="66" charset="0"/>
              </a:rPr>
              <a:t>океанський</a:t>
            </a:r>
            <a:r>
              <a:rPr lang="ru-RU" sz="2050" dirty="0" smtClean="0">
                <a:latin typeface="Monotype Corsiva" pitchFamily="66" charset="0"/>
              </a:rPr>
              <a:t> </a:t>
            </a:r>
            <a:r>
              <a:rPr lang="ru-RU" sz="2050" dirty="0" err="1" smtClean="0">
                <a:latin typeface="Monotype Corsiva" pitchFamily="66" charset="0"/>
              </a:rPr>
              <a:t>прибій</a:t>
            </a:r>
            <a:r>
              <a:rPr lang="ru-RU" sz="2050" dirty="0" smtClean="0">
                <a:latin typeface="Monotype Corsiva" pitchFamily="66" charset="0"/>
              </a:rPr>
              <a:t>.</a:t>
            </a:r>
            <a:br>
              <a:rPr lang="ru-RU" sz="2050" dirty="0" smtClean="0">
                <a:latin typeface="Monotype Corsiva" pitchFamily="66" charset="0"/>
              </a:rPr>
            </a:br>
            <a:r>
              <a:rPr lang="ru-RU" sz="2050" dirty="0" err="1" smtClean="0">
                <a:latin typeface="Monotype Corsiva" pitchFamily="66" charset="0"/>
              </a:rPr>
              <a:t>Людська</a:t>
            </a:r>
            <a:r>
              <a:rPr lang="ru-RU" sz="2050" dirty="0" smtClean="0">
                <a:latin typeface="Monotype Corsiva" pitchFamily="66" charset="0"/>
              </a:rPr>
              <a:t> </a:t>
            </a:r>
            <a:r>
              <a:rPr lang="ru-RU" sz="2050" dirty="0" err="1" smtClean="0">
                <a:latin typeface="Monotype Corsiva" pitchFamily="66" charset="0"/>
              </a:rPr>
              <a:t>мова</a:t>
            </a:r>
            <a:r>
              <a:rPr lang="ru-RU" sz="2050" dirty="0" smtClean="0">
                <a:latin typeface="Monotype Corsiva" pitchFamily="66" charset="0"/>
              </a:rPr>
              <a:t> представлена на диску короткими </a:t>
            </a:r>
            <a:r>
              <a:rPr lang="ru-RU" sz="2050" dirty="0" err="1" smtClean="0">
                <a:latin typeface="Monotype Corsiva" pitchFamily="66" charset="0"/>
              </a:rPr>
              <a:t>привітаннями</a:t>
            </a:r>
            <a:r>
              <a:rPr lang="ru-RU" sz="2050" dirty="0" smtClean="0">
                <a:latin typeface="Monotype Corsiva" pitchFamily="66" charset="0"/>
              </a:rPr>
              <a:t> на 58 </a:t>
            </a:r>
            <a:r>
              <a:rPr lang="ru-RU" sz="2050" dirty="0" err="1" smtClean="0">
                <a:latin typeface="Monotype Corsiva" pitchFamily="66" charset="0"/>
              </a:rPr>
              <a:t>мовах</a:t>
            </a:r>
            <a:r>
              <a:rPr lang="ru-RU" sz="2050" dirty="0" smtClean="0">
                <a:latin typeface="Monotype Corsiva" pitchFamily="66" charset="0"/>
              </a:rPr>
              <a:t> </a:t>
            </a:r>
            <a:r>
              <a:rPr lang="ru-RU" sz="2050" dirty="0" err="1" smtClean="0">
                <a:latin typeface="Monotype Corsiva" pitchFamily="66" charset="0"/>
              </a:rPr>
              <a:t>народів</a:t>
            </a:r>
            <a:r>
              <a:rPr lang="ru-RU" sz="2050" dirty="0" smtClean="0">
                <a:latin typeface="Monotype Corsiva" pitchFamily="66" charset="0"/>
              </a:rPr>
              <a:t> </a:t>
            </a:r>
            <a:r>
              <a:rPr lang="ru-RU" sz="2050" dirty="0" err="1" smtClean="0">
                <a:latin typeface="Monotype Corsiva" pitchFamily="66" charset="0"/>
              </a:rPr>
              <a:t>світу</a:t>
            </a:r>
            <a:r>
              <a:rPr lang="ru-RU" sz="2050" dirty="0" smtClean="0">
                <a:latin typeface="Monotype Corsiva" pitchFamily="66" charset="0"/>
              </a:rPr>
              <a:t>. </a:t>
            </a:r>
            <a:r>
              <a:rPr lang="ru-RU" sz="2050" dirty="0" err="1" smtClean="0">
                <a:latin typeface="Monotype Corsiva" pitchFamily="66" charset="0"/>
              </a:rPr>
              <a:t>По-російськи</a:t>
            </a:r>
            <a:r>
              <a:rPr lang="ru-RU" sz="2050" dirty="0" smtClean="0">
                <a:latin typeface="Monotype Corsiva" pitchFamily="66" charset="0"/>
              </a:rPr>
              <a:t> сказано: </a:t>
            </a:r>
            <a:r>
              <a:rPr lang="ru-RU" sz="2050" i="1" dirty="0" smtClean="0">
                <a:latin typeface="Monotype Corsiva" pitchFamily="66" charset="0"/>
              </a:rPr>
              <a:t>«Здравствуйте, приветствую вас!</a:t>
            </a:r>
            <a:r>
              <a:rPr lang="ru-RU" sz="2050" dirty="0" smtClean="0">
                <a:latin typeface="Monotype Corsiva" pitchFamily="66" charset="0"/>
              </a:rPr>
              <a:t>». </a:t>
            </a:r>
            <a:r>
              <a:rPr lang="ru-RU" sz="2050" dirty="0" err="1" smtClean="0">
                <a:latin typeface="Monotype Corsiva" pitchFamily="66" charset="0"/>
              </a:rPr>
              <a:t>Особливу</a:t>
            </a:r>
            <a:r>
              <a:rPr lang="ru-RU" sz="2050" dirty="0" smtClean="0">
                <a:latin typeface="Monotype Corsiva" pitchFamily="66" charset="0"/>
              </a:rPr>
              <a:t> главу </a:t>
            </a:r>
            <a:r>
              <a:rPr lang="ru-RU" sz="2050" dirty="0" err="1" smtClean="0">
                <a:latin typeface="Monotype Corsiva" pitchFamily="66" charset="0"/>
              </a:rPr>
              <a:t>послання</a:t>
            </a:r>
            <a:r>
              <a:rPr lang="ru-RU" sz="2050" dirty="0" smtClean="0">
                <a:latin typeface="Monotype Corsiva" pitchFamily="66" charset="0"/>
              </a:rPr>
              <a:t> </a:t>
            </a:r>
            <a:r>
              <a:rPr lang="ru-RU" sz="2050" dirty="0" err="1" smtClean="0">
                <a:latin typeface="Monotype Corsiva" pitchFamily="66" charset="0"/>
              </a:rPr>
              <a:t>складають</a:t>
            </a:r>
            <a:r>
              <a:rPr lang="ru-RU" sz="2050" dirty="0" smtClean="0">
                <a:latin typeface="Monotype Corsiva" pitchFamily="66" charset="0"/>
              </a:rPr>
              <a:t> </a:t>
            </a:r>
            <a:r>
              <a:rPr lang="ru-RU" sz="2050" dirty="0" err="1" smtClean="0">
                <a:latin typeface="Monotype Corsiva" pitchFamily="66" charset="0"/>
              </a:rPr>
              <a:t>досягнення</a:t>
            </a:r>
            <a:r>
              <a:rPr lang="ru-RU" sz="2050" dirty="0" smtClean="0">
                <a:latin typeface="Monotype Corsiva" pitchFamily="66" charset="0"/>
              </a:rPr>
              <a:t> </a:t>
            </a:r>
            <a:r>
              <a:rPr lang="ru-RU" sz="2050" dirty="0" err="1" smtClean="0">
                <a:latin typeface="Monotype Corsiva" pitchFamily="66" charset="0"/>
              </a:rPr>
              <a:t>світової</a:t>
            </a:r>
            <a:r>
              <a:rPr lang="ru-RU" sz="2050" dirty="0" smtClean="0">
                <a:latin typeface="Monotype Corsiva" pitchFamily="66" charset="0"/>
              </a:rPr>
              <a:t> </a:t>
            </a:r>
            <a:r>
              <a:rPr lang="ru-RU" sz="2050" dirty="0" err="1" smtClean="0">
                <a:latin typeface="Monotype Corsiva" pitchFamily="66" charset="0"/>
              </a:rPr>
              <a:t>музичної</a:t>
            </a:r>
            <a:r>
              <a:rPr lang="ru-RU" sz="2050" dirty="0" smtClean="0">
                <a:latin typeface="Monotype Corsiva" pitchFamily="66" charset="0"/>
              </a:rPr>
              <a:t> </a:t>
            </a:r>
            <a:r>
              <a:rPr lang="ru-RU" sz="2050" dirty="0" err="1" smtClean="0">
                <a:latin typeface="Monotype Corsiva" pitchFamily="66" charset="0"/>
              </a:rPr>
              <a:t>культури</a:t>
            </a:r>
            <a:r>
              <a:rPr lang="ru-RU" sz="2050" dirty="0" smtClean="0">
                <a:latin typeface="Monotype Corsiva" pitchFamily="66" charset="0"/>
              </a:rPr>
              <a:t>. На диску </a:t>
            </a:r>
            <a:r>
              <a:rPr lang="ru-RU" sz="2050" dirty="0" err="1" smtClean="0">
                <a:latin typeface="Monotype Corsiva" pitchFamily="66" charset="0"/>
              </a:rPr>
              <a:t>записані</a:t>
            </a:r>
            <a:r>
              <a:rPr lang="ru-RU" sz="2050" dirty="0" smtClean="0">
                <a:latin typeface="Monotype Corsiva" pitchFamily="66" charset="0"/>
              </a:rPr>
              <a:t>  твори Баха, Моцарта, </a:t>
            </a:r>
            <a:r>
              <a:rPr lang="ru-RU" sz="2050" dirty="0" err="1" smtClean="0">
                <a:latin typeface="Monotype Corsiva" pitchFamily="66" charset="0"/>
              </a:rPr>
              <a:t>Бетфовена</a:t>
            </a:r>
            <a:r>
              <a:rPr lang="ru-RU" sz="2050" dirty="0" smtClean="0">
                <a:latin typeface="Monotype Corsiva" pitchFamily="66" charset="0"/>
              </a:rPr>
              <a:t>, </a:t>
            </a:r>
            <a:r>
              <a:rPr lang="ru-RU" sz="2050" dirty="0" err="1" smtClean="0">
                <a:latin typeface="Monotype Corsiva" pitchFamily="66" charset="0"/>
              </a:rPr>
              <a:t>джазові</a:t>
            </a:r>
            <a:r>
              <a:rPr lang="ru-RU" sz="2050" dirty="0" smtClean="0">
                <a:latin typeface="Monotype Corsiva" pitchFamily="66" charset="0"/>
              </a:rPr>
              <a:t> </a:t>
            </a:r>
            <a:r>
              <a:rPr lang="ru-RU" sz="2050" dirty="0" err="1" smtClean="0">
                <a:latin typeface="Monotype Corsiva" pitchFamily="66" charset="0"/>
              </a:rPr>
              <a:t>композиції</a:t>
            </a:r>
            <a:r>
              <a:rPr lang="ru-RU" sz="2050" dirty="0" smtClean="0">
                <a:latin typeface="Monotype Corsiva" pitchFamily="66" charset="0"/>
              </a:rPr>
              <a:t> </a:t>
            </a:r>
            <a:r>
              <a:rPr lang="ru-RU" sz="2050" dirty="0" smtClean="0">
                <a:latin typeface="Monotype Corsiva" pitchFamily="66" charset="0"/>
              </a:rPr>
              <a:t>Лу</a:t>
            </a:r>
            <a:r>
              <a:rPr lang="uk-UA" sz="2050" dirty="0" smtClean="0">
                <a:latin typeface="Monotype Corsiva" pitchFamily="66" charset="0"/>
              </a:rPr>
              <a:t>ї  </a:t>
            </a:r>
            <a:r>
              <a:rPr lang="uk-UA" sz="2050" dirty="0" err="1" smtClean="0">
                <a:latin typeface="Monotype Corsiva" pitchFamily="66" charset="0"/>
              </a:rPr>
              <a:t>Армстронга</a:t>
            </a:r>
            <a:r>
              <a:rPr lang="uk-UA" sz="2050" dirty="0" smtClean="0">
                <a:latin typeface="Monotype Corsiva" pitchFamily="66" charset="0"/>
              </a:rPr>
              <a:t>,</a:t>
            </a:r>
            <a:r>
              <a:rPr lang="ru-RU" sz="2050" dirty="0" smtClean="0">
                <a:latin typeface="Monotype Corsiva" pitchFamily="66" charset="0"/>
              </a:rPr>
              <a:t> </a:t>
            </a:r>
            <a:r>
              <a:rPr lang="ru-RU" sz="2050" dirty="0" smtClean="0">
                <a:latin typeface="Monotype Corsiva" pitchFamily="66" charset="0"/>
              </a:rPr>
              <a:t>народна </a:t>
            </a:r>
            <a:r>
              <a:rPr lang="ru-RU" sz="2050" dirty="0" err="1" smtClean="0">
                <a:latin typeface="Monotype Corsiva" pitchFamily="66" charset="0"/>
              </a:rPr>
              <a:t>музика</a:t>
            </a:r>
            <a:r>
              <a:rPr lang="ru-RU" sz="2050" dirty="0" smtClean="0">
                <a:latin typeface="Monotype Corsiva" pitchFamily="66" charset="0"/>
              </a:rPr>
              <a:t> </a:t>
            </a:r>
            <a:r>
              <a:rPr lang="ru-RU" sz="2050" dirty="0" err="1" smtClean="0">
                <a:latin typeface="Monotype Corsiva" pitchFamily="66" charset="0"/>
              </a:rPr>
              <a:t>багатьох</a:t>
            </a:r>
            <a:r>
              <a:rPr lang="ru-RU" sz="2050" dirty="0" smtClean="0">
                <a:latin typeface="Monotype Corsiva" pitchFamily="66" charset="0"/>
              </a:rPr>
              <a:t> </a:t>
            </a:r>
            <a:r>
              <a:rPr lang="ru-RU" sz="2050" dirty="0" err="1" smtClean="0">
                <a:latin typeface="Monotype Corsiva" pitchFamily="66" charset="0"/>
              </a:rPr>
              <a:t>країн</a:t>
            </a:r>
            <a:r>
              <a:rPr lang="ru-RU" sz="2050" dirty="0" smtClean="0">
                <a:latin typeface="Monotype Corsiva" pitchFamily="66" charset="0"/>
              </a:rPr>
              <a:t>.</a:t>
            </a:r>
            <a:endParaRPr lang="ru-RU" sz="2050" dirty="0">
              <a:latin typeface="Monotype Corsiva" pitchFamily="66" charset="0"/>
            </a:endParaRPr>
          </a:p>
        </p:txBody>
      </p:sp>
      <p:pic>
        <p:nvPicPr>
          <p:cNvPr id="5122" name="Picture 2" descr="Louis Armstrong restor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32656"/>
            <a:ext cx="7848872" cy="61007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Lui_Armstrong_-_What_a_wonderful_world_MOYa_SAMAYa-SAMAYa_LYuB_MAYa_PESNYa__muzofon.com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79512" y="1844824"/>
            <a:ext cx="628328" cy="628328"/>
          </a:xfrm>
          <a:prstGeom prst="rect">
            <a:avLst/>
          </a:prstGeom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4107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https://upload.wikimedia.org/wikipedia/commons/thumb/7/7b/The_Sounds_of_Earth_-_GPN-2000-001976.jpg/640px-The_Sounds_of_Earth_-_GPN-2000-0019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78098" y="0"/>
            <a:ext cx="5465902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626" name="Picture 2" descr="https://upload.wikimedia.org/wikipedia/commons/thumb/5/56/The_Sounds_of_Earth_Record_Cover_-_GPN-2000-001978.jpg/640px-The_Sounds_of_Earth_Record_Cover_-_GPN-2000-00197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876256" cy="68762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098" name="AutoShape 2" descr="http://img.nnow.ru/data/myupload/0/24/24514/20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0" name="Picture 4" descr="http://img.nnow.ru/data/myupload/0/24/24514/2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404664"/>
            <a:ext cx="8136904" cy="60264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КЕО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64088" y="980728"/>
            <a:ext cx="3779912" cy="5256584"/>
          </a:xfrm>
        </p:spPr>
        <p:txBody>
          <a:bodyPr>
            <a:normAutofit fontScale="92500"/>
          </a:bodyPr>
          <a:lstStyle/>
          <a:p>
            <a:r>
              <a:rPr lang="ru-RU" sz="2400" dirty="0" smtClean="0">
                <a:latin typeface="Monotype Corsiva" pitchFamily="66" charset="0"/>
              </a:rPr>
              <a:t>У 2015 р. </a:t>
            </a:r>
            <a:r>
              <a:rPr lang="ru-RU" sz="2400" dirty="0" err="1" smtClean="0">
                <a:latin typeface="Monotype Corsiva" pitchFamily="66" charset="0"/>
              </a:rPr>
              <a:t>планується</a:t>
            </a:r>
            <a:r>
              <a:rPr lang="ru-RU" sz="2400" dirty="0" smtClean="0">
                <a:latin typeface="Monotype Corsiva" pitchFamily="66" charset="0"/>
              </a:rPr>
              <a:t> запуск </a:t>
            </a:r>
            <a:r>
              <a:rPr lang="ru-RU" sz="2400" dirty="0" err="1" smtClean="0">
                <a:latin typeface="Monotype Corsiva" pitchFamily="66" charset="0"/>
              </a:rPr>
              <a:t>супутника</a:t>
            </a:r>
            <a:r>
              <a:rPr lang="ru-RU" sz="2400" dirty="0" smtClean="0">
                <a:latin typeface="Monotype Corsiva" pitchFamily="66" charset="0"/>
              </a:rPr>
              <a:t> KEO </a:t>
            </a:r>
            <a:r>
              <a:rPr lang="ru-RU" sz="2400" dirty="0" err="1" smtClean="0">
                <a:latin typeface="Monotype Corsiva" pitchFamily="66" charset="0"/>
              </a:rPr>
              <a:t>з</a:t>
            </a:r>
            <a:r>
              <a:rPr lang="ru-RU" sz="2400" dirty="0" smtClean="0">
                <a:latin typeface="Monotype Corsiva" pitchFamily="66" charset="0"/>
              </a:rPr>
              <a:t> «листами в </a:t>
            </a:r>
            <a:r>
              <a:rPr lang="ru-RU" sz="2400" dirty="0" err="1" smtClean="0">
                <a:latin typeface="Monotype Corsiva" pitchFamily="66" charset="0"/>
              </a:rPr>
              <a:t>майбутнє</a:t>
            </a:r>
            <a:r>
              <a:rPr lang="ru-RU" sz="2400" dirty="0" smtClean="0">
                <a:latin typeface="Monotype Corsiva" pitchFamily="66" charset="0"/>
              </a:rPr>
              <a:t>» </a:t>
            </a:r>
            <a:r>
              <a:rPr lang="ru-RU" sz="2400" dirty="0" err="1" smtClean="0">
                <a:latin typeface="Monotype Corsiva" pitchFamily="66" charset="0"/>
              </a:rPr>
              <a:t>від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сучасних</a:t>
            </a:r>
            <a:r>
              <a:rPr lang="ru-RU" sz="2400" dirty="0" smtClean="0">
                <a:latin typeface="Monotype Corsiva" pitchFamily="66" charset="0"/>
              </a:rPr>
              <a:t> людей. Цей проект </a:t>
            </a:r>
            <a:r>
              <a:rPr lang="ru-RU" sz="2400" dirty="0" err="1" smtClean="0">
                <a:latin typeface="Monotype Corsiva" pitchFamily="66" charset="0"/>
              </a:rPr>
              <a:t>організований</a:t>
            </a:r>
            <a:r>
              <a:rPr lang="ru-RU" sz="2400" dirty="0" smtClean="0">
                <a:latin typeface="Monotype Corsiva" pitchFamily="66" charset="0"/>
              </a:rPr>
              <a:t> за </a:t>
            </a:r>
            <a:r>
              <a:rPr lang="ru-RU" sz="2400" dirty="0" err="1" smtClean="0">
                <a:latin typeface="Monotype Corsiva" pitchFamily="66" charset="0"/>
              </a:rPr>
              <a:t>підтримки</a:t>
            </a:r>
            <a:r>
              <a:rPr lang="ru-RU" sz="2400" dirty="0" smtClean="0">
                <a:latin typeface="Monotype Corsiva" pitchFamily="66" charset="0"/>
              </a:rPr>
              <a:t> ЮНЕСКО та </a:t>
            </a:r>
            <a:r>
              <a:rPr lang="ru-RU" sz="2400" dirty="0" err="1" smtClean="0">
                <a:latin typeface="Monotype Corsiva" pitchFamily="66" charset="0"/>
              </a:rPr>
              <a:t>Європейського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космічного</a:t>
            </a:r>
            <a:r>
              <a:rPr lang="ru-RU" sz="2400" dirty="0" smtClean="0">
                <a:latin typeface="Monotype Corsiva" pitchFamily="66" charset="0"/>
              </a:rPr>
              <a:t> агентства. </a:t>
            </a:r>
            <a:r>
              <a:rPr lang="ru-RU" sz="2400" dirty="0" err="1" smtClean="0">
                <a:latin typeface="Monotype Corsiva" pitchFamily="66" charset="0"/>
              </a:rPr>
              <a:t>Передбачається</a:t>
            </a:r>
            <a:r>
              <a:rPr lang="ru-RU" sz="2400" dirty="0" smtClean="0">
                <a:latin typeface="Monotype Corsiva" pitchFamily="66" charset="0"/>
              </a:rPr>
              <a:t>, </a:t>
            </a:r>
            <a:r>
              <a:rPr lang="ru-RU" sz="2400" dirty="0" err="1" smtClean="0">
                <a:latin typeface="Monotype Corsiva" pitchFamily="66" charset="0"/>
              </a:rPr>
              <a:t>що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супутник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повернеться</a:t>
            </a:r>
            <a:r>
              <a:rPr lang="ru-RU" sz="2400" dirty="0" smtClean="0">
                <a:latin typeface="Monotype Corsiva" pitchFamily="66" charset="0"/>
              </a:rPr>
              <a:t> на Землю через 50 </a:t>
            </a:r>
            <a:r>
              <a:rPr lang="ru-RU" sz="2400" dirty="0" err="1" smtClean="0">
                <a:latin typeface="Monotype Corsiva" pitchFamily="66" charset="0"/>
              </a:rPr>
              <a:t>тисяч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років</a:t>
            </a:r>
            <a:r>
              <a:rPr lang="ru-RU" sz="2400" dirty="0" smtClean="0">
                <a:latin typeface="Monotype Corsiva" pitchFamily="66" charset="0"/>
              </a:rPr>
              <a:t>. </a:t>
            </a:r>
            <a:r>
              <a:rPr lang="ru-RU" sz="2400" dirty="0" err="1" smtClean="0">
                <a:latin typeface="Monotype Corsiva" pitchFamily="66" charset="0"/>
              </a:rPr>
              <a:t>Кожен</a:t>
            </a:r>
            <a:r>
              <a:rPr lang="ru-RU" sz="2400" dirty="0" smtClean="0">
                <a:latin typeface="Monotype Corsiva" pitchFamily="66" charset="0"/>
              </a:rPr>
              <a:t> житель </a:t>
            </a:r>
            <a:r>
              <a:rPr lang="ru-RU" sz="2400" dirty="0" err="1" smtClean="0">
                <a:latin typeface="Monotype Corsiva" pitchFamily="66" charset="0"/>
              </a:rPr>
              <a:t>Землі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може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залишити</a:t>
            </a:r>
            <a:r>
              <a:rPr lang="ru-RU" sz="2400" dirty="0" smtClean="0">
                <a:latin typeface="Monotype Corsiva" pitchFamily="66" charset="0"/>
              </a:rPr>
              <a:t> на </a:t>
            </a:r>
            <a:r>
              <a:rPr lang="ru-RU" sz="2400" dirty="0" err="1" smtClean="0">
                <a:latin typeface="Monotype Corsiva" pitchFamily="66" charset="0"/>
              </a:rPr>
              <a:t>сайті</a:t>
            </a:r>
            <a:r>
              <a:rPr lang="ru-RU" sz="2400" dirty="0" smtClean="0">
                <a:latin typeface="Monotype Corsiva" pitchFamily="66" charset="0"/>
              </a:rPr>
              <a:t> проекту </a:t>
            </a:r>
            <a:r>
              <a:rPr lang="ru-RU" sz="2400" dirty="0" err="1" smtClean="0">
                <a:latin typeface="Monotype Corsiva" pitchFamily="66" charset="0"/>
              </a:rPr>
              <a:t>або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надіслати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звичайною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поштою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послання</a:t>
            </a:r>
            <a:r>
              <a:rPr lang="ru-RU" sz="2400" dirty="0" smtClean="0">
                <a:latin typeface="Monotype Corsiva" pitchFamily="66" charset="0"/>
              </a:rPr>
              <a:t> на </a:t>
            </a:r>
            <a:r>
              <a:rPr lang="ru-RU" sz="2400" dirty="0" err="1" smtClean="0">
                <a:latin typeface="Monotype Corsiva" pitchFamily="66" charset="0"/>
              </a:rPr>
              <a:t>будь-якій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мові</a:t>
            </a:r>
            <a:r>
              <a:rPr lang="ru-RU" sz="2400" dirty="0" smtClean="0">
                <a:latin typeface="Monotype Corsiva" pitchFamily="66" charset="0"/>
              </a:rPr>
              <a:t>, яке буде взято в космос.</a:t>
            </a:r>
            <a:endParaRPr lang="ru-RU" sz="2400" dirty="0">
              <a:latin typeface="Monotype Corsiva" pitchFamily="66" charset="0"/>
            </a:endParaRPr>
          </a:p>
        </p:txBody>
      </p:sp>
      <p:sp>
        <p:nvSpPr>
          <p:cNvPr id="25602" name="AutoShape 2" descr="13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4" name="AutoShape 4" descr="137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 descr="13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628800"/>
            <a:ext cx="5436096" cy="41250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0000" b="-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ВИСНОВОК</a:t>
            </a:r>
            <a:endParaRPr lang="ru-RU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Треба </a:t>
            </a:r>
            <a:r>
              <a:rPr lang="ru-RU" b="1" dirty="0" err="1" smtClean="0">
                <a:solidFill>
                  <a:schemeClr val="bg1">
                    <a:lumMod val="95000"/>
                  </a:schemeClr>
                </a:solidFill>
              </a:rPr>
              <a:t>сказати</a:t>
            </a:r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, </a:t>
            </a:r>
            <a:r>
              <a:rPr lang="ru-RU" b="1" dirty="0" err="1" smtClean="0">
                <a:solidFill>
                  <a:schemeClr val="bg1">
                    <a:lumMod val="95000"/>
                  </a:schemeClr>
                </a:solidFill>
              </a:rPr>
              <a:t>що</a:t>
            </a:r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bg1">
                    <a:lumMod val="95000"/>
                  </a:schemeClr>
                </a:solidFill>
              </a:rPr>
              <a:t>більшість</a:t>
            </a:r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 землян </a:t>
            </a:r>
            <a:r>
              <a:rPr lang="ru-RU" b="1" dirty="0" err="1" smtClean="0">
                <a:solidFill>
                  <a:schemeClr val="bg1">
                    <a:lumMod val="95000"/>
                  </a:schemeClr>
                </a:solidFill>
              </a:rPr>
              <a:t>вважають</a:t>
            </a:r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, </a:t>
            </a:r>
            <a:r>
              <a:rPr lang="ru-RU" b="1" dirty="0" err="1" smtClean="0">
                <a:solidFill>
                  <a:schemeClr val="bg1">
                    <a:lumMod val="95000"/>
                  </a:schemeClr>
                </a:solidFill>
              </a:rPr>
              <a:t>що</a:t>
            </a:r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bg1">
                    <a:lumMod val="95000"/>
                  </a:schemeClr>
                </a:solidFill>
              </a:rPr>
              <a:t>послання</a:t>
            </a:r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 в космос, </a:t>
            </a:r>
            <a:r>
              <a:rPr lang="ru-RU" b="1" dirty="0" err="1" smtClean="0">
                <a:solidFill>
                  <a:schemeClr val="bg1">
                    <a:lumMod val="95000"/>
                  </a:schemeClr>
                </a:solidFill>
              </a:rPr>
              <a:t>з</a:t>
            </a:r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 метою </a:t>
            </a:r>
            <a:r>
              <a:rPr lang="ru-RU" b="1" dirty="0" err="1" smtClean="0">
                <a:solidFill>
                  <a:schemeClr val="bg1">
                    <a:lumMod val="95000"/>
                  </a:schemeClr>
                </a:solidFill>
              </a:rPr>
              <a:t>знайти</a:t>
            </a:r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bg1">
                    <a:lumMod val="95000"/>
                  </a:schemeClr>
                </a:solidFill>
              </a:rPr>
              <a:t>розумні</a:t>
            </a:r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bg1">
                    <a:lumMod val="95000"/>
                  </a:schemeClr>
                </a:solidFill>
              </a:rPr>
              <a:t>цивілізації</a:t>
            </a:r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, </a:t>
            </a:r>
            <a:r>
              <a:rPr lang="ru-RU" b="1" dirty="0" err="1" smtClean="0">
                <a:solidFill>
                  <a:schemeClr val="bg1">
                    <a:lumMod val="95000"/>
                  </a:schemeClr>
                </a:solidFill>
              </a:rPr>
              <a:t>безперспективні</a:t>
            </a:r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.</a:t>
            </a:r>
          </a:p>
          <a:p>
            <a:r>
              <a:rPr lang="ru-RU" b="1" dirty="0" err="1" smtClean="0">
                <a:solidFill>
                  <a:schemeClr val="bg1">
                    <a:lumMod val="95000"/>
                  </a:schemeClr>
                </a:solidFill>
              </a:rPr>
              <a:t>Хоча</a:t>
            </a:r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 у </a:t>
            </a:r>
            <a:r>
              <a:rPr lang="ru-RU" b="1" dirty="0" err="1" smtClean="0">
                <a:solidFill>
                  <a:schemeClr val="bg1">
                    <a:lumMod val="95000"/>
                  </a:schemeClr>
                </a:solidFill>
              </a:rPr>
              <a:t>всі</a:t>
            </a:r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bg1">
                    <a:lumMod val="95000"/>
                  </a:schemeClr>
                </a:solidFill>
              </a:rPr>
              <a:t>часи</a:t>
            </a:r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 люди </a:t>
            </a:r>
            <a:r>
              <a:rPr lang="ru-RU" b="1" dirty="0" err="1" smtClean="0">
                <a:solidFill>
                  <a:schemeClr val="bg1">
                    <a:lumMod val="95000"/>
                  </a:schemeClr>
                </a:solidFill>
              </a:rPr>
              <a:t>намагалися</a:t>
            </a:r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bg1">
                    <a:lumMod val="95000"/>
                  </a:schemeClr>
                </a:solidFill>
              </a:rPr>
              <a:t>зв'язатися</a:t>
            </a:r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bg1">
                    <a:lumMod val="95000"/>
                  </a:schemeClr>
                </a:solidFill>
              </a:rPr>
              <a:t>з</a:t>
            </a:r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bg1">
                    <a:lumMod val="95000"/>
                  </a:schemeClr>
                </a:solidFill>
              </a:rPr>
              <a:t>інопланетним</a:t>
            </a:r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bg1">
                    <a:lumMod val="95000"/>
                  </a:schemeClr>
                </a:solidFill>
              </a:rPr>
              <a:t>розумом</a:t>
            </a:r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 за </a:t>
            </a:r>
            <a:r>
              <a:rPr lang="ru-RU" b="1" dirty="0" err="1" smtClean="0">
                <a:solidFill>
                  <a:schemeClr val="bg1">
                    <a:lumMod val="95000"/>
                  </a:schemeClr>
                </a:solidFill>
              </a:rPr>
              <a:t>допомогою</a:t>
            </a:r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bg1">
                    <a:lumMod val="95000"/>
                  </a:schemeClr>
                </a:solidFill>
              </a:rPr>
              <a:t>новітніх</a:t>
            </a:r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bg1">
                    <a:lumMod val="95000"/>
                  </a:schemeClr>
                </a:solidFill>
              </a:rPr>
              <a:t>технологій</a:t>
            </a:r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, </a:t>
            </a:r>
            <a:r>
              <a:rPr lang="ru-RU" b="1" dirty="0" err="1" smtClean="0">
                <a:solidFill>
                  <a:schemeClr val="bg1">
                    <a:lumMod val="95000"/>
                  </a:schemeClr>
                </a:solidFill>
              </a:rPr>
              <a:t>багато</a:t>
            </a:r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bg1">
                    <a:lumMod val="95000"/>
                  </a:schemeClr>
                </a:solidFill>
              </a:rPr>
              <a:t>хто</a:t>
            </a:r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bg1">
                    <a:lumMod val="95000"/>
                  </a:schemeClr>
                </a:solidFill>
              </a:rPr>
              <a:t>впевнені</a:t>
            </a:r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, </a:t>
            </a:r>
            <a:r>
              <a:rPr lang="ru-RU" b="1" dirty="0" err="1" smtClean="0">
                <a:solidFill>
                  <a:schemeClr val="bg1">
                    <a:lumMod val="95000"/>
                  </a:schemeClr>
                </a:solidFill>
              </a:rPr>
              <a:t>що</a:t>
            </a:r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bg1">
                    <a:lumMod val="95000"/>
                  </a:schemeClr>
                </a:solidFill>
              </a:rPr>
              <a:t>помічником</a:t>
            </a:r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 у </a:t>
            </a:r>
            <a:r>
              <a:rPr lang="ru-RU" b="1" dirty="0" err="1" smtClean="0">
                <a:solidFill>
                  <a:schemeClr val="bg1">
                    <a:lumMod val="95000"/>
                  </a:schemeClr>
                </a:solidFill>
              </a:rPr>
              <a:t>цьому</a:t>
            </a:r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bg1">
                    <a:lumMod val="95000"/>
                  </a:schemeClr>
                </a:solidFill>
              </a:rPr>
              <a:t>може</a:t>
            </a:r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 стати </a:t>
            </a:r>
            <a:r>
              <a:rPr lang="ru-RU" b="1" dirty="0" err="1" smtClean="0">
                <a:solidFill>
                  <a:schemeClr val="bg1">
                    <a:lumMod val="95000"/>
                  </a:schemeClr>
                </a:solidFill>
              </a:rPr>
              <a:t>тільки</a:t>
            </a:r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 наш </a:t>
            </a:r>
            <a:r>
              <a:rPr lang="ru-RU" b="1" dirty="0" err="1" smtClean="0">
                <a:solidFill>
                  <a:schemeClr val="bg1">
                    <a:lumMod val="95000"/>
                  </a:schemeClr>
                </a:solidFill>
              </a:rPr>
              <a:t>власний</a:t>
            </a:r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bg1">
                    <a:lumMod val="95000"/>
                  </a:schemeClr>
                </a:solidFill>
              </a:rPr>
              <a:t>розум</a:t>
            </a:r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.</a:t>
            </a:r>
            <a:endParaRPr lang="ru-RU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132856"/>
            <a:ext cx="8301608" cy="1863080"/>
          </a:xfrm>
        </p:spPr>
        <p:txBody>
          <a:bodyPr>
            <a:noAutofit/>
          </a:bodyPr>
          <a:lstStyle/>
          <a:p>
            <a:r>
              <a:rPr lang="ru-RU" sz="9600" dirty="0" smtClean="0">
                <a:solidFill>
                  <a:srgbClr val="0070C0"/>
                </a:solidFill>
              </a:rPr>
              <a:t>ДЯКУЮ</a:t>
            </a:r>
            <a:r>
              <a:rPr lang="uk-UA" sz="9600" dirty="0" smtClean="0">
                <a:solidFill>
                  <a:srgbClr val="0070C0"/>
                </a:solidFill>
              </a:rPr>
              <a:t>ЄМО ЗА УВАГУ</a:t>
            </a:r>
            <a:endParaRPr lang="ru-RU" sz="96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99792" y="188640"/>
            <a:ext cx="6645424" cy="4525963"/>
          </a:xfrm>
        </p:spPr>
        <p:txBody>
          <a:bodyPr>
            <a:normAutofit lnSpcReduction="10000"/>
          </a:bodyPr>
          <a:lstStyle/>
          <a:p>
            <a:r>
              <a:rPr lang="ru-RU" sz="2800" dirty="0" smtClean="0">
                <a:latin typeface="Monotype Corsiva" pitchFamily="66" charset="0"/>
              </a:rPr>
              <a:t>Не </a:t>
            </a:r>
            <a:r>
              <a:rPr lang="ru-RU" sz="2800" dirty="0" err="1" smtClean="0">
                <a:latin typeface="Monotype Corsiva" pitchFamily="66" charset="0"/>
              </a:rPr>
              <a:t>менше</a:t>
            </a:r>
            <a:r>
              <a:rPr lang="ru-RU" sz="2800" dirty="0" smtClean="0">
                <a:latin typeface="Monotype Corsiva" pitchFamily="66" charset="0"/>
              </a:rPr>
              <a:t> </a:t>
            </a:r>
            <a:r>
              <a:rPr lang="ru-RU" sz="2800" dirty="0" err="1" smtClean="0">
                <a:latin typeface="Monotype Corsiva" pitchFamily="66" charset="0"/>
              </a:rPr>
              <a:t>тисячі</a:t>
            </a:r>
            <a:r>
              <a:rPr lang="ru-RU" sz="2800" dirty="0" smtClean="0">
                <a:latin typeface="Monotype Corsiva" pitchFamily="66" charset="0"/>
              </a:rPr>
              <a:t> </a:t>
            </a:r>
            <a:r>
              <a:rPr lang="ru-RU" sz="2800" dirty="0" err="1" smtClean="0">
                <a:latin typeface="Monotype Corsiva" pitchFamily="66" charset="0"/>
              </a:rPr>
              <a:t>років</a:t>
            </a:r>
            <a:r>
              <a:rPr lang="ru-RU" sz="2800" dirty="0" smtClean="0">
                <a:latin typeface="Monotype Corsiva" pitchFamily="66" charset="0"/>
              </a:rPr>
              <a:t> </a:t>
            </a:r>
            <a:r>
              <a:rPr lang="ru-RU" sz="2800" dirty="0" err="1" smtClean="0">
                <a:latin typeface="Monotype Corsiva" pitchFamily="66" charset="0"/>
              </a:rPr>
              <a:t>людство</a:t>
            </a:r>
            <a:r>
              <a:rPr lang="ru-RU" sz="2800" dirty="0" smtClean="0">
                <a:latin typeface="Monotype Corsiva" pitchFamily="66" charset="0"/>
              </a:rPr>
              <a:t> </a:t>
            </a:r>
            <a:r>
              <a:rPr lang="ru-RU" sz="2800" dirty="0" err="1" smtClean="0">
                <a:latin typeface="Monotype Corsiva" pitchFamily="66" charset="0"/>
              </a:rPr>
              <a:t>прагнути</a:t>
            </a:r>
            <a:r>
              <a:rPr lang="ru-RU" sz="2800" dirty="0" smtClean="0">
                <a:latin typeface="Monotype Corsiva" pitchFamily="66" charset="0"/>
              </a:rPr>
              <a:t> </a:t>
            </a:r>
            <a:r>
              <a:rPr lang="ru-RU" sz="2800" dirty="0" err="1" smtClean="0">
                <a:latin typeface="Monotype Corsiva" pitchFamily="66" charset="0"/>
              </a:rPr>
              <a:t>вступити</a:t>
            </a:r>
            <a:r>
              <a:rPr lang="ru-RU" sz="2800" dirty="0" smtClean="0">
                <a:latin typeface="Monotype Corsiva" pitchFamily="66" charset="0"/>
              </a:rPr>
              <a:t> в контакт </a:t>
            </a:r>
            <a:r>
              <a:rPr lang="ru-RU" sz="2800" dirty="0" err="1" smtClean="0">
                <a:latin typeface="Monotype Corsiva" pitchFamily="66" charset="0"/>
              </a:rPr>
              <a:t>з</a:t>
            </a:r>
            <a:r>
              <a:rPr lang="ru-RU" sz="2800" dirty="0" smtClean="0">
                <a:latin typeface="Monotype Corsiva" pitchFamily="66" charset="0"/>
              </a:rPr>
              <a:t> </a:t>
            </a:r>
            <a:r>
              <a:rPr lang="ru-RU" sz="2800" dirty="0" err="1" smtClean="0">
                <a:latin typeface="Monotype Corsiva" pitchFamily="66" charset="0"/>
              </a:rPr>
              <a:t>позаземними</a:t>
            </a:r>
            <a:r>
              <a:rPr lang="ru-RU" sz="2800" dirty="0" smtClean="0">
                <a:latin typeface="Monotype Corsiva" pitchFamily="66" charset="0"/>
              </a:rPr>
              <a:t> </a:t>
            </a:r>
            <a:r>
              <a:rPr lang="ru-RU" sz="2800" dirty="0" err="1" smtClean="0">
                <a:latin typeface="Monotype Corsiva" pitchFamily="66" charset="0"/>
              </a:rPr>
              <a:t>цивілізаціями</a:t>
            </a:r>
            <a:r>
              <a:rPr lang="ru-RU" sz="2800" dirty="0" smtClean="0">
                <a:latin typeface="Monotype Corsiva" pitchFamily="66" charset="0"/>
              </a:rPr>
              <a:t>. </a:t>
            </a:r>
            <a:r>
              <a:rPr lang="ru-RU" sz="2800" dirty="0" err="1" smtClean="0">
                <a:latin typeface="Monotype Corsiva" pitchFamily="66" charset="0"/>
              </a:rPr>
              <a:t>Проте</a:t>
            </a:r>
            <a:r>
              <a:rPr lang="ru-RU" sz="2800" dirty="0" smtClean="0">
                <a:latin typeface="Monotype Corsiva" pitchFamily="66" charset="0"/>
              </a:rPr>
              <a:t> </a:t>
            </a:r>
            <a:r>
              <a:rPr lang="ru-RU" sz="2800" dirty="0" err="1" smtClean="0">
                <a:latin typeface="Monotype Corsiva" pitchFamily="66" charset="0"/>
              </a:rPr>
              <a:t>всі</a:t>
            </a:r>
            <a:r>
              <a:rPr lang="ru-RU" sz="2800" dirty="0" smtClean="0">
                <a:latin typeface="Monotype Corsiva" pitchFamily="66" charset="0"/>
              </a:rPr>
              <a:t> </a:t>
            </a:r>
            <a:r>
              <a:rPr lang="ru-RU" sz="2800" dirty="0" err="1" smtClean="0">
                <a:latin typeface="Monotype Corsiva" pitchFamily="66" charset="0"/>
              </a:rPr>
              <a:t>численні</a:t>
            </a:r>
            <a:r>
              <a:rPr lang="ru-RU" sz="2800" dirty="0" smtClean="0">
                <a:latin typeface="Monotype Corsiva" pitchFamily="66" charset="0"/>
              </a:rPr>
              <a:t> </a:t>
            </a:r>
            <a:r>
              <a:rPr lang="ru-RU" sz="2800" dirty="0" err="1" smtClean="0">
                <a:latin typeface="Monotype Corsiva" pitchFamily="66" charset="0"/>
              </a:rPr>
              <a:t>послання</a:t>
            </a:r>
            <a:r>
              <a:rPr lang="ru-RU" sz="2800" dirty="0" smtClean="0">
                <a:latin typeface="Monotype Corsiva" pitchFamily="66" charset="0"/>
              </a:rPr>
              <a:t>, </a:t>
            </a:r>
            <a:r>
              <a:rPr lang="ru-RU" sz="2800" dirty="0" err="1" smtClean="0">
                <a:latin typeface="Monotype Corsiva" pitchFamily="66" charset="0"/>
              </a:rPr>
              <a:t>відправлені</a:t>
            </a:r>
            <a:r>
              <a:rPr lang="ru-RU" sz="2800" dirty="0" smtClean="0">
                <a:latin typeface="Monotype Corsiva" pitchFamily="66" charset="0"/>
              </a:rPr>
              <a:t> в </a:t>
            </a:r>
            <a:r>
              <a:rPr lang="ru-RU" sz="2800" dirty="0" err="1" smtClean="0">
                <a:latin typeface="Monotype Corsiva" pitchFamily="66" charset="0"/>
              </a:rPr>
              <a:t>космічний</a:t>
            </a:r>
            <a:r>
              <a:rPr lang="ru-RU" sz="2800" dirty="0" smtClean="0">
                <a:latin typeface="Monotype Corsiva" pitchFamily="66" charset="0"/>
              </a:rPr>
              <a:t> </a:t>
            </a:r>
            <a:r>
              <a:rPr lang="ru-RU" sz="2800" dirty="0" err="1" smtClean="0">
                <a:latin typeface="Monotype Corsiva" pitchFamily="66" charset="0"/>
              </a:rPr>
              <a:t>простір</a:t>
            </a:r>
            <a:r>
              <a:rPr lang="ru-RU" sz="2800" dirty="0" smtClean="0">
                <a:latin typeface="Monotype Corsiva" pitchFamily="66" charset="0"/>
              </a:rPr>
              <a:t>, </a:t>
            </a:r>
            <a:r>
              <a:rPr lang="ru-RU" sz="2800" dirty="0" err="1" smtClean="0">
                <a:latin typeface="Monotype Corsiva" pitchFamily="66" charset="0"/>
              </a:rPr>
              <a:t>залишаються</a:t>
            </a:r>
            <a:r>
              <a:rPr lang="ru-RU" sz="2800" dirty="0" smtClean="0">
                <a:latin typeface="Monotype Corsiva" pitchFamily="66" charset="0"/>
              </a:rPr>
              <a:t> без </a:t>
            </a:r>
            <a:r>
              <a:rPr lang="ru-RU" sz="2800" dirty="0" err="1" smtClean="0">
                <a:latin typeface="Monotype Corsiva" pitchFamily="66" charset="0"/>
              </a:rPr>
              <a:t>відповіді</a:t>
            </a:r>
            <a:r>
              <a:rPr lang="ru-RU" sz="2800" dirty="0" smtClean="0">
                <a:latin typeface="Monotype Corsiva" pitchFamily="66" charset="0"/>
              </a:rPr>
              <a:t>.</a:t>
            </a:r>
          </a:p>
          <a:p>
            <a:r>
              <a:rPr lang="ru-RU" sz="2800" dirty="0" err="1" smtClean="0">
                <a:latin typeface="Monotype Corsiva" pitchFamily="66" charset="0"/>
              </a:rPr>
              <a:t>Багато</a:t>
            </a:r>
            <a:r>
              <a:rPr lang="ru-RU" sz="2800" dirty="0" smtClean="0">
                <a:latin typeface="Monotype Corsiva" pitchFamily="66" charset="0"/>
              </a:rPr>
              <a:t> </a:t>
            </a:r>
            <a:r>
              <a:rPr lang="ru-RU" sz="2800" dirty="0" err="1" smtClean="0">
                <a:latin typeface="Monotype Corsiva" pitchFamily="66" charset="0"/>
              </a:rPr>
              <a:t>хто</a:t>
            </a:r>
            <a:r>
              <a:rPr lang="ru-RU" sz="2800" dirty="0" smtClean="0">
                <a:latin typeface="Monotype Corsiva" pitchFamily="66" charset="0"/>
              </a:rPr>
              <a:t> </a:t>
            </a:r>
            <a:r>
              <a:rPr lang="ru-RU" sz="2800" dirty="0" err="1" smtClean="0">
                <a:latin typeface="Monotype Corsiva" pitchFamily="66" charset="0"/>
              </a:rPr>
              <a:t>вважає</a:t>
            </a:r>
            <a:r>
              <a:rPr lang="ru-RU" sz="2800" dirty="0" smtClean="0">
                <a:latin typeface="Monotype Corsiva" pitchFamily="66" charset="0"/>
              </a:rPr>
              <a:t>, </a:t>
            </a:r>
            <a:r>
              <a:rPr lang="ru-RU" sz="2800" dirty="0" err="1" smtClean="0">
                <a:latin typeface="Monotype Corsiva" pitchFamily="66" charset="0"/>
              </a:rPr>
              <a:t>що</a:t>
            </a:r>
            <a:r>
              <a:rPr lang="ru-RU" sz="2800" dirty="0" smtClean="0">
                <a:latin typeface="Monotype Corsiva" pitchFamily="66" charset="0"/>
              </a:rPr>
              <a:t> </a:t>
            </a:r>
            <a:r>
              <a:rPr lang="ru-RU" sz="2800" dirty="0" err="1" smtClean="0">
                <a:latin typeface="Monotype Corsiva" pitchFamily="66" charset="0"/>
              </a:rPr>
              <a:t>існує</a:t>
            </a:r>
            <a:r>
              <a:rPr lang="ru-RU" sz="2800" dirty="0" smtClean="0">
                <a:latin typeface="Monotype Corsiva" pitchFamily="66" charset="0"/>
              </a:rPr>
              <a:t> </a:t>
            </a:r>
            <a:r>
              <a:rPr lang="ru-RU" sz="2800" dirty="0" err="1" smtClean="0">
                <a:latin typeface="Monotype Corsiva" pitchFamily="66" charset="0"/>
              </a:rPr>
              <a:t>дуже</a:t>
            </a:r>
            <a:r>
              <a:rPr lang="ru-RU" sz="2800" dirty="0" smtClean="0">
                <a:latin typeface="Monotype Corsiva" pitchFamily="66" charset="0"/>
              </a:rPr>
              <a:t> великий </a:t>
            </a:r>
            <a:r>
              <a:rPr lang="ru-RU" sz="2800" dirty="0" err="1" smtClean="0">
                <a:latin typeface="Monotype Corsiva" pitchFamily="66" charset="0"/>
              </a:rPr>
              <a:t>ризик</a:t>
            </a:r>
            <a:r>
              <a:rPr lang="ru-RU" sz="2800" dirty="0" smtClean="0">
                <a:latin typeface="Monotype Corsiva" pitchFamily="66" charset="0"/>
              </a:rPr>
              <a:t> того, </a:t>
            </a:r>
            <a:r>
              <a:rPr lang="ru-RU" sz="2800" dirty="0" err="1" smtClean="0">
                <a:latin typeface="Monotype Corsiva" pitchFamily="66" charset="0"/>
              </a:rPr>
              <a:t>що</a:t>
            </a:r>
            <a:r>
              <a:rPr lang="ru-RU" sz="2800" dirty="0" smtClean="0">
                <a:latin typeface="Monotype Corsiva" pitchFamily="66" charset="0"/>
              </a:rPr>
              <a:t> </a:t>
            </a:r>
            <a:r>
              <a:rPr lang="ru-RU" sz="2800" dirty="0" err="1" smtClean="0">
                <a:latin typeface="Monotype Corsiva" pitchFamily="66" charset="0"/>
              </a:rPr>
              <a:t>інопланетяни</a:t>
            </a:r>
            <a:r>
              <a:rPr lang="ru-RU" sz="2800" dirty="0" smtClean="0">
                <a:latin typeface="Monotype Corsiva" pitchFamily="66" charset="0"/>
              </a:rPr>
              <a:t> </a:t>
            </a:r>
            <a:r>
              <a:rPr lang="ru-RU" sz="2800" dirty="0" err="1" smtClean="0">
                <a:latin typeface="Monotype Corsiva" pitchFamily="66" charset="0"/>
              </a:rPr>
              <a:t>виявляться</a:t>
            </a:r>
            <a:r>
              <a:rPr lang="ru-RU" sz="2800" dirty="0" smtClean="0">
                <a:latin typeface="Monotype Corsiva" pitchFamily="66" charset="0"/>
              </a:rPr>
              <a:t> </a:t>
            </a:r>
            <a:r>
              <a:rPr lang="ru-RU" sz="2800" dirty="0" err="1" smtClean="0">
                <a:latin typeface="Monotype Corsiva" pitchFamily="66" charset="0"/>
              </a:rPr>
              <a:t>недружніми</a:t>
            </a:r>
            <a:r>
              <a:rPr lang="ru-RU" sz="2800" dirty="0" smtClean="0">
                <a:latin typeface="Monotype Corsiva" pitchFamily="66" charset="0"/>
              </a:rPr>
              <a:t> </a:t>
            </a:r>
            <a:r>
              <a:rPr lang="ru-RU" sz="2800" dirty="0" err="1" smtClean="0">
                <a:latin typeface="Monotype Corsiva" pitchFamily="66" charset="0"/>
              </a:rPr>
              <a:t>стосовно</a:t>
            </a:r>
            <a:r>
              <a:rPr lang="ru-RU" sz="2800" dirty="0" smtClean="0">
                <a:latin typeface="Monotype Corsiva" pitchFamily="66" charset="0"/>
              </a:rPr>
              <a:t> землян. Але, </a:t>
            </a:r>
            <a:r>
              <a:rPr lang="ru-RU" sz="2800" dirty="0" err="1" smtClean="0">
                <a:latin typeface="Monotype Corsiva" pitchFamily="66" charset="0"/>
              </a:rPr>
              <a:t>незважаючи</a:t>
            </a:r>
            <a:r>
              <a:rPr lang="ru-RU" sz="2800" dirty="0" smtClean="0">
                <a:latin typeface="Monotype Corsiva" pitchFamily="66" charset="0"/>
              </a:rPr>
              <a:t> на </a:t>
            </a:r>
            <a:r>
              <a:rPr lang="ru-RU" sz="2800" dirty="0" err="1" smtClean="0">
                <a:latin typeface="Monotype Corsiva" pitchFamily="66" charset="0"/>
              </a:rPr>
              <a:t>таку</a:t>
            </a:r>
            <a:r>
              <a:rPr lang="ru-RU" sz="2800" dirty="0" smtClean="0">
                <a:latin typeface="Monotype Corsiva" pitchFamily="66" charset="0"/>
              </a:rPr>
              <a:t> </a:t>
            </a:r>
            <a:r>
              <a:rPr lang="ru-RU" sz="2800" dirty="0" err="1" smtClean="0">
                <a:latin typeface="Monotype Corsiva" pitchFamily="66" charset="0"/>
              </a:rPr>
              <a:t>ймовірність</a:t>
            </a:r>
            <a:r>
              <a:rPr lang="ru-RU" sz="2800" dirty="0" smtClean="0">
                <a:latin typeface="Monotype Corsiva" pitchFamily="66" charset="0"/>
              </a:rPr>
              <a:t> </a:t>
            </a:r>
            <a:r>
              <a:rPr lang="ru-RU" sz="2800" dirty="0" err="1" smtClean="0">
                <a:latin typeface="Monotype Corsiva" pitchFamily="66" charset="0"/>
              </a:rPr>
              <a:t>розвитку</a:t>
            </a:r>
            <a:r>
              <a:rPr lang="ru-RU" sz="2800" dirty="0" smtClean="0">
                <a:latin typeface="Monotype Corsiva" pitchFamily="66" charset="0"/>
              </a:rPr>
              <a:t> </a:t>
            </a:r>
            <a:r>
              <a:rPr lang="ru-RU" sz="2800" dirty="0" err="1" smtClean="0">
                <a:latin typeface="Monotype Corsiva" pitchFamily="66" charset="0"/>
              </a:rPr>
              <a:t>подій</a:t>
            </a:r>
            <a:r>
              <a:rPr lang="ru-RU" sz="2800" dirty="0" smtClean="0">
                <a:latin typeface="Monotype Corsiva" pitchFamily="66" charset="0"/>
              </a:rPr>
              <a:t>, люди </a:t>
            </a:r>
            <a:r>
              <a:rPr lang="ru-RU" sz="2800" dirty="0" err="1" smtClean="0">
                <a:latin typeface="Monotype Corsiva" pitchFamily="66" charset="0"/>
              </a:rPr>
              <a:t>продовжують</a:t>
            </a:r>
            <a:r>
              <a:rPr lang="ru-RU" sz="2800" dirty="0" smtClean="0">
                <a:latin typeface="Monotype Corsiva" pitchFamily="66" charset="0"/>
              </a:rPr>
              <a:t> </a:t>
            </a:r>
            <a:r>
              <a:rPr lang="ru-RU" sz="2800" dirty="0" err="1" smtClean="0">
                <a:latin typeface="Monotype Corsiva" pitchFamily="66" charset="0"/>
              </a:rPr>
              <a:t>шукати</a:t>
            </a:r>
            <a:r>
              <a:rPr lang="ru-RU" sz="2800" dirty="0" smtClean="0">
                <a:latin typeface="Monotype Corsiva" pitchFamily="66" charset="0"/>
              </a:rPr>
              <a:t> шляхи </a:t>
            </a:r>
            <a:r>
              <a:rPr lang="ru-RU" sz="2800" dirty="0" err="1" smtClean="0">
                <a:latin typeface="Monotype Corsiva" pitchFamily="66" charset="0"/>
              </a:rPr>
              <a:t>контактів</a:t>
            </a:r>
            <a:r>
              <a:rPr lang="ru-RU" sz="2800" dirty="0" smtClean="0">
                <a:latin typeface="Monotype Corsiva" pitchFamily="66" charset="0"/>
              </a:rPr>
              <a:t> </a:t>
            </a:r>
            <a:r>
              <a:rPr lang="ru-RU" sz="2800" dirty="0" err="1" smtClean="0">
                <a:latin typeface="Monotype Corsiva" pitchFamily="66" charset="0"/>
              </a:rPr>
              <a:t>з</a:t>
            </a:r>
            <a:r>
              <a:rPr lang="ru-RU" sz="2800" dirty="0" smtClean="0">
                <a:latin typeface="Monotype Corsiva" pitchFamily="66" charset="0"/>
              </a:rPr>
              <a:t> </a:t>
            </a:r>
            <a:r>
              <a:rPr lang="ru-RU" sz="2800" dirty="0" err="1" smtClean="0">
                <a:latin typeface="Monotype Corsiva" pitchFamily="66" charset="0"/>
              </a:rPr>
              <a:t>інопланетним</a:t>
            </a:r>
            <a:r>
              <a:rPr lang="ru-RU" sz="2800" dirty="0" smtClean="0">
                <a:latin typeface="Monotype Corsiva" pitchFamily="66" charset="0"/>
              </a:rPr>
              <a:t> </a:t>
            </a:r>
            <a:r>
              <a:rPr lang="ru-RU" sz="2800" dirty="0" err="1" smtClean="0">
                <a:latin typeface="Monotype Corsiva" pitchFamily="66" charset="0"/>
              </a:rPr>
              <a:t>розумом</a:t>
            </a:r>
            <a:r>
              <a:rPr lang="ru-RU" sz="2800" dirty="0" smtClean="0">
                <a:latin typeface="Monotype Corsiva" pitchFamily="66" charset="0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8229600" cy="4525963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Monotype Corsiva" pitchFamily="66" charset="0"/>
              </a:rPr>
              <a:t>З 1962 року </a:t>
            </a:r>
            <a:r>
              <a:rPr lang="ru-RU" sz="2800" dirty="0" err="1" smtClean="0">
                <a:latin typeface="Monotype Corsiva" pitchFamily="66" charset="0"/>
              </a:rPr>
              <a:t>почалася</a:t>
            </a:r>
            <a:r>
              <a:rPr lang="ru-RU" sz="2800" dirty="0" smtClean="0">
                <a:latin typeface="Monotype Corsiva" pitchFamily="66" charset="0"/>
              </a:rPr>
              <a:t> ера активного </a:t>
            </a:r>
            <a:r>
              <a:rPr lang="ru-RU" sz="2800" dirty="0" err="1" smtClean="0">
                <a:latin typeface="Monotype Corsiva" pitchFamily="66" charset="0"/>
              </a:rPr>
              <a:t>пошуку</a:t>
            </a:r>
            <a:r>
              <a:rPr lang="ru-RU" sz="2800" dirty="0" smtClean="0">
                <a:latin typeface="Monotype Corsiva" pitchFamily="66" charset="0"/>
              </a:rPr>
              <a:t> </a:t>
            </a:r>
            <a:r>
              <a:rPr lang="ru-RU" sz="2800" dirty="0" err="1" smtClean="0">
                <a:latin typeface="Monotype Corsiva" pitchFamily="66" charset="0"/>
              </a:rPr>
              <a:t>розумних</a:t>
            </a:r>
            <a:r>
              <a:rPr lang="ru-RU" sz="2800" dirty="0" smtClean="0">
                <a:latin typeface="Monotype Corsiva" pitchFamily="66" charset="0"/>
              </a:rPr>
              <a:t> рас в </a:t>
            </a:r>
            <a:r>
              <a:rPr lang="ru-RU" sz="2800" dirty="0" err="1" smtClean="0">
                <a:latin typeface="Monotype Corsiva" pitchFamily="66" charset="0"/>
              </a:rPr>
              <a:t>космосі</a:t>
            </a:r>
            <a:r>
              <a:rPr lang="ru-RU" sz="2800" dirty="0" smtClean="0">
                <a:latin typeface="Monotype Corsiva" pitchFamily="66" charset="0"/>
              </a:rPr>
              <a:t>. З космодрому «Байконур» </a:t>
            </a:r>
            <a:r>
              <a:rPr lang="ru-RU" sz="2800" dirty="0" err="1" smtClean="0">
                <a:latin typeface="Monotype Corsiva" pitchFamily="66" charset="0"/>
              </a:rPr>
              <a:t>було</a:t>
            </a:r>
            <a:r>
              <a:rPr lang="ru-RU" sz="2800" dirty="0" smtClean="0">
                <a:latin typeface="Monotype Corsiva" pitchFamily="66" charset="0"/>
              </a:rPr>
              <a:t> </a:t>
            </a:r>
            <a:r>
              <a:rPr lang="ru-RU" sz="2800" dirty="0" err="1" smtClean="0">
                <a:latin typeface="Monotype Corsiva" pitchFamily="66" charset="0"/>
              </a:rPr>
              <a:t>надіслано</a:t>
            </a:r>
            <a:r>
              <a:rPr lang="ru-RU" sz="2800" dirty="0" smtClean="0">
                <a:latin typeface="Monotype Corsiva" pitchFamily="66" charset="0"/>
              </a:rPr>
              <a:t> </a:t>
            </a:r>
            <a:r>
              <a:rPr lang="ru-RU" sz="2800" dirty="0" err="1" smtClean="0">
                <a:latin typeface="Monotype Corsiva" pitchFamily="66" charset="0"/>
              </a:rPr>
              <a:t>безліч</a:t>
            </a:r>
            <a:r>
              <a:rPr lang="ru-RU" sz="2800" dirty="0" smtClean="0">
                <a:latin typeface="Monotype Corsiva" pitchFamily="66" charset="0"/>
              </a:rPr>
              <a:t> </a:t>
            </a:r>
            <a:r>
              <a:rPr lang="ru-RU" sz="2800" dirty="0" err="1" smtClean="0">
                <a:latin typeface="Monotype Corsiva" pitchFamily="66" charset="0"/>
              </a:rPr>
              <a:t>радіоповідомлень</a:t>
            </a:r>
            <a:r>
              <a:rPr lang="ru-RU" sz="2800" dirty="0" smtClean="0">
                <a:latin typeface="Monotype Corsiva" pitchFamily="66" charset="0"/>
              </a:rPr>
              <a:t>. </a:t>
            </a:r>
            <a:r>
              <a:rPr lang="ru-RU" sz="2800" dirty="0" err="1" smtClean="0">
                <a:latin typeface="Monotype Corsiva" pitchFamily="66" charset="0"/>
              </a:rPr>
              <a:t>Може</a:t>
            </a:r>
            <a:r>
              <a:rPr lang="ru-RU" sz="2800" dirty="0" smtClean="0">
                <a:latin typeface="Monotype Corsiva" pitchFamily="66" charset="0"/>
              </a:rPr>
              <a:t> бути зараз </a:t>
            </a:r>
            <a:r>
              <a:rPr lang="ru-RU" sz="2800" dirty="0" err="1" smtClean="0">
                <a:latin typeface="Monotype Corsiva" pitchFamily="66" charset="0"/>
              </a:rPr>
              <a:t>це</a:t>
            </a:r>
            <a:r>
              <a:rPr lang="ru-RU" sz="2800" dirty="0" smtClean="0">
                <a:latin typeface="Monotype Corsiva" pitchFamily="66" charset="0"/>
              </a:rPr>
              <a:t> </a:t>
            </a:r>
            <a:r>
              <a:rPr lang="ru-RU" sz="2800" dirty="0" err="1" smtClean="0">
                <a:latin typeface="Monotype Corsiva" pitchFamily="66" charset="0"/>
              </a:rPr>
              <a:t>звучить</a:t>
            </a:r>
            <a:r>
              <a:rPr lang="ru-RU" sz="2800" dirty="0" smtClean="0">
                <a:latin typeface="Monotype Corsiva" pitchFamily="66" charset="0"/>
              </a:rPr>
              <a:t> </a:t>
            </a:r>
            <a:r>
              <a:rPr lang="ru-RU" sz="2800" dirty="0" err="1" smtClean="0">
                <a:latin typeface="Monotype Corsiva" pitchFamily="66" charset="0"/>
              </a:rPr>
              <a:t>смішно</a:t>
            </a:r>
            <a:r>
              <a:rPr lang="ru-RU" sz="2800" dirty="0" smtClean="0">
                <a:latin typeface="Monotype Corsiva" pitchFamily="66" charset="0"/>
              </a:rPr>
              <a:t>, </a:t>
            </a:r>
            <a:r>
              <a:rPr lang="ru-RU" sz="2800" dirty="0" err="1" smtClean="0">
                <a:latin typeface="Monotype Corsiva" pitchFamily="66" charset="0"/>
              </a:rPr>
              <a:t>але</a:t>
            </a:r>
            <a:r>
              <a:rPr lang="ru-RU" sz="2800" dirty="0" smtClean="0">
                <a:latin typeface="Monotype Corsiva" pitchFamily="66" charset="0"/>
              </a:rPr>
              <a:t> перше </a:t>
            </a:r>
            <a:r>
              <a:rPr lang="ru-RU" sz="2800" dirty="0" err="1" smtClean="0">
                <a:latin typeface="Monotype Corsiva" pitchFamily="66" charset="0"/>
              </a:rPr>
              <a:t>радянське</a:t>
            </a:r>
            <a:r>
              <a:rPr lang="ru-RU" sz="2800" dirty="0" smtClean="0">
                <a:latin typeface="Monotype Corsiva" pitchFamily="66" charset="0"/>
              </a:rPr>
              <a:t> </a:t>
            </a:r>
            <a:r>
              <a:rPr lang="ru-RU" sz="2800" dirty="0" err="1" smtClean="0">
                <a:latin typeface="Monotype Corsiva" pitchFamily="66" charset="0"/>
              </a:rPr>
              <a:t>повідомлення</a:t>
            </a:r>
            <a:r>
              <a:rPr lang="ru-RU" sz="2800" dirty="0" smtClean="0">
                <a:latin typeface="Monotype Corsiva" pitchFamily="66" charset="0"/>
              </a:rPr>
              <a:t> у космос </a:t>
            </a:r>
            <a:r>
              <a:rPr lang="ru-RU" sz="2800" dirty="0" err="1" smtClean="0">
                <a:latin typeface="Monotype Corsiva" pitchFamily="66" charset="0"/>
              </a:rPr>
              <a:t>складалося</a:t>
            </a:r>
            <a:r>
              <a:rPr lang="ru-RU" sz="2800" dirty="0" smtClean="0">
                <a:latin typeface="Monotype Corsiva" pitchFamily="66" charset="0"/>
              </a:rPr>
              <a:t> </a:t>
            </a:r>
            <a:r>
              <a:rPr lang="ru-RU" sz="2800" dirty="0" err="1" smtClean="0">
                <a:latin typeface="Monotype Corsiva" pitchFamily="66" charset="0"/>
              </a:rPr>
              <a:t>з</a:t>
            </a:r>
            <a:r>
              <a:rPr lang="ru-RU" sz="2800" dirty="0" smtClean="0">
                <a:latin typeface="Monotype Corsiva" pitchFamily="66" charset="0"/>
              </a:rPr>
              <a:t> </a:t>
            </a:r>
            <a:r>
              <a:rPr lang="ru-RU" sz="2800" dirty="0" err="1" smtClean="0">
                <a:latin typeface="Monotype Corsiva" pitchFamily="66" charset="0"/>
              </a:rPr>
              <a:t>кількох</a:t>
            </a:r>
            <a:r>
              <a:rPr lang="ru-RU" sz="2800" dirty="0" smtClean="0">
                <a:latin typeface="Monotype Corsiva" pitchFamily="66" charset="0"/>
              </a:rPr>
              <a:t> </a:t>
            </a:r>
            <a:r>
              <a:rPr lang="ru-RU" sz="2800" dirty="0" err="1" smtClean="0">
                <a:latin typeface="Monotype Corsiva" pitchFamily="66" charset="0"/>
              </a:rPr>
              <a:t>слів</a:t>
            </a:r>
            <a:r>
              <a:rPr lang="ru-RU" sz="2800" dirty="0" smtClean="0">
                <a:latin typeface="Monotype Corsiva" pitchFamily="66" charset="0"/>
              </a:rPr>
              <a:t> - «</a:t>
            </a:r>
            <a:r>
              <a:rPr lang="ru-RU" sz="2800" dirty="0" err="1" smtClean="0">
                <a:latin typeface="Monotype Corsiva" pitchFamily="66" charset="0"/>
              </a:rPr>
              <a:t>Світ</a:t>
            </a:r>
            <a:r>
              <a:rPr lang="ru-RU" sz="2800" dirty="0" smtClean="0">
                <a:latin typeface="Monotype Corsiva" pitchFamily="66" charset="0"/>
              </a:rPr>
              <a:t>, </a:t>
            </a:r>
            <a:r>
              <a:rPr lang="ru-RU" sz="2800" dirty="0" err="1" smtClean="0">
                <a:latin typeface="Monotype Corsiva" pitchFamily="66" charset="0"/>
              </a:rPr>
              <a:t>Ленін</a:t>
            </a:r>
            <a:r>
              <a:rPr lang="ru-RU" sz="2800" dirty="0" smtClean="0">
                <a:latin typeface="Monotype Corsiva" pitchFamily="66" charset="0"/>
              </a:rPr>
              <a:t>, СРСР». За </a:t>
            </a:r>
            <a:r>
              <a:rPr lang="ru-RU" sz="2800" dirty="0" err="1" smtClean="0">
                <a:latin typeface="Monotype Corsiva" pitchFamily="66" charset="0"/>
              </a:rPr>
              <a:t>тривалий</a:t>
            </a:r>
            <a:r>
              <a:rPr lang="ru-RU" sz="2800" dirty="0" smtClean="0">
                <a:latin typeface="Monotype Corsiva" pitchFamily="66" charset="0"/>
              </a:rPr>
              <a:t> час, </a:t>
            </a:r>
            <a:r>
              <a:rPr lang="ru-RU" sz="2800" dirty="0" err="1" smtClean="0">
                <a:latin typeface="Monotype Corsiva" pitchFamily="66" charset="0"/>
              </a:rPr>
              <a:t>що</a:t>
            </a:r>
            <a:r>
              <a:rPr lang="ru-RU" sz="2800" dirty="0" smtClean="0">
                <a:latin typeface="Monotype Corsiva" pitchFamily="66" charset="0"/>
              </a:rPr>
              <a:t> минув </a:t>
            </a:r>
            <a:r>
              <a:rPr lang="ru-RU" sz="2800" dirty="0" err="1" smtClean="0">
                <a:latin typeface="Monotype Corsiva" pitchFamily="66" charset="0"/>
              </a:rPr>
              <a:t>з</a:t>
            </a:r>
            <a:r>
              <a:rPr lang="ru-RU" sz="2800" dirty="0" smtClean="0">
                <a:latin typeface="Monotype Corsiva" pitchFamily="66" charset="0"/>
              </a:rPr>
              <a:t> тих </a:t>
            </a:r>
            <a:r>
              <a:rPr lang="ru-RU" sz="2800" dirty="0" err="1" smtClean="0">
                <a:latin typeface="Monotype Corsiva" pitchFamily="66" charset="0"/>
              </a:rPr>
              <a:t>пір</a:t>
            </a:r>
            <a:r>
              <a:rPr lang="ru-RU" sz="2800" dirty="0" smtClean="0">
                <a:latin typeface="Monotype Corsiva" pitchFamily="66" charset="0"/>
              </a:rPr>
              <a:t>, на </a:t>
            </a:r>
            <a:r>
              <a:rPr lang="ru-RU" sz="2800" dirty="0" err="1" smtClean="0">
                <a:latin typeface="Monotype Corsiva" pitchFamily="66" charset="0"/>
              </a:rPr>
              <a:t>навколоземну</a:t>
            </a:r>
            <a:r>
              <a:rPr lang="ru-RU" sz="2800" dirty="0" smtClean="0">
                <a:latin typeface="Monotype Corsiva" pitchFamily="66" charset="0"/>
              </a:rPr>
              <a:t> </a:t>
            </a:r>
            <a:r>
              <a:rPr lang="ru-RU" sz="2800" dirty="0" err="1" smtClean="0">
                <a:latin typeface="Monotype Corsiva" pitchFamily="66" charset="0"/>
              </a:rPr>
              <a:t>орбіту</a:t>
            </a:r>
            <a:r>
              <a:rPr lang="ru-RU" sz="2800" dirty="0" smtClean="0">
                <a:latin typeface="Monotype Corsiva" pitchFamily="66" charset="0"/>
              </a:rPr>
              <a:t> </a:t>
            </a:r>
            <a:r>
              <a:rPr lang="ru-RU" sz="2800" dirty="0" err="1" smtClean="0">
                <a:latin typeface="Monotype Corsiva" pitchFamily="66" charset="0"/>
              </a:rPr>
              <a:t>було</a:t>
            </a:r>
            <a:r>
              <a:rPr lang="ru-RU" sz="2800" dirty="0" smtClean="0">
                <a:latin typeface="Monotype Corsiva" pitchFamily="66" charset="0"/>
              </a:rPr>
              <a:t> </a:t>
            </a:r>
            <a:r>
              <a:rPr lang="ru-RU" sz="2800" dirty="0" err="1" smtClean="0">
                <a:latin typeface="Monotype Corsiva" pitchFamily="66" charset="0"/>
              </a:rPr>
              <a:t>винесено</a:t>
            </a:r>
            <a:r>
              <a:rPr lang="ru-RU" sz="2800" dirty="0" smtClean="0">
                <a:latin typeface="Monotype Corsiva" pitchFamily="66" charset="0"/>
              </a:rPr>
              <a:t> </a:t>
            </a:r>
            <a:r>
              <a:rPr lang="ru-RU" sz="2800" dirty="0" err="1" smtClean="0">
                <a:latin typeface="Monotype Corsiva" pitchFamily="66" charset="0"/>
              </a:rPr>
              <a:t>близько</a:t>
            </a:r>
            <a:r>
              <a:rPr lang="ru-RU" sz="2800" dirty="0" smtClean="0">
                <a:latin typeface="Monotype Corsiva" pitchFamily="66" charset="0"/>
              </a:rPr>
              <a:t> ста </a:t>
            </a:r>
            <a:r>
              <a:rPr lang="ru-RU" sz="2800" dirty="0" err="1" smtClean="0">
                <a:latin typeface="Monotype Corsiva" pitchFamily="66" charset="0"/>
              </a:rPr>
              <a:t>барельєфів</a:t>
            </a:r>
            <a:r>
              <a:rPr lang="ru-RU" sz="2800" dirty="0" smtClean="0">
                <a:latin typeface="Monotype Corsiva" pitchFamily="66" charset="0"/>
              </a:rPr>
              <a:t> </a:t>
            </a:r>
            <a:r>
              <a:rPr lang="ru-RU" sz="2800" dirty="0" err="1" smtClean="0">
                <a:latin typeface="Monotype Corsiva" pitchFamily="66" charset="0"/>
              </a:rPr>
              <a:t>і</a:t>
            </a:r>
            <a:r>
              <a:rPr lang="ru-RU" sz="2800" dirty="0" smtClean="0">
                <a:latin typeface="Monotype Corsiva" pitchFamily="66" charset="0"/>
              </a:rPr>
              <a:t> </a:t>
            </a:r>
            <a:r>
              <a:rPr lang="ru-RU" sz="2800" dirty="0" err="1" smtClean="0">
                <a:latin typeface="Monotype Corsiva" pitchFamily="66" charset="0"/>
              </a:rPr>
              <a:t>декілька</a:t>
            </a:r>
            <a:r>
              <a:rPr lang="ru-RU" sz="2800" dirty="0" smtClean="0">
                <a:latin typeface="Monotype Corsiva" pitchFamily="66" charset="0"/>
              </a:rPr>
              <a:t> </a:t>
            </a:r>
            <a:r>
              <a:rPr lang="ru-RU" sz="2800" dirty="0" err="1" smtClean="0">
                <a:latin typeface="Monotype Corsiva" pitchFamily="66" charset="0"/>
              </a:rPr>
              <a:t>бюстів</a:t>
            </a:r>
            <a:r>
              <a:rPr lang="ru-RU" sz="2800" dirty="0" smtClean="0">
                <a:latin typeface="Monotype Corsiva" pitchFamily="66" charset="0"/>
              </a:rPr>
              <a:t> </a:t>
            </a:r>
            <a:r>
              <a:rPr lang="ru-RU" sz="2800" dirty="0" err="1" smtClean="0">
                <a:latin typeface="Monotype Corsiva" pitchFamily="66" charset="0"/>
              </a:rPr>
              <a:t>Леніна</a:t>
            </a:r>
            <a:r>
              <a:rPr lang="ru-RU" sz="2800" dirty="0" smtClean="0">
                <a:latin typeface="Monotype Corsiva" pitchFamily="66" charset="0"/>
              </a:rPr>
              <a:t>, </a:t>
            </a:r>
            <a:r>
              <a:rPr lang="ru-RU" sz="2800" dirty="0" err="1" smtClean="0">
                <a:latin typeface="Monotype Corsiva" pitchFamily="66" charset="0"/>
              </a:rPr>
              <a:t>зображення</a:t>
            </a:r>
            <a:r>
              <a:rPr lang="ru-RU" sz="2800" dirty="0" smtClean="0">
                <a:latin typeface="Monotype Corsiva" pitchFamily="66" charset="0"/>
              </a:rPr>
              <a:t> </a:t>
            </a:r>
            <a:r>
              <a:rPr lang="ru-RU" sz="2800" dirty="0" err="1" smtClean="0">
                <a:latin typeface="Monotype Corsiva" pitchFamily="66" charset="0"/>
              </a:rPr>
              <a:t>Брежнєва</a:t>
            </a:r>
            <a:r>
              <a:rPr lang="ru-RU" sz="2800" dirty="0" smtClean="0">
                <a:latin typeface="Monotype Corsiva" pitchFamily="66" charset="0"/>
              </a:rPr>
              <a:t> та </a:t>
            </a:r>
            <a:r>
              <a:rPr lang="ru-RU" sz="2800" dirty="0" err="1" smtClean="0">
                <a:latin typeface="Monotype Corsiva" pitchFamily="66" charset="0"/>
              </a:rPr>
              <a:t>Хрущова</a:t>
            </a:r>
            <a:r>
              <a:rPr lang="ru-RU" sz="2800" dirty="0" smtClean="0">
                <a:latin typeface="Monotype Corsiva" pitchFamily="66" charset="0"/>
              </a:rPr>
              <a:t>.</a:t>
            </a:r>
            <a:endParaRPr lang="ru-RU" sz="2800" dirty="0">
              <a:latin typeface="Monotype Corsiva" pitchFamily="66" charset="0"/>
            </a:endParaRPr>
          </a:p>
        </p:txBody>
      </p:sp>
      <p:pic>
        <p:nvPicPr>
          <p:cNvPr id="6146" name="Picture 2" descr="Между прочим - все мы дрочим! &quot; Избушкинет.ру - Все развлечения под одной крышей!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3717032"/>
            <a:ext cx="4356462" cy="27826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8" name="Picture 4" descr="12 февраля 1955 года Советское правительство приняло решение…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1" y="3717032"/>
            <a:ext cx="4183019" cy="27851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51920" y="0"/>
            <a:ext cx="5554960" cy="4525963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Monotype Corsiva" pitchFamily="66" charset="0"/>
              </a:rPr>
              <a:t>А ось </a:t>
            </a:r>
            <a:r>
              <a:rPr lang="ru-RU" sz="2800" dirty="0" err="1" smtClean="0">
                <a:latin typeface="Monotype Corsiva" pitchFamily="66" charset="0"/>
              </a:rPr>
              <a:t>американці</a:t>
            </a:r>
            <a:r>
              <a:rPr lang="ru-RU" sz="2800" dirty="0" smtClean="0">
                <a:latin typeface="Monotype Corsiva" pitchFamily="66" charset="0"/>
              </a:rPr>
              <a:t>, послали в космос </a:t>
            </a:r>
            <a:r>
              <a:rPr lang="ru-RU" sz="2800" dirty="0" err="1" smtClean="0">
                <a:latin typeface="Monotype Corsiva" pitchFamily="66" charset="0"/>
              </a:rPr>
              <a:t>колекцію</a:t>
            </a:r>
            <a:r>
              <a:rPr lang="ru-RU" sz="2800" dirty="0" smtClean="0">
                <a:latin typeface="Monotype Corsiva" pitchFamily="66" charset="0"/>
              </a:rPr>
              <a:t> </a:t>
            </a:r>
            <a:r>
              <a:rPr lang="ru-RU" sz="2800" dirty="0" err="1" smtClean="0">
                <a:latin typeface="Monotype Corsiva" pitchFamily="66" charset="0"/>
              </a:rPr>
              <a:t>доларів</a:t>
            </a:r>
            <a:r>
              <a:rPr lang="ru-RU" sz="2800" dirty="0" smtClean="0">
                <a:latin typeface="Monotype Corsiva" pitchFamily="66" charset="0"/>
              </a:rPr>
              <a:t>, </a:t>
            </a:r>
            <a:r>
              <a:rPr lang="ru-RU" sz="2800" dirty="0" err="1" smtClean="0">
                <a:latin typeface="Monotype Corsiva" pitchFamily="66" charset="0"/>
              </a:rPr>
              <a:t>грамофони</a:t>
            </a:r>
            <a:r>
              <a:rPr lang="ru-RU" sz="2800" dirty="0" smtClean="0">
                <a:latin typeface="Monotype Corsiva" pitchFamily="66" charset="0"/>
              </a:rPr>
              <a:t> </a:t>
            </a:r>
            <a:r>
              <a:rPr lang="ru-RU" sz="2800" dirty="0" err="1" smtClean="0">
                <a:latin typeface="Monotype Corsiva" pitchFamily="66" charset="0"/>
              </a:rPr>
              <a:t>з</a:t>
            </a:r>
            <a:r>
              <a:rPr lang="ru-RU" sz="2800" dirty="0" smtClean="0">
                <a:latin typeface="Monotype Corsiva" pitchFamily="66" charset="0"/>
              </a:rPr>
              <a:t> пластинками (</a:t>
            </a:r>
            <a:r>
              <a:rPr lang="ru-RU" sz="2800" dirty="0" err="1" smtClean="0">
                <a:latin typeface="Monotype Corsiva" pitchFamily="66" charset="0"/>
              </a:rPr>
              <a:t>з</a:t>
            </a:r>
            <a:r>
              <a:rPr lang="ru-RU" sz="2800" dirty="0" smtClean="0">
                <a:latin typeface="Monotype Corsiva" pitchFamily="66" charset="0"/>
              </a:rPr>
              <a:t> </a:t>
            </a:r>
            <a:r>
              <a:rPr lang="ru-RU" sz="2800" dirty="0" err="1" smtClean="0">
                <a:latin typeface="Monotype Corsiva" pitchFamily="66" charset="0"/>
              </a:rPr>
              <a:t>записами</a:t>
            </a:r>
            <a:r>
              <a:rPr lang="ru-RU" sz="2800" dirty="0" smtClean="0">
                <a:latin typeface="Monotype Corsiva" pitchFamily="66" charset="0"/>
              </a:rPr>
              <a:t> </a:t>
            </a:r>
            <a:r>
              <a:rPr lang="ru-RU" sz="2800" dirty="0" err="1" smtClean="0">
                <a:latin typeface="Monotype Corsiva" pitchFamily="66" charset="0"/>
              </a:rPr>
              <a:t>Луї</a:t>
            </a:r>
            <a:r>
              <a:rPr lang="ru-RU" sz="2800" dirty="0" smtClean="0">
                <a:latin typeface="Monotype Corsiva" pitchFamily="66" charset="0"/>
              </a:rPr>
              <a:t> </a:t>
            </a:r>
            <a:r>
              <a:rPr lang="ru-RU" sz="2800" dirty="0" err="1" smtClean="0">
                <a:latin typeface="Monotype Corsiva" pitchFamily="66" charset="0"/>
              </a:rPr>
              <a:t>Амстронга</a:t>
            </a:r>
            <a:r>
              <a:rPr lang="ru-RU" sz="2800" dirty="0" smtClean="0">
                <a:latin typeface="Monotype Corsiva" pitchFamily="66" charset="0"/>
              </a:rPr>
              <a:t>, Бетховена </a:t>
            </a:r>
            <a:r>
              <a:rPr lang="ru-RU" sz="2800" dirty="0" err="1" smtClean="0">
                <a:latin typeface="Monotype Corsiva" pitchFamily="66" charset="0"/>
              </a:rPr>
              <a:t>і</a:t>
            </a:r>
            <a:r>
              <a:rPr lang="ru-RU" sz="2800" dirty="0" smtClean="0">
                <a:latin typeface="Monotype Corsiva" pitchFamily="66" charset="0"/>
              </a:rPr>
              <a:t> </a:t>
            </a:r>
            <a:r>
              <a:rPr lang="ru-RU" sz="2800" dirty="0" err="1" smtClean="0">
                <a:latin typeface="Monotype Corsiva" pitchFamily="66" charset="0"/>
              </a:rPr>
              <a:t>народні</a:t>
            </a:r>
            <a:r>
              <a:rPr lang="ru-RU" sz="2800" dirty="0" smtClean="0">
                <a:latin typeface="Monotype Corsiva" pitchFamily="66" charset="0"/>
              </a:rPr>
              <a:t> </a:t>
            </a:r>
            <a:r>
              <a:rPr lang="ru-RU" sz="2800" dirty="0" err="1" smtClean="0">
                <a:latin typeface="Monotype Corsiva" pitchFamily="66" charset="0"/>
              </a:rPr>
              <a:t>мелодії</a:t>
            </a:r>
            <a:r>
              <a:rPr lang="ru-RU" sz="2800" dirty="0" smtClean="0">
                <a:latin typeface="Monotype Corsiva" pitchFamily="66" charset="0"/>
              </a:rPr>
              <a:t>) </a:t>
            </a:r>
            <a:r>
              <a:rPr lang="ru-RU" sz="2800" dirty="0" err="1" smtClean="0">
                <a:latin typeface="Monotype Corsiva" pitchFamily="66" charset="0"/>
              </a:rPr>
              <a:t>і</a:t>
            </a:r>
            <a:r>
              <a:rPr lang="ru-RU" sz="2800" dirty="0" smtClean="0">
                <a:latin typeface="Monotype Corsiva" pitchFamily="66" charset="0"/>
              </a:rPr>
              <a:t> </a:t>
            </a:r>
            <a:r>
              <a:rPr lang="ru-RU" sz="2800" dirty="0" err="1" smtClean="0">
                <a:latin typeface="Monotype Corsiva" pitchFamily="66" charset="0"/>
              </a:rPr>
              <a:t>конституцію</a:t>
            </a:r>
            <a:r>
              <a:rPr lang="ru-RU" sz="2800" dirty="0" smtClean="0">
                <a:latin typeface="Monotype Corsiva" pitchFamily="66" charset="0"/>
              </a:rPr>
              <a:t> на </a:t>
            </a:r>
            <a:r>
              <a:rPr lang="ru-RU" sz="2800" dirty="0" err="1" smtClean="0">
                <a:latin typeface="Monotype Corsiva" pitchFamily="66" charset="0"/>
              </a:rPr>
              <a:t>цинкової</a:t>
            </a:r>
            <a:r>
              <a:rPr lang="ru-RU" sz="2800" dirty="0" smtClean="0">
                <a:latin typeface="Monotype Corsiva" pitchFamily="66" charset="0"/>
              </a:rPr>
              <a:t> </a:t>
            </a:r>
            <a:r>
              <a:rPr lang="ru-RU" sz="2800" dirty="0" err="1" smtClean="0">
                <a:latin typeface="Monotype Corsiva" pitchFamily="66" charset="0"/>
              </a:rPr>
              <a:t>пластини</a:t>
            </a:r>
            <a:r>
              <a:rPr lang="ru-RU" sz="2800" dirty="0" smtClean="0">
                <a:latin typeface="Monotype Corsiva" pitchFamily="66" charset="0"/>
              </a:rPr>
              <a:t>. Але </a:t>
            </a:r>
            <a:r>
              <a:rPr lang="ru-RU" sz="2800" dirty="0" err="1" smtClean="0">
                <a:latin typeface="Monotype Corsiva" pitchFamily="66" charset="0"/>
              </a:rPr>
              <a:t>відповіді</a:t>
            </a:r>
            <a:r>
              <a:rPr lang="ru-RU" sz="2800" dirty="0" smtClean="0">
                <a:latin typeface="Monotype Corsiva" pitchFamily="66" charset="0"/>
              </a:rPr>
              <a:t> на </a:t>
            </a:r>
            <a:r>
              <a:rPr lang="ru-RU" sz="2800" dirty="0" err="1" smtClean="0">
                <a:latin typeface="Monotype Corsiva" pitchFamily="66" charset="0"/>
              </a:rPr>
              <a:t>такі</a:t>
            </a:r>
            <a:r>
              <a:rPr lang="ru-RU" sz="2800" dirty="0" smtClean="0">
                <a:latin typeface="Monotype Corsiva" pitchFamily="66" charset="0"/>
              </a:rPr>
              <a:t> «</a:t>
            </a:r>
            <a:r>
              <a:rPr lang="ru-RU" sz="2800" dirty="0" err="1" smtClean="0">
                <a:latin typeface="Monotype Corsiva" pitchFamily="66" charset="0"/>
              </a:rPr>
              <a:t>посилки</a:t>
            </a:r>
            <a:r>
              <a:rPr lang="ru-RU" sz="2800" dirty="0" smtClean="0">
                <a:latin typeface="Monotype Corsiva" pitchFamily="66" charset="0"/>
              </a:rPr>
              <a:t>» не </a:t>
            </a:r>
            <a:r>
              <a:rPr lang="ru-RU" sz="2800" dirty="0" err="1" smtClean="0">
                <a:latin typeface="Monotype Corsiva" pitchFamily="66" charset="0"/>
              </a:rPr>
              <a:t>було</a:t>
            </a:r>
            <a:r>
              <a:rPr lang="ru-RU" sz="2800" dirty="0" smtClean="0">
                <a:latin typeface="Monotype Corsiva" pitchFamily="66" charset="0"/>
              </a:rPr>
              <a:t> - </a:t>
            </a:r>
            <a:r>
              <a:rPr lang="ru-RU" sz="2800" dirty="0" err="1" smtClean="0">
                <a:latin typeface="Monotype Corsiva" pitchFamily="66" charset="0"/>
              </a:rPr>
              <a:t>тільки</a:t>
            </a:r>
            <a:r>
              <a:rPr lang="ru-RU" sz="2800" dirty="0" smtClean="0">
                <a:latin typeface="Monotype Corsiva" pitchFamily="66" charset="0"/>
              </a:rPr>
              <a:t> </a:t>
            </a:r>
            <a:r>
              <a:rPr lang="ru-RU" sz="2800" dirty="0" err="1" smtClean="0">
                <a:latin typeface="Monotype Corsiva" pitchFamily="66" charset="0"/>
              </a:rPr>
              <a:t>фіксувалися</a:t>
            </a:r>
            <a:r>
              <a:rPr lang="ru-RU" sz="2800" dirty="0" smtClean="0">
                <a:latin typeface="Monotype Corsiva" pitchFamily="66" charset="0"/>
              </a:rPr>
              <a:t> </a:t>
            </a:r>
            <a:r>
              <a:rPr lang="ru-RU" sz="2800" dirty="0" err="1" smtClean="0">
                <a:latin typeface="Monotype Corsiva" pitchFamily="66" charset="0"/>
              </a:rPr>
              <a:t>появи</a:t>
            </a:r>
            <a:r>
              <a:rPr lang="ru-RU" sz="2800" dirty="0" smtClean="0">
                <a:latin typeface="Monotype Corsiva" pitchFamily="66" charset="0"/>
              </a:rPr>
              <a:t> НЛО та </a:t>
            </a:r>
            <a:r>
              <a:rPr lang="ru-RU" sz="2800" dirty="0" err="1" smtClean="0">
                <a:latin typeface="Monotype Corsiva" pitchFamily="66" charset="0"/>
              </a:rPr>
              <a:t>незрозумілі</a:t>
            </a:r>
            <a:r>
              <a:rPr lang="ru-RU" sz="2800" dirty="0" smtClean="0">
                <a:latin typeface="Monotype Corsiva" pitchFamily="66" charset="0"/>
              </a:rPr>
              <a:t> кола на </a:t>
            </a:r>
            <a:r>
              <a:rPr lang="ru-RU" sz="2800" dirty="0" err="1" smtClean="0">
                <a:latin typeface="Monotype Corsiva" pitchFamily="66" charset="0"/>
              </a:rPr>
              <a:t>пшеничних</a:t>
            </a:r>
            <a:r>
              <a:rPr lang="ru-RU" sz="2800" dirty="0" smtClean="0">
                <a:latin typeface="Monotype Corsiva" pitchFamily="66" charset="0"/>
              </a:rPr>
              <a:t> полях.</a:t>
            </a:r>
            <a:endParaRPr lang="ru-RU" sz="2800" dirty="0">
              <a:latin typeface="Monotype Corsiva" pitchFamily="66" charset="0"/>
            </a:endParaRPr>
          </a:p>
        </p:txBody>
      </p:sp>
      <p:pic>
        <p:nvPicPr>
          <p:cNvPr id="5122" name="Picture 2" descr="http://volodarka-nvo.org.ua/images/articles/JoomlaGrabber/cikave/20140624/c94464449e269e69bdeb138ff9a388d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4365105"/>
            <a:ext cx="3502520" cy="24928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124" name="Picture 4" descr="Сергей Плотников - лет - SAY.TV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762375" cy="41148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6" name="Picture 6" descr="Я.ру закрыт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4365703"/>
            <a:ext cx="3046140" cy="249229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548680"/>
            <a:ext cx="8157592" cy="4525963"/>
          </a:xfrm>
        </p:spPr>
        <p:txBody>
          <a:bodyPr>
            <a:noAutofit/>
          </a:bodyPr>
          <a:lstStyle/>
          <a:p>
            <a:r>
              <a:rPr lang="ru-RU" sz="2800" dirty="0" err="1" smtClean="0">
                <a:latin typeface="Monotype Corsiva" pitchFamily="66" charset="0"/>
              </a:rPr>
              <a:t>Звичайно</a:t>
            </a:r>
            <a:r>
              <a:rPr lang="ru-RU" sz="2800" dirty="0" smtClean="0">
                <a:latin typeface="Monotype Corsiva" pitchFamily="66" charset="0"/>
              </a:rPr>
              <a:t>, </a:t>
            </a:r>
            <a:r>
              <a:rPr lang="ru-RU" sz="2800" dirty="0" err="1" smtClean="0">
                <a:latin typeface="Monotype Corsiva" pitchFamily="66" charset="0"/>
              </a:rPr>
              <a:t>існує</a:t>
            </a:r>
            <a:r>
              <a:rPr lang="ru-RU" sz="2800" dirty="0" smtClean="0">
                <a:latin typeface="Monotype Corsiva" pitchFamily="66" charset="0"/>
              </a:rPr>
              <a:t> думка, </a:t>
            </a:r>
            <a:r>
              <a:rPr lang="ru-RU" sz="2800" dirty="0" err="1" smtClean="0">
                <a:latin typeface="Monotype Corsiva" pitchFamily="66" charset="0"/>
              </a:rPr>
              <a:t>що</a:t>
            </a:r>
            <a:r>
              <a:rPr lang="ru-RU" sz="2800" dirty="0" smtClean="0">
                <a:latin typeface="Monotype Corsiva" pitchFamily="66" charset="0"/>
              </a:rPr>
              <a:t> кола на полях </a:t>
            </a:r>
            <a:r>
              <a:rPr lang="ru-RU" sz="2800" dirty="0" err="1" smtClean="0">
                <a:latin typeface="Monotype Corsiva" pitchFamily="66" charset="0"/>
              </a:rPr>
              <a:t>є</a:t>
            </a:r>
            <a:r>
              <a:rPr lang="ru-RU" sz="2800" dirty="0" smtClean="0">
                <a:latin typeface="Monotype Corsiva" pitchFamily="66" charset="0"/>
              </a:rPr>
              <a:t> </a:t>
            </a:r>
            <a:r>
              <a:rPr lang="ru-RU" sz="2800" dirty="0" err="1" smtClean="0">
                <a:latin typeface="Monotype Corsiva" pitchFamily="66" charset="0"/>
              </a:rPr>
              <a:t>рукотворними</a:t>
            </a:r>
            <a:r>
              <a:rPr lang="ru-RU" sz="2800" dirty="0" smtClean="0">
                <a:latin typeface="Monotype Corsiva" pitchFamily="66" charset="0"/>
              </a:rPr>
              <a:t> </a:t>
            </a:r>
            <a:r>
              <a:rPr lang="ru-RU" sz="2800" dirty="0" err="1" smtClean="0">
                <a:latin typeface="Monotype Corsiva" pitchFamily="66" charset="0"/>
              </a:rPr>
              <a:t>і</a:t>
            </a:r>
            <a:r>
              <a:rPr lang="ru-RU" sz="2800" dirty="0" smtClean="0">
                <a:latin typeface="Monotype Corsiva" pitchFamily="66" charset="0"/>
              </a:rPr>
              <a:t> не </a:t>
            </a:r>
            <a:r>
              <a:rPr lang="ru-RU" sz="2800" dirty="0" err="1" smtClean="0">
                <a:latin typeface="Monotype Corsiva" pitchFamily="66" charset="0"/>
              </a:rPr>
              <a:t>мають</a:t>
            </a:r>
            <a:r>
              <a:rPr lang="ru-RU" sz="2800" dirty="0" smtClean="0">
                <a:latin typeface="Monotype Corsiva" pitchFamily="66" charset="0"/>
              </a:rPr>
              <a:t> </a:t>
            </a:r>
            <a:r>
              <a:rPr lang="ru-RU" sz="2800" dirty="0" err="1" smtClean="0">
                <a:latin typeface="Monotype Corsiva" pitchFamily="66" charset="0"/>
              </a:rPr>
              <a:t>відношення</a:t>
            </a:r>
            <a:r>
              <a:rPr lang="ru-RU" sz="2800" dirty="0" smtClean="0">
                <a:latin typeface="Monotype Corsiva" pitchFamily="66" charset="0"/>
              </a:rPr>
              <a:t> до </a:t>
            </a:r>
            <a:r>
              <a:rPr lang="ru-RU" sz="2800" dirty="0" err="1" smtClean="0">
                <a:latin typeface="Monotype Corsiva" pitchFamily="66" charset="0"/>
              </a:rPr>
              <a:t>позаземним</a:t>
            </a:r>
            <a:r>
              <a:rPr lang="ru-RU" sz="2800" dirty="0" smtClean="0">
                <a:latin typeface="Monotype Corsiva" pitchFamily="66" charset="0"/>
              </a:rPr>
              <a:t> </a:t>
            </a:r>
            <a:r>
              <a:rPr lang="ru-RU" sz="2800" dirty="0" err="1" smtClean="0">
                <a:latin typeface="Monotype Corsiva" pitchFamily="66" charset="0"/>
              </a:rPr>
              <a:t>цивілізаціям</a:t>
            </a:r>
            <a:r>
              <a:rPr lang="ru-RU" sz="2800" dirty="0" smtClean="0">
                <a:latin typeface="Monotype Corsiva" pitchFamily="66" charset="0"/>
              </a:rPr>
              <a:t>. Особливо на </a:t>
            </a:r>
            <a:r>
              <a:rPr lang="ru-RU" sz="2800" dirty="0" err="1" smtClean="0">
                <a:latin typeface="Monotype Corsiva" pitchFamily="66" charset="0"/>
              </a:rPr>
              <a:t>цю</a:t>
            </a:r>
            <a:r>
              <a:rPr lang="ru-RU" sz="2800" dirty="0" smtClean="0">
                <a:latin typeface="Monotype Corsiva" pitchFamily="66" charset="0"/>
              </a:rPr>
              <a:t> думку </a:t>
            </a:r>
            <a:r>
              <a:rPr lang="ru-RU" sz="2800" dirty="0" err="1" smtClean="0">
                <a:latin typeface="Monotype Corsiva" pitchFamily="66" charset="0"/>
              </a:rPr>
              <a:t>наштовхує</a:t>
            </a:r>
            <a:r>
              <a:rPr lang="ru-RU" sz="2800" dirty="0" smtClean="0">
                <a:latin typeface="Monotype Corsiva" pitchFamily="66" charset="0"/>
              </a:rPr>
              <a:t> </a:t>
            </a:r>
            <a:r>
              <a:rPr lang="ru-RU" sz="2800" dirty="0" err="1" smtClean="0">
                <a:latin typeface="Monotype Corsiva" pitchFamily="66" charset="0"/>
              </a:rPr>
              <a:t>знайдене</a:t>
            </a:r>
            <a:r>
              <a:rPr lang="ru-RU" sz="2800" dirty="0" smtClean="0">
                <a:latin typeface="Monotype Corsiva" pitchFamily="66" charset="0"/>
              </a:rPr>
              <a:t> </a:t>
            </a:r>
            <a:r>
              <a:rPr lang="ru-RU" sz="2800" dirty="0" err="1" smtClean="0">
                <a:latin typeface="Monotype Corsiva" pitchFamily="66" charset="0"/>
              </a:rPr>
              <a:t>забавне</a:t>
            </a:r>
            <a:r>
              <a:rPr lang="ru-RU" sz="2800" dirty="0" smtClean="0">
                <a:latin typeface="Monotype Corsiva" pitchFamily="66" charset="0"/>
              </a:rPr>
              <a:t> </a:t>
            </a:r>
            <a:r>
              <a:rPr lang="ru-RU" sz="2800" dirty="0" err="1" smtClean="0">
                <a:latin typeface="Monotype Corsiva" pitchFamily="66" charset="0"/>
              </a:rPr>
              <a:t>зображення</a:t>
            </a:r>
            <a:r>
              <a:rPr lang="ru-RU" sz="2800" dirty="0" smtClean="0">
                <a:latin typeface="Monotype Corsiva" pitchFamily="66" charset="0"/>
              </a:rPr>
              <a:t> </a:t>
            </a:r>
            <a:r>
              <a:rPr lang="ru-RU" sz="2800" dirty="0" err="1" smtClean="0">
                <a:latin typeface="Monotype Corsiva" pitchFamily="66" charset="0"/>
              </a:rPr>
              <a:t>інопланетянина</a:t>
            </a:r>
            <a:r>
              <a:rPr lang="ru-RU" sz="2800" dirty="0" smtClean="0">
                <a:latin typeface="Monotype Corsiva" pitchFamily="66" charset="0"/>
              </a:rPr>
              <a:t>, </a:t>
            </a:r>
            <a:r>
              <a:rPr lang="ru-RU" sz="2800" dirty="0" err="1" smtClean="0">
                <a:latin typeface="Monotype Corsiva" pitchFamily="66" charset="0"/>
              </a:rPr>
              <a:t>який</a:t>
            </a:r>
            <a:r>
              <a:rPr lang="ru-RU" sz="2800" dirty="0" smtClean="0">
                <a:latin typeface="Monotype Corsiva" pitchFamily="66" charset="0"/>
              </a:rPr>
              <a:t> палить трубку, </a:t>
            </a:r>
            <a:r>
              <a:rPr lang="ru-RU" sz="2800" dirty="0" err="1" smtClean="0">
                <a:latin typeface="Monotype Corsiva" pitchFamily="66" charset="0"/>
              </a:rPr>
              <a:t>що</a:t>
            </a:r>
            <a:r>
              <a:rPr lang="ru-RU" sz="2800" dirty="0" smtClean="0">
                <a:latin typeface="Monotype Corsiva" pitchFamily="66" charset="0"/>
              </a:rPr>
              <a:t> </a:t>
            </a:r>
            <a:r>
              <a:rPr lang="ru-RU" sz="2800" dirty="0" err="1" smtClean="0">
                <a:latin typeface="Monotype Corsiva" pitchFamily="66" charset="0"/>
              </a:rPr>
              <a:t>з'явилося</a:t>
            </a:r>
            <a:r>
              <a:rPr lang="ru-RU" sz="2800" dirty="0" smtClean="0">
                <a:latin typeface="Monotype Corsiva" pitchFamily="66" charset="0"/>
              </a:rPr>
              <a:t> в 2011 </a:t>
            </a:r>
            <a:r>
              <a:rPr lang="ru-RU" sz="2800" dirty="0" err="1" smtClean="0">
                <a:latin typeface="Monotype Corsiva" pitchFamily="66" charset="0"/>
              </a:rPr>
              <a:t>році</a:t>
            </a:r>
            <a:r>
              <a:rPr lang="ru-RU" sz="2800" dirty="0" smtClean="0">
                <a:latin typeface="Monotype Corsiva" pitchFamily="66" charset="0"/>
              </a:rPr>
              <a:t> в </a:t>
            </a:r>
            <a:r>
              <a:rPr lang="ru-RU" sz="2800" dirty="0" err="1" smtClean="0">
                <a:latin typeface="Monotype Corsiva" pitchFamily="66" charset="0"/>
              </a:rPr>
              <a:t>графстві</a:t>
            </a:r>
            <a:r>
              <a:rPr lang="ru-RU" sz="2800" dirty="0" smtClean="0">
                <a:latin typeface="Monotype Corsiva" pitchFamily="66" charset="0"/>
              </a:rPr>
              <a:t> </a:t>
            </a:r>
            <a:r>
              <a:rPr lang="ru-RU" sz="2800" dirty="0" err="1" smtClean="0">
                <a:latin typeface="Monotype Corsiva" pitchFamily="66" charset="0"/>
              </a:rPr>
              <a:t>Вілтшир</a:t>
            </a:r>
            <a:r>
              <a:rPr lang="ru-RU" sz="2800" dirty="0" smtClean="0">
                <a:latin typeface="Monotype Corsiva" pitchFamily="66" charset="0"/>
              </a:rPr>
              <a:t>. </a:t>
            </a:r>
            <a:r>
              <a:rPr lang="ru-RU" sz="2800" dirty="0" err="1" smtClean="0">
                <a:latin typeface="Monotype Corsiva" pitchFamily="66" charset="0"/>
              </a:rPr>
              <a:t>Це</a:t>
            </a:r>
            <a:r>
              <a:rPr lang="ru-RU" sz="2800" dirty="0" smtClean="0">
                <a:latin typeface="Monotype Corsiva" pitchFamily="66" charset="0"/>
              </a:rPr>
              <a:t> </a:t>
            </a:r>
            <a:r>
              <a:rPr lang="ru-RU" sz="2800" dirty="0" err="1" smtClean="0">
                <a:latin typeface="Monotype Corsiva" pitchFamily="66" charset="0"/>
              </a:rPr>
              <a:t>послання</a:t>
            </a:r>
            <a:r>
              <a:rPr lang="ru-RU" sz="2800" dirty="0" smtClean="0">
                <a:latin typeface="Monotype Corsiva" pitchFamily="66" charset="0"/>
              </a:rPr>
              <a:t>, </a:t>
            </a:r>
            <a:r>
              <a:rPr lang="ru-RU" sz="2800" dirty="0" err="1" smtClean="0">
                <a:latin typeface="Monotype Corsiva" pitchFamily="66" charset="0"/>
              </a:rPr>
              <a:t>швидше</a:t>
            </a:r>
            <a:r>
              <a:rPr lang="ru-RU" sz="2800" dirty="0" smtClean="0">
                <a:latin typeface="Monotype Corsiva" pitchFamily="66" charset="0"/>
              </a:rPr>
              <a:t> за все, </a:t>
            </a:r>
            <a:r>
              <a:rPr lang="ru-RU" sz="2800" dirty="0" err="1" smtClean="0">
                <a:latin typeface="Monotype Corsiva" pitchFamily="66" charset="0"/>
              </a:rPr>
              <a:t>можна</a:t>
            </a:r>
            <a:r>
              <a:rPr lang="ru-RU" sz="2800" dirty="0" smtClean="0">
                <a:latin typeface="Monotype Corsiva" pitchFamily="66" charset="0"/>
              </a:rPr>
              <a:t> </a:t>
            </a:r>
            <a:r>
              <a:rPr lang="ru-RU" sz="2800" dirty="0" err="1" smtClean="0">
                <a:latin typeface="Monotype Corsiva" pitchFamily="66" charset="0"/>
              </a:rPr>
              <a:t>зарахувати</a:t>
            </a:r>
            <a:r>
              <a:rPr lang="ru-RU" sz="2800" dirty="0" smtClean="0">
                <a:latin typeface="Monotype Corsiva" pitchFamily="66" charset="0"/>
              </a:rPr>
              <a:t> до жарту </a:t>
            </a:r>
            <a:r>
              <a:rPr lang="ru-RU" sz="2800" dirty="0" err="1" smtClean="0">
                <a:latin typeface="Monotype Corsiva" pitchFamily="66" charset="0"/>
              </a:rPr>
              <a:t>якого-небудь</a:t>
            </a:r>
            <a:r>
              <a:rPr lang="ru-RU" sz="2800" dirty="0" smtClean="0">
                <a:latin typeface="Monotype Corsiva" pitchFamily="66" charset="0"/>
              </a:rPr>
              <a:t> </a:t>
            </a:r>
            <a:r>
              <a:rPr lang="ru-RU" sz="2800" dirty="0" err="1" smtClean="0">
                <a:latin typeface="Monotype Corsiva" pitchFamily="66" charset="0"/>
              </a:rPr>
              <a:t>глузливого</a:t>
            </a:r>
            <a:r>
              <a:rPr lang="ru-RU" sz="2800" dirty="0" smtClean="0">
                <a:latin typeface="Monotype Corsiva" pitchFamily="66" charset="0"/>
              </a:rPr>
              <a:t> </a:t>
            </a:r>
            <a:r>
              <a:rPr lang="ru-RU" sz="2800" dirty="0" err="1" smtClean="0">
                <a:latin typeface="Monotype Corsiva" pitchFamily="66" charset="0"/>
              </a:rPr>
              <a:t>містифікатора</a:t>
            </a:r>
            <a:r>
              <a:rPr lang="ru-RU" sz="2800" dirty="0" smtClean="0">
                <a:latin typeface="Monotype Corsiva" pitchFamily="66" charset="0"/>
              </a:rPr>
              <a:t>. Але </a:t>
            </a:r>
            <a:r>
              <a:rPr lang="ru-RU" sz="2800" dirty="0" err="1" smtClean="0">
                <a:latin typeface="Monotype Corsiva" pitchFamily="66" charset="0"/>
              </a:rPr>
              <a:t>фахівці</a:t>
            </a:r>
            <a:r>
              <a:rPr lang="ru-RU" sz="2800" dirty="0" smtClean="0">
                <a:latin typeface="Monotype Corsiva" pitchFamily="66" charset="0"/>
              </a:rPr>
              <a:t> все ж </a:t>
            </a:r>
            <a:r>
              <a:rPr lang="ru-RU" sz="2800" dirty="0" err="1" smtClean="0">
                <a:latin typeface="Monotype Corsiva" pitchFamily="66" charset="0"/>
              </a:rPr>
              <a:t>можуть</a:t>
            </a:r>
            <a:r>
              <a:rPr lang="ru-RU" sz="2800" dirty="0" smtClean="0">
                <a:latin typeface="Monotype Corsiva" pitchFamily="66" charset="0"/>
              </a:rPr>
              <a:t> </a:t>
            </a:r>
            <a:r>
              <a:rPr lang="ru-RU" sz="2800" dirty="0" err="1" smtClean="0">
                <a:latin typeface="Monotype Corsiva" pitchFamily="66" charset="0"/>
              </a:rPr>
              <a:t>відрізнити</a:t>
            </a:r>
            <a:r>
              <a:rPr lang="ru-RU" sz="2800" dirty="0" smtClean="0">
                <a:latin typeface="Monotype Corsiva" pitchFamily="66" charset="0"/>
              </a:rPr>
              <a:t> </a:t>
            </a:r>
            <a:r>
              <a:rPr lang="ru-RU" sz="2800" dirty="0" err="1" smtClean="0">
                <a:latin typeface="Monotype Corsiva" pitchFamily="66" charset="0"/>
              </a:rPr>
              <a:t>підроблені</a:t>
            </a:r>
            <a:r>
              <a:rPr lang="ru-RU" sz="2800" dirty="0" smtClean="0">
                <a:latin typeface="Monotype Corsiva" pitchFamily="66" charset="0"/>
              </a:rPr>
              <a:t> кола </a:t>
            </a:r>
            <a:r>
              <a:rPr lang="ru-RU" sz="2800" dirty="0" err="1" smtClean="0">
                <a:latin typeface="Monotype Corsiva" pitchFamily="66" charset="0"/>
              </a:rPr>
              <a:t>від</a:t>
            </a:r>
            <a:r>
              <a:rPr lang="ru-RU" sz="2800" dirty="0" smtClean="0">
                <a:latin typeface="Monotype Corsiva" pitchFamily="66" charset="0"/>
              </a:rPr>
              <a:t> </a:t>
            </a:r>
            <a:r>
              <a:rPr lang="ru-RU" sz="2800" dirty="0" err="1" smtClean="0">
                <a:latin typeface="Monotype Corsiva" pitchFamily="66" charset="0"/>
              </a:rPr>
              <a:t>справжніх</a:t>
            </a:r>
            <a:r>
              <a:rPr lang="ru-RU" sz="2800" dirty="0" smtClean="0">
                <a:latin typeface="Monotype Corsiva" pitchFamily="66" charset="0"/>
              </a:rPr>
              <a:t>: у </a:t>
            </a:r>
            <a:r>
              <a:rPr lang="ru-RU" sz="2800" dirty="0" err="1" smtClean="0">
                <a:latin typeface="Monotype Corsiva" pitchFamily="66" charset="0"/>
              </a:rPr>
              <a:t>справжніх</a:t>
            </a:r>
            <a:r>
              <a:rPr lang="ru-RU" sz="2800" dirty="0" smtClean="0">
                <a:latin typeface="Monotype Corsiva" pitchFamily="66" charset="0"/>
              </a:rPr>
              <a:t> </a:t>
            </a:r>
            <a:r>
              <a:rPr lang="ru-RU" sz="2800" dirty="0" err="1" smtClean="0">
                <a:latin typeface="Monotype Corsiva" pitchFamily="66" charset="0"/>
              </a:rPr>
              <a:t>колосся</a:t>
            </a:r>
            <a:r>
              <a:rPr lang="ru-RU" sz="2800" dirty="0" smtClean="0">
                <a:latin typeface="Monotype Corsiva" pitchFamily="66" charset="0"/>
              </a:rPr>
              <a:t> не </a:t>
            </a:r>
            <a:r>
              <a:rPr lang="ru-RU" sz="2800" dirty="0" err="1" smtClean="0">
                <a:latin typeface="Monotype Corsiva" pitchFamily="66" charset="0"/>
              </a:rPr>
              <a:t>бувають</a:t>
            </a:r>
            <a:r>
              <a:rPr lang="ru-RU" sz="2800" dirty="0" smtClean="0">
                <a:latin typeface="Monotype Corsiva" pitchFamily="66" charset="0"/>
              </a:rPr>
              <a:t> </a:t>
            </a:r>
            <a:r>
              <a:rPr lang="ru-RU" sz="2800" dirty="0" err="1" smtClean="0">
                <a:latin typeface="Monotype Corsiva" pitchFamily="66" charset="0"/>
              </a:rPr>
              <a:t>зламаними</a:t>
            </a:r>
            <a:r>
              <a:rPr lang="ru-RU" sz="2800" dirty="0" smtClean="0">
                <a:latin typeface="Monotype Corsiva" pitchFamily="66" charset="0"/>
              </a:rPr>
              <a:t>: вони </a:t>
            </a:r>
            <a:r>
              <a:rPr lang="ru-RU" sz="2800" dirty="0" err="1" smtClean="0">
                <a:latin typeface="Monotype Corsiva" pitchFamily="66" charset="0"/>
              </a:rPr>
              <a:t>акуратно</a:t>
            </a:r>
            <a:r>
              <a:rPr lang="ru-RU" sz="2800" dirty="0" smtClean="0">
                <a:latin typeface="Monotype Corsiva" pitchFamily="66" charset="0"/>
              </a:rPr>
              <a:t> лежать </a:t>
            </a:r>
            <a:r>
              <a:rPr lang="ru-RU" sz="2800" dirty="0" err="1" smtClean="0">
                <a:latin typeface="Monotype Corsiva" pitchFamily="66" charset="0"/>
              </a:rPr>
              <a:t>паралельно</a:t>
            </a:r>
            <a:r>
              <a:rPr lang="ru-RU" sz="2800" dirty="0" smtClean="0">
                <a:latin typeface="Monotype Corsiva" pitchFamily="66" charset="0"/>
              </a:rPr>
              <a:t> </a:t>
            </a:r>
            <a:r>
              <a:rPr lang="ru-RU" sz="2800" dirty="0" err="1" smtClean="0">
                <a:latin typeface="Monotype Corsiva" pitchFamily="66" charset="0"/>
              </a:rPr>
              <a:t>землі</a:t>
            </a:r>
            <a:r>
              <a:rPr lang="ru-RU" sz="2800" dirty="0" smtClean="0">
                <a:latin typeface="Monotype Corsiva" pitchFamily="66" charset="0"/>
              </a:rPr>
              <a:t>, </a:t>
            </a:r>
            <a:r>
              <a:rPr lang="ru-RU" sz="2800" dirty="0" err="1" smtClean="0">
                <a:latin typeface="Monotype Corsiva" pitchFamily="66" charset="0"/>
              </a:rPr>
              <a:t>немов</a:t>
            </a:r>
            <a:r>
              <a:rPr lang="ru-RU" sz="2800" dirty="0" smtClean="0">
                <a:latin typeface="Monotype Corsiva" pitchFamily="66" charset="0"/>
              </a:rPr>
              <a:t> поверглись теплового </a:t>
            </a:r>
            <a:r>
              <a:rPr lang="ru-RU" sz="2800" dirty="0" err="1" smtClean="0">
                <a:latin typeface="Monotype Corsiva" pitchFamily="66" charset="0"/>
              </a:rPr>
              <a:t>впливу</a:t>
            </a:r>
            <a:r>
              <a:rPr lang="ru-RU" sz="2800" dirty="0" smtClean="0">
                <a:latin typeface="Monotype Corsiva" pitchFamily="66" charset="0"/>
              </a:rPr>
              <a:t>. </a:t>
            </a:r>
            <a:r>
              <a:rPr lang="ru-RU" sz="2800" dirty="0" err="1" smtClean="0">
                <a:latin typeface="Monotype Corsiva" pitchFamily="66" charset="0"/>
              </a:rPr>
              <a:t>Примітно</a:t>
            </a:r>
            <a:r>
              <a:rPr lang="ru-RU" sz="2800" dirty="0" smtClean="0">
                <a:latin typeface="Monotype Corsiva" pitchFamily="66" charset="0"/>
              </a:rPr>
              <a:t> те, </a:t>
            </a:r>
            <a:r>
              <a:rPr lang="ru-RU" sz="2800" dirty="0" err="1" smtClean="0">
                <a:latin typeface="Monotype Corsiva" pitchFamily="66" charset="0"/>
              </a:rPr>
              <a:t>що</a:t>
            </a:r>
            <a:r>
              <a:rPr lang="ru-RU" sz="2800" dirty="0" smtClean="0">
                <a:latin typeface="Monotype Corsiva" pitchFamily="66" charset="0"/>
              </a:rPr>
              <a:t> </a:t>
            </a:r>
            <a:r>
              <a:rPr lang="ru-RU" sz="2800" dirty="0" err="1" smtClean="0">
                <a:latin typeface="Monotype Corsiva" pitchFamily="66" charset="0"/>
              </a:rPr>
              <a:t>колосся</a:t>
            </a:r>
            <a:r>
              <a:rPr lang="ru-RU" sz="2800" dirty="0" smtClean="0">
                <a:latin typeface="Monotype Corsiva" pitchFamily="66" charset="0"/>
              </a:rPr>
              <a:t> </a:t>
            </a:r>
            <a:r>
              <a:rPr lang="ru-RU" sz="2800" dirty="0" err="1" smtClean="0">
                <a:latin typeface="Monotype Corsiva" pitchFamily="66" charset="0"/>
              </a:rPr>
              <a:t>продовжують</a:t>
            </a:r>
            <a:r>
              <a:rPr lang="ru-RU" sz="2800" dirty="0" smtClean="0">
                <a:latin typeface="Monotype Corsiva" pitchFamily="66" charset="0"/>
              </a:rPr>
              <a:t> </a:t>
            </a:r>
            <a:r>
              <a:rPr lang="ru-RU" sz="2800" dirty="0" err="1" smtClean="0">
                <a:latin typeface="Monotype Corsiva" pitchFamily="66" charset="0"/>
              </a:rPr>
              <a:t>рости</a:t>
            </a:r>
            <a:r>
              <a:rPr lang="ru-RU" sz="2800" dirty="0" smtClean="0">
                <a:latin typeface="Monotype Corsiva" pitchFamily="66" charset="0"/>
              </a:rPr>
              <a:t> </a:t>
            </a:r>
            <a:r>
              <a:rPr lang="ru-RU" sz="2800" dirty="0" err="1" smtClean="0">
                <a:latin typeface="Monotype Corsiva" pitchFamily="66" charset="0"/>
              </a:rPr>
              <a:t>далі</a:t>
            </a:r>
            <a:r>
              <a:rPr lang="ru-RU" sz="2800" dirty="0" smtClean="0">
                <a:latin typeface="Monotype Corsiva" pitchFamily="66" charset="0"/>
              </a:rPr>
              <a:t>, будь-то </a:t>
            </a:r>
            <a:r>
              <a:rPr lang="ru-RU" sz="2800" dirty="0" err="1" smtClean="0">
                <a:latin typeface="Monotype Corsiva" pitchFamily="66" charset="0"/>
              </a:rPr>
              <a:t>нічого</a:t>
            </a:r>
            <a:r>
              <a:rPr lang="ru-RU" sz="2800" dirty="0" smtClean="0">
                <a:latin typeface="Monotype Corsiva" pitchFamily="66" charset="0"/>
              </a:rPr>
              <a:t> не </a:t>
            </a:r>
            <a:r>
              <a:rPr lang="ru-RU" sz="2800" dirty="0" err="1" smtClean="0">
                <a:latin typeface="Monotype Corsiva" pitchFamily="66" charset="0"/>
              </a:rPr>
              <a:t>сталося</a:t>
            </a:r>
            <a:r>
              <a:rPr lang="ru-RU" sz="2800" dirty="0" smtClean="0">
                <a:latin typeface="Monotype Corsiva" pitchFamily="66" charset="0"/>
              </a:rPr>
              <a:t>. А ось </a:t>
            </a:r>
            <a:r>
              <a:rPr lang="ru-RU" sz="2800" dirty="0" err="1" smtClean="0">
                <a:latin typeface="Monotype Corsiva" pitchFamily="66" charset="0"/>
              </a:rPr>
              <a:t>жоден</a:t>
            </a:r>
            <a:r>
              <a:rPr lang="ru-RU" sz="2800" dirty="0" smtClean="0">
                <a:latin typeface="Monotype Corsiva" pitchFamily="66" charset="0"/>
              </a:rPr>
              <a:t> </a:t>
            </a:r>
            <a:r>
              <a:rPr lang="ru-RU" sz="2800" dirty="0" err="1" smtClean="0">
                <a:latin typeface="Monotype Corsiva" pitchFamily="66" charset="0"/>
              </a:rPr>
              <a:t>містифікатор</a:t>
            </a:r>
            <a:r>
              <a:rPr lang="ru-RU" sz="2800" dirty="0" smtClean="0">
                <a:latin typeface="Monotype Corsiva" pitchFamily="66" charset="0"/>
              </a:rPr>
              <a:t> не </a:t>
            </a:r>
            <a:r>
              <a:rPr lang="ru-RU" sz="2800" dirty="0" err="1" smtClean="0">
                <a:latin typeface="Monotype Corsiva" pitchFamily="66" charset="0"/>
              </a:rPr>
              <a:t>зміг</a:t>
            </a:r>
            <a:r>
              <a:rPr lang="ru-RU" sz="2800" dirty="0" smtClean="0">
                <a:latin typeface="Monotype Corsiva" pitchFamily="66" charset="0"/>
              </a:rPr>
              <a:t> </a:t>
            </a:r>
            <a:r>
              <a:rPr lang="ru-RU" sz="2800" dirty="0" err="1" smtClean="0">
                <a:latin typeface="Monotype Corsiva" pitchFamily="66" charset="0"/>
              </a:rPr>
              <a:t>повторити</a:t>
            </a:r>
            <a:r>
              <a:rPr lang="ru-RU" sz="2800" dirty="0" smtClean="0">
                <a:latin typeface="Monotype Corsiva" pitchFamily="66" charset="0"/>
              </a:rPr>
              <a:t> </a:t>
            </a:r>
            <a:r>
              <a:rPr lang="ru-RU" sz="2800" dirty="0" err="1" smtClean="0">
                <a:latin typeface="Monotype Corsiva" pitchFamily="66" charset="0"/>
              </a:rPr>
              <a:t>це</a:t>
            </a:r>
            <a:r>
              <a:rPr lang="ru-RU" sz="2800" dirty="0" smtClean="0">
                <a:latin typeface="Monotype Corsiva" pitchFamily="66" charset="0"/>
              </a:rPr>
              <a:t>: при придавливании </a:t>
            </a:r>
            <a:r>
              <a:rPr lang="ru-RU" sz="2800" dirty="0" err="1" smtClean="0">
                <a:latin typeface="Monotype Corsiva" pitchFamily="66" charset="0"/>
              </a:rPr>
              <a:t>колосків</a:t>
            </a:r>
            <a:r>
              <a:rPr lang="ru-RU" sz="2800" dirty="0" smtClean="0">
                <a:latin typeface="Monotype Corsiva" pitchFamily="66" charset="0"/>
              </a:rPr>
              <a:t> </a:t>
            </a:r>
            <a:r>
              <a:rPr lang="ru-RU" sz="2800" dirty="0" err="1" smtClean="0">
                <a:latin typeface="Monotype Corsiva" pitchFamily="66" charset="0"/>
              </a:rPr>
              <a:t>людиною</a:t>
            </a:r>
            <a:r>
              <a:rPr lang="ru-RU" sz="2800" dirty="0" smtClean="0">
                <a:latin typeface="Monotype Corsiva" pitchFamily="66" charset="0"/>
              </a:rPr>
              <a:t>, </a:t>
            </a:r>
            <a:r>
              <a:rPr lang="ru-RU" sz="2800" dirty="0" err="1" smtClean="0">
                <a:latin typeface="Monotype Corsiva" pitchFamily="66" charset="0"/>
              </a:rPr>
              <a:t>порушується</a:t>
            </a:r>
            <a:r>
              <a:rPr lang="ru-RU" sz="2800" dirty="0" smtClean="0">
                <a:latin typeface="Monotype Corsiva" pitchFamily="66" charset="0"/>
              </a:rPr>
              <a:t> </a:t>
            </a:r>
            <a:r>
              <a:rPr lang="ru-RU" sz="2800" dirty="0" err="1" smtClean="0">
                <a:latin typeface="Monotype Corsiva" pitchFamily="66" charset="0"/>
              </a:rPr>
              <a:t>їх</a:t>
            </a:r>
            <a:r>
              <a:rPr lang="ru-RU" sz="2800" dirty="0" smtClean="0">
                <a:latin typeface="Monotype Corsiva" pitchFamily="66" charset="0"/>
              </a:rPr>
              <a:t> </a:t>
            </a:r>
            <a:r>
              <a:rPr lang="ru-RU" sz="2800" dirty="0" err="1" smtClean="0">
                <a:latin typeface="Monotype Corsiva" pitchFamily="66" charset="0"/>
              </a:rPr>
              <a:t>клітинна</a:t>
            </a:r>
            <a:r>
              <a:rPr lang="ru-RU" sz="2800" dirty="0" smtClean="0">
                <a:latin typeface="Monotype Corsiva" pitchFamily="66" charset="0"/>
              </a:rPr>
              <a:t> структура </a:t>
            </a:r>
            <a:r>
              <a:rPr lang="ru-RU" sz="2800" dirty="0" err="1" smtClean="0">
                <a:latin typeface="Monotype Corsiva" pitchFamily="66" charset="0"/>
              </a:rPr>
              <a:t>рослини</a:t>
            </a:r>
            <a:r>
              <a:rPr lang="ru-RU" sz="2800" dirty="0" smtClean="0">
                <a:latin typeface="Monotype Corsiva" pitchFamily="66" charset="0"/>
              </a:rPr>
              <a:t>.</a:t>
            </a:r>
            <a:endParaRPr lang="ru-RU" sz="2800" dirty="0">
              <a:latin typeface="Monotype Corsiva" pitchFamily="66" charset="0"/>
            </a:endParaRPr>
          </a:p>
        </p:txBody>
      </p:sp>
      <p:pic>
        <p:nvPicPr>
          <p:cNvPr id="1028" name="Picture 4" descr="Я.ру закры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0"/>
            <a:ext cx="505918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http://i019.radikal.ru/1404/a9/a47a614f846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8640"/>
            <a:ext cx="9144000" cy="64803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err="1" smtClean="0">
                <a:solidFill>
                  <a:schemeClr val="accent5">
                    <a:lumMod val="50000"/>
                  </a:schemeClr>
                </a:solidFill>
              </a:rPr>
              <a:t>Ці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5">
                    <a:lumMod val="50000"/>
                  </a:schemeClr>
                </a:solidFill>
              </a:rPr>
              <a:t>зображення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5">
                    <a:lumMod val="50000"/>
                  </a:schemeClr>
                </a:solidFill>
              </a:rPr>
              <a:t>з'явилися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 14 </a:t>
            </a:r>
            <a:r>
              <a:rPr lang="ru-RU" sz="2000" b="1" dirty="0" err="1" smtClean="0">
                <a:solidFill>
                  <a:schemeClr val="accent5">
                    <a:lumMod val="50000"/>
                  </a:schemeClr>
                </a:solidFill>
              </a:rPr>
              <a:t>серпня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 2001 року в </a:t>
            </a:r>
            <a:r>
              <a:rPr lang="ru-RU" sz="2000" b="1" dirty="0" err="1" smtClean="0">
                <a:solidFill>
                  <a:schemeClr val="accent5">
                    <a:lumMod val="50000"/>
                  </a:schemeClr>
                </a:solidFill>
              </a:rPr>
              <a:t>Чилболтоне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ru-RU" sz="2000" b="1" dirty="0" err="1" smtClean="0">
                <a:solidFill>
                  <a:schemeClr val="accent5">
                    <a:lumMod val="50000"/>
                  </a:schemeClr>
                </a:solidFill>
              </a:rPr>
              <a:t>неподалік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5">
                    <a:lumMod val="50000"/>
                  </a:schemeClr>
                </a:solidFill>
              </a:rPr>
              <a:t>від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5">
                    <a:lumMod val="50000"/>
                  </a:schemeClr>
                </a:solidFill>
              </a:rPr>
              <a:t>Вервела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, Гемпшир (</a:t>
            </a:r>
            <a:r>
              <a:rPr lang="ru-RU" sz="2000" b="1" dirty="0" err="1" smtClean="0">
                <a:solidFill>
                  <a:schemeClr val="accent5">
                    <a:lumMod val="50000"/>
                  </a:schemeClr>
                </a:solidFill>
              </a:rPr>
              <a:t>Англія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).</a:t>
            </a:r>
            <a:endParaRPr lang="ru-RU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88024" y="1268760"/>
            <a:ext cx="4125144" cy="5589240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Monotype Corsiva" pitchFamily="66" charset="0"/>
              </a:rPr>
              <a:t>14 </a:t>
            </a:r>
            <a:r>
              <a:rPr lang="ru-RU" sz="2400" dirty="0" err="1" smtClean="0">
                <a:latin typeface="Monotype Corsiva" pitchFamily="66" charset="0"/>
              </a:rPr>
              <a:t>серпня</a:t>
            </a:r>
            <a:r>
              <a:rPr lang="ru-RU" sz="2400" dirty="0" smtClean="0">
                <a:latin typeface="Monotype Corsiva" pitchFamily="66" charset="0"/>
              </a:rPr>
              <a:t> 2001 року </a:t>
            </a:r>
            <a:r>
              <a:rPr lang="ru-RU" sz="2400" dirty="0" err="1" smtClean="0">
                <a:latin typeface="Monotype Corsiva" pitchFamily="66" charset="0"/>
              </a:rPr>
              <a:t>біля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радіотелескопа</a:t>
            </a:r>
            <a:r>
              <a:rPr lang="ru-RU" sz="2400" dirty="0" smtClean="0">
                <a:latin typeface="Monotype Corsiva" pitchFamily="66" charset="0"/>
              </a:rPr>
              <a:t>, </a:t>
            </a:r>
            <a:r>
              <a:rPr lang="ru-RU" sz="2400" dirty="0" err="1" smtClean="0">
                <a:latin typeface="Monotype Corsiva" pitchFamily="66" charset="0"/>
              </a:rPr>
              <a:t>що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знаходиться</a:t>
            </a:r>
            <a:r>
              <a:rPr lang="ru-RU" sz="2400" dirty="0" smtClean="0">
                <a:latin typeface="Monotype Corsiva" pitchFamily="66" charset="0"/>
              </a:rPr>
              <a:t> в </a:t>
            </a:r>
            <a:r>
              <a:rPr lang="ru-RU" sz="2400" dirty="0" err="1" smtClean="0">
                <a:latin typeface="Monotype Corsiva" pitchFamily="66" charset="0"/>
              </a:rPr>
              <a:t>Чилболтоне</a:t>
            </a:r>
            <a:r>
              <a:rPr lang="ru-RU" sz="2400" dirty="0" smtClean="0">
                <a:latin typeface="Monotype Corsiva" pitchFamily="66" charset="0"/>
              </a:rPr>
              <a:t>, </a:t>
            </a:r>
            <a:r>
              <a:rPr lang="ru-RU" sz="2400" dirty="0" err="1" smtClean="0">
                <a:latin typeface="Monotype Corsiva" pitchFamily="66" charset="0"/>
              </a:rPr>
              <a:t>неподалік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від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Вервела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в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Гемпширі</a:t>
            </a:r>
            <a:r>
              <a:rPr lang="ru-RU" sz="2400" dirty="0" smtClean="0">
                <a:latin typeface="Monotype Corsiva" pitchFamily="66" charset="0"/>
              </a:rPr>
              <a:t> (</a:t>
            </a:r>
            <a:r>
              <a:rPr lang="ru-RU" sz="2400" dirty="0" err="1" smtClean="0">
                <a:latin typeface="Monotype Corsiva" pitchFamily="66" charset="0"/>
              </a:rPr>
              <a:t>Великобританія</a:t>
            </a:r>
            <a:r>
              <a:rPr lang="ru-RU" sz="2400" dirty="0" smtClean="0">
                <a:latin typeface="Monotype Corsiva" pitchFamily="66" charset="0"/>
              </a:rPr>
              <a:t>) на </a:t>
            </a:r>
            <a:r>
              <a:rPr lang="ru-RU" sz="2400" dirty="0" err="1" smtClean="0">
                <a:latin typeface="Monotype Corsiva" pitchFamily="66" charset="0"/>
              </a:rPr>
              <a:t>хлібному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полі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з'явилися</a:t>
            </a:r>
            <a:r>
              <a:rPr lang="ru-RU" sz="2400" dirty="0" smtClean="0">
                <a:latin typeface="Monotype Corsiva" pitchFamily="66" charset="0"/>
              </a:rPr>
              <a:t> два великих </a:t>
            </a:r>
            <a:r>
              <a:rPr lang="ru-RU" sz="2400" dirty="0" err="1" smtClean="0">
                <a:latin typeface="Monotype Corsiva" pitchFamily="66" charset="0"/>
              </a:rPr>
              <a:t>і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приголомшливих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зображення</a:t>
            </a:r>
            <a:r>
              <a:rPr lang="ru-RU" sz="2400" dirty="0" smtClean="0">
                <a:latin typeface="Monotype Corsiva" pitchFamily="66" charset="0"/>
              </a:rPr>
              <a:t>. У </a:t>
            </a:r>
            <a:r>
              <a:rPr lang="ru-RU" sz="2400" dirty="0" err="1" smtClean="0">
                <a:latin typeface="Monotype Corsiva" pitchFamily="66" charset="0"/>
              </a:rPr>
              <a:t>стилі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вже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відомих</a:t>
            </a:r>
            <a:r>
              <a:rPr lang="ru-RU" sz="2400" dirty="0" smtClean="0">
                <a:latin typeface="Monotype Corsiva" pitchFamily="66" charset="0"/>
              </a:rPr>
              <a:t> «</a:t>
            </a:r>
            <a:r>
              <a:rPr lang="ru-RU" sz="2400" dirty="0" err="1" smtClean="0">
                <a:latin typeface="Monotype Corsiva" pitchFamily="66" charset="0"/>
              </a:rPr>
              <a:t>кіл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із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злаків</a:t>
            </a:r>
            <a:r>
              <a:rPr lang="ru-RU" sz="2400" dirty="0" smtClean="0">
                <a:latin typeface="Monotype Corsiva" pitchFamily="66" charset="0"/>
              </a:rPr>
              <a:t>» вони </a:t>
            </a:r>
            <a:r>
              <a:rPr lang="ru-RU" sz="2400" dirty="0" err="1" smtClean="0">
                <a:latin typeface="Monotype Corsiva" pitchFamily="66" charset="0"/>
              </a:rPr>
              <a:t>намальовані</a:t>
            </a:r>
            <a:r>
              <a:rPr lang="ru-RU" sz="2400" dirty="0" smtClean="0">
                <a:latin typeface="Monotype Corsiva" pitchFamily="66" charset="0"/>
              </a:rPr>
              <a:t> за </a:t>
            </a:r>
            <a:r>
              <a:rPr lang="ru-RU" sz="2400" dirty="0" err="1" smtClean="0">
                <a:latin typeface="Monotype Corsiva" pitchFamily="66" charset="0"/>
              </a:rPr>
              <a:t>допомогою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загадково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придавлених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колосків</a:t>
            </a:r>
            <a:r>
              <a:rPr lang="ru-RU" sz="2400" dirty="0" smtClean="0">
                <a:latin typeface="Monotype Corsiva" pitchFamily="66" charset="0"/>
              </a:rPr>
              <a:t>. Одна </a:t>
            </a:r>
            <a:r>
              <a:rPr lang="ru-RU" sz="2400" dirty="0" err="1" smtClean="0">
                <a:latin typeface="Monotype Corsiva" pitchFamily="66" charset="0"/>
              </a:rPr>
              <a:t>з</a:t>
            </a:r>
            <a:r>
              <a:rPr lang="ru-RU" sz="2400" dirty="0" smtClean="0">
                <a:latin typeface="Monotype Corsiva" pitchFamily="66" charset="0"/>
              </a:rPr>
              <a:t> них схожа на </a:t>
            </a:r>
            <a:r>
              <a:rPr lang="ru-RU" sz="2400" dirty="0" err="1" smtClean="0">
                <a:latin typeface="Monotype Corsiva" pitchFamily="66" charset="0"/>
              </a:rPr>
              <a:t>повідомлення</a:t>
            </a:r>
            <a:r>
              <a:rPr lang="ru-RU" sz="2400" dirty="0" smtClean="0">
                <a:latin typeface="Monotype Corsiva" pitchFamily="66" charset="0"/>
              </a:rPr>
              <a:t>, </a:t>
            </a:r>
            <a:r>
              <a:rPr lang="ru-RU" sz="2400" dirty="0" err="1" smtClean="0">
                <a:latin typeface="Monotype Corsiva" pitchFamily="66" charset="0"/>
              </a:rPr>
              <a:t>надіслане</a:t>
            </a:r>
            <a:r>
              <a:rPr lang="ru-RU" sz="2400" dirty="0" smtClean="0">
                <a:latin typeface="Monotype Corsiva" pitchFamily="66" charset="0"/>
              </a:rPr>
              <a:t> землянами в 1974 </a:t>
            </a:r>
            <a:r>
              <a:rPr lang="ru-RU" sz="2400" dirty="0" err="1" smtClean="0">
                <a:latin typeface="Monotype Corsiva" pitchFamily="66" charset="0"/>
              </a:rPr>
              <a:t>році</a:t>
            </a:r>
            <a:r>
              <a:rPr lang="ru-RU" sz="2400" dirty="0" smtClean="0">
                <a:latin typeface="Monotype Corsiva" pitchFamily="66" charset="0"/>
              </a:rPr>
              <a:t>, а </a:t>
            </a:r>
            <a:r>
              <a:rPr lang="ru-RU" sz="2400" dirty="0" err="1" smtClean="0">
                <a:latin typeface="Monotype Corsiva" pitchFamily="66" charset="0"/>
              </a:rPr>
              <a:t>інше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являє</a:t>
            </a:r>
            <a:r>
              <a:rPr lang="ru-RU" sz="2400" dirty="0" smtClean="0">
                <a:latin typeface="Monotype Corsiva" pitchFamily="66" charset="0"/>
              </a:rPr>
              <a:t> собою особа </a:t>
            </a:r>
            <a:r>
              <a:rPr lang="ru-RU" sz="2400" dirty="0" err="1" smtClean="0">
                <a:latin typeface="Monotype Corsiva" pitchFamily="66" charset="0"/>
              </a:rPr>
              <a:t>гуманоїда</a:t>
            </a:r>
            <a:r>
              <a:rPr lang="ru-RU" sz="2400" dirty="0" smtClean="0">
                <a:latin typeface="Monotype Corsiva" pitchFamily="66" charset="0"/>
              </a:rPr>
              <a:t>.</a:t>
            </a:r>
            <a:endParaRPr lang="ru-RU" sz="2400" dirty="0">
              <a:latin typeface="Monotype Corsiva" pitchFamily="66" charset="0"/>
            </a:endParaRPr>
          </a:p>
        </p:txBody>
      </p:sp>
      <p:pic>
        <p:nvPicPr>
          <p:cNvPr id="21506" name="Picture 2" descr="http://fapia.ucoz.ru/picch/uk2001dn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492896"/>
            <a:ext cx="4824536" cy="3477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r>
              <a:rPr lang="uk-UA" sz="2800" b="1" dirty="0" smtClean="0"/>
              <a:t>А розшифрували це послання так: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324544" y="764704"/>
            <a:ext cx="4007296" cy="5544616"/>
          </a:xfrm>
        </p:spPr>
        <p:txBody>
          <a:bodyPr>
            <a:noAutofit/>
          </a:bodyPr>
          <a:lstStyle/>
          <a:p>
            <a:r>
              <a:rPr lang="ru-RU" sz="1950" dirty="0" smtClean="0">
                <a:latin typeface="Monotype Corsiva" pitchFamily="66" charset="0"/>
              </a:rPr>
              <a:t>«Привет, Земля Мы отвечаем на ваше послание, в котором вы изобразили себя – мы это послание поняли. Мы тоже являемся углеводородной формой жизни. У нас подобная математика и логика. Однако у нас другая структура ДНК. Мы ростом ниже вас, с очень большими головами. В нашей солнечной системе мы населяем три планеты и луну. Чтобы передать вам это послание, мы использовали не радиотелескоп, а технологию телепатического луча, чтобы принять ваше послание мы использовали возможности </a:t>
            </a:r>
            <a:r>
              <a:rPr lang="ru-RU" sz="1950" dirty="0" err="1" smtClean="0">
                <a:latin typeface="Monotype Corsiva" pitchFamily="66" charset="0"/>
              </a:rPr>
              <a:t>сверхпространства</a:t>
            </a:r>
            <a:r>
              <a:rPr lang="ru-RU" sz="1950" dirty="0" smtClean="0">
                <a:latin typeface="Monotype Corsiva" pitchFamily="66" charset="0"/>
              </a:rPr>
              <a:t> а также воспользовались </a:t>
            </a:r>
            <a:r>
              <a:rPr lang="ru-RU" sz="1950" dirty="0" err="1" smtClean="0">
                <a:latin typeface="Monotype Corsiva" pitchFamily="66" charset="0"/>
              </a:rPr>
              <a:t>сверхпространством</a:t>
            </a:r>
            <a:r>
              <a:rPr lang="ru-RU" sz="1950" dirty="0" smtClean="0">
                <a:latin typeface="Monotype Corsiva" pitchFamily="66" charset="0"/>
              </a:rPr>
              <a:t> для того, чтобы вам ответить»... </a:t>
            </a:r>
            <a:endParaRPr lang="ru-RU" sz="1950" dirty="0">
              <a:latin typeface="Monotype Corsiva" pitchFamily="66" charset="0"/>
            </a:endParaRPr>
          </a:p>
        </p:txBody>
      </p:sp>
      <p:pic>
        <p:nvPicPr>
          <p:cNvPr id="2050" name="Picture 2" descr="http://fapia.ucoz.ru/picch/111th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2780928"/>
            <a:ext cx="1809750" cy="381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2" name="Picture 4" descr="http://fapia.ucoz.ru/picch/krug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20499" y="908720"/>
            <a:ext cx="3623501" cy="4437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564904"/>
            <a:ext cx="8229600" cy="1143000"/>
          </a:xfrm>
        </p:spPr>
        <p:txBody>
          <a:bodyPr>
            <a:noAutofit/>
          </a:bodyPr>
          <a:lstStyle/>
          <a:p>
            <a:r>
              <a:rPr lang="uk-UA" sz="7200" b="1" dirty="0" smtClean="0">
                <a:latin typeface="Comic Sans MS" pitchFamily="66" charset="0"/>
              </a:rPr>
              <a:t>Космічні листи в майбутнє</a:t>
            </a:r>
            <a:endParaRPr lang="ru-RU" sz="7200" b="1" dirty="0">
              <a:latin typeface="Comic Sans MS" pitchFamily="66" charset="0"/>
            </a:endParaRP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err="1" smtClean="0"/>
              <a:t>“Піонер”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Monotype Corsiva" pitchFamily="66" charset="0"/>
              </a:rPr>
              <a:t>«</a:t>
            </a:r>
            <a:r>
              <a:rPr lang="ru-RU" sz="2800" dirty="0" err="1" smtClean="0">
                <a:latin typeface="Monotype Corsiva" pitchFamily="66" charset="0"/>
              </a:rPr>
              <a:t>Посланнями</a:t>
            </a:r>
            <a:r>
              <a:rPr lang="ru-RU" sz="2800" dirty="0" smtClean="0">
                <a:latin typeface="Monotype Corsiva" pitchFamily="66" charset="0"/>
              </a:rPr>
              <a:t> в </a:t>
            </a:r>
            <a:r>
              <a:rPr lang="ru-RU" sz="2800" dirty="0" err="1" smtClean="0">
                <a:latin typeface="Monotype Corsiva" pitchFamily="66" charset="0"/>
              </a:rPr>
              <a:t>майбутнє</a:t>
            </a:r>
            <a:r>
              <a:rPr lang="ru-RU" sz="2800" dirty="0" smtClean="0">
                <a:latin typeface="Monotype Corsiva" pitchFamily="66" charset="0"/>
              </a:rPr>
              <a:t>» </a:t>
            </a:r>
            <a:r>
              <a:rPr lang="ru-RU" sz="2800" dirty="0" err="1" smtClean="0">
                <a:latin typeface="Monotype Corsiva" pitchFamily="66" charset="0"/>
              </a:rPr>
              <a:t>можна</a:t>
            </a:r>
            <a:r>
              <a:rPr lang="ru-RU" sz="2800" dirty="0" smtClean="0">
                <a:latin typeface="Monotype Corsiva" pitchFamily="66" charset="0"/>
              </a:rPr>
              <a:t> </a:t>
            </a:r>
            <a:r>
              <a:rPr lang="ru-RU" sz="2800" dirty="0" err="1" smtClean="0">
                <a:latin typeface="Monotype Corsiva" pitchFamily="66" charset="0"/>
              </a:rPr>
              <a:t>також</a:t>
            </a:r>
            <a:r>
              <a:rPr lang="ru-RU" sz="2800" dirty="0" smtClean="0">
                <a:latin typeface="Monotype Corsiva" pitchFamily="66" charset="0"/>
              </a:rPr>
              <a:t> </a:t>
            </a:r>
            <a:r>
              <a:rPr lang="ru-RU" sz="2800" dirty="0" err="1" smtClean="0">
                <a:latin typeface="Monotype Corsiva" pitchFamily="66" charset="0"/>
              </a:rPr>
              <a:t>вважати</a:t>
            </a:r>
            <a:r>
              <a:rPr lang="ru-RU" sz="2800" dirty="0" smtClean="0">
                <a:latin typeface="Monotype Corsiva" pitchFamily="66" charset="0"/>
              </a:rPr>
              <a:t> </a:t>
            </a:r>
            <a:r>
              <a:rPr lang="ru-RU" sz="2800" dirty="0" err="1" smtClean="0">
                <a:latin typeface="Monotype Corsiva" pitchFamily="66" charset="0"/>
              </a:rPr>
              <a:t>і</a:t>
            </a:r>
            <a:r>
              <a:rPr lang="ru-RU" sz="2800" dirty="0" smtClean="0">
                <a:latin typeface="Monotype Corsiva" pitchFamily="66" charset="0"/>
              </a:rPr>
              <a:t> пластинки </a:t>
            </a:r>
            <a:r>
              <a:rPr lang="ru-RU" sz="2800" dirty="0" err="1" smtClean="0">
                <a:latin typeface="Monotype Corsiva" pitchFamily="66" charset="0"/>
              </a:rPr>
              <a:t>з</a:t>
            </a:r>
            <a:r>
              <a:rPr lang="ru-RU" sz="2800" dirty="0" smtClean="0">
                <a:latin typeface="Monotype Corsiva" pitchFamily="66" charset="0"/>
              </a:rPr>
              <a:t> </a:t>
            </a:r>
            <a:r>
              <a:rPr lang="ru-RU" sz="2800" dirty="0" err="1" smtClean="0">
                <a:latin typeface="Monotype Corsiva" pitchFamily="66" charset="0"/>
              </a:rPr>
              <a:t>анодованого</a:t>
            </a:r>
            <a:r>
              <a:rPr lang="ru-RU" sz="2800" dirty="0" smtClean="0">
                <a:latin typeface="Monotype Corsiva" pitchFamily="66" charset="0"/>
              </a:rPr>
              <a:t> </a:t>
            </a:r>
            <a:r>
              <a:rPr lang="ru-RU" sz="2800" dirty="0" err="1" smtClean="0">
                <a:latin typeface="Monotype Corsiva" pitchFamily="66" charset="0"/>
              </a:rPr>
              <a:t>алюмінію</a:t>
            </a:r>
            <a:r>
              <a:rPr lang="ru-RU" sz="2800" dirty="0" smtClean="0">
                <a:latin typeface="Monotype Corsiva" pitchFamily="66" charset="0"/>
              </a:rPr>
              <a:t> на борту «Піонера-10» (</a:t>
            </a:r>
            <a:r>
              <a:rPr lang="ru-RU" sz="2800" dirty="0" err="1" smtClean="0">
                <a:latin typeface="Monotype Corsiva" pitchFamily="66" charset="0"/>
              </a:rPr>
              <a:t>запущений</a:t>
            </a:r>
            <a:r>
              <a:rPr lang="ru-RU" sz="2800" dirty="0" smtClean="0">
                <a:latin typeface="Monotype Corsiva" pitchFamily="66" charset="0"/>
              </a:rPr>
              <a:t> 2 </a:t>
            </a:r>
            <a:r>
              <a:rPr lang="ru-RU" sz="2800" dirty="0" err="1" smtClean="0">
                <a:latin typeface="Monotype Corsiva" pitchFamily="66" charset="0"/>
              </a:rPr>
              <a:t>березня</a:t>
            </a:r>
            <a:r>
              <a:rPr lang="ru-RU" sz="2800" dirty="0" smtClean="0">
                <a:latin typeface="Monotype Corsiva" pitchFamily="66" charset="0"/>
              </a:rPr>
              <a:t> 1972) </a:t>
            </a:r>
            <a:r>
              <a:rPr lang="ru-RU" sz="2800" dirty="0" err="1" smtClean="0">
                <a:latin typeface="Monotype Corsiva" pitchFamily="66" charset="0"/>
              </a:rPr>
              <a:t>і</a:t>
            </a:r>
            <a:r>
              <a:rPr lang="ru-RU" sz="2800" dirty="0" smtClean="0">
                <a:latin typeface="Monotype Corsiva" pitchFamily="66" charset="0"/>
              </a:rPr>
              <a:t> «Піонера-11» (</a:t>
            </a:r>
            <a:r>
              <a:rPr lang="ru-RU" sz="2800" dirty="0" err="1" smtClean="0">
                <a:latin typeface="Monotype Corsiva" pitchFamily="66" charset="0"/>
              </a:rPr>
              <a:t>запущений</a:t>
            </a:r>
            <a:r>
              <a:rPr lang="ru-RU" sz="2800" dirty="0" smtClean="0">
                <a:latin typeface="Monotype Corsiva" pitchFamily="66" charset="0"/>
              </a:rPr>
              <a:t> 5 </a:t>
            </a:r>
            <a:r>
              <a:rPr lang="ru-RU" sz="2800" dirty="0" err="1" smtClean="0">
                <a:latin typeface="Monotype Corsiva" pitchFamily="66" charset="0"/>
              </a:rPr>
              <a:t>квітня</a:t>
            </a:r>
            <a:r>
              <a:rPr lang="ru-RU" sz="2800" dirty="0" smtClean="0">
                <a:latin typeface="Monotype Corsiva" pitchFamily="66" charset="0"/>
              </a:rPr>
              <a:t> 1973). Вони </a:t>
            </a:r>
            <a:r>
              <a:rPr lang="ru-RU" sz="2800" dirty="0" err="1" smtClean="0">
                <a:latin typeface="Monotype Corsiva" pitchFamily="66" charset="0"/>
              </a:rPr>
              <a:t>містять</a:t>
            </a:r>
            <a:r>
              <a:rPr lang="ru-RU" sz="2800" dirty="0" smtClean="0">
                <a:latin typeface="Monotype Corsiva" pitchFamily="66" charset="0"/>
              </a:rPr>
              <a:t> </a:t>
            </a:r>
            <a:r>
              <a:rPr lang="ru-RU" sz="2800" dirty="0" err="1" smtClean="0">
                <a:latin typeface="Monotype Corsiva" pitchFamily="66" charset="0"/>
              </a:rPr>
              <a:t>графічні</a:t>
            </a:r>
            <a:r>
              <a:rPr lang="ru-RU" sz="2800" dirty="0" smtClean="0">
                <a:latin typeface="Monotype Corsiva" pitchFamily="66" charset="0"/>
              </a:rPr>
              <a:t> </a:t>
            </a:r>
            <a:r>
              <a:rPr lang="ru-RU" sz="2800" dirty="0" err="1" smtClean="0">
                <a:latin typeface="Monotype Corsiva" pitchFamily="66" charset="0"/>
              </a:rPr>
              <a:t>послання</a:t>
            </a:r>
            <a:r>
              <a:rPr lang="ru-RU" sz="2800" dirty="0" smtClean="0">
                <a:latin typeface="Monotype Corsiva" pitchFamily="66" charset="0"/>
              </a:rPr>
              <a:t> </a:t>
            </a:r>
            <a:r>
              <a:rPr lang="ru-RU" sz="2800" dirty="0" err="1" smtClean="0">
                <a:latin typeface="Monotype Corsiva" pitchFamily="66" charset="0"/>
              </a:rPr>
              <a:t>від</a:t>
            </a:r>
            <a:r>
              <a:rPr lang="ru-RU" sz="2800" dirty="0" smtClean="0">
                <a:latin typeface="Monotype Corsiva" pitchFamily="66" charset="0"/>
              </a:rPr>
              <a:t> </a:t>
            </a:r>
            <a:r>
              <a:rPr lang="ru-RU" sz="2800" dirty="0" err="1" smtClean="0">
                <a:latin typeface="Monotype Corsiva" pitchFamily="66" charset="0"/>
              </a:rPr>
              <a:t>людства</a:t>
            </a:r>
            <a:r>
              <a:rPr lang="ru-RU" sz="2800" dirty="0" smtClean="0">
                <a:latin typeface="Monotype Corsiva" pitchFamily="66" charset="0"/>
              </a:rPr>
              <a:t> </a:t>
            </a:r>
            <a:r>
              <a:rPr lang="ru-RU" sz="2800" dirty="0" err="1" smtClean="0">
                <a:latin typeface="Monotype Corsiva" pitchFamily="66" charset="0"/>
              </a:rPr>
              <a:t>представникам</a:t>
            </a:r>
            <a:r>
              <a:rPr lang="ru-RU" sz="2800" dirty="0" smtClean="0">
                <a:latin typeface="Monotype Corsiva" pitchFamily="66" charset="0"/>
              </a:rPr>
              <a:t> </a:t>
            </a:r>
            <a:r>
              <a:rPr lang="ru-RU" sz="2800" dirty="0" err="1" smtClean="0">
                <a:latin typeface="Monotype Corsiva" pitchFamily="66" charset="0"/>
              </a:rPr>
              <a:t>позаземної</a:t>
            </a:r>
            <a:r>
              <a:rPr lang="ru-RU" sz="2800" dirty="0" smtClean="0">
                <a:latin typeface="Monotype Corsiva" pitchFamily="66" charset="0"/>
              </a:rPr>
              <a:t> </a:t>
            </a:r>
            <a:r>
              <a:rPr lang="ru-RU" sz="2800" dirty="0" err="1" smtClean="0">
                <a:latin typeface="Monotype Corsiva" pitchFamily="66" charset="0"/>
              </a:rPr>
              <a:t>форми</a:t>
            </a:r>
            <a:r>
              <a:rPr lang="ru-RU" sz="2800" dirty="0" smtClean="0">
                <a:latin typeface="Monotype Corsiva" pitchFamily="66" charset="0"/>
              </a:rPr>
              <a:t> </a:t>
            </a:r>
            <a:r>
              <a:rPr lang="ru-RU" sz="2800" dirty="0" err="1" smtClean="0">
                <a:latin typeface="Monotype Corsiva" pitchFamily="66" charset="0"/>
              </a:rPr>
              <a:t>життя</a:t>
            </a:r>
            <a:r>
              <a:rPr lang="ru-RU" sz="2800" dirty="0" smtClean="0">
                <a:latin typeface="Monotype Corsiva" pitchFamily="66" charset="0"/>
              </a:rPr>
              <a:t>. На </a:t>
            </a:r>
            <a:r>
              <a:rPr lang="ru-RU" sz="2800" dirty="0" err="1" smtClean="0">
                <a:latin typeface="Monotype Corsiva" pitchFamily="66" charset="0"/>
              </a:rPr>
              <a:t>платівках</a:t>
            </a:r>
            <a:r>
              <a:rPr lang="ru-RU" sz="2800" dirty="0" smtClean="0">
                <a:latin typeface="Monotype Corsiva" pitchFamily="66" charset="0"/>
              </a:rPr>
              <a:t> </a:t>
            </a:r>
            <a:r>
              <a:rPr lang="ru-RU" sz="2800" dirty="0" err="1" smtClean="0">
                <a:latin typeface="Monotype Corsiva" pitchFamily="66" charset="0"/>
              </a:rPr>
              <a:t>викарбовані</a:t>
            </a:r>
            <a:r>
              <a:rPr lang="ru-RU" sz="2800" dirty="0" smtClean="0">
                <a:latin typeface="Monotype Corsiva" pitchFamily="66" charset="0"/>
              </a:rPr>
              <a:t> </a:t>
            </a:r>
            <a:r>
              <a:rPr lang="ru-RU" sz="2800" dirty="0" err="1" smtClean="0">
                <a:latin typeface="Monotype Corsiva" pitchFamily="66" charset="0"/>
              </a:rPr>
              <a:t>силуети</a:t>
            </a:r>
            <a:r>
              <a:rPr lang="ru-RU" sz="2800" dirty="0" smtClean="0">
                <a:latin typeface="Monotype Corsiva" pitchFamily="66" charset="0"/>
              </a:rPr>
              <a:t> </a:t>
            </a:r>
            <a:r>
              <a:rPr lang="ru-RU" sz="2800" dirty="0" err="1" smtClean="0">
                <a:latin typeface="Monotype Corsiva" pitchFamily="66" charset="0"/>
              </a:rPr>
              <a:t>чоловіка</a:t>
            </a:r>
            <a:r>
              <a:rPr lang="ru-RU" sz="2800" dirty="0" smtClean="0">
                <a:latin typeface="Monotype Corsiva" pitchFamily="66" charset="0"/>
              </a:rPr>
              <a:t> </a:t>
            </a:r>
            <a:r>
              <a:rPr lang="ru-RU" sz="2800" dirty="0" err="1" smtClean="0">
                <a:latin typeface="Monotype Corsiva" pitchFamily="66" charset="0"/>
              </a:rPr>
              <a:t>і</a:t>
            </a:r>
            <a:r>
              <a:rPr lang="ru-RU" sz="2800" dirty="0" smtClean="0">
                <a:latin typeface="Monotype Corsiva" pitchFamily="66" charset="0"/>
              </a:rPr>
              <a:t> </a:t>
            </a:r>
            <a:r>
              <a:rPr lang="ru-RU" sz="2800" dirty="0" err="1" smtClean="0">
                <a:latin typeface="Monotype Corsiva" pitchFamily="66" charset="0"/>
              </a:rPr>
              <a:t>жінки</a:t>
            </a:r>
            <a:r>
              <a:rPr lang="ru-RU" sz="2800" dirty="0" smtClean="0">
                <a:latin typeface="Monotype Corsiva" pitchFamily="66" charset="0"/>
              </a:rPr>
              <a:t> </a:t>
            </a:r>
            <a:r>
              <a:rPr lang="ru-RU" sz="2800" dirty="0" err="1" smtClean="0">
                <a:latin typeface="Monotype Corsiva" pitchFamily="66" charset="0"/>
              </a:rPr>
              <a:t>на</a:t>
            </a:r>
            <a:r>
              <a:rPr lang="ru-RU" sz="2800" dirty="0" smtClean="0">
                <a:latin typeface="Monotype Corsiva" pitchFamily="66" charset="0"/>
              </a:rPr>
              <a:t> </a:t>
            </a:r>
            <a:r>
              <a:rPr lang="ru-RU" sz="2800" dirty="0" err="1" smtClean="0">
                <a:latin typeface="Monotype Corsiva" pitchFamily="66" charset="0"/>
              </a:rPr>
              <a:t>тлі</a:t>
            </a:r>
            <a:r>
              <a:rPr lang="ru-RU" sz="2800" dirty="0" smtClean="0">
                <a:latin typeface="Monotype Corsiva" pitchFamily="66" charset="0"/>
              </a:rPr>
              <a:t> </a:t>
            </a:r>
            <a:r>
              <a:rPr lang="ru-RU" sz="2800" dirty="0" err="1" smtClean="0">
                <a:latin typeface="Monotype Corsiva" pitchFamily="66" charset="0"/>
              </a:rPr>
              <a:t>силуету</a:t>
            </a:r>
            <a:r>
              <a:rPr lang="ru-RU" sz="2800" dirty="0" smtClean="0">
                <a:latin typeface="Monotype Corsiva" pitchFamily="66" charset="0"/>
              </a:rPr>
              <a:t> корабля «</a:t>
            </a:r>
            <a:r>
              <a:rPr lang="ru-RU" sz="2800" dirty="0" err="1" smtClean="0">
                <a:latin typeface="Monotype Corsiva" pitchFamily="66" charset="0"/>
              </a:rPr>
              <a:t>Піонер</a:t>
            </a:r>
            <a:r>
              <a:rPr lang="ru-RU" sz="2800" dirty="0" smtClean="0">
                <a:latin typeface="Monotype Corsiva" pitchFamily="66" charset="0"/>
              </a:rPr>
              <a:t>», </a:t>
            </a:r>
            <a:r>
              <a:rPr lang="ru-RU" sz="2800" dirty="0" err="1" smtClean="0">
                <a:latin typeface="Monotype Corsiva" pitchFamily="66" charset="0"/>
              </a:rPr>
              <a:t>Сонячна</a:t>
            </a:r>
            <a:r>
              <a:rPr lang="ru-RU" sz="2800" dirty="0" smtClean="0">
                <a:latin typeface="Monotype Corsiva" pitchFamily="66" charset="0"/>
              </a:rPr>
              <a:t> система </a:t>
            </a:r>
            <a:r>
              <a:rPr lang="ru-RU" sz="2800" dirty="0" err="1" smtClean="0">
                <a:latin typeface="Monotype Corsiva" pitchFamily="66" charset="0"/>
              </a:rPr>
              <a:t>і</a:t>
            </a:r>
            <a:r>
              <a:rPr lang="ru-RU" sz="2800" dirty="0" smtClean="0">
                <a:latin typeface="Monotype Corsiva" pitchFamily="66" charset="0"/>
              </a:rPr>
              <a:t> </a:t>
            </a:r>
            <a:r>
              <a:rPr lang="ru-RU" sz="2800" dirty="0" err="1" smtClean="0">
                <a:latin typeface="Monotype Corsiva" pitchFamily="66" charset="0"/>
              </a:rPr>
              <a:t>траєкторія</a:t>
            </a:r>
            <a:r>
              <a:rPr lang="ru-RU" sz="2800" dirty="0" smtClean="0">
                <a:latin typeface="Monotype Corsiva" pitchFamily="66" charset="0"/>
              </a:rPr>
              <a:t> «</a:t>
            </a:r>
            <a:r>
              <a:rPr lang="ru-RU" sz="2800" dirty="0" err="1" smtClean="0">
                <a:latin typeface="Monotype Corsiva" pitchFamily="66" charset="0"/>
              </a:rPr>
              <a:t>Піонера</a:t>
            </a:r>
            <a:r>
              <a:rPr lang="ru-RU" sz="2800" dirty="0" smtClean="0">
                <a:latin typeface="Monotype Corsiva" pitchFamily="66" charset="0"/>
              </a:rPr>
              <a:t>», схема атома </a:t>
            </a:r>
            <a:r>
              <a:rPr lang="ru-RU" sz="2800" dirty="0" err="1" smtClean="0">
                <a:latin typeface="Monotype Corsiva" pitchFamily="66" charset="0"/>
              </a:rPr>
              <a:t>водню</a:t>
            </a:r>
            <a:r>
              <a:rPr lang="ru-RU" sz="2800" dirty="0" smtClean="0">
                <a:latin typeface="Monotype Corsiva" pitchFamily="66" charset="0"/>
              </a:rPr>
              <a:t> </a:t>
            </a:r>
            <a:r>
              <a:rPr lang="ru-RU" sz="2800" dirty="0" err="1" smtClean="0">
                <a:latin typeface="Monotype Corsiva" pitchFamily="66" charset="0"/>
              </a:rPr>
              <a:t>і</a:t>
            </a:r>
            <a:r>
              <a:rPr lang="ru-RU" sz="2800" dirty="0" smtClean="0">
                <a:latin typeface="Monotype Corsiva" pitchFamily="66" charset="0"/>
              </a:rPr>
              <a:t> </a:t>
            </a:r>
            <a:r>
              <a:rPr lang="ru-RU" sz="2800" dirty="0" err="1" smtClean="0">
                <a:latin typeface="Monotype Corsiva" pitchFamily="66" charset="0"/>
              </a:rPr>
              <a:t>положення</a:t>
            </a:r>
            <a:r>
              <a:rPr lang="ru-RU" sz="2800" dirty="0" smtClean="0">
                <a:latin typeface="Monotype Corsiva" pitchFamily="66" charset="0"/>
              </a:rPr>
              <a:t> </a:t>
            </a:r>
            <a:r>
              <a:rPr lang="ru-RU" sz="2800" dirty="0" err="1" smtClean="0">
                <a:latin typeface="Monotype Corsiva" pitchFamily="66" charset="0"/>
              </a:rPr>
              <a:t>Сонця</a:t>
            </a:r>
            <a:r>
              <a:rPr lang="ru-RU" sz="2800" dirty="0" smtClean="0">
                <a:latin typeface="Monotype Corsiva" pitchFamily="66" charset="0"/>
              </a:rPr>
              <a:t> по </a:t>
            </a:r>
            <a:r>
              <a:rPr lang="ru-RU" sz="2800" dirty="0" err="1" smtClean="0">
                <a:latin typeface="Monotype Corsiva" pitchFamily="66" charset="0"/>
              </a:rPr>
              <a:t>відношенню</a:t>
            </a:r>
            <a:r>
              <a:rPr lang="ru-RU" sz="2800" dirty="0" smtClean="0">
                <a:latin typeface="Monotype Corsiva" pitchFamily="66" charset="0"/>
              </a:rPr>
              <a:t> до центру галактики 14 </a:t>
            </a:r>
            <a:r>
              <a:rPr lang="ru-RU" sz="2800" dirty="0" err="1" smtClean="0">
                <a:latin typeface="Monotype Corsiva" pitchFamily="66" charset="0"/>
              </a:rPr>
              <a:t>галактичним</a:t>
            </a:r>
            <a:r>
              <a:rPr lang="ru-RU" sz="2800" dirty="0" smtClean="0">
                <a:latin typeface="Monotype Corsiva" pitchFamily="66" charset="0"/>
              </a:rPr>
              <a:t> пульсарам.</a:t>
            </a:r>
            <a:endParaRPr lang="ru-RU" sz="2800" dirty="0">
              <a:latin typeface="Monotype Corsiva" pitchFamily="66" charset="0"/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746</Words>
  <Application>Microsoft Office PowerPoint</Application>
  <PresentationFormat>Экран (4:3)</PresentationFormat>
  <Paragraphs>23</Paragraphs>
  <Slides>15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Послання ЗЕМЛЯН В КОСМОС</vt:lpstr>
      <vt:lpstr>Слайд 2</vt:lpstr>
      <vt:lpstr>Слайд 3</vt:lpstr>
      <vt:lpstr>Слайд 4</vt:lpstr>
      <vt:lpstr>Слайд 5</vt:lpstr>
      <vt:lpstr>Ці зображення з'явилися 14 серпня 2001 року в Чилболтоне, неподалік від Вервела, Гемпшир (Англія).</vt:lpstr>
      <vt:lpstr>А розшифрували це послання так:</vt:lpstr>
      <vt:lpstr>Космічні листи в майбутнє</vt:lpstr>
      <vt:lpstr>“Піонер”</vt:lpstr>
      <vt:lpstr>Слайд 10</vt:lpstr>
      <vt:lpstr>“Вояджер”</vt:lpstr>
      <vt:lpstr>Слайд 12</vt:lpstr>
      <vt:lpstr>КЕО</vt:lpstr>
      <vt:lpstr>ВИСНОВОК</vt:lpstr>
      <vt:lpstr>ДЯКУЮЄМО ЗА УВАГУ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Послання ЗЕМЛЯН В КОСМОС</dc:title>
  <dc:creator>Карина</dc:creator>
  <cp:lastModifiedBy>RePack by SPecialiST</cp:lastModifiedBy>
  <cp:revision>14</cp:revision>
  <dcterms:modified xsi:type="dcterms:W3CDTF">2015-04-08T16:07:28Z</dcterms:modified>
</cp:coreProperties>
</file>