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87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88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A7B8-9226-497C-A614-24FA855865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4122-58C8-467D-BF20-C5B635FF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A7B8-9226-497C-A614-24FA855865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4122-58C8-467D-BF20-C5B635FF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A7B8-9226-497C-A614-24FA855865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4122-58C8-467D-BF20-C5B635FF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A7B8-9226-497C-A614-24FA855865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4122-58C8-467D-BF20-C5B635FF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A7B8-9226-497C-A614-24FA855865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4122-58C8-467D-BF20-C5B635FF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A7B8-9226-497C-A614-24FA855865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4122-58C8-467D-BF20-C5B635FF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A7B8-9226-497C-A614-24FA855865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4122-58C8-467D-BF20-C5B635FF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A7B8-9226-497C-A614-24FA855865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4122-58C8-467D-BF20-C5B635FF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A7B8-9226-497C-A614-24FA855865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4122-58C8-467D-BF20-C5B635FF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A7B8-9226-497C-A614-24FA855865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4122-58C8-467D-BF20-C5B635FF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A7B8-9226-497C-A614-24FA855865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4122-58C8-467D-BF20-C5B635FF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A7B8-9226-497C-A614-24FA85586528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4122-58C8-467D-BF20-C5B635FF4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мпмр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81328"/>
          </a:xfrm>
        </p:spPr>
        <p:txBody>
          <a:bodyPr>
            <a:normAutofit fontScale="90000"/>
          </a:bodyPr>
          <a:lstStyle/>
          <a:p>
            <a:pPr algn="r"/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Замки </a:t>
            </a: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Закарпаття</a:t>
            </a:r>
            <a:b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 </a:t>
            </a:r>
            <a:b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студентка 1-го курсу</a:t>
            </a:r>
            <a:b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спеціальносі</a:t>
            </a: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“правознавство”</a:t>
            </a: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Чернега</a:t>
            </a: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Руслана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462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Виноградівський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 «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Канков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Виноградово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Севлюш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розкинулося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підніжжя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7344816" cy="463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4524961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00px-Замок_Канкі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00f89f813c08ec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32656"/>
            <a:ext cx="4227736" cy="317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5180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645024"/>
            <a:ext cx="4069527" cy="291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161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Дворянська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садиба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селі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Довге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61519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62068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Іршавщині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стоїть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дворянська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садиба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замкового типу, яку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побудував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початку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володар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села -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угорський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граф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Телекі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Садиба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замковий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палац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жаль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поганому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тут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розміщений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тубдиспансер.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vor-usad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140968"/>
            <a:ext cx="4150982" cy="345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5329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Домініальний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 у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Чинадієво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кілометрах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замкового палацу,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селищі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Чинадієво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згадка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яке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зустрічається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уже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пам'ятник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середньовіччя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домініальний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замок.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4248472" cy="333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hinadievo_zamok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4749960" cy="347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8"/>
            <a:ext cx="3190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Квасовський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032448" cy="343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6056" y="764704"/>
            <a:ext cx="3635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моста через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Боржаву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повернувши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наліво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потрапити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село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Квасово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чотирьох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кілометрах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шосе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Боржави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височіють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руїни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стародавнього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замку. Цей замок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XII–XIII ст.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рицарський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середньовіччя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00901100008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933056"/>
            <a:ext cx="460851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341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Королевський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764704"/>
            <a:ext cx="385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Королево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одним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 краю, яке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живописній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улоговині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Тіси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рівнину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оточену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вершинами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древніх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згаслих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гора,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Фрасіно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680520" cy="570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amok_kjonigsberg_dv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148064" cy="348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64700"/>
            <a:ext cx="5292080" cy="409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7920880" cy="450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зруйнований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наказом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Леопольда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чергової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антигабсбурзької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змови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хорватського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Зрінського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Зріні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доведено не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3397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Мукачівський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кілометрах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Галиш-Ловачки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передмісті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Паланок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здіймається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посеред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самотній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пагорб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Замкова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гора,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увінчана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вежами колись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могутнього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славетного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середньовічного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замку,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архітектурно-історичний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пам'ятник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a78e4fac7_92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348880"/>
            <a:ext cx="6840760" cy="425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6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6048672" cy="327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6219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161928"/>
            <a:ext cx="6152232" cy="369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Перші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захисні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укріплення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нашому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з'являються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 бронзовому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віці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були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просто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городища-гради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укріплені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земляним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валом.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Найбільш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завершену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форму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оборонної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споруди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мали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замки ХІ-ХVІІ ст.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276872"/>
            <a:ext cx="5072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Закарпаття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нараховується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замок-палац та 12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збудовані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Х-ХVІ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4" name="Рисунок 3" descr="01547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94076"/>
            <a:ext cx="3151899" cy="236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88640"/>
            <a:ext cx="2790825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07707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4969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1685-1688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гарнізон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замку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героїчної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трансильванської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княгині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Ілони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Зріні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витримав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трирічну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облогу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австрійських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імператорських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2933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Невицький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Недалеко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Ужгорода (12 км.),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Невицьке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лівому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Ужа,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відрозі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гірського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масиву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Анталовецькоїгалявини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 м (260 м над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моря)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височіє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Невицький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прикордонне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укріплення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Угорського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королівства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контролювало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Ужанськой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прикривало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Ужанської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жупи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(Ужгород).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8280920" cy="37897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501008"/>
            <a:ext cx="5832648" cy="313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00px-Невицький_замок_(вежа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5400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Невицький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зруйнований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військами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трансільванського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князя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Дьєрдя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Ракоці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1644 р.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реставрувався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1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60486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C-uzh_Panoram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702200"/>
            <a:ext cx="6568169" cy="31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3600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Середнянський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старовинному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збереглися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стилю.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Середнянськийзамок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рівнинній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Закарпаття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той час, як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решта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височіють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вулканічних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пагорбах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скальних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залишках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карпатського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передгір'я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8136904" cy="428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606306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00px-Замок_в_Середньому_на_Закарпатт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8100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00px-Замок_Канкі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32656"/>
            <a:ext cx="4674096" cy="350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2902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Хустський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Письмових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Хустського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замку не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збереглося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припускається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угорськими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королями у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як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прикордонне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укріплення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контролювало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того ж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соляний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шлях»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вивіз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Солотвинських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копален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монголо-татарської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навали замок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792088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406794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67944" y="764704"/>
            <a:ext cx="4680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Хустський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романтичними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руїнами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верхньому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замку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вгадати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минулих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Кущі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шалено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розрослися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дерева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всередині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замку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корінням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розривають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f2455912988048c508bd8ce6ce94f22_600x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029559"/>
            <a:ext cx="5076056" cy="382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351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Ужгородський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Найстаріший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хамок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Закарпаття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Фортеця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вперше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згадується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903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1312 р.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угорський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король Карл Роберт,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династії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Анжу,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дарує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 графам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Другетам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(1322-1691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У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замкова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церква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27920"/>
            <a:ext cx="8280920" cy="453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355976" cy="472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00px-Ukraine-Uzhhorod-Castle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9904" y="2132856"/>
            <a:ext cx="4674096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462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Замковий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палац "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Берегвар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у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Чинадієво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8208912" cy="457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908720"/>
            <a:ext cx="78488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Збудований в декількох кілометрах від Сваляви австрійським графом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Шенборн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, власником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Мукачевської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домінії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 у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XVIII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-ХХ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стст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., в урочищі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Берегвар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 недалеко від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Чинадієва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ahoma" pitchFamily="34" charset="0"/>
              </a:rPr>
              <a:t>.</a:t>
            </a:r>
            <a:endParaRPr kumimoji="0" lang="uk-UA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0000000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784976" cy="556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Ужгородський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музей.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потребує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негайної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реставрації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зсувається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arp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48667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45856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hernborn-Cas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500" y="3257600"/>
            <a:ext cx="45005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4624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Боржавський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477978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 – село, центр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впадінні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Боржави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Тису, за 11 км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Берегового.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старослов’янського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городища ІХ-ХІ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стст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вали).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nevuck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068960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Бронецький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Бронька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село, центр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Боржави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28 км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районного центру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Іршави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Перша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згадка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село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писемних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1454 року. Але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ХІІІ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тут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феодальний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6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420888"/>
            <a:ext cx="5066928" cy="337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384857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4958916" cy="330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roneckiy-zamo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0"/>
            <a:ext cx="5632301" cy="339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roneckij-zamok-bro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9984" y="3573016"/>
            <a:ext cx="3954016" cy="2636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233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Вишківський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7776864" cy="426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105273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Вишкове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село, центр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Вишківської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Хустського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району,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лівому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25 км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районного центру.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83671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Вишкове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фортецю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ХІІІст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Угорський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король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Ладислав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Ласло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І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подарував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маєток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феодалам –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братам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Мікові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Штефанові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Чепанам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Гунт-Пазмань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Там,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Варгеді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Замкова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гора) 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укріплюючи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600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побудували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1281 р.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земляну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фортецю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виконувала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водного шляху по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йшла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солотвинських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солекопалень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кам'яна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Згодом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контролю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оборони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соляних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копалень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перейшли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фортеці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м.Хуста.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3960440" cy="500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855</Words>
  <Application>Microsoft Office PowerPoint</Application>
  <PresentationFormat>Экран (4:3)</PresentationFormat>
  <Paragraphs>40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Замки Закарпаття     Підготувала  студентка 1-го курсу спеціальносі “правознавство” Чернега Руслана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2015-03-31T16:40:32Z</dcterms:created>
  <dcterms:modified xsi:type="dcterms:W3CDTF">2015-05-25T17:07:39Z</dcterms:modified>
</cp:coreProperties>
</file>