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765" autoAdjust="0"/>
    <p:restoredTop sz="94660"/>
  </p:normalViewPr>
  <p:slideViewPr>
    <p:cSldViewPr>
      <p:cViewPr varScale="1">
        <p:scale>
          <a:sx n="37" d="100"/>
          <a:sy n="37" d="100"/>
        </p:scale>
        <p:origin x="-22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B1E37A-2332-4A11-8848-DCE8D8580171}" type="datetimeFigureOut">
              <a:rPr lang="uk-UA" smtClean="0"/>
              <a:pPr/>
              <a:t>22.04.2015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DD26B9-488F-429A-BCDB-CB26334F588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828800"/>
          </a:xfrm>
        </p:spPr>
        <p:txBody>
          <a:bodyPr>
            <a:normAutofit/>
          </a:bodyPr>
          <a:lstStyle/>
          <a:p>
            <a:r>
              <a:rPr lang="uk-UA" sz="9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Мої захоплення</a:t>
            </a:r>
            <a:endParaRPr lang="uk-UA" sz="9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я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861048"/>
            <a:ext cx="3491880" cy="2327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яяя.jpg"/>
          <p:cNvPicPr>
            <a:picLocks noChangeAspect="1"/>
          </p:cNvPicPr>
          <p:nvPr/>
        </p:nvPicPr>
        <p:blipFill>
          <a:blip r:embed="rId5" cstate="print"/>
          <a:srcRect t="29504" b="8018"/>
          <a:stretch>
            <a:fillRect/>
          </a:stretch>
        </p:blipFill>
        <p:spPr>
          <a:xfrm>
            <a:off x="5148064" y="3789040"/>
            <a:ext cx="311181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6096" y="2564904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Підготувала:</a:t>
            </a:r>
            <a:br>
              <a:rPr lang="uk-UA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Шадріна Діна</a:t>
            </a:r>
            <a:endParaRPr lang="uk-UA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404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332656"/>
            <a:ext cx="8435280" cy="4097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Одним з моїх захоплень є фотографія. </a:t>
            </a:r>
            <a:br>
              <a:rPr lang="uk-UA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32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люблю фотографувати природу та все,що мене оточує. </a:t>
            </a:r>
            <a:endParaRPr lang="uk-UA" sz="3200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яяяяяяяяяяяяяяяяя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91336"/>
            <a:ext cx="3816424" cy="2860852"/>
          </a:xfrm>
          <a:prstGeom prst="rect">
            <a:avLst/>
          </a:prstGeom>
        </p:spPr>
      </p:pic>
      <p:pic>
        <p:nvPicPr>
          <p:cNvPr id="8" name="Рисунок 7" descr="яяяяяяяяяяяяяяяяяяяяяяяяяяяяяяяяяяяяяя!!!!!!!!!!!!!!!!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4139952" cy="3104964"/>
          </a:xfrm>
          <a:prstGeom prst="rect">
            <a:avLst/>
          </a:prstGeom>
        </p:spPr>
      </p:pic>
      <p:pic>
        <p:nvPicPr>
          <p:cNvPr id="9" name="Рисунок 8" descr="яяяяяяя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492896"/>
            <a:ext cx="2895786" cy="3861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06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0000000000000000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44825"/>
            <a:ext cx="6900304" cy="4464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я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3212976"/>
            <a:ext cx="4407636" cy="3305727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Через фотографії мені хочеться передавати настрій та атмосферу місця,де я знаходжусь</a:t>
            </a:r>
            <a:endParaRPr lang="uk-UA" sz="36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ЯЯЯЯ12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77072"/>
            <a:ext cx="3491880" cy="2327920"/>
          </a:xfrm>
          <a:prstGeom prst="rect">
            <a:avLst/>
          </a:prstGeom>
        </p:spPr>
      </p:pic>
      <p:pic>
        <p:nvPicPr>
          <p:cNvPr id="8" name="Рисунок 7" descr="я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700808"/>
            <a:ext cx="3706624" cy="2780928"/>
          </a:xfrm>
          <a:prstGeom prst="rect">
            <a:avLst/>
          </a:prstGeom>
        </p:spPr>
      </p:pic>
      <p:pic>
        <p:nvPicPr>
          <p:cNvPr id="9" name="Рисунок 8" descr="яяяяяяяяяяяяяяяя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628800"/>
            <a:ext cx="4571999" cy="3429000"/>
          </a:xfrm>
          <a:prstGeom prst="rect">
            <a:avLst/>
          </a:prstGeom>
        </p:spPr>
      </p:pic>
      <p:pic>
        <p:nvPicPr>
          <p:cNvPr id="10" name="Рисунок 9" descr="яяяяяяяяяяяяяяяяяяяяяяяяя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3789040"/>
            <a:ext cx="3091135" cy="2708920"/>
          </a:xfrm>
          <a:prstGeom prst="rect">
            <a:avLst/>
          </a:prstGeom>
        </p:spPr>
      </p:pic>
      <p:pic>
        <p:nvPicPr>
          <p:cNvPr id="11" name="Рисунок 10" descr="000000000000000000000000000000000000000000000!!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1844824"/>
            <a:ext cx="3240360" cy="4319568"/>
          </a:xfrm>
          <a:prstGeom prst="rect">
            <a:avLst/>
          </a:prstGeom>
        </p:spPr>
      </p:pic>
      <p:pic>
        <p:nvPicPr>
          <p:cNvPr id="12" name="Рисунок 11" descr="яяяяя2222!!!!!!!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2060848"/>
            <a:ext cx="4932039" cy="3699029"/>
          </a:xfrm>
          <a:prstGeom prst="rect">
            <a:avLst/>
          </a:prstGeom>
        </p:spPr>
      </p:pic>
      <p:pic>
        <p:nvPicPr>
          <p:cNvPr id="14" name="Рисунок 13" descr="яяя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1844824"/>
            <a:ext cx="6156176" cy="4617132"/>
          </a:xfrm>
          <a:prstGeom prst="rect">
            <a:avLst/>
          </a:prstGeom>
        </p:spPr>
      </p:pic>
      <p:pic>
        <p:nvPicPr>
          <p:cNvPr id="15" name="Рисунок 14" descr="Я12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7704" y="1988840"/>
            <a:ext cx="5652120" cy="4239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40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9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060848"/>
            <a:ext cx="2699468" cy="4077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640960" cy="4241632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  У фотографіях </a:t>
            </a:r>
            <a:r>
              <a:rPr lang="uk-UA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зберігаються емоції,спогади </a:t>
            </a:r>
            <a:r>
              <a:rPr lang="uk-UA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та </a:t>
            </a:r>
            <a:r>
              <a:rPr lang="uk-UA" dirty="0" err="1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настрій.Тому</a:t>
            </a:r>
            <a:r>
              <a:rPr lang="uk-UA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 я люблю за допомогою фотоапарату зберігати різні моменти життя.</a:t>
            </a:r>
            <a:endParaRPr lang="uk-UA" dirty="0">
              <a:ln w="1841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Рисунок 3" descr="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4526639" cy="3789039"/>
          </a:xfrm>
          <a:prstGeom prst="rect">
            <a:avLst/>
          </a:prstGeom>
        </p:spPr>
      </p:pic>
      <p:pic>
        <p:nvPicPr>
          <p:cNvPr id="6" name="Рисунок 5" descr="яяяяяяяяяяяяяяяяяяяяяяяяяяяяяяяяяяяяяяяяяя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060848"/>
            <a:ext cx="4607042" cy="3783849"/>
          </a:xfrm>
          <a:prstGeom prst="rect">
            <a:avLst/>
          </a:prstGeom>
        </p:spPr>
      </p:pic>
      <p:pic>
        <p:nvPicPr>
          <p:cNvPr id="9" name="Рисунок 8" descr="0000000000000000000000000000000000000000000000000000000000000000000000000000000000000000000000000000000000000000000000000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951379"/>
            <a:ext cx="4536504" cy="3378565"/>
          </a:xfrm>
          <a:prstGeom prst="rect">
            <a:avLst/>
          </a:prstGeom>
        </p:spPr>
      </p:pic>
      <p:pic>
        <p:nvPicPr>
          <p:cNvPr id="10" name="Рисунок 9" descr="ортр от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2060848"/>
            <a:ext cx="4764022" cy="3573016"/>
          </a:xfrm>
          <a:prstGeom prst="rect">
            <a:avLst/>
          </a:prstGeom>
        </p:spPr>
      </p:pic>
      <p:pic>
        <p:nvPicPr>
          <p:cNvPr id="12" name="Рисунок 11" descr="яяяя!!!!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5686" y="2060848"/>
            <a:ext cx="4882927" cy="3663014"/>
          </a:xfrm>
          <a:prstGeom prst="rect">
            <a:avLst/>
          </a:prstGeom>
        </p:spPr>
      </p:pic>
      <p:pic>
        <p:nvPicPr>
          <p:cNvPr id="13" name="Рисунок 12" descr="ЯЯЯ!!!!!!!!!!2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2035566"/>
            <a:ext cx="5142721" cy="4030346"/>
          </a:xfrm>
          <a:prstGeom prst="rect">
            <a:avLst/>
          </a:prstGeom>
        </p:spPr>
      </p:pic>
      <p:pic>
        <p:nvPicPr>
          <p:cNvPr id="19" name="Рисунок 18" descr="яяяяяяяяяяяяяяяяяяяяяяяяяяяяяяяя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1916832"/>
            <a:ext cx="3381840" cy="4509120"/>
          </a:xfrm>
          <a:prstGeom prst="rect">
            <a:avLst/>
          </a:prstGeom>
        </p:spPr>
      </p:pic>
      <p:pic>
        <p:nvPicPr>
          <p:cNvPr id="15" name="Рисунок 14" descr="яяяяяяяяяяяяяяяяя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2060848"/>
            <a:ext cx="5472608" cy="4104456"/>
          </a:xfrm>
          <a:prstGeom prst="rect">
            <a:avLst/>
          </a:prstGeom>
        </p:spPr>
      </p:pic>
      <p:pic>
        <p:nvPicPr>
          <p:cNvPr id="14" name="Рисунок 13" descr="яяя!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1680" y="2060848"/>
            <a:ext cx="5675018" cy="4257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40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464496" cy="4241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 Іншим моїм захопленням є гра на саксофоні.</a:t>
            </a:r>
            <a:endParaRPr lang="uk-UA" sz="32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Рисунок 3" descr="я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6752"/>
            <a:ext cx="3867894" cy="5157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000000озьд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564904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1388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461448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Я навчалася в музичній школі №22 з 2007 по 2013 рр. Музичний інструмент-саксофон.</a:t>
            </a:r>
            <a:br>
              <a:rPr lang="uk-UA" sz="3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uk-UA" sz="3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Люблю грати джазові,блюзові та естрадні композиції.</a:t>
            </a:r>
            <a:endParaRPr lang="uk-UA" sz="3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яяяяя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3960440" cy="3056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87cb4b78d907d1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60848"/>
            <a:ext cx="4049820" cy="429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Tm="1717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331640" y="1340768"/>
            <a:ext cx="6552728" cy="3528392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276872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Дякую за увагу!</a:t>
            </a:r>
            <a:endParaRPr lang="uk-UA" sz="6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603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1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1|2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1|5.1|4.3|4.8|4.4|5.8|4.4|5.8|6.8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3.3|5|5.6|4.6|5.6|5.4|6.8|5.6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1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70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Мої захоплення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захоплення</dc:title>
  <dc:creator>User</dc:creator>
  <cp:lastModifiedBy>User</cp:lastModifiedBy>
  <cp:revision>15</cp:revision>
  <dcterms:created xsi:type="dcterms:W3CDTF">2015-04-17T15:45:29Z</dcterms:created>
  <dcterms:modified xsi:type="dcterms:W3CDTF">2015-04-22T17:49:23Z</dcterms:modified>
</cp:coreProperties>
</file>