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30107485-5E8D-47A7-8140-E94867110825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659C1DD9-E554-4E4E-8C5E-18F7B89937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132856"/>
            <a:ext cx="4392488" cy="1296144"/>
          </a:xfrm>
        </p:spPr>
        <p:txBody>
          <a:bodyPr>
            <a:normAutofit/>
          </a:bodyPr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на тему:</a:t>
            </a:r>
            <a:br>
              <a:rPr lang="ru-RU" dirty="0" smtClean="0"/>
            </a:br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іконопис</a:t>
            </a:r>
            <a:r>
              <a:rPr lang="ru-RU" dirty="0" smtClean="0"/>
              <a:t> в 20 </a:t>
            </a:r>
            <a:r>
              <a:rPr lang="ru-RU" dirty="0" err="1" smtClean="0"/>
              <a:t>столітті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68924" y="4365104"/>
            <a:ext cx="24482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Роботу виконала: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Учениця</a:t>
            </a:r>
            <a:r>
              <a:rPr kumimoji="0" lang="uk-UA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10 класу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aseline="0" dirty="0" smtClean="0">
                <a:latin typeface="Arial" pitchFamily="34" charset="0"/>
                <a:cs typeface="Arial" pitchFamily="34" charset="0"/>
              </a:rPr>
              <a:t>Невмивана Юлія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1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0931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іконографії</a:t>
            </a:r>
            <a:r>
              <a:rPr lang="ru-RU" dirty="0"/>
              <a:t> </a:t>
            </a:r>
            <a:r>
              <a:rPr lang="ru-RU" dirty="0" err="1"/>
              <a:t>живопису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провідне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займали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Миколи</a:t>
            </a:r>
            <a:r>
              <a:rPr lang="ru-RU" dirty="0"/>
              <a:t>, </a:t>
            </a:r>
            <a:r>
              <a:rPr lang="ru-RU" dirty="0" err="1"/>
              <a:t>Юрія</a:t>
            </a:r>
            <a:r>
              <a:rPr lang="ru-RU" dirty="0"/>
              <a:t>, </a:t>
            </a:r>
            <a:r>
              <a:rPr lang="ru-RU" dirty="0" err="1"/>
              <a:t>Іллі</a:t>
            </a:r>
            <a:r>
              <a:rPr lang="ru-RU" dirty="0"/>
              <a:t>, Петра і Павла. </a:t>
            </a:r>
            <a:r>
              <a:rPr lang="ru-RU" dirty="0" err="1"/>
              <a:t>Чільне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відводилося</a:t>
            </a:r>
            <a:r>
              <a:rPr lang="ru-RU" dirty="0"/>
              <a:t> </a:t>
            </a:r>
            <a:r>
              <a:rPr lang="ru-RU" dirty="0" err="1"/>
              <a:t>жіночим</a:t>
            </a:r>
            <a:r>
              <a:rPr lang="ru-RU" dirty="0"/>
              <a:t> персонажам.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образ </a:t>
            </a:r>
            <a:r>
              <a:rPr lang="ru-RU" dirty="0" err="1"/>
              <a:t>Марії</a:t>
            </a:r>
            <a:r>
              <a:rPr lang="ru-RU" dirty="0"/>
              <a:t> з </a:t>
            </a:r>
            <a:r>
              <a:rPr lang="ru-RU" dirty="0" err="1"/>
              <a:t>дитям</a:t>
            </a:r>
            <a:r>
              <a:rPr lang="ru-RU" dirty="0"/>
              <a:t> – </a:t>
            </a:r>
            <a:r>
              <a:rPr lang="ru-RU" dirty="0" err="1"/>
              <a:t>втілення</a:t>
            </a:r>
            <a:r>
              <a:rPr lang="ru-RU" dirty="0"/>
              <a:t> </a:t>
            </a:r>
            <a:r>
              <a:rPr lang="ru-RU" dirty="0" err="1"/>
              <a:t>матерства</a:t>
            </a:r>
            <a:r>
              <a:rPr lang="ru-RU" dirty="0"/>
              <a:t> і добра, </a:t>
            </a:r>
            <a:r>
              <a:rPr lang="ru-RU" dirty="0" err="1"/>
              <a:t>Параскеви</a:t>
            </a:r>
            <a:r>
              <a:rPr lang="ru-RU" dirty="0"/>
              <a:t> </a:t>
            </a:r>
            <a:r>
              <a:rPr lang="ru-RU" dirty="0" err="1"/>
              <a:t>П’ятниці</a:t>
            </a:r>
            <a:r>
              <a:rPr lang="ru-RU" dirty="0"/>
              <a:t>, </a:t>
            </a:r>
            <a:r>
              <a:rPr lang="ru-RU" dirty="0" err="1"/>
              <a:t>Варвари</a:t>
            </a:r>
            <a:r>
              <a:rPr lang="ru-RU" dirty="0"/>
              <a:t>, </a:t>
            </a:r>
            <a:r>
              <a:rPr lang="ru-RU" dirty="0" err="1"/>
              <a:t>Катерини</a:t>
            </a:r>
            <a:r>
              <a:rPr lang="ru-RU" dirty="0"/>
              <a:t>.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ікони</a:t>
            </a:r>
            <a:r>
              <a:rPr lang="ru-RU" dirty="0"/>
              <a:t> “</a:t>
            </a:r>
            <a:r>
              <a:rPr lang="ru-RU" dirty="0" err="1"/>
              <a:t>Страшний</a:t>
            </a:r>
            <a:r>
              <a:rPr lang="ru-RU" dirty="0"/>
              <a:t> суд”, “Покрова”, “Притча про </a:t>
            </a:r>
            <a:r>
              <a:rPr lang="ru-RU" dirty="0" err="1"/>
              <a:t>багача</a:t>
            </a:r>
            <a:r>
              <a:rPr lang="ru-RU" dirty="0"/>
              <a:t> і </a:t>
            </a:r>
            <a:r>
              <a:rPr lang="ru-RU" dirty="0" err="1"/>
              <a:t>бідного</a:t>
            </a:r>
            <a:r>
              <a:rPr lang="ru-RU" dirty="0"/>
              <a:t> Лазаря”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відбився</a:t>
            </a:r>
            <a:r>
              <a:rPr lang="ru-RU" dirty="0"/>
              <a:t> </a:t>
            </a:r>
            <a:r>
              <a:rPr lang="ru-RU" dirty="0" err="1"/>
              <a:t>стихійний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утопізм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 smtClean="0"/>
              <a:t>мас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http://farm2.static.flickr.com/1231/5154231680_3e4031f91f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3600400" cy="45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ojahata.com.ua/components/com_virtuemart/shop_image/product/6c4dacea1ed1f50b4edc3d9fb08c40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603221"/>
            <a:ext cx="3586732" cy="45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6294752"/>
            <a:ext cx="203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Ікона</a:t>
            </a:r>
            <a:r>
              <a:rPr lang="ru-RU" dirty="0" smtClean="0"/>
              <a:t> Св. </a:t>
            </a:r>
            <a:r>
              <a:rPr lang="ru-RU" dirty="0" err="1" smtClean="0"/>
              <a:t>Миколи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6286264"/>
            <a:ext cx="1745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Ікона Св. Юрія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05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24744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живопис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як вид </a:t>
            </a:r>
            <a:r>
              <a:rPr lang="ru-RU" dirty="0" err="1"/>
              <a:t>народної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 не </a:t>
            </a:r>
            <a:r>
              <a:rPr lang="ru-RU" dirty="0" err="1"/>
              <a:t>викликав</a:t>
            </a:r>
            <a:r>
              <a:rPr lang="ru-RU" dirty="0"/>
              <a:t> такого </a:t>
            </a:r>
            <a:r>
              <a:rPr lang="ru-RU" dirty="0" err="1"/>
              <a:t>зацікавлення</a:t>
            </a:r>
            <a:r>
              <a:rPr lang="ru-RU" dirty="0"/>
              <a:t> у </a:t>
            </a:r>
            <a:r>
              <a:rPr lang="ru-RU" dirty="0" err="1"/>
              <a:t>мистецтвознавців</a:t>
            </a:r>
            <a:r>
              <a:rPr lang="ru-RU" dirty="0"/>
              <a:t>, </a:t>
            </a:r>
            <a:r>
              <a:rPr lang="ru-RU" dirty="0" err="1"/>
              <a:t>художників</a:t>
            </a:r>
            <a:r>
              <a:rPr lang="ru-RU" dirty="0"/>
              <a:t>, </a:t>
            </a:r>
            <a:r>
              <a:rPr lang="ru-RU" dirty="0" err="1"/>
              <a:t>музейних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вишивкою</a:t>
            </a:r>
            <a:r>
              <a:rPr lang="ru-RU" dirty="0"/>
              <a:t>, </a:t>
            </a:r>
            <a:r>
              <a:rPr lang="ru-RU" dirty="0" err="1"/>
              <a:t>художньою</a:t>
            </a:r>
            <a:r>
              <a:rPr lang="ru-RU" dirty="0"/>
              <a:t> </a:t>
            </a:r>
            <a:r>
              <a:rPr lang="ru-RU" dirty="0" err="1"/>
              <a:t>обробкою</a:t>
            </a:r>
            <a:r>
              <a:rPr lang="ru-RU" dirty="0"/>
              <a:t> дерева, </a:t>
            </a:r>
            <a:r>
              <a:rPr lang="ru-RU" dirty="0" err="1"/>
              <a:t>писанкарством</a:t>
            </a:r>
            <a:r>
              <a:rPr lang="ru-RU" dirty="0"/>
              <a:t>, </a:t>
            </a:r>
            <a:r>
              <a:rPr lang="ru-RU" dirty="0" err="1"/>
              <a:t>керамікою</a:t>
            </a:r>
            <a:r>
              <a:rPr lang="ru-RU" dirty="0"/>
              <a:t>, </a:t>
            </a:r>
            <a:r>
              <a:rPr lang="ru-RU" dirty="0" err="1"/>
              <a:t>ткацтвом</a:t>
            </a:r>
            <a:r>
              <a:rPr lang="ru-RU" dirty="0"/>
              <a:t>. Але все ж </a:t>
            </a:r>
            <a:r>
              <a:rPr lang="ru-RU" dirty="0" err="1"/>
              <a:t>дослідники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. Першим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оцінив</a:t>
            </a:r>
            <a:r>
              <a:rPr lang="ru-RU" dirty="0"/>
              <a:t> </a:t>
            </a:r>
            <a:r>
              <a:rPr lang="ru-RU" dirty="0" err="1"/>
              <a:t>художню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народного </a:t>
            </a:r>
            <a:r>
              <a:rPr lang="ru-RU" dirty="0" err="1"/>
              <a:t>малювання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І.Свенціцький</a:t>
            </a:r>
            <a:r>
              <a:rPr lang="ru-RU" dirty="0"/>
              <a:t>. З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ікони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показані</a:t>
            </a:r>
            <a:r>
              <a:rPr lang="ru-RU" dirty="0"/>
              <a:t> на </a:t>
            </a:r>
            <a:r>
              <a:rPr lang="ru-RU" dirty="0" err="1"/>
              <a:t>виставці</a:t>
            </a:r>
            <a:r>
              <a:rPr lang="ru-RU" dirty="0"/>
              <a:t> </a:t>
            </a:r>
            <a:r>
              <a:rPr lang="ru-RU" dirty="0" err="1"/>
              <a:t>галицького</a:t>
            </a:r>
            <a:r>
              <a:rPr lang="ru-RU" dirty="0"/>
              <a:t> </a:t>
            </a:r>
            <a:r>
              <a:rPr lang="ru-RU" dirty="0" err="1"/>
              <a:t>примітива</a:t>
            </a:r>
            <a:r>
              <a:rPr lang="ru-RU" dirty="0"/>
              <a:t> Х</a:t>
            </a:r>
            <a:r>
              <a:rPr lang="en-US" dirty="0"/>
              <a:t>V</a:t>
            </a:r>
            <a:r>
              <a:rPr lang="ru-RU" dirty="0"/>
              <a:t>ІІ-ХІХ ст. у 1939 </a:t>
            </a:r>
            <a:r>
              <a:rPr lang="ru-RU" dirty="0" err="1"/>
              <a:t>році</a:t>
            </a:r>
            <a:r>
              <a:rPr lang="ru-RU" dirty="0"/>
              <a:t> в залах </a:t>
            </a:r>
            <a:r>
              <a:rPr lang="ru-RU" dirty="0" err="1"/>
              <a:t>Львівського</a:t>
            </a:r>
            <a:r>
              <a:rPr lang="ru-RU" dirty="0"/>
              <a:t> музею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Файл:Svencicky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71" y="908720"/>
            <a:ext cx="324021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82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3123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err="1"/>
              <a:t>Важливу</a:t>
            </a:r>
            <a:r>
              <a:rPr lang="ru-RU" dirty="0"/>
              <a:t> роль у </a:t>
            </a:r>
            <a:r>
              <a:rPr lang="ru-RU" dirty="0" err="1"/>
              <a:t>мистецтві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орнамент,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знаки,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нашим </a:t>
            </a:r>
            <a:r>
              <a:rPr lang="ru-RU" dirty="0" err="1"/>
              <a:t>баченням</a:t>
            </a:r>
            <a:r>
              <a:rPr lang="ru-RU" dirty="0"/>
              <a:t> просто як круги, </a:t>
            </a:r>
            <a:r>
              <a:rPr lang="ru-RU" dirty="0" err="1"/>
              <a:t>хвилясті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</a:t>
            </a:r>
            <a:r>
              <a:rPr lang="ru-RU" dirty="0" err="1"/>
              <a:t>хрестики</a:t>
            </a:r>
            <a:r>
              <a:rPr lang="ru-RU" dirty="0"/>
              <a:t>,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для </a:t>
            </a:r>
            <a:r>
              <a:rPr lang="ru-RU" dirty="0" err="1"/>
              <a:t>творців</a:t>
            </a:r>
            <a:r>
              <a:rPr lang="ru-RU" dirty="0"/>
              <a:t> </a:t>
            </a:r>
            <a:r>
              <a:rPr lang="ru-RU" dirty="0" err="1"/>
              <a:t>композицій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. Вони </a:t>
            </a:r>
            <a:r>
              <a:rPr lang="ru-RU" dirty="0" err="1"/>
              <a:t>були</a:t>
            </a:r>
            <a:r>
              <a:rPr lang="ru-RU" dirty="0"/>
              <a:t> не просто </a:t>
            </a:r>
            <a:r>
              <a:rPr lang="ru-RU" dirty="0" err="1"/>
              <a:t>малюнками</a:t>
            </a:r>
            <a:r>
              <a:rPr lang="ru-RU" dirty="0"/>
              <a:t>, а символами,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позначали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Хвиляста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символом води, кружок </a:t>
            </a:r>
            <a:r>
              <a:rPr lang="ru-RU" dirty="0" err="1"/>
              <a:t>представляє</a:t>
            </a:r>
            <a:r>
              <a:rPr lang="ru-RU" dirty="0"/>
              <a:t> собою </a:t>
            </a:r>
            <a:r>
              <a:rPr lang="ru-RU" dirty="0" err="1"/>
              <a:t>сонячний</a:t>
            </a:r>
            <a:r>
              <a:rPr lang="ru-RU" dirty="0"/>
              <a:t> знак. </a:t>
            </a:r>
            <a:r>
              <a:rPr lang="ru-RU" dirty="0" err="1"/>
              <a:t>Він</a:t>
            </a:r>
            <a:r>
              <a:rPr lang="ru-RU" dirty="0"/>
              <a:t> представляв собою силу, яка </a:t>
            </a:r>
            <a:r>
              <a:rPr lang="ru-RU" dirty="0" err="1"/>
              <a:t>дарувала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Хрест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оберегом,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протистояв</a:t>
            </a:r>
            <a:r>
              <a:rPr lang="ru-RU" dirty="0"/>
              <a:t> темним силам зла. Орнамент з </a:t>
            </a:r>
            <a:r>
              <a:rPr lang="ru-RU" dirty="0" err="1"/>
              <a:t>подібними</a:t>
            </a:r>
            <a:r>
              <a:rPr lang="ru-RU" dirty="0"/>
              <a:t> знаками придавав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268" name="Picture 4" descr="http://2.bp.blogspot.com/-bTYwLCgd0ks/Ug0ui_BmxNI/AAAAAAAAAD4/ifrjwoPDY68/s1600/DSC079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132" y="197209"/>
            <a:ext cx="1775584" cy="38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upc.lviv.ua/images/stories/280113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91928"/>
            <a:ext cx="4176464" cy="32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os1.i.ua/3/1/7895465_c10d36a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21" y="197209"/>
            <a:ext cx="4157431" cy="30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28343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/>
              <a:t>Народна </a:t>
            </a:r>
            <a:r>
              <a:rPr lang="ru-RU" sz="2000" dirty="0" err="1"/>
              <a:t>ікона</a:t>
            </a:r>
            <a:r>
              <a:rPr lang="ru-RU" sz="2000" dirty="0"/>
              <a:t> </a:t>
            </a:r>
            <a:r>
              <a:rPr lang="ru-RU" sz="2000" dirty="0" err="1"/>
              <a:t>синтезує</a:t>
            </a:r>
            <a:r>
              <a:rPr lang="ru-RU" sz="2000" dirty="0"/>
              <a:t> </a:t>
            </a:r>
            <a:r>
              <a:rPr lang="ru-RU" sz="2000" dirty="0" err="1"/>
              <a:t>історичний</a:t>
            </a:r>
            <a:r>
              <a:rPr lang="ru-RU" sz="2000" dirty="0"/>
              <a:t>, </a:t>
            </a:r>
            <a:r>
              <a:rPr lang="ru-RU" sz="2000" dirty="0" err="1"/>
              <a:t>побутово-виробничий</a:t>
            </a:r>
            <a:r>
              <a:rPr lang="ru-RU" sz="2000" dirty="0"/>
              <a:t> і </a:t>
            </a:r>
            <a:r>
              <a:rPr lang="ru-RU" sz="2000" dirty="0" err="1"/>
              <a:t>духовний</a:t>
            </a:r>
            <a:r>
              <a:rPr lang="ru-RU" sz="2000" dirty="0"/>
              <a:t> </a:t>
            </a:r>
            <a:r>
              <a:rPr lang="ru-RU" sz="2000" dirty="0" err="1"/>
              <a:t>досвід</a:t>
            </a:r>
            <a:r>
              <a:rPr lang="ru-RU" sz="2000" dirty="0"/>
              <a:t> народу, </a:t>
            </a:r>
            <a:r>
              <a:rPr lang="ru-RU" sz="2000" dirty="0" err="1"/>
              <a:t>відбиває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смаки</a:t>
            </a:r>
            <a:r>
              <a:rPr lang="ru-RU" sz="2000" dirty="0"/>
              <a:t> та </a:t>
            </a:r>
            <a:r>
              <a:rPr lang="ru-RU" sz="2000" dirty="0" err="1"/>
              <a:t>уподобання</a:t>
            </a:r>
            <a:r>
              <a:rPr lang="ru-RU" sz="2000" dirty="0"/>
              <a:t>, морально-</a:t>
            </a:r>
            <a:r>
              <a:rPr lang="ru-RU" sz="2000" dirty="0" err="1"/>
              <a:t>етичні</a:t>
            </a:r>
            <a:r>
              <a:rPr lang="ru-RU" sz="2000" dirty="0"/>
              <a:t> </a:t>
            </a:r>
            <a:r>
              <a:rPr lang="ru-RU" sz="2000" dirty="0" err="1"/>
              <a:t>орієнтири</a:t>
            </a:r>
            <a:r>
              <a:rPr lang="ru-RU" sz="2000" dirty="0"/>
              <a:t>. Народна </a:t>
            </a:r>
            <a:r>
              <a:rPr lang="ru-RU" sz="2000" dirty="0" err="1"/>
              <a:t>ікона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й </a:t>
            </a:r>
            <a:r>
              <a:rPr lang="ru-RU" sz="2000" dirty="0" err="1"/>
              <a:t>поліська</a:t>
            </a:r>
            <a:r>
              <a:rPr lang="ru-RU" sz="2000" dirty="0"/>
              <a:t>, – </a:t>
            </a:r>
            <a:r>
              <a:rPr lang="ru-RU" sz="2000" dirty="0" err="1"/>
              <a:t>унікальне</a:t>
            </a:r>
            <a:r>
              <a:rPr lang="ru-RU" sz="2000" dirty="0"/>
              <a:t> </a:t>
            </a:r>
            <a:r>
              <a:rPr lang="ru-RU" sz="2000" dirty="0" err="1"/>
              <a:t>явище</a:t>
            </a:r>
            <a:r>
              <a:rPr lang="ru-RU" sz="2000" dirty="0"/>
              <a:t> </a:t>
            </a:r>
            <a:r>
              <a:rPr lang="ru-RU" sz="2000" dirty="0" err="1"/>
              <a:t>нашого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, У </a:t>
            </a:r>
            <a:r>
              <a:rPr lang="ru-RU" sz="2000" dirty="0" err="1"/>
              <a:t>ній</a:t>
            </a:r>
            <a:r>
              <a:rPr lang="ru-RU" sz="2000" dirty="0"/>
              <a:t> </a:t>
            </a:r>
            <a:r>
              <a:rPr lang="ru-RU" sz="2000" dirty="0" err="1"/>
              <a:t>християнсько-релігійний</a:t>
            </a:r>
            <a:r>
              <a:rPr lang="ru-RU" sz="2000" dirty="0"/>
              <a:t> фактор </a:t>
            </a:r>
            <a:r>
              <a:rPr lang="ru-RU" sz="2000" dirty="0" err="1"/>
              <a:t>постає</a:t>
            </a:r>
            <a:r>
              <a:rPr lang="ru-RU" sz="2000" dirty="0"/>
              <a:t> у </a:t>
            </a:r>
            <a:r>
              <a:rPr lang="ru-RU" sz="2000" dirty="0" err="1"/>
              <a:t>фольклоризованому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, а </a:t>
            </a:r>
            <a:r>
              <a:rPr lang="ru-RU" sz="2000" dirty="0" err="1"/>
              <a:t>фольклорний</a:t>
            </a:r>
            <a:r>
              <a:rPr lang="ru-RU" sz="2000" dirty="0"/>
              <a:t> фактор </a:t>
            </a:r>
            <a:r>
              <a:rPr lang="ru-RU" sz="2000" dirty="0" err="1"/>
              <a:t>збагачується</a:t>
            </a:r>
            <a:r>
              <a:rPr lang="ru-RU" sz="2000" dirty="0"/>
              <a:t> </a:t>
            </a:r>
            <a:r>
              <a:rPr lang="ru-RU" sz="2000" dirty="0" err="1"/>
              <a:t>багатовіковим</a:t>
            </a:r>
            <a:r>
              <a:rPr lang="ru-RU" sz="2000" dirty="0"/>
              <a:t> </a:t>
            </a:r>
            <a:r>
              <a:rPr lang="ru-RU" sz="2000" dirty="0" err="1"/>
              <a:t>досвідом</a:t>
            </a:r>
            <a:r>
              <a:rPr lang="ru-RU" sz="2000" dirty="0"/>
              <a:t> </a:t>
            </a:r>
            <a:r>
              <a:rPr lang="ru-RU" sz="2000" dirty="0" err="1"/>
              <a:t>християнської</a:t>
            </a:r>
            <a:r>
              <a:rPr lang="ru-RU" sz="2000" dirty="0"/>
              <a:t> </a:t>
            </a:r>
            <a:r>
              <a:rPr lang="ru-RU" sz="2000" dirty="0" err="1"/>
              <a:t>моралі</a:t>
            </a:r>
            <a:r>
              <a:rPr lang="ru-RU" sz="2000" dirty="0"/>
              <a:t>.</a:t>
            </a:r>
          </a:p>
          <a:p>
            <a:pPr algn="just" fontAlgn="base"/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західноукраїнські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стали </a:t>
            </a:r>
            <a:r>
              <a:rPr lang="ru-RU" sz="2000" dirty="0" err="1"/>
              <a:t>прихистком</a:t>
            </a:r>
            <a:r>
              <a:rPr lang="ru-RU" sz="2000" dirty="0"/>
              <a:t> для </a:t>
            </a:r>
            <a:r>
              <a:rPr lang="ru-RU" sz="2000" dirty="0" err="1"/>
              <a:t>релігійного</a:t>
            </a:r>
            <a:r>
              <a:rPr lang="ru-RU" sz="2000" dirty="0"/>
              <a:t> </a:t>
            </a:r>
            <a:r>
              <a:rPr lang="ru-RU" sz="2000" dirty="0" err="1"/>
              <a:t>малярства</a:t>
            </a:r>
            <a:r>
              <a:rPr lang="ru-RU" sz="2000" dirty="0"/>
              <a:t> в </a:t>
            </a:r>
            <a:r>
              <a:rPr lang="en-US" sz="2000" dirty="0"/>
              <a:t>XX </a:t>
            </a:r>
            <a:r>
              <a:rPr lang="ru-RU" sz="2000" dirty="0" err="1"/>
              <a:t>столітті</a:t>
            </a:r>
            <a:r>
              <a:rPr lang="ru-RU" sz="2000" dirty="0"/>
              <a:t>, </a:t>
            </a:r>
            <a:r>
              <a:rPr lang="ru-RU" sz="2000" dirty="0" err="1"/>
              <a:t>даючи</a:t>
            </a:r>
            <a:r>
              <a:rPr lang="ru-RU" sz="2000" dirty="0"/>
              <a:t> </a:t>
            </a:r>
            <a:r>
              <a:rPr lang="ru-RU" sz="2000" dirty="0" err="1"/>
              <a:t>змогу</a:t>
            </a:r>
            <a:r>
              <a:rPr lang="ru-RU" sz="2000" dirty="0"/>
              <a:t> не </a:t>
            </a:r>
            <a:r>
              <a:rPr lang="ru-RU" sz="2000" dirty="0" err="1"/>
              <a:t>лише</a:t>
            </a:r>
            <a:r>
              <a:rPr lang="ru-RU" sz="2000" dirty="0"/>
              <a:t> </a:t>
            </a:r>
            <a:r>
              <a:rPr lang="ru-RU" sz="2000" dirty="0" err="1"/>
              <a:t>продовжувати</a:t>
            </a:r>
            <a:r>
              <a:rPr lang="ru-RU" sz="2000" dirty="0"/>
              <a:t> </a:t>
            </a:r>
            <a:r>
              <a:rPr lang="ru-RU" sz="2000" dirty="0" err="1"/>
              <a:t>віковічні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, але й </a:t>
            </a:r>
            <a:r>
              <a:rPr lang="ru-RU" sz="2000" dirty="0" err="1"/>
              <a:t>розвивати</a:t>
            </a:r>
            <a:r>
              <a:rPr lang="ru-RU" sz="2000" dirty="0"/>
              <a:t> </a:t>
            </a:r>
            <a:r>
              <a:rPr lang="ru-RU" sz="2000" dirty="0" err="1"/>
              <a:t>сакральне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 у </a:t>
            </a:r>
            <a:r>
              <a:rPr lang="ru-RU" sz="2000" dirty="0" err="1"/>
              <a:t>творчості</a:t>
            </a:r>
            <a:r>
              <a:rPr lang="ru-RU" sz="2000" dirty="0"/>
              <a:t> </a:t>
            </a:r>
            <a:r>
              <a:rPr lang="ru-RU" sz="2000" dirty="0" err="1"/>
              <a:t>молодих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митців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70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ashformat.ua/upload/iblock/997/ikona_sereduna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44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out-ukraine.com/work_folder/ik2_1242689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81" y="620688"/>
            <a:ext cx="3581400" cy="476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bout-ukraine.com/work_folder/ik3_1242669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61950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9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496" y="404664"/>
            <a:ext cx="89644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Народні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традиції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образотворчому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мистецтві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сягають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часів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Київської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Русі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виявилися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у монументальному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малярстві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іконописі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дереві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полотні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склі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народній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картині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віків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творчість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народних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митців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була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важливим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компонентом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духовної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культури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. Вона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уособлювала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багатий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образний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світ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етичні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ідеали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гуманізм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демократичність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своєрідність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естетичних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запитів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народу — того,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робить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мистецьку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спадщину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оригінальною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неповторною</a:t>
            </a:r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" name="AutoShape 3" descr="data:image/jpeg;base64,/9j/4AAQSkZJRgABAQAAAQABAAD/2wCEAAkGBhQSERQUExQWFRUWGRcYGBgXGBcaHBcXGxoYGBsYGhoYHSYeGBojGxoaHy8gIycpLCwsGB8xNTAqNSYrLCkBCQoKDgwOGg8PGiwkHyQsLDIsNCosLCwsLCwsLC0wLCwsLCwtLCwsLCwsLCwsLCwsLCwsLCwsLCwsLCwsLCwsLP/AABEIAQUAwQMBIgACEQEDEQH/xAAbAAABBQEBAAAAAAAAAAAAAAAEAAIDBQYHAf/EAD0QAAECBAMFBgMHBAMAAwEAAAECEQADITEEEkEFUWFxgQYTIpGhsTLB8AcUI0JS0eFicpLxM4KiJDSyFf/EABoBAAMBAQEBAAAAAAAAAAAAAAMEBQIBBgD/xAA0EQABBAAEAwUIAgIDAQAAAAABAAIDEQQSITETQVEFImFx8BQygZGhsdHhwfEjQiQzYhX/2gAMAwEAAhEDEQA/AM0oFLOLhx/UNFDhxEeERESaA9HP5dOUIkwQoas9i4gpWS7HKWO5mPS14ExKi6ibufeJtlzwhSipJIyKDeUCZ3LnWMt3WjsrCaZIQhne5JeqmALNYVhmGx48W9ljcDm9rwN36yMpUWrdi1rbhQWhuEw4KVKNmPXSO5RS+zHkpM9Pq0ELn50k5coelm3EDgKVgdEzMyVWY89dY1WwOx6pqEqnHupVSBTMoXcE/COJvpAp5mRNzPK7G1ztAsqiUVKYEChNXrwDaxotidlcSppndKCXAdTJpvYl2jc7K2Vh5bFEtKQn8yh4nZndVfMjlD9obXly6eIk/lJa2rJtyMIyY15Hcb803HhC41ufBYzF/Z7iFzMye7QncpSjmbUhKSz7nh077P5i1AhUsKAGYeJi5LGz8Y0SNvBZyhISVUCnsd9nvxjwbV7lLLTmWSS4bfYk1JD6UtCftM/UBOewkOylupWYxX2d4kpUuX3anLgZmVShqQ3rGS2jsidJLTZS0cSC3+VjHUsFt9hlQA4/KynPIpPXXlB8jtChXhmgFJulXiSdXrcdTfhBGY14NGiPkUKTBPbehXF0ppaJZWGUp2BIF2jp22Ps4kz0mZhCJajXI7y1HcNU+TDcI5/PlzsMtUpYKFA+JJ/axBGuoipHK2Qd3dTnNLUCF1A4cPp4JwSc0xIOpF4gQlqN0iREzLUfQ3QxyQ1pZM5WHQTYoWpZDpLhQIAUASBfj8RjPrxGYgkAJUdatW29maC+/wAsxZLEKBUxrvDV1qCdPKK2YK19IyBzXb5JiZ5So5VEbiKR6Jwq4c5SxGh/gREgVD+XCGqJv/HD+I0vip8PiigFqvvsWdw3FxWIlrJJJBzGp5mGSyH+qQ3M7R8KWeaHzq4eY/eFC7g/pHp+0KNZ/FfUEeqYVFy9AB5AfJo9MF7QwndszEHOAbPkWRXyB6wKFRm7Xdk7vGCnuQ300eJhpmacR14R6kxzZfbpwMFCa/UG9XIF4gKiWdqbt3SL3sfsZM+cTM/40AFQ/VWifrSMvkaxhc7kusBcaVx2Q7GuE4iePDQoQfzblEHTcDGjx20Qi1SKAXCTbzEWKsQBLVM/SPCNNzmo/gRkZqnJ6/z1erx54vM7uK/4BXsFhg52Tpv+EZhMUpaypSictg54n5RXz/E5NSYNwK8qZismcgAhO81b5jrA5mZ5IWuWJa3Yp4V000845rq49a+irtkZHPwgNxooMOklQa70iz2jKCjkC0mYl1FDh24VfUaaRX4eYUqSpteh3jyPrEszDy5a+/S+chTAmgNAedvSMONXd7aeJ8fBcxnFEkZjA3QHdMs5SaGnFtYOxss0cNqHfUAkVuxeGYKWEzElVRv46HzaPcQZiFzjNXnQoshOqVDUcPePtifV68vJElkIljAF+KM2Htky1hKicr8m48/3rF52z7MDGSSpIHfoDpNs6f0k7t2484xchJW+VJN3pYNrHSNmTlKkyVPmPdoJUGOYtUUvr1EGa5zDnYdlH7UhY2QVz+64QqhY3FC8JN42f2n7DCJqMQgMmbRbWCxUHhmHqDGJmoOj9Pq0XoZBKwOC8+8ZTqjllSiz+CW7lmICjUHc5dgYEKnLxIZlGYi2apqcoFR09YiSKtG18mrTWI5qjQFnAakT4qR41O4ZRF90D4mRlJ14jX6eOL61CqxAvSPVpB/inSEqWRDF6br2gtUEO15m5eZhRFlEKOZQu2rpUnJMlJKgoZgeDEpflqOkKbLR3qk/lClty8TfKBZhsbirbw1W/wDUNeMEarVWFLM+ENfxPwsX53hqY8Up48MfLQCmFq77x0XsnsvJIQCCFTPGrkXb0aOfYCSZq5csfmUE/wCRAjruHnALPAADgNIkdqSlrAwc05hGW4u6JbVmfgTA4Fq0G43Noza0hTqSpJ1ICgSz3bdGmmpC/CQ4Lg7i4tGS2tsn7pNStJ/CWCkh6g3ZyN1uRETcN3mll68vHawqcOIMDrA3q/JFZSkBaVVU4bUVZm1ox6wNjdpJC8kwsN+42sKkXHSDsCjvGTLGTXMouonh+mnnvhyJSZcwS0ylrKi6zYDi7ueXO9YY7uuYa14fPp90bE40EjJ13/hDImS2LLUpq+GWbU3tq0DpWtfi7sgCiQoJDsS4zE65q05WeLzaeIShSfxJSEj4gpQBZqNWjGANqbYlTFJEnFISXZkpSvM7NetK04wCF/Ec00aIJ15eFAbpebFSEan7JuJngEvLUSD+rw7rdN8ApxQWTnWEqr8TsXq4IG/0iwxG1pWTu0zkJWk+I0BcGoY9YrttYvMUd2mWtJAzKDO+tvnBo2m+8KOupPTzFar4YtwNg2oZsyYook4Y51qKiSkO1gGJsKOTHQtn7NMuQmXnLpYlQJdSncmh+F9N0ZzsRhUmZiFgfDlQl3erk1OnKNHKmEPeBzvDCGN8z1N/hAe50ri936QXanBGdhJ0oh1AZkPvHiDcSQodY4/Ls8dvexa7A8Gr+8cd2zhhKnTJf6VLHTMWppTfD/Zkl5m/FKYllUUHLFyehiNRrxh4bKXd6N56xETFdKFOxKipRNqu0RFRatWLgc9Icp4alTEUcR8uUE1Brwhq72hz1L+keKI3UteNkrlIfP8AVf2hR5lhR3KVnRFEGEIepNPrWGQIm0UBOEIENV3cux4UhJj0prHxXCFcdkpWbES/6VZv8QSPrhHSMMHzFtSPKOediZWbFAbwsf8AhRjosmRkQQ7s5rxMeb7UkLZwP/P5VXCgcP4o/DId4H2zgO9w8xP5shUngpIcHhaCcGlkuaCAO1u0ijA4hSdUZQf7yEegMKw6ytA5lakNAlYef2hTL8clOaYUgEn4E1FCQ2YuHaz6m0RYufPxJDrmKp8KTlSTqcqBa14rtlbP75UqWH+Ik/2pBNG4+8dAR3WHlgEBzRKRVRPzrc2HCKWLxEeFcA1uZ3LmaS8bHTA2dFkcF2PmKNQlIZ6uW4FnD8Hi2k9jQEAutJ1ygA77vZ9IuZuP/XNlyAbAutbf2poOrxVYjaKM4SjFqKt2UIfkGDws6fGyjNYaNPH4c0VmHjbpSWN7OBb7ySTo5JerFzXhGZ2r2PmylBSCVcEkhQpo7OOUaFWMnJJyzFAcQkxFN7QkpKFhC0mhy0PUB4Nh5sS12hBHRclw7CNRSN+yLa0xf3mVMJKk5CHuxzBj1943U6QxJZyQIwfYVQRtAqT4u8lly/6SkpL60S1aiOl4ualKXPIAByo7gBcwWdokeXjTT+0BpLNDqqtqtvIjlvb2U20J2j5D1KRHSMUmYt8zyx+lBBVwzLNAeCbbzFcezuHmKKlS0ldipUxa1Wa5VdoVwuJbA8kgnyR3xGQClzD4LVu/I0gIiOo4vsphAoJ7ogKHiyrWCXIAuqjGtIr8d9mKC/czVyzumgKQeGdLFPUGKsePidpZHmlnYdw1pc9JgeYqsW+3NgzsKvLORlf4VAulQ4H5XioWC1r1f0h5jr1CXc3RNQtyxMermVvEEtTKB3RLNvaC2LWKNL1hxj2B++hRvRZRz0hseO8eiF0VOTDmhqIS1b45a6rnsniu7xUk2daQeROU+hjq3dd3mFDU+UcUwk6rggHQ7q3jqmHx/fJlzRQzUaWzCpG8VzCPOdtsNtePEKjgjYIVqqcTSv0IzXbuYRgin9S5QbzU3/mLuUsg6tTd8oznb+YDJlj9UxJ6JSv94S7OBdMy+qNidI3Kh2DtMSCuYQ+WXMKQ1zmHy9HgnYEybNUqZMUFLJNAQco0Sw+EbhA+AwZWRl0Z3diku4PA2iy2Fg04dc6UCGSs8wGBAL6sRFecRkvP+38X+0vDmD29P5TdspxCQSiWDWxe2/wn3gbYeAVNmErYMASBYH1YxvFKQZYzAHSvKAJa0JSUoASLlmEInFAMygJ4MJdmWV7VSCAlIc5iXGlN8ZuRi7/hsBqW5UDD0jf7VqcOT+pQPF3io2vgZYBW1Xo5NIYw+JDQGkbrksRd3gdkL9m5X94nTPF3aAr/ADUWCRxMdPn4nIhU5dVBOlj/AEI3JGpuejRhPs4JLgDwlKZnNRJS7cHUfKNV2yStEpCg/dBgsChD0zE/pqHEaxLi6U6JPDtaMoedLVGjai5swqWfCdKMNwrAypi1FVSANKgPuA1MSSkjIQklQIcgB/E4DhjuPqOkyWA5sS4Jq5qXHFmhNgdmtejMkTbDK6BQo2kuWoFNw13IqDpyPtF9s/tWSAVgF1NRh5uWNHOlIzU2UXFgFMkDcLUe4tUPePZqQEKABTlUz5gcxZSXp8LfKOGQtIsev7/a5JhoXtDeZ6LY4yRJxEghQC5SwXFXFbp1SQdPo8c2/sNWFmqlEuHdJ/Uk1B57+MdI7J4tRUpJtfqKP5N1EA9vdnA4dUwJBVKW4IocimBB3sS9d0OYTEGKYN5H7rz+Lw+WwdwuWZWhLsx3Uhy1txiIq15R6QqSFG0KCe5TvMKM5kThoho9j0phgVA1xPaGqSTSrGJEF6Q9d2+hHF1MkyykE3fXdGz7DbVdKpCrh1oPDUdCx6mMyoFracHiHBY1UmYmYn4kF+BG48CHBEK4uAYiIs58vMIsL+E4ELqyF20EZT7QVUwwrVS/RKf3Ma7Zc5E+SmbL+FX5f0nVJ4gxk+3758IkNQzL/wDS8ec7PcW4kMI11+xVHEU6MkeH3RXZmWBKzmxDkm3hKgA/mYpNibSE7E4iYD4DMpyYJBPNvWFtfahRs3ImilLyE6hJdTnmzecU3YlYC5iOAL+Yh+LDuImnf1oeQP8AXyS3GHGjjHrRdCV8NIhlrUymGYlmDtHgmkAA/wC4erBkp8K8p3hvYxNkabFKwx4ykFV+1cfMWmVL7nKpJSXGgf4ibG8VvbHGhEtQ1ZhzNPnBHdTO8BUpYAFyAX3NQRkO1mNK5wSN7nnYD64RUwsOeZpGwSeKm4ULupW4+yhBW6hTu5ZQW3mY4PNnjfdp8QlGCxCl27tXGpomm9yIwX2NY05cVLZspRcMX8QLvyi5+0HaKjKkSAKTZqX1+AZm6kA/9Y1OB7SR66pGKzG34KnkY6apC1JlTshSBlSZYYBnUlOVxZrm8Ro7RoXNBUibLSkMU5ElJO8qYKSYG2f2inoxAQlyHAKSkD/EjUcYs8b21SpSkCQVJBYrGXre8B4DWa5da+nxTl2dNrQ2LxUtSVLEwhGYDNLUVX/UkVTrU74hmIKAhClAEVAJZKnsoVvvHvFTtvECUUzZHgNqBqXroR7wb2eT/wD1Jw70smWklaRQ6BOXcCa8GI3GPjESA/8A159R6638kWPEPgf4rUdlspmKyqzBAYqowUdAXb5+cF9qB/8AGn0vLV6AmLaRITLCUpSEJA+EABug+jFF2vxWXDTzZpZHVVAK3hEPzSiuo+6HLI6S3O3pceKYZOSwHL+Ik+Kv15RCuY4A3P1j2qhBRwolpu9YUfWu0jiDvjwph6VQhAFteS0urd8+MSYipbXeNd3kKQxB8TxLOFaxm12lOxUkVpx4bvP6aAp0pjeDjOCUoD7zFfiXKtI5m6rpbporfs12qOEWQXVJX8adzUChxGu8dIte3uORNGDWhYKT3nid9E036axjJktg8W2zNl5pOdZ8OZkso+AsxKgAaVFDU5WF4nPwzPaBiRodj42KH9plrnFhj+SKwktMxEyWssCwoNalChxB9CRAexcMuTiihQrlqOTFx094mwstYmZGqWP91wz3ueh3RoNt4bupmEmGpJEtVKl0nzYv5x2V4jdwyfeB+YCG1uYtkH+p+lrRnChSB7xWYzvULSkVSSA+5zeL/CSgpgCxZ2NPQ1asQ4zDWJ39IkUQDmCrB+qxO3+0iky10UcpIDhtWEZfYaROxIJFalnJq41PMmOj4/s938qaFWLsdb+4pHOUyFYPEAnxZC/9ydR1HvFbAlskT2R6OpTMeSx7Hu90Fbz7P5JlY7FguMyJKqtVipJNgNx6xZ9tVkTsK3wBav8ALKWpyf6MVeD2wiVjZa05TKxCCkqb4QSkpLvoQkHrGj2xsj7yjKAQtBC0K0zjTkbQi9xzNeR7w+WlfRHjoadD+0FjMclCDMKACyvEEB8xFAVCoH7RQy9gysRh0knIUk1a7a6GDZ61LlsCqXMFFoJCbXcKDFoFxeO7uUEqUCRcgNyHOMZngDKdU+GNdvsqvbGBR3aUCYWTwcqJsAPWPfsnKk4+aB8PdqCuikgerxSbe2wtICUgAqchRHiTpTiY3H2a7B+7SVTJgPeTWoRVKLji5v0EMyv4WHOc+9t580k+nyd3lutpPm1Jdxw0HHhGA+0baLSUIfxTTmI3ISzcqgesa/bG0ZciSuYtTJSwYXUdEp3v9Ujjm2dorxExU1dyzAWSkWSOA38zCfZeGc6TiO2H3XMRIA3KNyoJS3SQdLc4hKagcollI8BP0Tup9UiB70/3HrhspSsPuI+v9woru+O8+sKBZHdUXiN6IuQqCQIElcLl4IQY67dYGq9KoQS4hy5e7SGqcVN4E7ZdF2nLDgc7Qp4ZiLGnleIpUwFSU1Jd6tz6CD8VgczE2vlB61OsLPeGiymGgk0FWrJUC3F+kF7M20ZJYk5PC4NQSxLEPYuUk6CtxAO1sRlSyaVblrA6EFUvfb2rBWAPbbtigSOINBdAwGHQnES5hdUtQcGjkiuUvULSDmZ/EGJ4C/aFtY55AlsUoObMHuGYcFMajlEXZrbTJkguUkFC2DnUgsE5lF1E1LFII0gfbGKyT1d4lORZORQGdC0VSCQWz5XLEVBeJ8UH/KHEF5QaPXlVdR+/BHlmDotDTiR5fH8/Pqd5shWeUCtiRVPJteP7xBjtopE8yRnceKpOWwNHNRXTUGKzZOJSqSghYSohIqCRQZaKFQzOXF98OmzVEpSVg8lOQ44WbjE04cxyO1JHTkD1/VK97KZGh4cBz25fb5K7QErRM8SvCapzdQxsxjmHa5DT1UZso8qRtMQGllSHFXAf4gCcyH5+IdYzG2MIFzXqxCQ5BuRZIupRd+D8K0uzf8bi5x0r1oPXipHaEBfFTRzHroAqmZiCjDpe4FPhJIzPZXE3G6N92C7ULmygJqVZpQAC2ourCpsvfvjGTtnnEYmRhEEArUnNlIKUCwBY3SmpNC5Lx1fG7Cl4dKUSUuiWkAp/VV67zQKfUmGMWGmDNVncJeHSTKDoBSE2/stE78RSQkmykEgsd5F4zM3s0Uqd8w0erX3xfffRlCSoZyXIFr6JVboY9xWMSxHepSRW6Q/AOaUiH7Q5vd9b18lVbVarE7QkCXNRNmJCxLObLWracOcXmM+0mSR+EhSl6hVEhvVXpAO2pxmpSmSwJfOtyx6G5vw3RmtubC+7hKhej8X/AHihh4opsvFGoukpO9zbLF5tnbU3ErzTVks7J/KngBpAeYERD3rsQxBj2bM8ostaGihoAp5cbTllgWNIhSqsEZgxrQ/qHKza03wxaQA4FCHu7W4Urv3wcFDpQwoj7yFGllH4VLud0Fy4Gka84nkGrQFx1RRsiAmsDY2Y1Bc2g1IZ4ElgqWD9NAnOFWVo6bKfA4ZMpKSr4lm5j3amJUlWVqka/EOJ4mvnDMYrOW0SHHKBAqviU5Ad6uPq0KBgcCXalbzkO02QuKmOioDu4PDd0g/ZWKQmUQQcz03cuRECTpiSrxOWLDlfTgYizA5spDJI8oosFMASbjblZ4IEJzIFUlTjrTyvFkjbaMoCgJoWVZ5awAM1BmlqFUKqpTUSHpAOydoNMygAOHYvUgQLPkElQY1cht5Bb9jGHsYXZXeawc5bY5La7Fw0pSCJK1DKc2SbRSAoEhJNlOzuN4g6fgZgUGSpuT3oajiTGL7MbXUV92ouCCQdXAAbNchk0GkaiUs5kuTcVBY+zWaIGLgfHMafv1GvzC9n2VO6TCDTax616K32LsyYFTASDKIJUk1qokgp3VjH4nEJkPMyqzpK0JWogpSoCyE1deUipYAtG02RilDMh2yhn3g/yIwe29hrXMWhAClPmuxIJbrUj0gmCLXyZJD+1MxzHhhy9VP9nExKZ03FzSwQyc2rkjMfIN/2jrGCm948xVUrGYdXUE8NBHLcbgxhsFLkAeOYXmN+pZQUgHgAI6D94CUpRolnPQQ/O8Elx25fBT4mkABBbTlpq41twYxQzsFLAcJY6N/N4s9qYgqmIDtnWgG1qvfgDHOsX2hnKAyzCXJplTRrCzn0iZh2Okccp2/f4TEszYxTlpTOAWMvhq3+VOl4B7ZLGQg8G6W9IpMJilzJ0tKyvMpaAAaa1ekWHa2e5UDShAG9tYaZARI0Wh+0Ne0kBZPCTKcif3gpSnEBYRJr0gpKqGKpSw1TlW4w4E5SOL+3pbyhju2tIllJKqC5f2f5Qfkh80M44wom7sQo7a5SsEAA+R5G310jwyS+nlAyKmpZutf96wfLvxgLu6UQAOGqfi5+VIAuaQ6RLZJVq0CL8U/K9Ej1aCZc8pB004DlCkrS6mjzRMwFkpypeYqNXUHA1eK7vWVUHd5wemeFKvb2iLGSiU0Ic14w0yCm2k3Td+lWbQYzCAGFw27dEWHXlUR+oe1YJ2qfEhRNSmpHlFZOmZVhQ0PpBWjSlw72rOcoyylaTZvI0MXAUk5VA/EKbmI94pFLBGV78NOEF7LmgpMsFzLsd4v7wCRttvojMOtJ2Mw/drRMBZJVVvynXzFfONKvNLynvCUlrh6Pvd4zne0IW5CmB4HfzFIvsHhlTJAQo1QWJrVIseo9oRxBIALuX2P4VHs/QvjB1I015jdaHs1LSiYVZic5/N/2tuAI9Yg7VSu7WJgtY8UEZSPX0ibHTckvvEMcprwDu+//AHFZ2k2wJ0kBIqWfnRusS2teZWvGxVWYNBI8FS47GKzS8xzEKS765TfrG+mYwEkC1+dB/Mc+kYczZtKgf/qLwzilxmIozHS8Pz6trmpcLCSSFYbSnMQp6IC1Hh+GtIfhmUIzWz+zE9B7yWlE0MapUk3FwC1YtpGNKFZgTZsyWNNQQfiHlBeF20mX4hkBN8qAn0eEYy6Jha3WxWvx/KNJhBI7M5ZrB7NxK56Z3dEJlEqcjInMlgwJc3Ie8Ve2dpFajmlsoUJfNQUu9o00/tATMKwdA40Oh9Gii7UlBShSWClA5gPR21inA4EtttJGSEx2AVRSpbANqA/MQ5FaQVQSgW8SrcKXrACFEPvik5vNKtddgImRUaU51DmkEJRlIO+3I6xDhJzOK1Z+X08TTVFRAFToBBD0X3iifvqd0eRX5zvMKB5F3Mp5Q9IMlm0DypgGju1Pf5Q/Mwpc06mMzG9FqPRPThfGVFV3I50LeUTmWgyzmUqhBLNS+m+I82YBLMz9an5NAE9Xj4a8YxG0uKzKaCKlSRUpsTR6mIsTilsQAFMG0fnE+DRmDDgG6XgPEYo1yijDMORdxwh140oJCO81lQYlSiljRre7cbGAviDUdteEWGIn5w40qX4buEB/d2XWxY201tA2XSZKKwCwpDH4kW4iD9h7JVNxKQg5U5XWo2SnUn2beYq5acs/KgOFN1eoHnHY8F2TVIwyJSEtNmOqYs/l3Jf+kHzeE8XIYWkt1v8AlM4dgkcA7ZYKV2eVOnZEaKOdRsEjX09Y1WLQhLSxSXLyg71rNa79DFkpCJKDJlDxUzKIqo7zwGgjP4vHJBSPypUOJUXrzOsQ5ZnTOa0bD1f4VuCEMtydOxClScRqWzEGwYlh5P6xncTtMS1ZFJKjvQ1tDWxI1EaDBhwsXBcEndUQDszYXeTM63ADuXuzOHh7DuY2w9BxzHEMczmK+S97OfGlSk5EALZL1JaqlHe/lGow20kZcQnwgrAlgq/rUElTtQAA+cUGKxiETPD8IBSOv8wMgTFvkBaoewNXEdL+9m2SrYy4ZdynF6gUA3FuDwBi5NQQogGrHTgGi2TgVCpI5XeGY6UkoFCGJ/1HGvGXMEfgvvLss2sFBUHelK+0B5DMPioA7ndy3xbYiTV2IHJ4DCXZNq8+pbhpBmSXshuw5b7x0VdtHFJJCQWSl0h3q1/eBEzgSpqsfPjDduzXXZiHcbn+n6wPs8s5PBm3/QisW/4w1SGVmzdVbYdJfnEk1QBvWIZa6vaukOUa7owUVeZf6k+v7Qom7hG9Xl/MKOZ1uvFEd0zcvN/aHqHiQOZhqOp5xJJPjUdyYCdXE9F3ZqKkApQVMKMdNXH7RVGSSQTBmKJIewGla8TEGYC7k7hbqY6xpAvmhvcCaRMnEoB8Ta1q9iPn6QFPlpCkFLgKAu2oY1HEGm5ojmIL+KnB4kUlQUhqAAdGrBXOsILWUdEFjZZQp2prAhmUHA/+Tp0i6k4Vc6gSVXroXpU2G+LTZfY0JLzlZrHKLUs56mggE2Migb3zr9VQw2AmxJ/xt068lY/Zv2c77Fy5qkfhyhmJNQpQJKfVqcI6PtHahK1Jdkgl2rbSkZrZOMVKcJYBQAa1rM3WI9pbS7tNwSQfOIkuKdiG03Qqsez/AGZ9O1Ff2ltTGsXsH31jLYzHIBdSmb4Qzkl/qsA7T7RAk1zK4fvaKdaCoImKUCSoDKLhjuamnnzZ7CYAgZnJTE44DuMWj7O4xcyct/hDgtudkj0PrvjQ7VxfdpSkUJFhpURR9jZOaVPOpWK/5HSNFhglCxNmB2twt4uj04nhC+MdllOVu3LrohwG4wSUJs/s7MbOqUVLNQlakpA4ly79IMVhMTZpKNwDq9m9o0iqJcAnWKnETQqtyL6EcqsY86ztCaVxND5fuk+NBTdFRYhM9Lv3ZbUAt1YuOoivxGJnrSwyAg9D1JZoJ2xtNJVmExlWZi9NzRWTEKnF2MveSco573i/BeQF9D4LBLydz8FbYPZCCAMROUtSmaXLoPSpER9oMFKkSyJUsJWabyHp+Z61jzBTUyw0kFS7KmqckdTAeLnlcwJUdQSeXi+UZYHOlGpoHy+iLIwCJxrWvP6oHGbKROwoWrKmYgFyxBLA0oKmlzGXwMvKp9Khzo4bqI32HkfhzEKZyhYu9Soh/EdMxrujCGUcqeNYrYCQvdI27AP3UDFjIG9aRYSUqYtz3x6tAvEaqAEm/vBKEfzrDzghtNi1B3ytxhQV9xMKMU1bylFJlsWNNYjwqySrj7Prwh8+YSCTVh8ohwQdSUjg/wBeUCiFlclJAVjNwq8rAVIfkNYHThaJAZSlOTo1bk6CLHa080HFut2PJohkznYnSp3kDf1pyg5c1otLgEmkKcCSpiGBAoHD6VPF+F46RgdkycPhwoykFQSLpBOYgDVyKxhhOM2YSAA6kgdVU53joG1V/hAHUj5mPL9qyvkDWXz1r15q92dA0ygEKmympNTDMrmJheGgVia1tr2t0F47A7g/SOf9qds97M/DPgGoepdiTFz2k22VhWHkHQmYt2cC6E/PfaM7hkBaC7JYZS2tLn0j03Z+F4f+V415fleP7Xx4lPBj2G56qTCbOV3ecNlUkh/VudqQJICs6UZfiUlqVv8AT8otNmzFyyZCwCU+JD5ctCFOXuPkdaRCnClakhDgpUlQcgGqkgh3GtuUVw7e154jULQ9lCUy5qdyxTjWvtG0OCyhIOiGfif5jEdhZ5UqaFGrZi/BYfjrG9leJIcsSQ48y/rHl+02u4pA9etVXwmrAg5s5aE3NBFJjdo5gf1at+3rFvtWYEhXAesZPEyMxzfCaVdvPfAMJA0G6TrzQQGIxX4hJKgf6Q5PnBMmcmgyLV/eWHyjz7uWc5i/wmxPHlAsyQkJc5lb/EwvFUtadkNryArRSjmQMyQKnKgUoCakcoqcbPCM7gkkED+5rtwruiZGNUgoIAQCaC70qTqab4pNr4p1H+a84Yw+GvvHZIYvHZTw27/ZbWZLHiJVdAfgFZXqTVn30YRhcPNKWKQFAZhW1CwNehjYmc8tRBZkjVtUUfjGAl4kpNzuPHfAuym1nDvAIGMt2UjpasUZVIIIYvp6w6QrTn7GIsKpOZhxPL6pD5c2p6xYkSkBNEIz7ujePOFEDjfCgOVMcYdERPPhPQRDgJhEwHcCfrjD8SpkGG4NBCuhH15wOI6ErMu9KzwP4neLV+V0JrZmUo87eUDSJ5JmNbMB5RNKllCKClTz19/aAtmL8CjvId+JeNS6g0sx6EK32Mp5qBYFaNHsXJYR0XaRHcpoLg+nrGD2Hh0zJ0xSmaWxAdnV+VuFH6Ru5uHHcgE2SCH1Ip7RBxzQCB5K52a6pA49VUiM/wBoNv5c0uWeBV7hPHjEe3tvEHu5dA1Tqf2jOFYIrU/X8Q3gcDoHyDyC12v2yQTDB8T/AAPyrrZkoIlFhmAZbswYOaPclj7QNtSTLE8LR/xTgSl3GVehL0qelYWGxamVJ1BKk0d8r0bhU+fCICvNK7pTZXUUnVC3qn+3URRoteSfQ9fyoYeHt0Tp0ha5CJivjllSQWcqAAUl24U5Ji1OxpU6WMQhRV3eUKQWCwwALkXY2LVEE4KUubh10ZYSEqBIFUZWUkcUFQPKLKdhwJWeXlEzIETUJy+NNNBqHoeMLPxGUFvO/Xw6JhsNkFVuwtnGViF5WyLTMCSGIILcSRUHqOkboKaVbrugDC4NKlZkpqXJa4rarXIJ+hHuOxBAIOYAaZfmCXiHiMVxpcvOk9DFkCr9qzAWuTWnHlFBMwpmq3JFSNAHv9axZY7GgAkU536RFhtoS0pygqCqEkJetwH4fODi2Nto1TDtdFBjCVPSlgPQAe0V+LweUJQ3HS/CCMdtBKApeYeGtb+Rr/uB5faILQpQQ2RLk04AAVq5aGY2SFoyDRAfKyP3iqzGK8YayWTzP5j7jpFPtNeZVRZ/LSC5OLZJcOX9TAWOUWfU3j0DGhrAF5guL5C7qVt8QAmQtmYhGvFDA8y3SOe49LqOUUzFvdo3U9AOHSTqEGlS+ZGhfn8qRgVKJWG5/wCzEjs0e95qrOdvJWGB+PixhE+/nWG4RFQeLPzBiScsO/oOkVXJSJ1Gl73/AA9P5hRB38eQJMK0xajlY1APlWsSyaEqFaMzUFjfWJMagiSVgC7Oa73glExJJDEjKlmowYPQcTAGE5PiuyN7yaJ3h3ApUCTYOKGlYH2bLK5JZqUPTXjeDZ6FMQHAysXYcNffhCwMlMuUc4JKsxYFq2B4xp50XGt1RnZlf/2Aq47s8aEj5+kb7ETUpSlRo6aeQp5xzDZM3NjEJlghypJcirg8hxbhHTZsrPLSLb2b08ojdpd2RvrlSp9nkHfa/osXtzYucBaAMwuN4pGX7spV4qb3jobAoG9yPaKzaGypc01BHFzTnStYJhMfwxkfsqfafYwxNyxaO59D+1jcTiScrOMv08HzcPmQmakXqvLotwATuCvQxBtvYqpKjlcpGo3QPsrahlkuMyFDKpCh8SHdn0L1BFjFpzhIzNHr629c15DhSYd9SAhazDqKsqUKWhZYkUAcMGL8vJrQUqXNVMK0JIdPicaVqBbjueBcOk5R3ZKkqDommrkAgBTWWAWI4RY7L22tKlIU1GzKvmGgtQb29YjucdwPXr5KvHTluUdnjLkuJhSo1OUJbMa6hzGW2riVICzMU7AnQWe1gfKDsR26RZ3a96NU9BRPFiaRlcSidi1hQS0kkO5YqSSHFbU0/wBQqzDs4nEoAcz1R85Y2jqeSUlYWywkqCrFTMKtvr5w/GZZb5lBzrQO1PJo82oFylJEkIFKAh1AcAdGG+KKdseZPXmxCyDVkuCVG7BqJHGsMNhEneLqH1XTOGCgLd8gq/tCtE6YgI8SgLh2Je3HpEuNwyZUpMkGo8c0m5WbIP8AaH6mLCdNRhpaSEjvSmiaeEaLUbneAXdozkyeSsAvvL6vWK+GAIAGw28VDxby4nqd/BNCaRHi5fgJglQoekQz5bggVtDhSTdFr8XKJwyVW/4xQswdKlbmNCIwMqX4lcP3jf7XBThZYoWVKUTXUEt5n1jAy1uVjiSD15RJ7MHdcfFUsRenkFPKlZavbSJ57eEgC0AzjlKeBr1gwTUkhKSFO/BrRUcNEoy8wKh7sQosO6/pHpCgCdyeKNxS/wAJSd5HSkCYfEkzGA/IkeTedon2ihgNf5/3AslLEHgQed4zEKYhym3K6Rs7vCylVUnwjhu3xZ7N2ECkpq6TqBoLRncLj1pUFCpAIHKLnZ3aNYzKyCrRiVri2gV1jgHapmyNlql41JUCwzl9Hylg70Lx0TA/8CdT/J62jI4naSZcuWuclwsKIYEsVBKgODkXjabEW8pBWGJQXSdH3+cef7Ra974yRz+yp4UhpICzqksTwhqA5AF98S4k1IG8tyiGWtiKPCQ0NL2hceGXDekzHSAvwnURWY3s/JUhsuVX6h+2sW+LAChy/eISoHpBGTPY62mkBsEc8LRI2xSqdi7LVJUrxBSDpvOha1PnBCNtSkKUiqVChzP4rFwqxsBVusXElAD2MAT8DLUXUBQ3/wBRQdic4HE+ihHsrLK/gGgOuv7UOF2VIUQtAdQck38TjQU4RfLx2ZCXF2cAkNcdQIoFbDlAu3UE/KC8JhSl2XMa5GdTGByPbIQCSfNZ/wDnzxNLu78D+k9Z+EkhAB8SmSPVWvKKfE43MSmQnOp37xQoNKA3e7mnCLfE4JCwCz8+sOVIASAkM4FQNY6ZGMNN1+37WY8FJKM0hyjw1KqcLsIA553jVc895MZvaMgfeFUpQxvFGlRGM26pppLVNocwE75Ju8eSx2vhIoMIBEK1CrJabjjDcSrKKm1hEyTWg6xXYydnmcBT+Yu2vJhq2+13GGTXSWaPUd2L9RGCly/Eoa14axtsRNE3BBqEIQ2rkDKeriMUSyixd/8AcS+zwWhwPVUcRRojoE3EqzPStPSIcKGVBmcB2aHIwwcK1Ic83ikR3Uux2tLxoUEZDuMeQC01SulyAuXLJu5/eBhg2zKBatPIx5ChWF7qPxW5WCx8FNgMAFpBJrX3aJ8LgWSSST4kjzJFI9hQRric1ocgDapGzJXf/dpZOWxcVqPC7f8AX1jbTFlKEpFvh9qx5ChPEtBAB5flO4b3rVYuSwfkY8w6Qo839DHsKJMTRZXpJ5n5ALUmNm5gXFqQBKV4imFCjjwC4EouEcWxOAPX+EhNIYjV4hxc8pHQ/KPYUCb76ZEjjHZ6KRU9wONImOKOXNweFCgkO6xjgOGnS5pUN0NmqZ+AeFCjjv8AspKQuOTLy/aim4kixjMbeH4gO5g2+jwoUP8AZwqW/Aqf204mAA9UPsvC97MQh8rlnZ6M8D7d2EnDTFJCszhxRmc86woUXC48QDwXmAxvCLudqx2cr/4ajqAr3BjKzEMo8nH10hQoxHo51dUR/ut8lYjAIzB3uUmt2IEEqwQIlq/UojWgBCWvxfpChQGSRwGh9arTGNJVh9zR+kev7woUKFOI7qmMo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5" descr="data:image/jpeg;base64,/9j/4AAQSkZJRgABAQAAAQABAAD/2wCEAAkGBhQSERQUExQWFRUWGRcYGBgXGBcaHBcXGxoYGBsYGhoYHSYeGBojGxoaHy8gIycpLCwsGB8xNTAqNSYrLCkBCQoKDgwOGg8PGiwkHyQsLDIsNCosLCwsLCwsLC0wLCwsLCwtLCwsLCwsLCwsLCwsLCwsLCwsLCwsLCwsLCwsLP/AABEIAQUAwQMBIgACEQEDEQH/xAAbAAABBQEBAAAAAAAAAAAAAAAEAAIDBQYHAf/EAD0QAAECBAMFBgMHBAMAAwEAAAECEQADITEEEkEFUWFxgQYTIpGhsTLB8AcUI0JS0eFicpLxM4KiJDSyFf/EABoBAAMBAQEBAAAAAAAAAAAAAAMEBQIBBgD/xAA0EQABBAAEAwUIAgIDAQAAAAABAAIDEQQSITETQVEFImFx8BQygZGhsdHhwfEjQiQzYhX/2gAMAwEAAhEDEQA/AM0oFLOLhx/UNFDhxEeERESaA9HP5dOUIkwQoas9i4gpWS7HKWO5mPS14ExKi6ibufeJtlzwhSipJIyKDeUCZ3LnWMt3WjsrCaZIQhne5JeqmALNYVhmGx48W9ljcDm9rwN36yMpUWrdi1rbhQWhuEw4KVKNmPXSO5RS+zHkpM9Pq0ELn50k5coelm3EDgKVgdEzMyVWY89dY1WwOx6pqEqnHupVSBTMoXcE/COJvpAp5mRNzPK7G1ztAsqiUVKYEChNXrwDaxotidlcSppndKCXAdTJpvYl2jc7K2Vh5bFEtKQn8yh4nZndVfMjlD9obXly6eIk/lJa2rJtyMIyY15Hcb803HhC41ufBYzF/Z7iFzMye7QncpSjmbUhKSz7nh077P5i1AhUsKAGYeJi5LGz8Y0SNvBZyhISVUCnsd9nvxjwbV7lLLTmWSS4bfYk1JD6UtCftM/UBOewkOylupWYxX2d4kpUuX3anLgZmVShqQ3rGS2jsidJLTZS0cSC3+VjHUsFt9hlQA4/KynPIpPXXlB8jtChXhmgFJulXiSdXrcdTfhBGY14NGiPkUKTBPbehXF0ppaJZWGUp2BIF2jp22Ps4kz0mZhCJajXI7y1HcNU+TDcI5/PlzsMtUpYKFA+JJ/axBGuoipHK2Qd3dTnNLUCF1A4cPp4JwSc0xIOpF4gQlqN0iREzLUfQ3QxyQ1pZM5WHQTYoWpZDpLhQIAUASBfj8RjPrxGYgkAJUdatW29maC+/wAsxZLEKBUxrvDV1qCdPKK2YK19IyBzXb5JiZ5So5VEbiKR6Jwq4c5SxGh/gREgVD+XCGqJv/HD+I0vip8PiigFqvvsWdw3FxWIlrJJJBzGp5mGSyH+qQ3M7R8KWeaHzq4eY/eFC7g/pHp+0KNZ/FfUEeqYVFy9AB5AfJo9MF7QwndszEHOAbPkWRXyB6wKFRm7Xdk7vGCnuQ300eJhpmacR14R6kxzZfbpwMFCa/UG9XIF4gKiWdqbt3SL3sfsZM+cTM/40AFQ/VWifrSMvkaxhc7kusBcaVx2Q7GuE4iePDQoQfzblEHTcDGjx20Qi1SKAXCTbzEWKsQBLVM/SPCNNzmo/gRkZqnJ6/z1erx54vM7uK/4BXsFhg52Tpv+EZhMUpaypSictg54n5RXz/E5NSYNwK8qZismcgAhO81b5jrA5mZ5IWuWJa3Yp4V000845rq49a+irtkZHPwgNxooMOklQa70iz2jKCjkC0mYl1FDh24VfUaaRX4eYUqSpteh3jyPrEszDy5a+/S+chTAmgNAedvSMONXd7aeJ8fBcxnFEkZjA3QHdMs5SaGnFtYOxss0cNqHfUAkVuxeGYKWEzElVRv46HzaPcQZiFzjNXnQoshOqVDUcPePtifV68vJElkIljAF+KM2Htky1hKicr8m48/3rF52z7MDGSSpIHfoDpNs6f0k7t2484xchJW+VJN3pYNrHSNmTlKkyVPmPdoJUGOYtUUvr1EGa5zDnYdlH7UhY2QVz+64QqhY3FC8JN42f2n7DCJqMQgMmbRbWCxUHhmHqDGJmoOj9Pq0XoZBKwOC8+8ZTqjllSiz+CW7lmICjUHc5dgYEKnLxIZlGYi2apqcoFR09YiSKtG18mrTWI5qjQFnAakT4qR41O4ZRF90D4mRlJ14jX6eOL61CqxAvSPVpB/inSEqWRDF6br2gtUEO15m5eZhRFlEKOZQu2rpUnJMlJKgoZgeDEpflqOkKbLR3qk/lClty8TfKBZhsbirbw1W/wDUNeMEarVWFLM+ENfxPwsX53hqY8Up48MfLQCmFq77x0XsnsvJIQCCFTPGrkXb0aOfYCSZq5csfmUE/wCRAjruHnALPAADgNIkdqSlrAwc05hGW4u6JbVmfgTA4Fq0G43Noza0hTqSpJ1ICgSz3bdGmmpC/CQ4Lg7i4tGS2tsn7pNStJ/CWCkh6g3ZyN1uRETcN3mll68vHawqcOIMDrA3q/JFZSkBaVVU4bUVZm1ox6wNjdpJC8kwsN+42sKkXHSDsCjvGTLGTXMouonh+mnnvhyJSZcwS0ylrKi6zYDi7ueXO9YY7uuYa14fPp90bE40EjJ13/hDImS2LLUpq+GWbU3tq0DpWtfi7sgCiQoJDsS4zE65q05WeLzaeIShSfxJSEj4gpQBZqNWjGANqbYlTFJEnFISXZkpSvM7NetK04wCF/Ec00aIJ15eFAbpebFSEan7JuJngEvLUSD+rw7rdN8ApxQWTnWEqr8TsXq4IG/0iwxG1pWTu0zkJWk+I0BcGoY9YrttYvMUd2mWtJAzKDO+tvnBo2m+8KOupPTzFar4YtwNg2oZsyYook4Y51qKiSkO1gGJsKOTHQtn7NMuQmXnLpYlQJdSncmh+F9N0ZzsRhUmZiFgfDlQl3erk1OnKNHKmEPeBzvDCGN8z1N/hAe50ri936QXanBGdhJ0oh1AZkPvHiDcSQodY4/Ls8dvexa7A8Gr+8cd2zhhKnTJf6VLHTMWppTfD/Zkl5m/FKYllUUHLFyehiNRrxh4bKXd6N56xETFdKFOxKipRNqu0RFRatWLgc9Icp4alTEUcR8uUE1Brwhq72hz1L+keKI3UteNkrlIfP8AVf2hR5lhR3KVnRFEGEIepNPrWGQIm0UBOEIENV3cux4UhJj0prHxXCFcdkpWbES/6VZv8QSPrhHSMMHzFtSPKOediZWbFAbwsf8AhRjosmRkQQ7s5rxMeb7UkLZwP/P5VXCgcP4o/DId4H2zgO9w8xP5shUngpIcHhaCcGlkuaCAO1u0ijA4hSdUZQf7yEegMKw6ytA5lakNAlYef2hTL8clOaYUgEn4E1FCQ2YuHaz6m0RYufPxJDrmKp8KTlSTqcqBa14rtlbP75UqWH+Ik/2pBNG4+8dAR3WHlgEBzRKRVRPzrc2HCKWLxEeFcA1uZ3LmaS8bHTA2dFkcF2PmKNQlIZ6uW4FnD8Hi2k9jQEAutJ1ygA77vZ9IuZuP/XNlyAbAutbf2poOrxVYjaKM4SjFqKt2UIfkGDws6fGyjNYaNPH4c0VmHjbpSWN7OBb7ySTo5JerFzXhGZ2r2PmylBSCVcEkhQpo7OOUaFWMnJJyzFAcQkxFN7QkpKFhC0mhy0PUB4Nh5sS12hBHRclw7CNRSN+yLa0xf3mVMJKk5CHuxzBj1943U6QxJZyQIwfYVQRtAqT4u8lly/6SkpL60S1aiOl4ualKXPIAByo7gBcwWdokeXjTT+0BpLNDqqtqtvIjlvb2U20J2j5D1KRHSMUmYt8zyx+lBBVwzLNAeCbbzFcezuHmKKlS0ldipUxa1Wa5VdoVwuJbA8kgnyR3xGQClzD4LVu/I0gIiOo4vsphAoJ7ogKHiyrWCXIAuqjGtIr8d9mKC/czVyzumgKQeGdLFPUGKsePidpZHmlnYdw1pc9JgeYqsW+3NgzsKvLORlf4VAulQ4H5XioWC1r1f0h5jr1CXc3RNQtyxMermVvEEtTKB3RLNvaC2LWKNL1hxj2B++hRvRZRz0hseO8eiF0VOTDmhqIS1b45a6rnsniu7xUk2daQeROU+hjq3dd3mFDU+UcUwk6rggHQ7q3jqmHx/fJlzRQzUaWzCpG8VzCPOdtsNtePEKjgjYIVqqcTSv0IzXbuYRgin9S5QbzU3/mLuUsg6tTd8oznb+YDJlj9UxJ6JSv94S7OBdMy+qNidI3Kh2DtMSCuYQ+WXMKQ1zmHy9HgnYEybNUqZMUFLJNAQco0Sw+EbhA+AwZWRl0Z3diku4PA2iy2Fg04dc6UCGSs8wGBAL6sRFecRkvP+38X+0vDmD29P5TdspxCQSiWDWxe2/wn3gbYeAVNmErYMASBYH1YxvFKQZYzAHSvKAJa0JSUoASLlmEInFAMygJ4MJdmWV7VSCAlIc5iXGlN8ZuRi7/hsBqW5UDD0jf7VqcOT+pQPF3io2vgZYBW1Xo5NIYw+JDQGkbrksRd3gdkL9m5X94nTPF3aAr/ADUWCRxMdPn4nIhU5dVBOlj/AEI3JGpuejRhPs4JLgDwlKZnNRJS7cHUfKNV2yStEpCg/dBgsChD0zE/pqHEaxLi6U6JPDtaMoedLVGjai5swqWfCdKMNwrAypi1FVSANKgPuA1MSSkjIQklQIcgB/E4DhjuPqOkyWA5sS4Jq5qXHFmhNgdmtejMkTbDK6BQo2kuWoFNw13IqDpyPtF9s/tWSAVgF1NRh5uWNHOlIzU2UXFgFMkDcLUe4tUPePZqQEKABTlUz5gcxZSXp8LfKOGQtIsev7/a5JhoXtDeZ6LY4yRJxEghQC5SwXFXFbp1SQdPo8c2/sNWFmqlEuHdJ/Uk1B57+MdI7J4tRUpJtfqKP5N1EA9vdnA4dUwJBVKW4IocimBB3sS9d0OYTEGKYN5H7rz+Lw+WwdwuWZWhLsx3Uhy1txiIq15R6QqSFG0KCe5TvMKM5kThoho9j0phgVA1xPaGqSTSrGJEF6Q9d2+hHF1MkyykE3fXdGz7DbVdKpCrh1oPDUdCx6mMyoFracHiHBY1UmYmYn4kF+BG48CHBEK4uAYiIs58vMIsL+E4ELqyF20EZT7QVUwwrVS/RKf3Ma7Zc5E+SmbL+FX5f0nVJ4gxk+3758IkNQzL/wDS8ec7PcW4kMI11+xVHEU6MkeH3RXZmWBKzmxDkm3hKgA/mYpNibSE7E4iYD4DMpyYJBPNvWFtfahRs3ImilLyE6hJdTnmzecU3YlYC5iOAL+Yh+LDuImnf1oeQP8AXyS3GHGjjHrRdCV8NIhlrUymGYlmDtHgmkAA/wC4erBkp8K8p3hvYxNkabFKwx4ykFV+1cfMWmVL7nKpJSXGgf4ibG8VvbHGhEtQ1ZhzNPnBHdTO8BUpYAFyAX3NQRkO1mNK5wSN7nnYD64RUwsOeZpGwSeKm4ULupW4+yhBW6hTu5ZQW3mY4PNnjfdp8QlGCxCl27tXGpomm9yIwX2NY05cVLZspRcMX8QLvyi5+0HaKjKkSAKTZqX1+AZm6kA/9Y1OB7SR66pGKzG34KnkY6apC1JlTshSBlSZYYBnUlOVxZrm8Ro7RoXNBUibLSkMU5ElJO8qYKSYG2f2inoxAQlyHAKSkD/EjUcYs8b21SpSkCQVJBYrGXre8B4DWa5da+nxTl2dNrQ2LxUtSVLEwhGYDNLUVX/UkVTrU74hmIKAhClAEVAJZKnsoVvvHvFTtvECUUzZHgNqBqXroR7wb2eT/wD1Jw70smWklaRQ6BOXcCa8GI3GPjESA/8A159R6638kWPEPgf4rUdlspmKyqzBAYqowUdAXb5+cF9qB/8AGn0vLV6AmLaRITLCUpSEJA+EABug+jFF2vxWXDTzZpZHVVAK3hEPzSiuo+6HLI6S3O3pceKYZOSwHL+Ik+Kv15RCuY4A3P1j2qhBRwolpu9YUfWu0jiDvjwph6VQhAFteS0urd8+MSYipbXeNd3kKQxB8TxLOFaxm12lOxUkVpx4bvP6aAp0pjeDjOCUoD7zFfiXKtI5m6rpbporfs12qOEWQXVJX8adzUChxGu8dIte3uORNGDWhYKT3nid9E036axjJktg8W2zNl5pOdZ8OZkso+AsxKgAaVFDU5WF4nPwzPaBiRodj42KH9plrnFhj+SKwktMxEyWssCwoNalChxB9CRAexcMuTiihQrlqOTFx094mwstYmZGqWP91wz3ueh3RoNt4bupmEmGpJEtVKl0nzYv5x2V4jdwyfeB+YCG1uYtkH+p+lrRnChSB7xWYzvULSkVSSA+5zeL/CSgpgCxZ2NPQ1asQ4zDWJ39IkUQDmCrB+qxO3+0iky10UcpIDhtWEZfYaROxIJFalnJq41PMmOj4/s938qaFWLsdb+4pHOUyFYPEAnxZC/9ydR1HvFbAlskT2R6OpTMeSx7Hu90Fbz7P5JlY7FguMyJKqtVipJNgNx6xZ9tVkTsK3wBav8ALKWpyf6MVeD2wiVjZa05TKxCCkqb4QSkpLvoQkHrGj2xsj7yjKAQtBC0K0zjTkbQi9xzNeR7w+WlfRHjoadD+0FjMclCDMKACyvEEB8xFAVCoH7RQy9gysRh0knIUk1a7a6GDZ61LlsCqXMFFoJCbXcKDFoFxeO7uUEqUCRcgNyHOMZngDKdU+GNdvsqvbGBR3aUCYWTwcqJsAPWPfsnKk4+aB8PdqCuikgerxSbe2wtICUgAqchRHiTpTiY3H2a7B+7SVTJgPeTWoRVKLji5v0EMyv4WHOc+9t580k+nyd3lutpPm1Jdxw0HHhGA+0baLSUIfxTTmI3ISzcqgesa/bG0ZciSuYtTJSwYXUdEp3v9Ujjm2dorxExU1dyzAWSkWSOA38zCfZeGc6TiO2H3XMRIA3KNyoJS3SQdLc4hKagcollI8BP0Tup9UiB70/3HrhspSsPuI+v9woru+O8+sKBZHdUXiN6IuQqCQIElcLl4IQY67dYGq9KoQS4hy5e7SGqcVN4E7ZdF2nLDgc7Qp4ZiLGnleIpUwFSU1Jd6tz6CD8VgczE2vlB61OsLPeGiymGgk0FWrJUC3F+kF7M20ZJYk5PC4NQSxLEPYuUk6CtxAO1sRlSyaVblrA6EFUvfb2rBWAPbbtigSOINBdAwGHQnES5hdUtQcGjkiuUvULSDmZ/EGJ4C/aFtY55AlsUoObMHuGYcFMajlEXZrbTJkguUkFC2DnUgsE5lF1E1LFII0gfbGKyT1d4lORZORQGdC0VSCQWz5XLEVBeJ8UH/KHEF5QaPXlVdR+/BHlmDotDTiR5fH8/Pqd5shWeUCtiRVPJteP7xBjtopE8yRnceKpOWwNHNRXTUGKzZOJSqSghYSohIqCRQZaKFQzOXF98OmzVEpSVg8lOQ44WbjE04cxyO1JHTkD1/VK97KZGh4cBz25fb5K7QErRM8SvCapzdQxsxjmHa5DT1UZso8qRtMQGllSHFXAf4gCcyH5+IdYzG2MIFzXqxCQ5BuRZIupRd+D8K0uzf8bi5x0r1oPXipHaEBfFTRzHroAqmZiCjDpe4FPhJIzPZXE3G6N92C7ULmygJqVZpQAC2ourCpsvfvjGTtnnEYmRhEEArUnNlIKUCwBY3SmpNC5Lx1fG7Cl4dKUSUuiWkAp/VV67zQKfUmGMWGmDNVncJeHSTKDoBSE2/stE78RSQkmykEgsd5F4zM3s0Uqd8w0erX3xfffRlCSoZyXIFr6JVboY9xWMSxHepSRW6Q/AOaUiH7Q5vd9b18lVbVarE7QkCXNRNmJCxLObLWracOcXmM+0mSR+EhSl6hVEhvVXpAO2pxmpSmSwJfOtyx6G5vw3RmtubC+7hKhej8X/AHihh4opsvFGoukpO9zbLF5tnbU3ErzTVks7J/KngBpAeYERD3rsQxBj2bM8ostaGihoAp5cbTllgWNIhSqsEZgxrQ/qHKza03wxaQA4FCHu7W4Urv3wcFDpQwoj7yFGllH4VLud0Fy4Gka84nkGrQFx1RRsiAmsDY2Y1Bc2g1IZ4ElgqWD9NAnOFWVo6bKfA4ZMpKSr4lm5j3amJUlWVqka/EOJ4mvnDMYrOW0SHHKBAqviU5Ad6uPq0KBgcCXalbzkO02QuKmOioDu4PDd0g/ZWKQmUQQcz03cuRECTpiSrxOWLDlfTgYizA5spDJI8oosFMASbjblZ4IEJzIFUlTjrTyvFkjbaMoCgJoWVZ5awAM1BmlqFUKqpTUSHpAOydoNMygAOHYvUgQLPkElQY1cht5Bb9jGHsYXZXeawc5bY5La7Fw0pSCJK1DKc2SbRSAoEhJNlOzuN4g6fgZgUGSpuT3oajiTGL7MbXUV92ouCCQdXAAbNchk0GkaiUs5kuTcVBY+zWaIGLgfHMafv1GvzC9n2VO6TCDTax616K32LsyYFTASDKIJUk1qokgp3VjH4nEJkPMyqzpK0JWogpSoCyE1deUipYAtG02RilDMh2yhn3g/yIwe29hrXMWhAClPmuxIJbrUj0gmCLXyZJD+1MxzHhhy9VP9nExKZ03FzSwQyc2rkjMfIN/2jrGCm948xVUrGYdXUE8NBHLcbgxhsFLkAeOYXmN+pZQUgHgAI6D94CUpRolnPQQ/O8Elx25fBT4mkABBbTlpq41twYxQzsFLAcJY6N/N4s9qYgqmIDtnWgG1qvfgDHOsX2hnKAyzCXJplTRrCzn0iZh2Okccp2/f4TEszYxTlpTOAWMvhq3+VOl4B7ZLGQg8G6W9IpMJilzJ0tKyvMpaAAaa1ekWHa2e5UDShAG9tYaZARI0Wh+0Ne0kBZPCTKcif3gpSnEBYRJr0gpKqGKpSw1TlW4w4E5SOL+3pbyhju2tIllJKqC5f2f5Qfkh80M44wom7sQo7a5SsEAA+R5G310jwyS+nlAyKmpZutf96wfLvxgLu6UQAOGqfi5+VIAuaQ6RLZJVq0CL8U/K9Ej1aCZc8pB004DlCkrS6mjzRMwFkpypeYqNXUHA1eK7vWVUHd5wemeFKvb2iLGSiU0Ic14w0yCm2k3Td+lWbQYzCAGFw27dEWHXlUR+oe1YJ2qfEhRNSmpHlFZOmZVhQ0PpBWjSlw72rOcoyylaTZvI0MXAUk5VA/EKbmI94pFLBGV78NOEF7LmgpMsFzLsd4v7wCRttvojMOtJ2Mw/drRMBZJVVvynXzFfONKvNLynvCUlrh6Pvd4zne0IW5CmB4HfzFIvsHhlTJAQo1QWJrVIseo9oRxBIALuX2P4VHs/QvjB1I015jdaHs1LSiYVZic5/N/2tuAI9Yg7VSu7WJgtY8UEZSPX0ibHTckvvEMcprwDu+//AHFZ2k2wJ0kBIqWfnRusS2teZWvGxVWYNBI8FS47GKzS8xzEKS765TfrG+mYwEkC1+dB/Mc+kYczZtKgf/qLwzilxmIozHS8Pz6trmpcLCSSFYbSnMQp6IC1Hh+GtIfhmUIzWz+zE9B7yWlE0MapUk3FwC1YtpGNKFZgTZsyWNNQQfiHlBeF20mX4hkBN8qAn0eEYy6Jha3WxWvx/KNJhBI7M5ZrB7NxK56Z3dEJlEqcjInMlgwJc3Ie8Ve2dpFajmlsoUJfNQUu9o00/tATMKwdA40Oh9Gii7UlBShSWClA5gPR21inA4EtttJGSEx2AVRSpbANqA/MQ5FaQVQSgW8SrcKXrACFEPvik5vNKtddgImRUaU51DmkEJRlIO+3I6xDhJzOK1Z+X08TTVFRAFToBBD0X3iifvqd0eRX5zvMKB5F3Mp5Q9IMlm0DypgGju1Pf5Q/Mwpc06mMzG9FqPRPThfGVFV3I50LeUTmWgyzmUqhBLNS+m+I82YBLMz9an5NAE9Xj4a8YxG0uKzKaCKlSRUpsTR6mIsTilsQAFMG0fnE+DRmDDgG6XgPEYo1yijDMORdxwh140oJCO81lQYlSiljRre7cbGAviDUdteEWGIn5w40qX4buEB/d2XWxY201tA2XSZKKwCwpDH4kW4iD9h7JVNxKQg5U5XWo2SnUn2beYq5acs/KgOFN1eoHnHY8F2TVIwyJSEtNmOqYs/l3Jf+kHzeE8XIYWkt1v8AlM4dgkcA7ZYKV2eVOnZEaKOdRsEjX09Y1WLQhLSxSXLyg71rNa79DFkpCJKDJlDxUzKIqo7zwGgjP4vHJBSPypUOJUXrzOsQ5ZnTOa0bD1f4VuCEMtydOxClScRqWzEGwYlh5P6xncTtMS1ZFJKjvQ1tDWxI1EaDBhwsXBcEndUQDszYXeTM63ADuXuzOHh7DuY2w9BxzHEMczmK+S97OfGlSk5EALZL1JaqlHe/lGow20kZcQnwgrAlgq/rUElTtQAA+cUGKxiETPD8IBSOv8wMgTFvkBaoewNXEdL+9m2SrYy4ZdynF6gUA3FuDwBi5NQQogGrHTgGi2TgVCpI5XeGY6UkoFCGJ/1HGvGXMEfgvvLss2sFBUHelK+0B5DMPioA7ndy3xbYiTV2IHJ4DCXZNq8+pbhpBmSXshuw5b7x0VdtHFJJCQWSl0h3q1/eBEzgSpqsfPjDduzXXZiHcbn+n6wPs8s5PBm3/QisW/4w1SGVmzdVbYdJfnEk1QBvWIZa6vaukOUa7owUVeZf6k+v7Qom7hG9Xl/MKOZ1uvFEd0zcvN/aHqHiQOZhqOp5xJJPjUdyYCdXE9F3ZqKkApQVMKMdNXH7RVGSSQTBmKJIewGla8TEGYC7k7hbqY6xpAvmhvcCaRMnEoB8Ta1q9iPn6QFPlpCkFLgKAu2oY1HEGm5ojmIL+KnB4kUlQUhqAAdGrBXOsILWUdEFjZZQp2prAhmUHA/+Tp0i6k4Vc6gSVXroXpU2G+LTZfY0JLzlZrHKLUs56mggE2Migb3zr9VQw2AmxJ/xt068lY/Zv2c77Fy5qkfhyhmJNQpQJKfVqcI6PtHahK1Jdkgl2rbSkZrZOMVKcJYBQAa1rM3WI9pbS7tNwSQfOIkuKdiG03Qqsez/AGZ9O1Ff2ltTGsXsH31jLYzHIBdSmb4Qzkl/qsA7T7RAk1zK4fvaKdaCoImKUCSoDKLhjuamnnzZ7CYAgZnJTE44DuMWj7O4xcyct/hDgtudkj0PrvjQ7VxfdpSkUJFhpURR9jZOaVPOpWK/5HSNFhglCxNmB2twt4uj04nhC+MdllOVu3LrohwG4wSUJs/s7MbOqUVLNQlakpA4ly79IMVhMTZpKNwDq9m9o0iqJcAnWKnETQqtyL6EcqsY86ztCaVxND5fuk+NBTdFRYhM9Lv3ZbUAt1YuOoivxGJnrSwyAg9D1JZoJ2xtNJVmExlWZi9NzRWTEKnF2MveSco573i/BeQF9D4LBLydz8FbYPZCCAMROUtSmaXLoPSpER9oMFKkSyJUsJWabyHp+Z61jzBTUyw0kFS7KmqckdTAeLnlcwJUdQSeXi+UZYHOlGpoHy+iLIwCJxrWvP6oHGbKROwoWrKmYgFyxBLA0oKmlzGXwMvKp9Khzo4bqI32HkfhzEKZyhYu9Soh/EdMxrujCGUcqeNYrYCQvdI27AP3UDFjIG9aRYSUqYtz3x6tAvEaqAEm/vBKEfzrDzghtNi1B3ytxhQV9xMKMU1bylFJlsWNNYjwqySrj7Prwh8+YSCTVh8ohwQdSUjg/wBeUCiFlclJAVjNwq8rAVIfkNYHThaJAZSlOTo1bk6CLHa080HFut2PJohkznYnSp3kDf1pyg5c1otLgEmkKcCSpiGBAoHD6VPF+F46RgdkycPhwoykFQSLpBOYgDVyKxhhOM2YSAA6kgdVU53joG1V/hAHUj5mPL9qyvkDWXz1r15q92dA0ygEKmympNTDMrmJheGgVia1tr2t0F47A7g/SOf9qds97M/DPgGoepdiTFz2k22VhWHkHQmYt2cC6E/PfaM7hkBaC7JYZS2tLn0j03Z+F4f+V415fleP7Xx4lPBj2G56qTCbOV3ecNlUkh/VudqQJICs6UZfiUlqVv8AT8otNmzFyyZCwCU+JD5ctCFOXuPkdaRCnClakhDgpUlQcgGqkgh3GtuUVw7e154jULQ9lCUy5qdyxTjWvtG0OCyhIOiGfif5jEdhZ5UqaFGrZi/BYfjrG9leJIcsSQ48y/rHl+02u4pA9etVXwmrAg5s5aE3NBFJjdo5gf1at+3rFvtWYEhXAesZPEyMxzfCaVdvPfAMJA0G6TrzQQGIxX4hJKgf6Q5PnBMmcmgyLV/eWHyjz7uWc5i/wmxPHlAsyQkJc5lb/EwvFUtadkNryArRSjmQMyQKnKgUoCakcoqcbPCM7gkkED+5rtwruiZGNUgoIAQCaC70qTqab4pNr4p1H+a84Yw+GvvHZIYvHZTw27/ZbWZLHiJVdAfgFZXqTVn30YRhcPNKWKQFAZhW1CwNehjYmc8tRBZkjVtUUfjGAl4kpNzuPHfAuym1nDvAIGMt2UjpasUZVIIIYvp6w6QrTn7GIsKpOZhxPL6pD5c2p6xYkSkBNEIz7ujePOFEDjfCgOVMcYdERPPhPQRDgJhEwHcCfrjD8SpkGG4NBCuhH15wOI6ErMu9KzwP4neLV+V0JrZmUo87eUDSJ5JmNbMB5RNKllCKClTz19/aAtmL8CjvId+JeNS6g0sx6EK32Mp5qBYFaNHsXJYR0XaRHcpoLg+nrGD2Hh0zJ0xSmaWxAdnV+VuFH6Ru5uHHcgE2SCH1Ip7RBxzQCB5K52a6pA49VUiM/wBoNv5c0uWeBV7hPHjEe3tvEHu5dA1Tqf2jOFYIrU/X8Q3gcDoHyDyC12v2yQTDB8T/AAPyrrZkoIlFhmAZbswYOaPclj7QNtSTLE8LR/xTgSl3GVehL0qelYWGxamVJ1BKk0d8r0bhU+fCICvNK7pTZXUUnVC3qn+3URRoteSfQ9fyoYeHt0Tp0ha5CJivjllSQWcqAAUl24U5Ji1OxpU6WMQhRV3eUKQWCwwALkXY2LVEE4KUubh10ZYSEqBIFUZWUkcUFQPKLKdhwJWeXlEzIETUJy+NNNBqHoeMLPxGUFvO/Xw6JhsNkFVuwtnGViF5WyLTMCSGIILcSRUHqOkboKaVbrugDC4NKlZkpqXJa4rarXIJ+hHuOxBAIOYAaZfmCXiHiMVxpcvOk9DFkCr9qzAWuTWnHlFBMwpmq3JFSNAHv9axZY7GgAkU536RFhtoS0pygqCqEkJetwH4fODi2Nto1TDtdFBjCVPSlgPQAe0V+LweUJQ3HS/CCMdtBKApeYeGtb+Rr/uB5faILQpQQ2RLk04AAVq5aGY2SFoyDRAfKyP3iqzGK8YayWTzP5j7jpFPtNeZVRZ/LSC5OLZJcOX9TAWOUWfU3j0DGhrAF5guL5C7qVt8QAmQtmYhGvFDA8y3SOe49LqOUUzFvdo3U9AOHSTqEGlS+ZGhfn8qRgVKJWG5/wCzEjs0e95qrOdvJWGB+PixhE+/nWG4RFQeLPzBiScsO/oOkVXJSJ1Gl73/AA9P5hRB38eQJMK0xajlY1APlWsSyaEqFaMzUFjfWJMagiSVgC7Oa73glExJJDEjKlmowYPQcTAGE5PiuyN7yaJ3h3ApUCTYOKGlYH2bLK5JZqUPTXjeDZ6FMQHAysXYcNffhCwMlMuUc4JKsxYFq2B4xp50XGt1RnZlf/2Aq47s8aEj5+kb7ETUpSlRo6aeQp5xzDZM3NjEJlghypJcirg8hxbhHTZsrPLSLb2b08ojdpd2RvrlSp9nkHfa/osXtzYucBaAMwuN4pGX7spV4qb3jobAoG9yPaKzaGypc01BHFzTnStYJhMfwxkfsqfafYwxNyxaO59D+1jcTiScrOMv08HzcPmQmakXqvLotwATuCvQxBtvYqpKjlcpGo3QPsrahlkuMyFDKpCh8SHdn0L1BFjFpzhIzNHr629c15DhSYd9SAhazDqKsqUKWhZYkUAcMGL8vJrQUqXNVMK0JIdPicaVqBbjueBcOk5R3ZKkqDommrkAgBTWWAWI4RY7L22tKlIU1GzKvmGgtQb29YjucdwPXr5KvHTluUdnjLkuJhSo1OUJbMa6hzGW2riVICzMU7AnQWe1gfKDsR26RZ3a96NU9BRPFiaRlcSidi1hQS0kkO5YqSSHFbU0/wBQqzDs4nEoAcz1R85Y2jqeSUlYWywkqCrFTMKtvr5w/GZZb5lBzrQO1PJo82oFylJEkIFKAh1AcAdGG+KKdseZPXmxCyDVkuCVG7BqJHGsMNhEneLqH1XTOGCgLd8gq/tCtE6YgI8SgLh2Je3HpEuNwyZUpMkGo8c0m5WbIP8AaH6mLCdNRhpaSEjvSmiaeEaLUbneAXdozkyeSsAvvL6vWK+GAIAGw28VDxby4nqd/BNCaRHi5fgJglQoekQz5bggVtDhSTdFr8XKJwyVW/4xQswdKlbmNCIwMqX4lcP3jf7XBThZYoWVKUTXUEt5n1jAy1uVjiSD15RJ7MHdcfFUsRenkFPKlZavbSJ57eEgC0AzjlKeBr1gwTUkhKSFO/BrRUcNEoy8wKh7sQosO6/pHpCgCdyeKNxS/wAJSd5HSkCYfEkzGA/IkeTedon2ihgNf5/3AslLEHgQed4zEKYhym3K6Rs7vCylVUnwjhu3xZ7N2ECkpq6TqBoLRncLj1pUFCpAIHKLnZ3aNYzKyCrRiVri2gV1jgHapmyNlql41JUCwzl9Hylg70Lx0TA/8CdT/J62jI4naSZcuWuclwsKIYEsVBKgODkXjabEW8pBWGJQXSdH3+cef7Ra974yRz+yp4UhpICzqksTwhqA5AF98S4k1IG8tyiGWtiKPCQ0NL2hceGXDekzHSAvwnURWY3s/JUhsuVX6h+2sW+LAChy/eISoHpBGTPY62mkBsEc8LRI2xSqdi7LVJUrxBSDpvOha1PnBCNtSkKUiqVChzP4rFwqxsBVusXElAD2MAT8DLUXUBQ3/wBRQdic4HE+ihHsrLK/gGgOuv7UOF2VIUQtAdQck38TjQU4RfLx2ZCXF2cAkNcdQIoFbDlAu3UE/KC8JhSl2XMa5GdTGByPbIQCSfNZ/wDnzxNLu78D+k9Z+EkhAB8SmSPVWvKKfE43MSmQnOp37xQoNKA3e7mnCLfE4JCwCz8+sOVIASAkM4FQNY6ZGMNN1+37WY8FJKM0hyjw1KqcLsIA553jVc895MZvaMgfeFUpQxvFGlRGM26pppLVNocwE75Ju8eSx2vhIoMIBEK1CrJabjjDcSrKKm1hEyTWg6xXYydnmcBT+Yu2vJhq2+13GGTXSWaPUd2L9RGCly/Eoa14axtsRNE3BBqEIQ2rkDKeriMUSyixd/8AcS+zwWhwPVUcRRojoE3EqzPStPSIcKGVBmcB2aHIwwcK1Ic83ikR3Uux2tLxoUEZDuMeQC01SulyAuXLJu5/eBhg2zKBatPIx5ChWF7qPxW5WCx8FNgMAFpBJrX3aJ8LgWSSST4kjzJFI9hQRric1ocgDapGzJXf/dpZOWxcVqPC7f8AX1jbTFlKEpFvh9qx5ChPEtBAB5flO4b3rVYuSwfkY8w6Qo839DHsKJMTRZXpJ5n5ALUmNm5gXFqQBKV4imFCjjwC4EouEcWxOAPX+EhNIYjV4hxc8pHQ/KPYUCb76ZEjjHZ6KRU9wONImOKOXNweFCgkO6xjgOGnS5pUN0NmqZ+AeFCjjv8AspKQuOTLy/aim4kixjMbeH4gO5g2+jwoUP8AZwqW/Aqf204mAA9UPsvC97MQh8rlnZ6M8D7d2EnDTFJCszhxRmc86woUXC48QDwXmAxvCLudqx2cr/4ajqAr3BjKzEMo8nH10hQoxHo51dUR/ut8lYjAIzB3uUmt2IEEqwQIlq/UojWgBCWvxfpChQGSRwGh9arTGNJVh9zR+kev7woUKFOI7qmMoX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://cult.gov.ua/_nw/10/735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2636912"/>
            <a:ext cx="2455440" cy="39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risu.org.ua/php_uploads/files/articles/ArticleFiles_31571_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636911"/>
            <a:ext cx="2808312" cy="39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risu.org.ua/php_uploads/files/articles/ArticleFiles_31571_2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48420"/>
            <a:ext cx="2448272" cy="395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260648"/>
            <a:ext cx="856895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розписах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церкви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існувала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усталена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схема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розташування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канонічних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сюжетів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займали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центральну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частину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храму,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південну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північну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стіни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розміщалися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вівтарі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й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бабинці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поширених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належали «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Страсті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Христові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Страшний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суд»,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сцени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біблійного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євангельського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циклу.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Майстрів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розмальовування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храму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наймали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міщани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ремісники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прості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селяни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священики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Про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дізнаємося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написів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стінах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церкви.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один з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замовників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розписів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1698 р. у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церкві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св.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Миколая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Дмитровичі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Львівщині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бажаючи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залишити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нащадків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своє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ім'я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й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походження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зробив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такий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напис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: «Дав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змалювати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раб Божий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Григорій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Кульматич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син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козаків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 Авторами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церковних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розписів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були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здебільшого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анонімні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народні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майстри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своїй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творчості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відтворювали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смаки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світобачення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думки і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прагнення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свого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Створювані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ними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монументальні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композиції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стінах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храмів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відлунюють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реалії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і є, за словами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відомого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мистецтвознавця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Павла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Жолтовського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справжніми</a:t>
            </a:r>
            <a:r>
              <a:rPr kumimoji="0" lang="ru-RU" sz="16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шедеврами народного духу.</a:t>
            </a:r>
            <a:endParaRPr kumimoji="0" lang="ru-RU" sz="1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077" name="Picture 5" descr="http://cs4316.vkontakte.ru/u7759541/92347129/x_8bacb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6" y="3661868"/>
            <a:ext cx="3681488" cy="264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kplavra.kiev.ua/rebr_img/1213/137526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33" y="3638900"/>
            <a:ext cx="4177387" cy="262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92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ttp://viochurch.lviv.ua/Church/rozpys/DSC00775-Large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7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7544" y="1124744"/>
            <a:ext cx="49685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Ікони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як вид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малярства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поширилися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Київській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Русі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прийняттям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988 р.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християнства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Візантії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звідки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на печатках як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взірці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привозили до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Києва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Згодом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навичок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малювання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ікон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набули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місцеві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малярі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вже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наприкінці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XI ст. у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Києві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працював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славетний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чернець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-маляр </a:t>
            </a:r>
            <a:r>
              <a:rPr kumimoji="0" lang="ru-RU" sz="2000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Алімпій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099" name="Picture 3" descr="File:Alipiy Pecherskiy ikonopis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312712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89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116632"/>
            <a:ext cx="8892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 початку XX ст.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народний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іконопис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поступово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занепадає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Ярмарки,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крамниці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церковні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відпусти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заполонюють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образи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1600" dirty="0">
                <a:latin typeface="+mj-lt"/>
                <a:cs typeface="Arial" pitchFamily="34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друковані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промисловій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поліграфії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способом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олеографії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Олеографічні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образи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приваблювали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новизною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зображення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формували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нові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смаки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витісняли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твори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народних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майстрів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витримували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конкуренції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з машинною </a:t>
            </a:r>
            <a:r>
              <a:rPr kumimoji="0" lang="ru-RU" sz="1600" b="1" i="0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продукцією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123" name="Picture 3" descr="http://kolomyya.org/korg/kol/news/2010/31931/04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358403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pravoslavie.ua/shrines/region-chernigovskaya/105/img/naf/shrines/105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3240360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2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err="1"/>
              <a:t>Події</a:t>
            </a:r>
            <a:r>
              <a:rPr lang="ru-RU" sz="2000" dirty="0"/>
              <a:t> </a:t>
            </a:r>
            <a:r>
              <a:rPr lang="ru-RU" sz="2000" dirty="0" err="1"/>
              <a:t>Другої</a:t>
            </a:r>
            <a:r>
              <a:rPr lang="ru-RU" sz="2000" dirty="0"/>
              <a:t> </a:t>
            </a:r>
            <a:r>
              <a:rPr lang="ru-RU" sz="2000" dirty="0" err="1"/>
              <a:t>світової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</a:t>
            </a:r>
            <a:r>
              <a:rPr lang="ru-RU" sz="2000" dirty="0" err="1"/>
              <a:t>припинили</a:t>
            </a:r>
            <a:r>
              <a:rPr lang="ru-RU" sz="2000" dirty="0"/>
              <a:t> </a:t>
            </a:r>
            <a:r>
              <a:rPr lang="ru-RU" sz="2000" dirty="0" err="1"/>
              <a:t>працю</a:t>
            </a:r>
            <a:r>
              <a:rPr lang="ru-RU" sz="2000" dirty="0"/>
              <a:t> в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мистецьких</a:t>
            </a:r>
            <a:r>
              <a:rPr lang="ru-RU" sz="2000" dirty="0"/>
              <a:t> </a:t>
            </a:r>
            <a:r>
              <a:rPr lang="ru-RU" sz="2000" dirty="0" err="1"/>
              <a:t>осередках</a:t>
            </a:r>
            <a:r>
              <a:rPr lang="ru-RU" sz="2000" dirty="0"/>
              <a:t>. Лише </a:t>
            </a:r>
            <a:r>
              <a:rPr lang="ru-RU" sz="2000" dirty="0" err="1"/>
              <a:t>культурне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Львова на </a:t>
            </a:r>
            <a:r>
              <a:rPr lang="ru-RU" sz="2000" dirty="0" err="1"/>
              <a:t>деякий</a:t>
            </a:r>
            <a:r>
              <a:rPr lang="ru-RU" sz="2000" dirty="0"/>
              <a:t> час </a:t>
            </a:r>
            <a:r>
              <a:rPr lang="ru-RU" sz="2000" dirty="0" err="1"/>
              <a:t>відновилося</a:t>
            </a:r>
            <a:r>
              <a:rPr lang="ru-RU" sz="2000" dirty="0"/>
              <a:t>, коли </a:t>
            </a:r>
            <a:r>
              <a:rPr lang="ru-RU" sz="2000" dirty="0" err="1"/>
              <a:t>німецька</a:t>
            </a:r>
            <a:r>
              <a:rPr lang="ru-RU" sz="2000" dirty="0"/>
              <a:t> </a:t>
            </a:r>
            <a:r>
              <a:rPr lang="ru-RU" sz="2000" dirty="0" err="1"/>
              <a:t>армія</a:t>
            </a:r>
            <a:r>
              <a:rPr lang="ru-RU" sz="2000" dirty="0"/>
              <a:t> </a:t>
            </a:r>
            <a:r>
              <a:rPr lang="ru-RU" sz="2000" dirty="0" err="1"/>
              <a:t>зайняла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земель </a:t>
            </a:r>
            <a:r>
              <a:rPr lang="ru-RU" sz="2000" dirty="0" err="1"/>
              <a:t>України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 1941 – 1944 </a:t>
            </a:r>
            <a:r>
              <a:rPr lang="ru-RU" sz="2000" dirty="0" err="1"/>
              <a:t>років</a:t>
            </a:r>
            <a:r>
              <a:rPr lang="ru-RU" sz="2000" dirty="0"/>
              <a:t>.</a:t>
            </a:r>
          </a:p>
          <a:p>
            <a:pPr algn="just" fontAlgn="base"/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r>
              <a:rPr lang="ru-RU" sz="2000" dirty="0"/>
              <a:t> </a:t>
            </a:r>
            <a:r>
              <a:rPr lang="ru-RU" sz="2000" dirty="0" err="1"/>
              <a:t>більшість</a:t>
            </a:r>
            <a:r>
              <a:rPr lang="ru-RU" sz="2000" dirty="0"/>
              <a:t> </a:t>
            </a:r>
            <a:r>
              <a:rPr lang="ru-RU" sz="2000" dirty="0" err="1"/>
              <a:t>митців</a:t>
            </a:r>
            <a:r>
              <a:rPr lang="ru-RU" sz="2000" dirty="0"/>
              <a:t> </a:t>
            </a:r>
            <a:r>
              <a:rPr lang="ru-RU" sz="2000" dirty="0" err="1"/>
              <a:t>емігрували</a:t>
            </a:r>
            <a:r>
              <a:rPr lang="ru-RU" sz="2000" dirty="0"/>
              <a:t> за кордон, </a:t>
            </a:r>
            <a:r>
              <a:rPr lang="ru-RU" sz="2000" dirty="0" err="1"/>
              <a:t>переважно</a:t>
            </a:r>
            <a:r>
              <a:rPr lang="ru-RU" sz="2000" dirty="0"/>
              <a:t> в США, Канаду, </a:t>
            </a:r>
            <a:r>
              <a:rPr lang="ru-RU" sz="2000" dirty="0" err="1"/>
              <a:t>Австралію</a:t>
            </a:r>
            <a:r>
              <a:rPr lang="ru-RU" sz="2000" dirty="0"/>
              <a:t>. Там вони </a:t>
            </a:r>
            <a:r>
              <a:rPr lang="ru-RU" sz="2000" dirty="0" err="1"/>
              <a:t>продовжили</a:t>
            </a:r>
            <a:r>
              <a:rPr lang="ru-RU" sz="2000" dirty="0"/>
              <a:t> свою </a:t>
            </a:r>
            <a:r>
              <a:rPr lang="ru-RU" sz="2000" dirty="0" err="1"/>
              <a:t>творчу</a:t>
            </a:r>
            <a:r>
              <a:rPr lang="ru-RU" sz="2000" dirty="0"/>
              <a:t> та </a:t>
            </a:r>
            <a:r>
              <a:rPr lang="ru-RU" sz="2000" dirty="0" err="1"/>
              <a:t>громадську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 fontAlgn="base"/>
            <a:r>
              <a:rPr lang="ru-RU" sz="2000" dirty="0"/>
              <a:t>В </a:t>
            </a:r>
            <a:r>
              <a:rPr lang="ru-RU" sz="2000" dirty="0" err="1"/>
              <a:t>українському</a:t>
            </a:r>
            <a:r>
              <a:rPr lang="ru-RU" sz="2000" dirty="0"/>
              <a:t> </a:t>
            </a:r>
            <a:r>
              <a:rPr lang="ru-RU" sz="2000" dirty="0" err="1"/>
              <a:t>мистецтві</a:t>
            </a:r>
            <a:r>
              <a:rPr lang="ru-RU" sz="2000" dirty="0"/>
              <a:t> </a:t>
            </a:r>
            <a:r>
              <a:rPr lang="en-US" sz="2000" dirty="0"/>
              <a:t>XX </a:t>
            </a:r>
            <a:r>
              <a:rPr lang="ru-RU" sz="2000" dirty="0" err="1"/>
              <a:t>століття</a:t>
            </a:r>
            <a:r>
              <a:rPr lang="ru-RU" sz="2000" dirty="0"/>
              <a:t> </a:t>
            </a:r>
            <a:r>
              <a:rPr lang="ru-RU" sz="2000" dirty="0" err="1"/>
              <a:t>яскраво</a:t>
            </a:r>
            <a:r>
              <a:rPr lang="ru-RU" sz="2000" dirty="0"/>
              <a:t> </a:t>
            </a:r>
            <a:r>
              <a:rPr lang="ru-RU" sz="2000" dirty="0" err="1"/>
              <a:t>простежується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лінії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–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і </a:t>
            </a:r>
            <a:r>
              <a:rPr lang="ru-RU" sz="2000" dirty="0" err="1"/>
              <a:t>мистецтво</a:t>
            </a:r>
            <a:r>
              <a:rPr lang="ru-RU" sz="2000" dirty="0"/>
              <a:t> </a:t>
            </a:r>
            <a:r>
              <a:rPr lang="ru-RU" sz="2000" dirty="0" err="1"/>
              <a:t>діаспори</a:t>
            </a:r>
            <a:r>
              <a:rPr lang="ru-RU" sz="2000" dirty="0"/>
              <a:t>. У </a:t>
            </a:r>
            <a:r>
              <a:rPr lang="ru-RU" sz="2000" dirty="0" err="1"/>
              <a:t>свій</a:t>
            </a:r>
            <a:r>
              <a:rPr lang="ru-RU" sz="2000" dirty="0"/>
              <a:t> час </a:t>
            </a:r>
            <a:r>
              <a:rPr lang="ru-RU" sz="2000" dirty="0" err="1"/>
              <a:t>офіційна</a:t>
            </a:r>
            <a:r>
              <a:rPr lang="ru-RU" sz="2000" dirty="0"/>
              <a:t> критика в </a:t>
            </a:r>
            <a:r>
              <a:rPr lang="ru-RU" sz="2000" dirty="0" err="1"/>
              <a:t>Україні</a:t>
            </a:r>
            <a:r>
              <a:rPr lang="ru-RU" sz="2000" dirty="0"/>
              <a:t> не </a:t>
            </a:r>
            <a:r>
              <a:rPr lang="ru-RU" sz="2000" dirty="0" err="1"/>
              <a:t>визнавала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 </a:t>
            </a:r>
            <a:r>
              <a:rPr lang="ru-RU" sz="2000" dirty="0" err="1"/>
              <a:t>українських</a:t>
            </a:r>
            <a:r>
              <a:rPr lang="ru-RU" sz="2000" dirty="0"/>
              <a:t> </a:t>
            </a:r>
            <a:r>
              <a:rPr lang="ru-RU" sz="2000" dirty="0" err="1"/>
              <a:t>митців</a:t>
            </a:r>
            <a:r>
              <a:rPr lang="ru-RU" sz="2000" dirty="0"/>
              <a:t> за кордоном. </a:t>
            </a:r>
            <a:r>
              <a:rPr lang="ru-RU" sz="2000" dirty="0" err="1"/>
              <a:t>Проте</a:t>
            </a:r>
            <a:r>
              <a:rPr lang="ru-RU" sz="2000" dirty="0"/>
              <a:t>, </a:t>
            </a:r>
            <a:r>
              <a:rPr lang="ru-RU" sz="2000" dirty="0" err="1"/>
              <a:t>мистецтвознавці</a:t>
            </a:r>
            <a:r>
              <a:rPr lang="ru-RU" sz="2000" dirty="0"/>
              <a:t> за межами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ніколи</a:t>
            </a:r>
            <a:r>
              <a:rPr lang="ru-RU" sz="2000" dirty="0"/>
              <a:t> не </a:t>
            </a:r>
            <a:r>
              <a:rPr lang="ru-RU" sz="2000" dirty="0" err="1"/>
              <a:t>заперечували</a:t>
            </a:r>
            <a:r>
              <a:rPr lang="ru-RU" sz="2000" dirty="0"/>
              <a:t> </a:t>
            </a:r>
            <a:r>
              <a:rPr lang="ru-RU" sz="2000" dirty="0" err="1"/>
              <a:t>одноцілісності</a:t>
            </a:r>
            <a:r>
              <a:rPr lang="ru-RU" sz="2000" dirty="0"/>
              <a:t>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мистецтва</a:t>
            </a:r>
            <a:r>
              <a:rPr lang="ru-RU" sz="2000" dirty="0"/>
              <a:t>. </a:t>
            </a:r>
            <a:r>
              <a:rPr lang="ru-RU" sz="2000" dirty="0" err="1"/>
              <a:t>Важливим</a:t>
            </a:r>
            <a:r>
              <a:rPr lang="ru-RU" sz="2000" dirty="0"/>
              <a:t> є той факт,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всупереч</a:t>
            </a:r>
            <a:r>
              <a:rPr lang="ru-RU" sz="2000" dirty="0"/>
              <a:t> </a:t>
            </a:r>
            <a:r>
              <a:rPr lang="ru-RU" sz="2000" dirty="0" err="1"/>
              <a:t>усяким</a:t>
            </a:r>
            <a:r>
              <a:rPr lang="ru-RU" sz="2000" dirty="0"/>
              <a:t> </a:t>
            </a:r>
            <a:r>
              <a:rPr lang="ru-RU" sz="2000" dirty="0" err="1"/>
              <a:t>можливим</a:t>
            </a:r>
            <a:r>
              <a:rPr lang="ru-RU" sz="2000" dirty="0"/>
              <a:t> </a:t>
            </a:r>
            <a:r>
              <a:rPr lang="ru-RU" sz="2000" dirty="0" err="1"/>
              <a:t>перешкодам</a:t>
            </a:r>
            <a:r>
              <a:rPr lang="ru-RU" sz="2000" dirty="0"/>
              <a:t>, </a:t>
            </a:r>
            <a:r>
              <a:rPr lang="ru-RU" sz="2000" dirty="0" err="1"/>
              <a:t>поряд</a:t>
            </a:r>
            <a:r>
              <a:rPr lang="ru-RU" sz="2000" dirty="0"/>
              <a:t> з </a:t>
            </a:r>
            <a:r>
              <a:rPr lang="ru-RU" sz="2000" dirty="0" err="1"/>
              <a:t>офіційним</a:t>
            </a:r>
            <a:r>
              <a:rPr lang="ru-RU" sz="2000" dirty="0"/>
              <a:t> </a:t>
            </a:r>
            <a:r>
              <a:rPr lang="ru-RU" sz="2000" dirty="0" err="1"/>
              <a:t>радянським</a:t>
            </a:r>
            <a:r>
              <a:rPr lang="ru-RU" sz="2000" dirty="0"/>
              <a:t> </a:t>
            </a:r>
            <a:r>
              <a:rPr lang="ru-RU" sz="2000" dirty="0" err="1"/>
              <a:t>мистецтвом</a:t>
            </a:r>
            <a:r>
              <a:rPr lang="ru-RU" sz="2000" dirty="0"/>
              <a:t> і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розвивалося</a:t>
            </a:r>
            <a:r>
              <a:rPr lang="ru-RU" sz="2000" dirty="0"/>
              <a:t> </a:t>
            </a:r>
            <a:r>
              <a:rPr lang="ru-RU" sz="2000" dirty="0" err="1"/>
              <a:t>релігійне</a:t>
            </a:r>
            <a:r>
              <a:rPr lang="ru-RU" sz="2000" dirty="0"/>
              <a:t> </a:t>
            </a:r>
            <a:r>
              <a:rPr lang="ru-RU" sz="2000" dirty="0" err="1"/>
              <a:t>малярство</a:t>
            </a:r>
            <a:r>
              <a:rPr lang="ru-RU" sz="2000" dirty="0"/>
              <a:t>, яке </a:t>
            </a:r>
            <a:r>
              <a:rPr lang="ru-RU" sz="2000" dirty="0" err="1"/>
              <a:t>зберігало</a:t>
            </a:r>
            <a:r>
              <a:rPr lang="ru-RU" sz="2000" dirty="0"/>
              <a:t> </a:t>
            </a:r>
            <a:r>
              <a:rPr lang="ru-RU" sz="2000" dirty="0" err="1"/>
              <a:t>давньоукраїнські</a:t>
            </a:r>
            <a:r>
              <a:rPr lang="ru-RU" sz="2000" dirty="0"/>
              <a:t> </a:t>
            </a:r>
            <a:r>
              <a:rPr lang="ru-RU" sz="2000" dirty="0" err="1"/>
              <a:t>самобутні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 й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орієнтувалося</a:t>
            </a:r>
            <a:r>
              <a:rPr lang="ru-RU" sz="2000" dirty="0"/>
              <a:t> на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світові</a:t>
            </a:r>
            <a:r>
              <a:rPr lang="ru-RU" sz="2000" dirty="0"/>
              <a:t> </a:t>
            </a:r>
            <a:r>
              <a:rPr lang="ru-RU" sz="2000" dirty="0" err="1"/>
              <a:t>тенденції</a:t>
            </a:r>
            <a:r>
              <a:rPr lang="ru-RU" sz="2000" dirty="0"/>
              <a:t> 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8105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00491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Релігійна</a:t>
            </a:r>
            <a:r>
              <a:rPr lang="ru-RU" dirty="0"/>
              <a:t> тематика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західноукраїнських</a:t>
            </a:r>
            <a:r>
              <a:rPr lang="ru-RU" dirty="0"/>
              <a:t> </a:t>
            </a:r>
            <a:r>
              <a:rPr lang="ru-RU" dirty="0" err="1"/>
              <a:t>художників</a:t>
            </a:r>
            <a:r>
              <a:rPr lang="ru-RU" dirty="0"/>
              <a:t> початку ХХ ст. </a:t>
            </a:r>
            <a:r>
              <a:rPr lang="ru-RU" dirty="0" err="1"/>
              <a:t>займала</a:t>
            </a:r>
            <a:r>
              <a:rPr lang="ru-RU" dirty="0"/>
              <a:t>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почесне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. </a:t>
            </a:r>
            <a:r>
              <a:rPr lang="ru-RU" dirty="0" err="1"/>
              <a:t>Митці</a:t>
            </a:r>
            <a:r>
              <a:rPr lang="ru-RU" dirty="0"/>
              <a:t>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замислювались</a:t>
            </a:r>
            <a:r>
              <a:rPr lang="ru-RU" dirty="0"/>
              <a:t> над проблемою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іконопису</a:t>
            </a:r>
            <a:r>
              <a:rPr lang="ru-RU" dirty="0"/>
              <a:t>,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оновити</a:t>
            </a:r>
            <a:r>
              <a:rPr lang="ru-RU" dirty="0"/>
              <a:t> </a:t>
            </a:r>
            <a:r>
              <a:rPr lang="ru-RU" dirty="0" err="1"/>
              <a:t>живописну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виразності</a:t>
            </a:r>
            <a:r>
              <a:rPr lang="ru-RU" dirty="0"/>
              <a:t>, </a:t>
            </a:r>
            <a:r>
              <a:rPr lang="ru-RU" dirty="0" err="1"/>
              <a:t>композиційні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відповідало</a:t>
            </a:r>
            <a:r>
              <a:rPr lang="ru-RU" dirty="0"/>
              <a:t> б </a:t>
            </a:r>
            <a:r>
              <a:rPr lang="ru-RU" dirty="0" err="1"/>
              <a:t>тогочасним</a:t>
            </a:r>
            <a:r>
              <a:rPr lang="ru-RU" dirty="0"/>
              <a:t> </a:t>
            </a:r>
            <a:r>
              <a:rPr lang="ru-RU" dirty="0" err="1"/>
              <a:t>європейським</a:t>
            </a:r>
            <a:r>
              <a:rPr lang="ru-RU" dirty="0"/>
              <a:t> </a:t>
            </a:r>
            <a:r>
              <a:rPr lang="ru-RU" dirty="0" err="1"/>
              <a:t>мистецьким</a:t>
            </a:r>
            <a:r>
              <a:rPr lang="ru-RU" dirty="0"/>
              <a:t> </a:t>
            </a:r>
            <a:r>
              <a:rPr lang="ru-RU" dirty="0" err="1"/>
              <a:t>процесам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плідно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Корнило</a:t>
            </a:r>
            <a:r>
              <a:rPr lang="ru-RU" dirty="0"/>
              <a:t> </a:t>
            </a:r>
            <a:r>
              <a:rPr lang="ru-RU" dirty="0" err="1"/>
              <a:t>Устиянович</a:t>
            </a:r>
            <a:r>
              <a:rPr lang="ru-RU" dirty="0"/>
              <a:t>, Осип </a:t>
            </a:r>
            <a:r>
              <a:rPr lang="ru-RU" dirty="0" err="1"/>
              <a:t>Курилас</a:t>
            </a:r>
            <a:r>
              <a:rPr lang="ru-RU" dirty="0"/>
              <a:t>, </a:t>
            </a:r>
            <a:r>
              <a:rPr lang="ru-RU" dirty="0" err="1"/>
              <a:t>Теофіл</a:t>
            </a:r>
            <a:r>
              <a:rPr lang="ru-RU" dirty="0"/>
              <a:t> </a:t>
            </a:r>
            <a:r>
              <a:rPr lang="ru-RU" dirty="0" err="1"/>
              <a:t>Копистинський</a:t>
            </a:r>
            <a:r>
              <a:rPr lang="ru-RU" dirty="0"/>
              <a:t> та Модест Сосенко, </a:t>
            </a:r>
            <a:r>
              <a:rPr lang="ru-RU" dirty="0" err="1"/>
              <a:t>які</a:t>
            </a:r>
            <a:r>
              <a:rPr lang="ru-RU" dirty="0"/>
              <a:t> створили низку </a:t>
            </a:r>
            <a:r>
              <a:rPr lang="ru-RU" dirty="0" err="1"/>
              <a:t>прекрасних</a:t>
            </a:r>
            <a:r>
              <a:rPr lang="ru-RU" dirty="0"/>
              <a:t> </a:t>
            </a:r>
            <a:r>
              <a:rPr lang="ru-RU" dirty="0" err="1"/>
              <a:t>іконостасів</a:t>
            </a:r>
            <a:r>
              <a:rPr lang="ru-RU" dirty="0"/>
              <a:t> на </a:t>
            </a:r>
            <a:r>
              <a:rPr lang="ru-RU" dirty="0" err="1"/>
              <a:t>теренах</a:t>
            </a:r>
            <a:r>
              <a:rPr lang="ru-RU" dirty="0"/>
              <a:t> </a:t>
            </a:r>
            <a:r>
              <a:rPr lang="ru-RU" dirty="0" err="1"/>
              <a:t>Західної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</p:txBody>
      </p:sp>
      <p:pic>
        <p:nvPicPr>
          <p:cNvPr id="7170" name="Picture 2" descr="http://nashformat.ua/upload/iblock/dc8/ikona_seredu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128491"/>
            <a:ext cx="739856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0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6303" y="332656"/>
            <a:ext cx="6126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ікона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в </a:t>
            </a:r>
            <a:r>
              <a:rPr lang="ru-RU" dirty="0" err="1"/>
              <a:t>тисячолітній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малярства</a:t>
            </a:r>
            <a:r>
              <a:rPr lang="ru-RU" dirty="0"/>
              <a:t>. Але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прижилося</a:t>
            </a:r>
            <a:r>
              <a:rPr lang="ru-RU" dirty="0"/>
              <a:t>. Стало </a:t>
            </a:r>
            <a:r>
              <a:rPr lang="ru-RU" dirty="0" err="1"/>
              <a:t>традиційним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Покутті</a:t>
            </a:r>
            <a:r>
              <a:rPr lang="ru-RU" dirty="0"/>
              <a:t>, </a:t>
            </a:r>
            <a:r>
              <a:rPr lang="ru-RU" dirty="0" err="1"/>
              <a:t>Буковині</a:t>
            </a:r>
            <a:r>
              <a:rPr lang="ru-RU" dirty="0"/>
              <a:t>, </a:t>
            </a:r>
            <a:r>
              <a:rPr lang="ru-RU" dirty="0" err="1"/>
              <a:t>Закарпатті</a:t>
            </a:r>
            <a:r>
              <a:rPr lang="ru-RU" dirty="0"/>
              <a:t> й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частинах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/>
              <a:t> та </a:t>
            </a:r>
            <a:r>
              <a:rPr lang="ru-RU" dirty="0" err="1"/>
              <a:t>Волині</a:t>
            </a:r>
            <a:r>
              <a:rPr lang="ru-RU" dirty="0"/>
              <a:t>.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ікони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стали </a:t>
            </a:r>
            <a:r>
              <a:rPr lang="ru-RU" dirty="0" err="1"/>
              <a:t>відомі</a:t>
            </a:r>
            <a:r>
              <a:rPr lang="ru-RU" dirty="0"/>
              <a:t> й на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куди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привозили на продаж 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малювання</a:t>
            </a:r>
            <a:r>
              <a:rPr lang="ru-RU" dirty="0"/>
              <a:t> </a:t>
            </a:r>
            <a:r>
              <a:rPr lang="ru-RU" dirty="0" err="1"/>
              <a:t>ікон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Наддніпрянська</a:t>
            </a:r>
            <a:r>
              <a:rPr lang="ru-RU" dirty="0"/>
              <a:t> та </a:t>
            </a:r>
            <a:r>
              <a:rPr lang="ru-RU" dirty="0" err="1"/>
              <a:t>Східна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 не </a:t>
            </a:r>
            <a:r>
              <a:rPr lang="ru-RU" dirty="0" err="1"/>
              <a:t>знає</a:t>
            </a:r>
            <a:r>
              <a:rPr lang="ru-RU" dirty="0"/>
              <a:t>,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наслідувати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західноукраїнських</a:t>
            </a:r>
            <a:r>
              <a:rPr lang="ru-RU" dirty="0"/>
              <a:t> </a:t>
            </a:r>
            <a:r>
              <a:rPr lang="ru-RU" dirty="0" err="1"/>
              <a:t>колег</a:t>
            </a:r>
            <a:r>
              <a:rPr lang="ru-RU" dirty="0"/>
              <a:t>, на початку ХХ ст. </a:t>
            </a:r>
            <a:r>
              <a:rPr lang="ru-RU" dirty="0" err="1"/>
              <a:t>живопис</a:t>
            </a:r>
            <a:r>
              <a:rPr lang="ru-RU" dirty="0"/>
              <a:t> на </a:t>
            </a:r>
            <a:r>
              <a:rPr lang="ru-RU" dirty="0" err="1"/>
              <a:t>склі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занепадає</a:t>
            </a:r>
            <a:r>
              <a:rPr lang="ru-RU" dirty="0"/>
              <a:t>, не </a:t>
            </a:r>
            <a:r>
              <a:rPr lang="ru-RU" dirty="0" err="1"/>
              <a:t>витримуючи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з </a:t>
            </a:r>
            <a:r>
              <a:rPr lang="ru-RU" dirty="0" err="1"/>
              <a:t>друкованими</a:t>
            </a:r>
            <a:r>
              <a:rPr lang="ru-RU" dirty="0"/>
              <a:t> </a:t>
            </a:r>
            <a:r>
              <a:rPr lang="ru-RU" dirty="0" err="1"/>
              <a:t>тиражними</a:t>
            </a:r>
            <a:r>
              <a:rPr lang="ru-RU" dirty="0"/>
              <a:t> </a:t>
            </a:r>
            <a:r>
              <a:rPr lang="ru-RU" dirty="0" err="1"/>
              <a:t>фотографіями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заполоняють</a:t>
            </a:r>
            <a:r>
              <a:rPr lang="ru-RU" dirty="0"/>
              <a:t>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збуту</a:t>
            </a:r>
            <a:r>
              <a:rPr lang="ru-RU" dirty="0"/>
              <a:t> і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витісняють</a:t>
            </a:r>
            <a:r>
              <a:rPr lang="ru-RU" dirty="0"/>
              <a:t> твори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майстрів</a:t>
            </a:r>
            <a:r>
              <a:rPr lang="ru-RU" dirty="0"/>
              <a:t>, </a:t>
            </a:r>
            <a:r>
              <a:rPr lang="ru-RU" dirty="0" err="1"/>
              <a:t>нав’язуючи</a:t>
            </a:r>
            <a:r>
              <a:rPr lang="ru-RU" dirty="0"/>
              <a:t> </a:t>
            </a:r>
            <a:r>
              <a:rPr lang="ru-RU" dirty="0" err="1"/>
              <a:t>споживачам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смаки</a:t>
            </a:r>
            <a:r>
              <a:rPr lang="ru-RU" dirty="0"/>
              <a:t> </a:t>
            </a:r>
          </a:p>
        </p:txBody>
      </p:sp>
      <p:pic>
        <p:nvPicPr>
          <p:cNvPr id="8194" name="Picture 2" descr="http://ukrfolk.com.ua/BERVY/FOTO-UKR/MALYARSTVO/images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8083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ics.livejournal.com/lorna_l/pic/003fak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282677"/>
            <a:ext cx="2016224" cy="254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rukotvory.com.ua/wp-content/uploads/wp-post-thumbnail/big_sklo_guQ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37112"/>
            <a:ext cx="3456384" cy="209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534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68</TotalTime>
  <Words>1012</Words>
  <Application>Microsoft Office PowerPoint</Application>
  <PresentationFormat>Экран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BlackTie</vt:lpstr>
      <vt:lpstr>Презентація на тему: Український іконопис в 20 столітті»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7</cp:revision>
  <dcterms:created xsi:type="dcterms:W3CDTF">2013-12-11T18:06:11Z</dcterms:created>
  <dcterms:modified xsi:type="dcterms:W3CDTF">2013-12-11T19:14:47Z</dcterms:modified>
</cp:coreProperties>
</file>