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C82678-8EF6-4A05-9DFE-37634F957F89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004AF4-AAFC-4B39-A687-CFC82439B24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492896"/>
            <a:ext cx="6172200" cy="1894362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accent1">
                    <a:lumMod val="75000"/>
                  </a:schemeClr>
                </a:solidFill>
                <a:latin typeface="Segoe Script" panose="020B0504020000000003" pitchFamily="34" charset="0"/>
              </a:rPr>
              <a:t>Моє </a:t>
            </a:r>
            <a:r>
              <a:rPr lang="uk-UA" sz="6600" b="1" dirty="0" err="1" smtClean="0">
                <a:solidFill>
                  <a:schemeClr val="accent1">
                    <a:lumMod val="75000"/>
                  </a:schemeClr>
                </a:solidFill>
                <a:latin typeface="Segoe Script" panose="020B0504020000000003" pitchFamily="34" charset="0"/>
              </a:rPr>
              <a:t>хоббі</a:t>
            </a:r>
            <a:endParaRPr lang="uk-UA" sz="6600" b="1" dirty="0">
              <a:solidFill>
                <a:schemeClr val="accent1">
                  <a:lumMod val="75000"/>
                </a:schemeClr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725144"/>
            <a:ext cx="3112233" cy="1721786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Підготувала:</a:t>
            </a:r>
            <a:br>
              <a:rPr lang="uk-UA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uk-UA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студентка групи П-21</a:t>
            </a:r>
            <a:br>
              <a:rPr lang="uk-UA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uk-UA" sz="20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Чобітько</a:t>
            </a:r>
            <a:r>
              <a:rPr lang="uk-UA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Оксана</a:t>
            </a:r>
            <a:endParaRPr lang="uk-UA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8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1143000"/>
          </a:xfrm>
        </p:spPr>
        <p:txBody>
          <a:bodyPr/>
          <a:lstStyle/>
          <a:p>
            <a:pPr algn="ctr"/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Музика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це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універсальна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мова</a:t>
            </a:r>
            <a:r>
              <a:rPr lang="ru-RU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людства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060848"/>
            <a:ext cx="6480720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350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467600" cy="3096344"/>
          </a:xfrm>
        </p:spPr>
        <p:txBody>
          <a:bodyPr>
            <a:noAutofit/>
          </a:bodyPr>
          <a:lstStyle/>
          <a:p>
            <a:pPr algn="ctr"/>
            <a:r>
              <a:rPr lang="uk-UA" sz="9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egoe Script" panose="020B0504020000000003" pitchFamily="34" charset="0"/>
              </a:rPr>
              <a:t>Дякую за увагу!</a:t>
            </a:r>
            <a:endParaRPr lang="uk-UA" sz="9600" b="1" dirty="0">
              <a:solidFill>
                <a:schemeClr val="accent3">
                  <a:lumMod val="60000"/>
                  <a:lumOff val="40000"/>
                </a:schemeClr>
              </a:solidFill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4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5121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Я хочу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розповісти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вам про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мої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хобі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ті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справи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без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яких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я практично не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уявляю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своє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існування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ті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заняття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завжди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супроводжують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мене по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житті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2000" b="1" dirty="0"/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Найпершим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найдовшим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моїм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захопленням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є, </a:t>
            </a:r>
            <a:r>
              <a:rPr lang="ru-RU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безсумнівно,музика</a:t>
            </a:r>
            <a:r>
              <a:rPr lang="ru-RU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endParaRPr lang="uk-UA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292339" cy="4557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9912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Любов до співів проявилася з раннього дитинства. в п</a:t>
            </a:r>
            <a:r>
              <a:rPr lang="en-US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`</a:t>
            </a:r>
            <a:r>
              <a:rPr lang="uk-UA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ять років я пішла співати в </a:t>
            </a:r>
            <a:r>
              <a:rPr lang="uk-UA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ансамбиль</a:t>
            </a:r>
            <a:r>
              <a:rPr lang="uk-UA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нашого села. потім </a:t>
            </a:r>
            <a:r>
              <a:rPr lang="uk-UA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продовжувла</a:t>
            </a:r>
            <a:r>
              <a:rPr lang="uk-UA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співати в школі на свята.</a:t>
            </a:r>
            <a:endParaRPr lang="uk-UA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203" y="1600200"/>
            <a:ext cx="3845594" cy="487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2475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467600" cy="165618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Зараз же я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можу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сміливо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назвати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спів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моїм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найулюбленішим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заняттям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адже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я без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перебільшень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можу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співати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де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завгодно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і коли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завгодно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і,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напевне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ні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один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мій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день не обходиться без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співу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uk-UA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48880"/>
            <a:ext cx="7467600" cy="3318933"/>
          </a:xfrm>
        </p:spPr>
      </p:pic>
    </p:spTree>
    <p:extLst>
      <p:ext uri="{BB962C8B-B14F-4D97-AF65-F5344CB8AC3E}">
        <p14:creationId xmlns:p14="http://schemas.microsoft.com/office/powerpoint/2010/main" val="686253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Незбагненна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влада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музики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над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людиною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Вона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примушує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радіти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й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плакати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допомогти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пережити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горе,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зняти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душевний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стрес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вилікувати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сердечні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рани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08920"/>
            <a:ext cx="3888432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9338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216024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Музика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стародавній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вид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мистецтва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здатний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об'єднувати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людей, і в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цьому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її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найбільша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сила.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Різні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за характерами,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звичками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поглядами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національністю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пристрастями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моральними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принципами люди в концертному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залі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затамувавши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подих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однаково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схвильовано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й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благоговійно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завмирають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зливою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дивовижних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чаруючих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звуків</a:t>
            </a: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endParaRPr lang="uk-UA" sz="1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096" y="2636838"/>
            <a:ext cx="5497784" cy="390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622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Музика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спонукає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нас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красномовно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мислити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                           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Ральф </a:t>
            </a:r>
            <a:r>
              <a:rPr lang="ru-RU" sz="2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Емерсон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Уолдо</a:t>
            </a:r>
            <a:endParaRPr lang="uk-UA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76872"/>
            <a:ext cx="6552728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4031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Моїм улюбленим інструментом завжди була </a:t>
            </a:r>
            <a:r>
              <a:rPr lang="uk-UA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гитара</a:t>
            </a:r>
            <a:r>
              <a:rPr lang="uk-UA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250" y="1916832"/>
            <a:ext cx="5600030" cy="3910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40459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2160240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Гітара – це один із найбільш розповсюджених музичних інструментів у світі. Це інструмент для будь-якого віку: від підлітків до дорослих. Гітара здавна приваблює не тільки професіональних музикантів, мабуть, це єдиний інструмент, що має величезну армію шанувальників-любителів. Вона може використовуватись як інструмент для акомпанементу або для сольного виконання.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941" y="2420938"/>
            <a:ext cx="2972117" cy="4052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4807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210</TotalTime>
  <Words>265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Моє хоббі</vt:lpstr>
      <vt:lpstr>Я хочу розповісти вам про мої хобі – ті справи, без яких я практично не уявляю своє існування, ті заняття, що завжди супроводжують мене по житті. Найпершим та найдовшим моїм захопленням є, безсумнівно,музика. </vt:lpstr>
      <vt:lpstr>Любов до співів проявилася з раннього дитинства. в п`ять років я пішла співати в ансамбиль нашого села. потім продовжувла співати в школі на свята.</vt:lpstr>
      <vt:lpstr>Зараз же я можу сміливо назвати спів моїм найулюбленішим  заняттям, адже я без перебільшень можу співати де завгодно і коли завгодно, і, напевне, ні один мій день не обходиться без співу.</vt:lpstr>
      <vt:lpstr>Незбагненна влада музики над людиною. Вона примушує радіти й плакати, може допомогти пережити горе, зняти душевний стрес, вилікувати сердечні рани. </vt:lpstr>
      <vt:lpstr>Музика - стародавній вид мистецтва, здатний об'єднувати людей, і в цьому її найбільша сила. Різні за характерами, звичками, поглядами на життя, національністю, пристрастями, моральними принципами люди в концертному залі, затамувавши подих, однаково схвильовано й благоговійно завмирають під зливою дивовижних, чаруючих звуків. </vt:lpstr>
      <vt:lpstr>Музика спонукає  нас красномовно  мислити.                                                       Ральф Емерсон Уолдо</vt:lpstr>
      <vt:lpstr>Моїм улюбленим інструментом завжди була гитара.</vt:lpstr>
      <vt:lpstr>Гітара – це один із найбільш розповсюджених музичних інструментів у світі. Це інструмент для будь-якого віку: від підлітків до дорослих. Гітара здавна приваблює не тільки професіональних музикантів, мабуть, це єдиний інструмент, що має величезну армію шанувальників-любителів. Вона може використовуватись як інструмент для акомпанементу або для сольного виконання.</vt:lpstr>
      <vt:lpstr>Музика – це універсальна мова людства.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Моє хоббі</dc:title>
  <dc:creator>Irina</dc:creator>
  <cp:lastModifiedBy>Irina</cp:lastModifiedBy>
  <cp:revision>14</cp:revision>
  <dcterms:created xsi:type="dcterms:W3CDTF">2015-04-28T13:53:31Z</dcterms:created>
  <dcterms:modified xsi:type="dcterms:W3CDTF">2015-04-28T17:24:22Z</dcterms:modified>
</cp:coreProperties>
</file>