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E4C8-2766-49B3-8C63-257ADC2EE214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C560-3F4D-442D-8621-1D53679AC8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E4C8-2766-49B3-8C63-257ADC2EE214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C560-3F4D-442D-8621-1D53679AC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E4C8-2766-49B3-8C63-257ADC2EE214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C560-3F4D-442D-8621-1D53679AC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E4C8-2766-49B3-8C63-257ADC2EE214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C560-3F4D-442D-8621-1D53679AC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E4C8-2766-49B3-8C63-257ADC2EE214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4E1C560-3F4D-442D-8621-1D53679AC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E4C8-2766-49B3-8C63-257ADC2EE214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C560-3F4D-442D-8621-1D53679AC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E4C8-2766-49B3-8C63-257ADC2EE214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C560-3F4D-442D-8621-1D53679AC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E4C8-2766-49B3-8C63-257ADC2EE214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C560-3F4D-442D-8621-1D53679AC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E4C8-2766-49B3-8C63-257ADC2EE214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C560-3F4D-442D-8621-1D53679AC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E4C8-2766-49B3-8C63-257ADC2EE214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C560-3F4D-442D-8621-1D53679AC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E4C8-2766-49B3-8C63-257ADC2EE214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C560-3F4D-442D-8621-1D53679AC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04E4C8-2766-49B3-8C63-257ADC2EE214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E1C560-3F4D-442D-8621-1D53679AC8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3429000"/>
            <a:ext cx="4286280" cy="2114552"/>
          </a:xfrm>
          <a:scene3d>
            <a:camera prst="orthographicFront"/>
            <a:lightRig rig="soft" dir="t">
              <a:rot lat="0" lon="0" rev="17220000"/>
            </a:lightRig>
          </a:scene3d>
          <a:sp3d>
            <a:bevelT w="114300" prst="artDeco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Мої Захоплення 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5715016"/>
            <a:ext cx="6400800" cy="1752600"/>
          </a:xfrm>
        </p:spPr>
        <p:txBody>
          <a:bodyPr/>
          <a:lstStyle/>
          <a:p>
            <a:r>
              <a:rPr lang="uk-UA" dirty="0" smtClean="0"/>
              <a:t>Кузьменко </a:t>
            </a:r>
            <a:r>
              <a:rPr lang="uk-UA" dirty="0"/>
              <a:t>Н</a:t>
            </a:r>
            <a:r>
              <a:rPr lang="uk-UA" dirty="0" smtClean="0"/>
              <a:t>аталія Ф-24</a:t>
            </a:r>
            <a:endParaRPr lang="ru-RU" dirty="0"/>
          </a:p>
        </p:txBody>
      </p:sp>
      <p:pic>
        <p:nvPicPr>
          <p:cNvPr id="7170" name="Picture 2" descr="http://cs620729.vk.me/v620729175/21808/c5om9zHJE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85728"/>
            <a:ext cx="4857784" cy="3429024"/>
          </a:xfrm>
          <a:prstGeom prst="rect">
            <a:avLst/>
          </a:prstGeom>
          <a:noFill/>
        </p:spPr>
      </p:pic>
      <p:pic>
        <p:nvPicPr>
          <p:cNvPr id="7174" name="Picture 6" descr="http://cs623128.vk.me/v623128175/18245/fvLSZIgmU7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3432019" cy="5214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472518" cy="5554683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FFCC66"/>
                </a:solidFill>
              </a:rPr>
              <a:t>В мене </a:t>
            </a:r>
            <a:r>
              <a:rPr lang="uk-UA" dirty="0" smtClean="0">
                <a:solidFill>
                  <a:srgbClr val="FFCC66"/>
                </a:solidFill>
              </a:rPr>
              <a:t>є </a:t>
            </a:r>
            <a:r>
              <a:rPr lang="uk-UA" dirty="0" smtClean="0">
                <a:solidFill>
                  <a:srgbClr val="FFCC66"/>
                </a:solidFill>
              </a:rPr>
              <a:t>багато захоплень, але розкажу я тільки про двох – це </a:t>
            </a:r>
            <a:r>
              <a:rPr lang="uk-UA" u="sng" dirty="0" smtClean="0">
                <a:solidFill>
                  <a:srgbClr val="FFFF00"/>
                </a:solidFill>
              </a:rPr>
              <a:t>книги</a:t>
            </a:r>
            <a:r>
              <a:rPr lang="uk-UA" dirty="0" smtClean="0">
                <a:solidFill>
                  <a:srgbClr val="FFCC66"/>
                </a:solidFill>
              </a:rPr>
              <a:t> та </a:t>
            </a:r>
            <a:r>
              <a:rPr lang="uk-UA" u="sng" dirty="0" smtClean="0">
                <a:solidFill>
                  <a:srgbClr val="FFFF00"/>
                </a:solidFill>
              </a:rPr>
              <a:t>фотографії</a:t>
            </a:r>
            <a:r>
              <a:rPr lang="uk-UA" dirty="0" smtClean="0">
                <a:solidFill>
                  <a:srgbClr val="FFCC66"/>
                </a:solidFill>
              </a:rPr>
              <a:t>.</a:t>
            </a:r>
          </a:p>
          <a:p>
            <a:pPr>
              <a:buNone/>
            </a:pPr>
            <a:endParaRPr lang="uk-UA" dirty="0" smtClean="0"/>
          </a:p>
        </p:txBody>
      </p:sp>
      <p:pic>
        <p:nvPicPr>
          <p:cNvPr id="18436" name="Picture 4" descr="http://bukabench.com/assets/images/shop/love-boo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60620">
            <a:off x="201574" y="3357445"/>
            <a:ext cx="3714776" cy="3267070"/>
          </a:xfrm>
          <a:prstGeom prst="rect">
            <a:avLst/>
          </a:prstGeom>
          <a:noFill/>
        </p:spPr>
      </p:pic>
      <p:pic>
        <p:nvPicPr>
          <p:cNvPr id="5" name="Picture 2" descr="http://cs619119.vk.me/v619119939/17601/Uv7nYfcsiv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29453">
            <a:off x="3499541" y="1720381"/>
            <a:ext cx="5753100" cy="38385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26542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*</a:t>
            </a:r>
            <a:r>
              <a:rPr lang="ru-RU" b="0" dirty="0" smtClean="0">
                <a:solidFill>
                  <a:schemeClr val="accent5">
                    <a:lumMod val="75000"/>
                  </a:schemeClr>
                </a:solidFill>
                <a:effectLst/>
                <a:cs typeface="Aharoni" pitchFamily="2" charset="-79"/>
              </a:rPr>
              <a:t>В книгах рыться я люблю,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effectLst/>
                <a:cs typeface="Aharoni" pitchFamily="2" charset="-79"/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  <a:effectLst/>
                <a:cs typeface="Aharoni" pitchFamily="2" charset="-79"/>
              </a:rPr>
            </a:br>
            <a:r>
              <a:rPr lang="ru-RU" b="0" dirty="0" smtClean="0">
                <a:solidFill>
                  <a:schemeClr val="accent5">
                    <a:lumMod val="75000"/>
                  </a:schemeClr>
                </a:solidFill>
                <a:effectLst/>
                <a:cs typeface="Aharoni" pitchFamily="2" charset="-79"/>
              </a:rPr>
              <a:t>Мой ум и сердце просвещаю..</a:t>
            </a:r>
            <a:r>
              <a:rPr lang="ru-RU" b="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.</a:t>
            </a:r>
            <a:r>
              <a:rPr lang="ru-RU" b="0" dirty="0" smtClean="0">
                <a:effectLst/>
              </a:rPr>
              <a:t>*- </a:t>
            </a:r>
            <a:r>
              <a:rPr lang="ru-RU" b="0" dirty="0" err="1" smtClean="0"/>
              <a:t>це</a:t>
            </a:r>
            <a:r>
              <a:rPr lang="ru-RU" b="0" dirty="0" smtClean="0"/>
              <a:t> про мене! Я </a:t>
            </a:r>
            <a:r>
              <a:rPr lang="ru-RU" b="0" dirty="0" err="1" smtClean="0"/>
              <a:t>дуже</a:t>
            </a:r>
            <a:r>
              <a:rPr lang="ru-RU" b="0" dirty="0" smtClean="0"/>
              <a:t> люблю </a:t>
            </a:r>
            <a:r>
              <a:rPr lang="ru-RU" b="0" dirty="0" err="1" smtClean="0"/>
              <a:t>читати</a:t>
            </a:r>
            <a:r>
              <a:rPr lang="ru-RU" b="0" dirty="0" smtClean="0"/>
              <a:t> книги </a:t>
            </a:r>
            <a:r>
              <a:rPr lang="ru-RU" b="0" dirty="0" err="1" smtClean="0"/>
              <a:t>і</a:t>
            </a:r>
            <a:r>
              <a:rPr lang="ru-RU" b="0" dirty="0" smtClean="0"/>
              <a:t>, тому часто </a:t>
            </a:r>
            <a:r>
              <a:rPr lang="ru-RU" b="0" dirty="0" err="1" smtClean="0"/>
              <a:t>забуваю</a:t>
            </a:r>
            <a:r>
              <a:rPr lang="ru-RU" b="0" dirty="0" smtClean="0"/>
              <a:t> про час , </a:t>
            </a:r>
            <a:r>
              <a:rPr lang="ru-RU" b="0" dirty="0" err="1" smtClean="0"/>
              <a:t>читаючи</a:t>
            </a:r>
            <a:r>
              <a:rPr lang="ru-RU" b="0" dirty="0" smtClean="0"/>
              <a:t> </a:t>
            </a:r>
            <a:r>
              <a:rPr lang="uk-UA" b="0" dirty="0" smtClean="0"/>
              <a:t>їх</a:t>
            </a:r>
            <a:r>
              <a:rPr lang="ru-RU" b="0" dirty="0" smtClean="0"/>
              <a:t>.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7410" name="Picture 2" descr="http://99px.ru/sstorage/53/2012/11/mid_53303_65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19935">
            <a:off x="-121890" y="3597625"/>
            <a:ext cx="4762500" cy="2981326"/>
          </a:xfrm>
          <a:prstGeom prst="rect">
            <a:avLst/>
          </a:prstGeom>
          <a:noFill/>
        </p:spPr>
      </p:pic>
      <p:pic>
        <p:nvPicPr>
          <p:cNvPr id="17412" name="Picture 4" descr="http://img2.goodfon.ru/wallpaper/big/d/20/sova-chasy-kniga-stranic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09269">
            <a:off x="4489242" y="3144540"/>
            <a:ext cx="4965454" cy="32506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Я люблю різні жанри книг : </a:t>
            </a:r>
            <a:r>
              <a:rPr lang="uk-UA" dirty="0" err="1" smtClean="0"/>
              <a:t>фентазі</a:t>
            </a:r>
            <a:r>
              <a:rPr lang="uk-UA" dirty="0" smtClean="0"/>
              <a:t>, фантастика, романи та гумор</a:t>
            </a:r>
            <a:endParaRPr lang="ru-RU" dirty="0"/>
          </a:p>
        </p:txBody>
      </p:sp>
      <p:pic>
        <p:nvPicPr>
          <p:cNvPr id="16386" name="Picture 2" descr="http://www.stihi.ru/pics/2012/01/24/18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3751720" cy="3643338"/>
          </a:xfrm>
          <a:prstGeom prst="rect">
            <a:avLst/>
          </a:prstGeom>
          <a:noFill/>
        </p:spPr>
      </p:pic>
      <p:pic>
        <p:nvPicPr>
          <p:cNvPr id="16388" name="Picture 4" descr="http://www.look.com.ua/pic/201210/1600x900/look.com.ua-56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596" y="3428976"/>
            <a:ext cx="4143404" cy="3429024"/>
          </a:xfrm>
          <a:prstGeom prst="rect">
            <a:avLst/>
          </a:prstGeom>
          <a:noFill/>
        </p:spPr>
      </p:pic>
      <p:pic>
        <p:nvPicPr>
          <p:cNvPr id="16390" name="Picture 6" descr="http://widefon.com/_ld/158/510412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429000"/>
            <a:ext cx="2786082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Фотографія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1000108"/>
            <a:ext cx="6072230" cy="4709160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00B0F0"/>
                </a:solidFill>
              </a:rPr>
              <a:t>Через </a:t>
            </a:r>
            <a:r>
              <a:rPr lang="uk-UA" dirty="0" smtClean="0">
                <a:solidFill>
                  <a:srgbClr val="00B0F0"/>
                </a:solidFill>
              </a:rPr>
              <a:t>об</a:t>
            </a:r>
            <a:r>
              <a:rPr lang="ru-RU" dirty="0" smtClean="0">
                <a:solidFill>
                  <a:srgbClr val="00B0F0"/>
                </a:solidFill>
              </a:rPr>
              <a:t>’</a:t>
            </a:r>
            <a:r>
              <a:rPr lang="uk-UA" dirty="0" err="1" smtClean="0">
                <a:solidFill>
                  <a:srgbClr val="00B0F0"/>
                </a:solidFill>
              </a:rPr>
              <a:t>єктив</a:t>
            </a:r>
            <a:r>
              <a:rPr lang="uk-UA" dirty="0" smtClean="0">
                <a:solidFill>
                  <a:srgbClr val="00B0F0"/>
                </a:solidFill>
              </a:rPr>
              <a:t> </a:t>
            </a:r>
            <a:r>
              <a:rPr lang="uk-UA" dirty="0" smtClean="0">
                <a:solidFill>
                  <a:srgbClr val="00B0F0"/>
                </a:solidFill>
              </a:rPr>
              <a:t>ми бачимо зовсім інший світ…..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5361" name="Picture 1" descr="E:\CANON\CANON FOTO\IMG_0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500438"/>
            <a:ext cx="5500694" cy="3357562"/>
          </a:xfrm>
          <a:prstGeom prst="rect">
            <a:avLst/>
          </a:prstGeom>
          <a:noFill/>
        </p:spPr>
      </p:pic>
      <p:pic>
        <p:nvPicPr>
          <p:cNvPr id="1027" name="Picture 3" descr="C:\Users\Александр\Desktop\20150327_102434~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2357454" cy="4000528"/>
          </a:xfrm>
          <a:prstGeom prst="rect">
            <a:avLst/>
          </a:prstGeom>
          <a:noFill/>
        </p:spPr>
      </p:pic>
      <p:pic>
        <p:nvPicPr>
          <p:cNvPr id="7" name="Picture 2" descr="C:\Users\Александр\Desktop\20150425_170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9334">
            <a:off x="174793" y="4004338"/>
            <a:ext cx="3714776" cy="2428868"/>
          </a:xfrm>
          <a:prstGeom prst="rect">
            <a:avLst/>
          </a:prstGeom>
          <a:noFill/>
        </p:spPr>
      </p:pic>
      <p:pic>
        <p:nvPicPr>
          <p:cNvPr id="1029" name="Picture 5" descr="http://cs619226.vk.me/v619226460/22112/yaJ4qEsWap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16646">
            <a:off x="6072213" y="1434950"/>
            <a:ext cx="2822389" cy="2055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Фотографією я почала </a:t>
            </a:r>
            <a:r>
              <a:rPr lang="uk-UA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займатися </a:t>
            </a:r>
            <a:r>
              <a:rPr lang="uk-UA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нещодавно. </a:t>
            </a:r>
            <a:br>
              <a:rPr lang="uk-UA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Коли ти встигаєш піймати яскравий кадр - це круто!!!</a:t>
            </a:r>
            <a:endParaRPr lang="ru-RU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E:\CANON\CANON FOTO\2014_09_30\IMG_3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3380"/>
            <a:ext cx="3071802" cy="2714620"/>
          </a:xfrm>
          <a:prstGeom prst="rect">
            <a:avLst/>
          </a:prstGeom>
          <a:noFill/>
        </p:spPr>
      </p:pic>
      <p:pic>
        <p:nvPicPr>
          <p:cNvPr id="6" name="Picture 1" descr="E:\CANON\CANON FOTO\IMG_0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786058"/>
            <a:ext cx="3214710" cy="2143140"/>
          </a:xfrm>
          <a:prstGeom prst="rect">
            <a:avLst/>
          </a:prstGeom>
          <a:noFill/>
        </p:spPr>
      </p:pic>
      <p:pic>
        <p:nvPicPr>
          <p:cNvPr id="3076" name="Picture 4" descr="http://cs620729.vk.me/v620729175/21314/34akgfYxuK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56" y="2928934"/>
            <a:ext cx="2714644" cy="3929066"/>
          </a:xfrm>
          <a:prstGeom prst="rect">
            <a:avLst/>
          </a:prstGeom>
          <a:noFill/>
        </p:spPr>
      </p:pic>
      <p:pic>
        <p:nvPicPr>
          <p:cNvPr id="3078" name="Picture 6" descr="http://cs620729.vk.me/v620729175/21680/LIs0mF5BTd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643422"/>
            <a:ext cx="3357586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85992"/>
            <a:ext cx="8229600" cy="470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err="1" smtClean="0"/>
              <a:t>Дякую</a:t>
            </a:r>
            <a:r>
              <a:rPr lang="ru-RU" sz="7200" dirty="0" smtClean="0"/>
              <a:t>  за </a:t>
            </a:r>
            <a:r>
              <a:rPr lang="ru-RU" sz="7200" dirty="0" err="1" smtClean="0"/>
              <a:t>увагу</a:t>
            </a:r>
            <a:endParaRPr lang="ru-RU" sz="7200" dirty="0"/>
          </a:p>
        </p:txBody>
      </p:sp>
      <p:pic>
        <p:nvPicPr>
          <p:cNvPr id="4" name="Picture 2" descr="http://www.radionetplus.ru/uploads/posts/2013-03/1363237314_oboi-knigi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1149">
            <a:off x="3240189" y="154105"/>
            <a:ext cx="5792431" cy="2428868"/>
          </a:xfrm>
          <a:prstGeom prst="rect">
            <a:avLst/>
          </a:prstGeom>
          <a:noFill/>
        </p:spPr>
      </p:pic>
      <p:pic>
        <p:nvPicPr>
          <p:cNvPr id="5" name="Picture 3" descr="E:\CANON\CANON FOTO\2014_06_21\IMG_25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7999">
            <a:off x="560897" y="3493642"/>
            <a:ext cx="4250529" cy="28336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106</TotalTime>
  <Words>65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Мої Захоплення  </vt:lpstr>
      <vt:lpstr>Слайд 2</vt:lpstr>
      <vt:lpstr> *В книгах рыться я люблю, Мой ум и сердце просвещаю...*- це про мене! Я дуже люблю читати книги і, тому часто забуваю про час , читаючи їх. </vt:lpstr>
      <vt:lpstr> Я люблю різні жанри книг : фентазі, фантастика, романи та гумор</vt:lpstr>
      <vt:lpstr>Фотографія </vt:lpstr>
      <vt:lpstr>Фотографією я почала займатися нещодавно.  Коли ти встигаєш піймати яскравий кадр - це круто!!!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Мої захоплення</dc:title>
  <dc:creator>Александр</dc:creator>
  <cp:lastModifiedBy>Александр</cp:lastModifiedBy>
  <cp:revision>13</cp:revision>
  <dcterms:created xsi:type="dcterms:W3CDTF">2015-04-24T18:08:01Z</dcterms:created>
  <dcterms:modified xsi:type="dcterms:W3CDTF">2015-05-14T16:17:30Z</dcterms:modified>
</cp:coreProperties>
</file>