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7775CA-EC50-47A7-93D4-395EACC93C37}" type="datetimeFigureOut">
              <a:rPr lang="uk-UA" smtClean="0"/>
              <a:t>20.05.2015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B9364F-1476-4671-89E2-6C0058D6192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7775CA-EC50-47A7-93D4-395EACC93C37}" type="datetimeFigureOut">
              <a:rPr lang="uk-UA" smtClean="0"/>
              <a:t>20.05.2015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9364F-1476-4671-89E2-6C0058D619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97775CA-EC50-47A7-93D4-395EACC93C37}" type="datetimeFigureOut">
              <a:rPr lang="uk-UA" smtClean="0"/>
              <a:t>20.05.2015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B9364F-1476-4671-89E2-6C0058D619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7775CA-EC50-47A7-93D4-395EACC93C37}" type="datetimeFigureOut">
              <a:rPr lang="uk-UA" smtClean="0"/>
              <a:t>20.05.2015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9364F-1476-4671-89E2-6C0058D619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7775CA-EC50-47A7-93D4-395EACC93C37}" type="datetimeFigureOut">
              <a:rPr lang="uk-UA" smtClean="0"/>
              <a:t>20.05.2015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B9364F-1476-4671-89E2-6C0058D6192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7775CA-EC50-47A7-93D4-395EACC93C37}" type="datetimeFigureOut">
              <a:rPr lang="uk-UA" smtClean="0"/>
              <a:t>20.05.2015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9364F-1476-4671-89E2-6C0058D619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7775CA-EC50-47A7-93D4-395EACC93C37}" type="datetimeFigureOut">
              <a:rPr lang="uk-UA" smtClean="0"/>
              <a:t>20.05.2015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9364F-1476-4671-89E2-6C0058D619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7775CA-EC50-47A7-93D4-395EACC93C37}" type="datetimeFigureOut">
              <a:rPr lang="uk-UA" smtClean="0"/>
              <a:t>20.05.2015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9364F-1476-4671-89E2-6C0058D619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7775CA-EC50-47A7-93D4-395EACC93C37}" type="datetimeFigureOut">
              <a:rPr lang="uk-UA" smtClean="0"/>
              <a:t>20.05.2015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9364F-1476-4671-89E2-6C0058D619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7775CA-EC50-47A7-93D4-395EACC93C37}" type="datetimeFigureOut">
              <a:rPr lang="uk-UA" smtClean="0"/>
              <a:t>20.05.2015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9364F-1476-4671-89E2-6C0058D619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7775CA-EC50-47A7-93D4-395EACC93C37}" type="datetimeFigureOut">
              <a:rPr lang="uk-UA" smtClean="0"/>
              <a:t>20.05.2015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9364F-1476-4671-89E2-6C0058D61924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97775CA-EC50-47A7-93D4-395EACC93C37}" type="datetimeFigureOut">
              <a:rPr lang="uk-UA" smtClean="0"/>
              <a:t>20.05.2015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B9364F-1476-4671-89E2-6C0058D619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Моє захоплення</a:t>
            </a:r>
            <a:endParaRPr lang="uk-UA" dirty="0"/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Моїм захопленням є фотографія. З 13ти років я почала цим захоплюватися. Спочатку це були незграбні фото природи та пейзажів.</a:t>
            </a:r>
            <a:endParaRPr lang="uk-UA" dirty="0"/>
          </a:p>
        </p:txBody>
      </p:sp>
      <p:pic>
        <p:nvPicPr>
          <p:cNvPr id="1026" name="Picture 2" descr="D:\все\днепро\DSC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032448" cy="2670826"/>
          </a:xfrm>
          <a:prstGeom prst="rect">
            <a:avLst/>
          </a:prstGeom>
          <a:noFill/>
        </p:spPr>
      </p:pic>
      <p:pic>
        <p:nvPicPr>
          <p:cNvPr id="1028" name="Picture 4" descr="D:\Фото\Египет 2007\PA04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89040"/>
            <a:ext cx="3888432" cy="2916324"/>
          </a:xfrm>
          <a:prstGeom prst="rect">
            <a:avLst/>
          </a:prstGeom>
          <a:noFill/>
        </p:spPr>
      </p:pic>
      <p:pic>
        <p:nvPicPr>
          <p:cNvPr id="1029" name="Picture 5" descr="D:\Фото\Египет 2007\PA091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933056"/>
            <a:ext cx="3851920" cy="2754306"/>
          </a:xfrm>
          <a:prstGeom prst="rect">
            <a:avLst/>
          </a:prstGeom>
          <a:noFill/>
        </p:spPr>
      </p:pic>
      <p:pic>
        <p:nvPicPr>
          <p:cNvPr id="1030" name="Picture 6" descr="D:\Фото\Красиво\P4230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484784"/>
            <a:ext cx="3528392" cy="26462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7239000" cy="8114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    Але це все були лише незграбні кадри. В 16 років, я зрозуміла що моє захоплення стає більш серйознішим. Я фотографувала все, що мені подобається. Я намагалась довести, що нас оточує прекрасне.</a:t>
            </a:r>
            <a:endParaRPr lang="uk-UA" dirty="0"/>
          </a:p>
        </p:txBody>
      </p:sp>
      <p:pic>
        <p:nvPicPr>
          <p:cNvPr id="2050" name="Picture 2" descr="C:\Desktop\aGenqURAW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2736"/>
            <a:ext cx="4032448" cy="2670495"/>
          </a:xfrm>
          <a:prstGeom prst="rect">
            <a:avLst/>
          </a:prstGeom>
          <a:noFill/>
        </p:spPr>
      </p:pic>
      <p:pic>
        <p:nvPicPr>
          <p:cNvPr id="2051" name="Picture 3" descr="C:\Desktop\P46bz36qm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933056"/>
            <a:ext cx="4176464" cy="2765870"/>
          </a:xfrm>
          <a:prstGeom prst="rect">
            <a:avLst/>
          </a:prstGeom>
          <a:noFill/>
        </p:spPr>
      </p:pic>
      <p:pic>
        <p:nvPicPr>
          <p:cNvPr id="2052" name="Picture 4" descr="C:\Desktop\7nPmiJ1aE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3312368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7239000" cy="102749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dirty="0" err="1" smtClean="0"/>
              <a:t>Нафотографувашись</a:t>
            </a:r>
            <a:r>
              <a:rPr lang="uk-UA" dirty="0" smtClean="0"/>
              <a:t> квітів та пейзажів, я перейшла на тварин.</a:t>
            </a:r>
            <a:endParaRPr lang="uk-UA" dirty="0"/>
          </a:p>
        </p:txBody>
      </p:sp>
      <p:pic>
        <p:nvPicPr>
          <p:cNvPr id="3074" name="Picture 2" descr="C:\Desktop\eXzP4HEoFm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032448" cy="2670495"/>
          </a:xfrm>
          <a:prstGeom prst="rect">
            <a:avLst/>
          </a:prstGeom>
          <a:noFill/>
        </p:spPr>
      </p:pic>
      <p:pic>
        <p:nvPicPr>
          <p:cNvPr id="3075" name="Picture 3" descr="C:\Desktop\4nlxIV8R2o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61048"/>
            <a:ext cx="4392488" cy="2908932"/>
          </a:xfrm>
          <a:prstGeom prst="rect">
            <a:avLst/>
          </a:prstGeom>
          <a:noFill/>
        </p:spPr>
      </p:pic>
      <p:pic>
        <p:nvPicPr>
          <p:cNvPr id="3076" name="Picture 4" descr="C:\Desktop\kHRO69gGO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24744"/>
            <a:ext cx="3817012" cy="26718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7239000" cy="2035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Я бачила, що мої фотографії становляться все краще та краще. Але мені було мало і я зрозуміла що хочу почати фотографувати людей. Звісно перші фото були дуже далекі від ідеалу.</a:t>
            </a:r>
            <a:endParaRPr lang="uk-UA" dirty="0"/>
          </a:p>
        </p:txBody>
      </p:sp>
      <p:pic>
        <p:nvPicPr>
          <p:cNvPr id="4099" name="Picture 3" descr="C:\Desktop\w8QVucfi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2699792" cy="4051585"/>
          </a:xfrm>
          <a:prstGeom prst="rect">
            <a:avLst/>
          </a:prstGeom>
          <a:noFill/>
        </p:spPr>
      </p:pic>
      <p:pic>
        <p:nvPicPr>
          <p:cNvPr id="4100" name="Picture 4" descr="C:\Desktop\CVJnDrUwP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5"/>
            <a:ext cx="2736304" cy="4032447"/>
          </a:xfrm>
          <a:prstGeom prst="rect">
            <a:avLst/>
          </a:prstGeom>
          <a:noFill/>
        </p:spPr>
      </p:pic>
      <p:pic>
        <p:nvPicPr>
          <p:cNvPr id="4102" name="Picture 6" descr="C:\Desktop\uV3maVHl6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204864"/>
            <a:ext cx="2736304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7239000" cy="131552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В мене виникало багато труднощів. Але це не зупиняло, а лише запалювало мене йти далі та вдосконалюватись.</a:t>
            </a:r>
            <a:endParaRPr lang="uk-UA" dirty="0"/>
          </a:p>
        </p:txBody>
      </p:sp>
      <p:pic>
        <p:nvPicPr>
          <p:cNvPr id="5122" name="Picture 2" descr="C:\Desktop\f2jZV1BV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6840760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16632"/>
            <a:ext cx="7239000" cy="102749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Я всьому вчилась сама. Ні в кого не просила допомоги та не відвідувала курси.</a:t>
            </a:r>
            <a:endParaRPr lang="uk-UA" dirty="0"/>
          </a:p>
        </p:txBody>
      </p:sp>
      <p:pic>
        <p:nvPicPr>
          <p:cNvPr id="6146" name="Picture 2" descr="C:\Desktop\vEMRqEPxn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200800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7239000" cy="667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i="1" dirty="0" smtClean="0"/>
              <a:t>   </a:t>
            </a:r>
            <a:r>
              <a:rPr lang="uk-UA" sz="1400" b="1" i="1" dirty="0" smtClean="0"/>
              <a:t>Зараз, як працюю над своєю майстерність та продовжую вдосконалюватись. Фотографія – це те, що приносить мені радість та задоволення.</a:t>
            </a:r>
            <a:endParaRPr lang="uk-UA" sz="1400" b="1" i="1" dirty="0"/>
          </a:p>
        </p:txBody>
      </p:sp>
      <p:pic>
        <p:nvPicPr>
          <p:cNvPr id="7170" name="Picture 2" descr="C:\Desktop\F1yaAOOVN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1918469" cy="2896590"/>
          </a:xfrm>
          <a:prstGeom prst="rect">
            <a:avLst/>
          </a:prstGeom>
          <a:noFill/>
        </p:spPr>
      </p:pic>
      <p:pic>
        <p:nvPicPr>
          <p:cNvPr id="7171" name="Picture 3" descr="C:\Desktop\S8ME9J5vZ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42933"/>
            <a:ext cx="1872208" cy="2827035"/>
          </a:xfrm>
          <a:prstGeom prst="rect">
            <a:avLst/>
          </a:prstGeom>
          <a:noFill/>
        </p:spPr>
      </p:pic>
      <p:pic>
        <p:nvPicPr>
          <p:cNvPr id="7172" name="Picture 4" descr="C:\Desktop\6rvMqLYdqV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89040"/>
            <a:ext cx="1872208" cy="2827034"/>
          </a:xfrm>
          <a:prstGeom prst="rect">
            <a:avLst/>
          </a:prstGeom>
          <a:noFill/>
        </p:spPr>
      </p:pic>
      <p:pic>
        <p:nvPicPr>
          <p:cNvPr id="7174" name="Picture 6" descr="C:\Desktop\q7cFQAuzrm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124744"/>
            <a:ext cx="2016224" cy="3044187"/>
          </a:xfrm>
          <a:prstGeom prst="rect">
            <a:avLst/>
          </a:prstGeom>
          <a:noFill/>
        </p:spPr>
      </p:pic>
      <p:pic>
        <p:nvPicPr>
          <p:cNvPr id="7175" name="Picture 7" descr="C:\Desktop\18ytdWPSH6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124744"/>
            <a:ext cx="1961775" cy="2962280"/>
          </a:xfrm>
          <a:prstGeom prst="rect">
            <a:avLst/>
          </a:prstGeom>
          <a:noFill/>
        </p:spPr>
      </p:pic>
      <p:pic>
        <p:nvPicPr>
          <p:cNvPr id="7176" name="Picture 8" descr="C:\Desktop\o7XH81qFn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717032"/>
            <a:ext cx="2016224" cy="3044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239000" cy="8834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i="1" dirty="0" smtClean="0"/>
              <a:t>Підготувала студентка групи П-21      Сидоренко Дарина. Дякую за увагу.</a:t>
            </a:r>
            <a:endParaRPr lang="uk-UA" i="1" dirty="0"/>
          </a:p>
        </p:txBody>
      </p:sp>
      <p:pic>
        <p:nvPicPr>
          <p:cNvPr id="8194" name="Picture 2" descr="C:\Desktop\NVRmRg4f2i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4820121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</TotalTime>
  <Words>184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Моє захоплення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Моє захоплення</dc:title>
  <dc:creator>Darina</dc:creator>
  <cp:lastModifiedBy>Darina</cp:lastModifiedBy>
  <cp:revision>4</cp:revision>
  <dcterms:created xsi:type="dcterms:W3CDTF">2015-05-20T18:57:15Z</dcterms:created>
  <dcterms:modified xsi:type="dcterms:W3CDTF">2015-05-20T19:36:56Z</dcterms:modified>
</cp:coreProperties>
</file>