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CA06-7FB7-488A-89F1-75AAF89B4D65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B501E-2165-4C07-A2A8-F757994F8A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1C34-0E8F-4180-8A55-658C4C98C917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54ED6-8C19-43D7-B30F-70B751F28E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1D9D-BBD1-4830-A66E-7BDC99ED9197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57033-F6F5-4A6C-AAA4-E140C75C60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8E4DF-C6CF-46DD-80DB-59003768D6A6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25763-3755-4F35-BC24-63A846DADD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FFEA-8B08-4A2E-B6BC-6851FB0834AE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CE5E4-CEEE-4686-82C7-7FC17375A6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4A1C-A87F-4983-9417-93E2BEFA7D9B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6F2A4-DD6B-48BC-AD43-2A11485090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BBAF-8FCD-4A1F-86DE-620620D2B5EE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A5DE2-2550-479A-9E71-436875D053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7E2C-0F86-4D66-B053-34327994157F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F3005-9D73-439F-9F9C-0247B5598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290C-D919-4550-B64D-A65613F6181C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F7EA8-1681-4D41-9FFC-9AA0D7A3E0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807B1-6315-47F2-9664-D19D76482992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B9732-A596-4DC4-810C-9D949CB5F3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9A9E6-44E9-4098-ADA8-50AFF09A559D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9DCBD-D2A9-4273-812D-1112B14EE3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988766-7CA2-499C-B902-89842955EBB4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4B06678-1C2C-43D3-8AD8-EF115C00BE8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5000">
    <p:pull dir="lu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257175"/>
            <a:ext cx="9144000" cy="96678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uk-UA" altLang="ru-RU" dirty="0" smtClean="0"/>
              <a:t>Мої захоплення</a:t>
            </a:r>
            <a:endParaRPr lang="ru-RU" alt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00" y="5202238"/>
            <a:ext cx="3124200" cy="1655762"/>
          </a:xfrm>
        </p:spPr>
        <p:txBody>
          <a:bodyPr/>
          <a:lstStyle/>
          <a:p>
            <a:pPr eaLnBrk="1" hangingPunct="1"/>
            <a:r>
              <a:rPr lang="uk-UA" altLang="ru-RU" dirty="0" err="1" smtClean="0"/>
              <a:t>Коробкіна</a:t>
            </a:r>
            <a:r>
              <a:rPr lang="uk-UA" altLang="ru-RU" dirty="0" smtClean="0"/>
              <a:t> Інеса</a:t>
            </a:r>
          </a:p>
          <a:p>
            <a:pPr eaLnBrk="1" hangingPunct="1"/>
            <a:r>
              <a:rPr lang="uk-UA" altLang="ru-RU" dirty="0" smtClean="0"/>
              <a:t>Група Ф-24</a:t>
            </a:r>
            <a:endParaRPr lang="ru-RU" altLang="ru-RU" dirty="0" smtClean="0"/>
          </a:p>
        </p:txBody>
      </p:sp>
      <p:pic>
        <p:nvPicPr>
          <p:cNvPr id="4" name="Рисунок 3" descr="5dX44PL0s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526140" y="2469240"/>
            <a:ext cx="4843230" cy="2952750"/>
          </a:xfrm>
          <a:prstGeom prst="rect">
            <a:avLst/>
          </a:prstGeom>
        </p:spPr>
      </p:pic>
      <p:pic>
        <p:nvPicPr>
          <p:cNvPr id="5" name="Рисунок 4" descr="4o6F9upThRU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3905" y="1504950"/>
            <a:ext cx="3209962" cy="4819650"/>
          </a:xfrm>
          <a:prstGeom prst="rect">
            <a:avLst/>
          </a:prstGeom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28650" y="269875"/>
            <a:ext cx="7886700" cy="24733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i="1" dirty="0" err="1" smtClean="0"/>
              <a:t>Кожна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людина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має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захоплення</a:t>
            </a:r>
            <a:r>
              <a:rPr lang="ru-RU" sz="2800" i="1" dirty="0" smtClean="0"/>
              <a:t>. Один любить </a:t>
            </a:r>
            <a:r>
              <a:rPr lang="ru-RU" sz="2800" i="1" dirty="0" err="1" smtClean="0"/>
              <a:t>співати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інший</a:t>
            </a:r>
            <a:r>
              <a:rPr lang="ru-RU" sz="2800" i="1" dirty="0" smtClean="0"/>
              <a:t> — </a:t>
            </a:r>
            <a:r>
              <a:rPr lang="ru-RU" sz="2800" i="1" dirty="0" err="1" smtClean="0"/>
              <a:t>збирати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маленькі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іграшки</a:t>
            </a:r>
            <a:r>
              <a:rPr lang="ru-RU" sz="2800" i="1" dirty="0" smtClean="0"/>
              <a:t>. Людина, яка </a:t>
            </a:r>
            <a:r>
              <a:rPr lang="ru-RU" sz="2800" i="1" dirty="0" err="1" smtClean="0"/>
              <a:t>має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захоплення</a:t>
            </a:r>
            <a:r>
              <a:rPr lang="ru-RU" sz="2800" i="1" dirty="0" smtClean="0"/>
              <a:t>, — </a:t>
            </a:r>
            <a:r>
              <a:rPr lang="ru-RU" sz="2800" i="1" dirty="0" err="1" smtClean="0"/>
              <a:t>цікава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людина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з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якою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ніколи</a:t>
            </a:r>
            <a:r>
              <a:rPr lang="ru-RU" sz="2800" i="1" dirty="0" smtClean="0"/>
              <a:t> </a:t>
            </a:r>
            <a:r>
              <a:rPr lang="ru-RU" sz="2800" i="1" dirty="0" smtClean="0"/>
              <a:t>не </a:t>
            </a:r>
            <a:r>
              <a:rPr lang="ru-RU" sz="2800" i="1" dirty="0" err="1" smtClean="0"/>
              <a:t>буває</a:t>
            </a:r>
            <a:r>
              <a:rPr lang="ru-RU" sz="2800" i="1" dirty="0" smtClean="0"/>
              <a:t> нудно. </a:t>
            </a:r>
            <a:r>
              <a:rPr lang="ru-RU" sz="2800" i="1" dirty="0" err="1" smtClean="0"/>
              <a:t>Захоплення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дає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можливість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людині</a:t>
            </a:r>
            <a:r>
              <a:rPr lang="ru-RU" sz="2800" i="1" dirty="0" smtClean="0"/>
              <a:t> у </a:t>
            </a:r>
            <a:r>
              <a:rPr lang="ru-RU" sz="2800" i="1" dirty="0" err="1" smtClean="0"/>
              <a:t>повній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мірі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проявити</a:t>
            </a:r>
            <a:r>
              <a:rPr lang="ru-RU" sz="2800" i="1" dirty="0" smtClean="0"/>
              <a:t> </a:t>
            </a:r>
            <a:r>
              <a:rPr lang="ru-RU" sz="2800" i="1" dirty="0" smtClean="0"/>
              <a:t>себе.</a:t>
            </a:r>
            <a:endParaRPr lang="ru-RU" altLang="ru-RU" sz="2800" dirty="0" smtClean="0"/>
          </a:p>
        </p:txBody>
      </p:sp>
      <p:pic>
        <p:nvPicPr>
          <p:cNvPr id="3077" name="Picture 5" descr="Твір - Теми - Народна українська тема - твори, поети, вірш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425" y="2862262"/>
            <a:ext cx="3810000" cy="376237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85801"/>
            <a:ext cx="8629650" cy="1843088"/>
          </a:xfrm>
          <a:ln w="28575"/>
        </p:spPr>
        <p:txBody>
          <a:bodyPr/>
          <a:lstStyle/>
          <a:p>
            <a:r>
              <a:rPr lang="ru-RU" sz="4000" b="1" i="1" dirty="0" smtClean="0"/>
              <a:t>  </a:t>
            </a:r>
            <a:r>
              <a:rPr lang="ru-RU" sz="4000" b="1" i="1" dirty="0" err="1" smtClean="0"/>
              <a:t>Моїм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захопленням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немає</a:t>
            </a:r>
            <a:r>
              <a:rPr lang="ru-RU" sz="4000" b="1" i="1" dirty="0" smtClean="0"/>
              <a:t> меж.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Ось </a:t>
            </a:r>
            <a:r>
              <a:rPr lang="ru-RU" sz="3200" i="1" dirty="0" err="1" smtClean="0"/>
              <a:t>мені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наприклад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подобається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танцювати</a:t>
            </a:r>
            <a:r>
              <a:rPr lang="ru-RU" sz="3200" i="1" dirty="0" smtClean="0"/>
              <a:t>. </a:t>
            </a:r>
            <a:r>
              <a:rPr lang="ru-RU" sz="3200" i="1" dirty="0" err="1" smtClean="0"/>
              <a:t>Саме</a:t>
            </a:r>
            <a:r>
              <a:rPr lang="ru-RU" sz="3200" i="1" dirty="0" smtClean="0"/>
              <a:t> через </a:t>
            </a:r>
            <a:r>
              <a:rPr lang="ru-RU" sz="3200" i="1" dirty="0" err="1" smtClean="0"/>
              <a:t>танець</a:t>
            </a:r>
            <a:r>
              <a:rPr lang="ru-RU" sz="3200" i="1" dirty="0" smtClean="0"/>
              <a:t> я передаю </a:t>
            </a:r>
            <a:r>
              <a:rPr lang="ru-RU" sz="3200" i="1" dirty="0" err="1" smtClean="0"/>
              <a:t>свої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почуття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настрій</a:t>
            </a:r>
            <a:r>
              <a:rPr lang="ru-RU" sz="3200" i="1" dirty="0" smtClean="0"/>
              <a:t>.</a:t>
            </a:r>
            <a:endParaRPr lang="ru-RU" sz="3200" dirty="0"/>
          </a:p>
        </p:txBody>
      </p:sp>
      <p:pic>
        <p:nvPicPr>
          <p:cNvPr id="30722" name="Picture 2" descr="Разрешение 2880x1800, rnb, танцоры, girls, dancing, hip-hop, девушки, танцы, dancer, Dance, уже 24834-я картинка в базе zwalls.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2583656"/>
            <a:ext cx="5241925" cy="3931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72450" cy="1325563"/>
          </a:xfrm>
        </p:spPr>
        <p:txBody>
          <a:bodyPr/>
          <a:lstStyle/>
          <a:p>
            <a:r>
              <a:rPr lang="uk-UA" sz="3200" i="1" dirty="0" smtClean="0"/>
              <a:t>Також мій день,не проходить без музики. Це невід</a:t>
            </a:r>
            <a:r>
              <a:rPr lang="en-US" sz="3200" i="1" dirty="0" smtClean="0"/>
              <a:t>’</a:t>
            </a:r>
            <a:r>
              <a:rPr lang="uk-UA" sz="3200" i="1" dirty="0" smtClean="0"/>
              <a:t>ємна частина мого життя. </a:t>
            </a:r>
            <a:endParaRPr lang="ru-RU" sz="3200" i="1" dirty="0"/>
          </a:p>
        </p:txBody>
      </p:sp>
      <p:pic>
        <p:nvPicPr>
          <p:cNvPr id="29698" name="Picture 2" descr="Цифровая техника на NanoP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675" y="1714500"/>
            <a:ext cx="6810375" cy="45243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365125"/>
            <a:ext cx="8077200" cy="1325563"/>
          </a:xfrm>
        </p:spPr>
        <p:txBody>
          <a:bodyPr/>
          <a:lstStyle/>
          <a:p>
            <a:r>
              <a:rPr lang="uk-UA" sz="3200" i="1" dirty="0" smtClean="0"/>
              <a:t>Ще одне моє захоплення-це </a:t>
            </a:r>
            <a:r>
              <a:rPr lang="uk-UA" sz="3200" i="1" u="sng" dirty="0" smtClean="0">
                <a:solidFill>
                  <a:srgbClr val="FFFF00"/>
                </a:solidFill>
              </a:rPr>
              <a:t>фотографії</a:t>
            </a:r>
            <a:r>
              <a:rPr lang="uk-UA" sz="3200" i="1" dirty="0" smtClean="0"/>
              <a:t>. Через об</a:t>
            </a:r>
            <a:r>
              <a:rPr lang="en-US" sz="3200" i="1" dirty="0" smtClean="0"/>
              <a:t>’</a:t>
            </a:r>
            <a:r>
              <a:rPr lang="uk-UA" sz="3200" i="1" dirty="0" err="1" smtClean="0"/>
              <a:t>єктив</a:t>
            </a:r>
            <a:r>
              <a:rPr lang="uk-UA" sz="3200" i="1" dirty="0" smtClean="0"/>
              <a:t> ми бачимо зовсім інший світ.</a:t>
            </a:r>
            <a:endParaRPr lang="ru-RU" sz="3200" i="1" dirty="0"/>
          </a:p>
        </p:txBody>
      </p:sp>
      <p:pic>
        <p:nvPicPr>
          <p:cNvPr id="3" name="Рисунок 2" descr="IMG_20130812_061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1136" y="1217102"/>
            <a:ext cx="2697114" cy="4555047"/>
          </a:xfrm>
          <a:prstGeom prst="rect">
            <a:avLst/>
          </a:prstGeom>
        </p:spPr>
      </p:pic>
      <p:pic>
        <p:nvPicPr>
          <p:cNvPr id="5" name="Рисунок 4" descr="L-KV7B-UGCA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6049" y="4057650"/>
            <a:ext cx="3857625" cy="2571750"/>
          </a:xfrm>
          <a:prstGeom prst="rect">
            <a:avLst/>
          </a:prstGeom>
        </p:spPr>
      </p:pic>
      <p:pic>
        <p:nvPicPr>
          <p:cNvPr id="4" name="Рисунок 3" descr="IMG_20130812_061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650" y="1657350"/>
            <a:ext cx="3835400" cy="2876550"/>
          </a:xfrm>
          <a:prstGeom prst="rect">
            <a:avLst/>
          </a:prstGeom>
        </p:spPr>
      </p:pic>
    </p:spTree>
  </p:cSld>
  <p:clrMapOvr>
    <a:masterClrMapping/>
  </p:clrMapOvr>
  <p:transition spd="med"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40616_084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2713" y="1769165"/>
            <a:ext cx="2963517" cy="3950336"/>
          </a:xfrm>
          <a:prstGeom prst="rect">
            <a:avLst/>
          </a:prstGeom>
        </p:spPr>
      </p:pic>
      <p:pic>
        <p:nvPicPr>
          <p:cNvPr id="8" name="Рисунок 7" descr="IMG_20140623_072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7496" y="3339548"/>
            <a:ext cx="3836504" cy="35184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365125"/>
            <a:ext cx="8382000" cy="1325563"/>
          </a:xfrm>
        </p:spPr>
        <p:txBody>
          <a:bodyPr/>
          <a:lstStyle/>
          <a:p>
            <a:r>
              <a:rPr lang="ru-RU" sz="3200" i="1" dirty="0" smtClean="0"/>
              <a:t>Мен</a:t>
            </a:r>
            <a:r>
              <a:rPr lang="uk-UA" sz="3200" i="1" dirty="0" smtClean="0"/>
              <a:t>і дуже подобається фотографувати природу,вона так зачаровує.</a:t>
            </a:r>
            <a:endParaRPr lang="ru-RU" sz="3200" i="1" dirty="0"/>
          </a:p>
        </p:txBody>
      </p:sp>
      <p:pic>
        <p:nvPicPr>
          <p:cNvPr id="3" name="Рисунок 2" descr="IMG_20130706_0438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64904"/>
            <a:ext cx="2977562" cy="4393096"/>
          </a:xfrm>
          <a:prstGeom prst="rect">
            <a:avLst/>
          </a:prstGeom>
        </p:spPr>
      </p:pic>
      <p:pic>
        <p:nvPicPr>
          <p:cNvPr id="5" name="Рисунок 4" descr="IMG_20130801_0216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0557" y="1043609"/>
            <a:ext cx="2703443" cy="2838449"/>
          </a:xfrm>
          <a:prstGeom prst="rect">
            <a:avLst/>
          </a:prstGeom>
        </p:spPr>
      </p:pic>
    </p:spTree>
  </p:cSld>
  <p:clrMapOvr>
    <a:masterClrMapping/>
  </p:clrMapOvr>
  <p:transition spd="med"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i="1" dirty="0" smtClean="0"/>
              <a:t>Та найголовніше моє захоплення-це </a:t>
            </a:r>
            <a:r>
              <a:rPr lang="uk-UA" sz="4000" b="1" i="1" u="sng" dirty="0" smtClean="0">
                <a:solidFill>
                  <a:srgbClr val="C00000"/>
                </a:solidFill>
              </a:rPr>
              <a:t>мотоцикли</a:t>
            </a:r>
            <a:r>
              <a:rPr lang="uk-UA" sz="3200" b="1" i="1" dirty="0" smtClean="0">
                <a:solidFill>
                  <a:srgbClr val="C00000"/>
                </a:solidFill>
              </a:rPr>
              <a:t>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0140628_151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2" y="1657350"/>
            <a:ext cx="6553198" cy="4914899"/>
          </a:xfrm>
          <a:prstGeom prst="rect">
            <a:avLst/>
          </a:prstGeom>
        </p:spPr>
      </p:pic>
    </p:spTree>
  </p:cSld>
  <p:clrMapOvr>
    <a:masterClrMapping/>
  </p:clrMapOvr>
  <p:transition spd="med"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555625"/>
            <a:ext cx="8896350" cy="1325563"/>
          </a:xfrm>
        </p:spPr>
        <p:txBody>
          <a:bodyPr/>
          <a:lstStyle/>
          <a:p>
            <a:r>
              <a:rPr lang="uk-UA" sz="3200" i="1" dirty="0" smtClean="0"/>
              <a:t>Без цього,я зовсім не уявляю свого життя!</a:t>
            </a:r>
            <a:br>
              <a:rPr lang="uk-UA" sz="3200" i="1" dirty="0" smtClean="0"/>
            </a:br>
            <a:r>
              <a:rPr lang="uk-UA" sz="3200" i="1" dirty="0" smtClean="0"/>
              <a:t> </a:t>
            </a:r>
            <a:r>
              <a:rPr lang="ru-RU" sz="3200" b="1" i="1" u="sng" dirty="0" err="1" smtClean="0">
                <a:solidFill>
                  <a:srgbClr val="FFFF00"/>
                </a:solidFill>
              </a:rPr>
              <a:t>Швидкість</a:t>
            </a:r>
            <a:r>
              <a:rPr lang="ru-RU" sz="3200" i="1" dirty="0" smtClean="0"/>
              <a:t> - </a:t>
            </a:r>
            <a:r>
              <a:rPr lang="ru-RU" sz="3200" i="1" dirty="0" err="1" smtClean="0"/>
              <a:t>це</a:t>
            </a:r>
            <a:r>
              <a:rPr lang="ru-RU" sz="3200" i="1" dirty="0" smtClean="0"/>
              <a:t> наркотик. </a:t>
            </a:r>
            <a:r>
              <a:rPr lang="ru-RU" sz="3200" i="1" dirty="0" err="1" smtClean="0"/>
              <a:t>Варто</a:t>
            </a:r>
            <a:r>
              <a:rPr lang="ru-RU" sz="3200" i="1" dirty="0" smtClean="0"/>
              <a:t> до </a:t>
            </a:r>
            <a:r>
              <a:rPr lang="ru-RU" sz="3200" i="1" dirty="0" err="1" smtClean="0"/>
              <a:t>неї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звикнути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їздити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по-іншому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вже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неможливо</a:t>
            </a:r>
            <a:r>
              <a:rPr lang="ru-RU" sz="3200" i="1" dirty="0" smtClean="0"/>
              <a:t>!</a:t>
            </a:r>
            <a:endParaRPr lang="ru-RU" sz="3200" i="1" dirty="0"/>
          </a:p>
        </p:txBody>
      </p:sp>
      <p:pic>
        <p:nvPicPr>
          <p:cNvPr id="31746" name="Picture 2" descr="https://pp.vk.me/c543102/v543102465/6544/nM2F83aprD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724" y="2168524"/>
            <a:ext cx="6948907" cy="40036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536825"/>
            <a:ext cx="7886700" cy="1325563"/>
          </a:xfrm>
        </p:spPr>
        <p:txBody>
          <a:bodyPr/>
          <a:lstStyle/>
          <a:p>
            <a:pPr algn="ctr"/>
            <a:r>
              <a:rPr lang="uk-UA" sz="5400" b="1" i="1" dirty="0" smtClean="0"/>
              <a:t>ДЯКУЮ ЗА УВАГУ!</a:t>
            </a:r>
            <a:endParaRPr lang="ru-RU" sz="5400" b="1" i="1" dirty="0"/>
          </a:p>
        </p:txBody>
      </p:sp>
    </p:spTree>
  </p:cSld>
  <p:clrMapOvr>
    <a:masterClrMapping/>
  </p:clrMapOvr>
  <p:transition spd="med"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112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Times New Roman</vt:lpstr>
      <vt:lpstr>Arial</vt:lpstr>
      <vt:lpstr>Calibri</vt:lpstr>
      <vt:lpstr>Тема Office</vt:lpstr>
      <vt:lpstr>Мої захоплення</vt:lpstr>
      <vt:lpstr>Кожна людина має захоплення. Один любить співати, інший — збирати маленькі іграшки. Людина, яка має захоплення, — цікава людина, з якою ніколи не буває нудно. Захоплення дає можливість людині у повній мірі проявити себе.</vt:lpstr>
      <vt:lpstr>  Моїм захопленням немає меж. Ось мені, наприклад, подобається танцювати. Саме через танець я передаю свої почуття, настрій.</vt:lpstr>
      <vt:lpstr>Також мій день,не проходить без музики. Це невід’ємна частина мого життя. </vt:lpstr>
      <vt:lpstr>Ще одне моє захоплення-це фотографії. Через об’єктив ми бачимо зовсім інший світ.</vt:lpstr>
      <vt:lpstr>Мені дуже подобається фотографувати природу,вона так зачаровує.</vt:lpstr>
      <vt:lpstr>Та найголовніше моє захоплення-це мотоцикли!</vt:lpstr>
      <vt:lpstr>Без цього,я зовсім не уявляю свого життя!  Швидкість - це наркотик. Варто до неї звикнути і їздити по-іншому вже неможливо!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Ярик</cp:lastModifiedBy>
  <cp:revision>14</cp:revision>
  <dcterms:created xsi:type="dcterms:W3CDTF">2015-02-12T22:05:03Z</dcterms:created>
  <dcterms:modified xsi:type="dcterms:W3CDTF">2015-05-22T15:05:24Z</dcterms:modified>
</cp:coreProperties>
</file>