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84" r:id="rId3"/>
    <p:sldId id="260" r:id="rId4"/>
    <p:sldId id="257" r:id="rId5"/>
    <p:sldId id="258" r:id="rId6"/>
    <p:sldId id="286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87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2" r:id="rId30"/>
    <p:sldId id="285" r:id="rId31"/>
    <p:sldId id="283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011" autoAdjust="0"/>
  </p:normalViewPr>
  <p:slideViewPr>
    <p:cSldViewPr>
      <p:cViewPr varScale="1">
        <p:scale>
          <a:sx n="68" d="100"/>
          <a:sy n="68" d="100"/>
        </p:scale>
        <p:origin x="-14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B1AA1B2-14BB-4E1E-952D-401D71A4914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7009E2A-48D4-41F5-AA64-9334B9CD436A}">
      <dgm:prSet/>
      <dgm:spPr/>
      <dgm:t>
        <a:bodyPr/>
        <a:lstStyle/>
        <a:p>
          <a:pPr rtl="0"/>
          <a:r>
            <a:rPr lang="ru-RU" b="1" dirty="0" err="1" smtClean="0"/>
            <a:t>Ранні</a:t>
          </a:r>
          <a:r>
            <a:rPr lang="ru-RU" b="1" dirty="0" smtClean="0"/>
            <a:t> роки</a:t>
          </a:r>
          <a:endParaRPr lang="ru-RU" b="1" dirty="0"/>
        </a:p>
      </dgm:t>
    </dgm:pt>
    <dgm:pt modelId="{0ED2786A-3E05-4674-A8C8-12CAE589BCAF}" type="parTrans" cxnId="{0E53BC84-2929-4141-B8E3-8453E2E1764E}">
      <dgm:prSet/>
      <dgm:spPr/>
      <dgm:t>
        <a:bodyPr/>
        <a:lstStyle/>
        <a:p>
          <a:endParaRPr lang="ru-RU"/>
        </a:p>
      </dgm:t>
    </dgm:pt>
    <dgm:pt modelId="{2C894F68-EBCE-4EBD-AA24-9EB9FD6732FE}" type="sibTrans" cxnId="{0E53BC84-2929-4141-B8E3-8453E2E1764E}">
      <dgm:prSet/>
      <dgm:spPr/>
      <dgm:t>
        <a:bodyPr/>
        <a:lstStyle/>
        <a:p>
          <a:endParaRPr lang="ru-RU"/>
        </a:p>
      </dgm:t>
    </dgm:pt>
    <dgm:pt modelId="{8D82132F-E0A5-432C-9D71-2712830BF8E2}" type="pres">
      <dgm:prSet presAssocID="{7B1AA1B2-14BB-4E1E-952D-401D71A49143}" presName="diagram" presStyleCnt="0">
        <dgm:presLayoutVars>
          <dgm:dir/>
          <dgm:resizeHandles val="exact"/>
        </dgm:presLayoutVars>
      </dgm:prSet>
      <dgm:spPr/>
    </dgm:pt>
    <dgm:pt modelId="{EDD0007A-84DA-4932-AB00-B3CB895C2717}" type="pres">
      <dgm:prSet presAssocID="{D7009E2A-48D4-41F5-AA64-9334B9CD436A}" presName="node" presStyleLbl="node1" presStyleIdx="0" presStyleCnt="1" custLinFactNeighborX="-2121" custLinFactNeighborY="-664">
        <dgm:presLayoutVars>
          <dgm:bulletEnabled val="1"/>
        </dgm:presLayoutVars>
      </dgm:prSet>
      <dgm:spPr/>
    </dgm:pt>
  </dgm:ptLst>
  <dgm:cxnLst>
    <dgm:cxn modelId="{0E53BC84-2929-4141-B8E3-8453E2E1764E}" srcId="{7B1AA1B2-14BB-4E1E-952D-401D71A49143}" destId="{D7009E2A-48D4-41F5-AA64-9334B9CD436A}" srcOrd="0" destOrd="0" parTransId="{0ED2786A-3E05-4674-A8C8-12CAE589BCAF}" sibTransId="{2C894F68-EBCE-4EBD-AA24-9EB9FD6732FE}"/>
    <dgm:cxn modelId="{745A91E9-0482-4C61-92FC-B59558890A2C}" type="presOf" srcId="{D7009E2A-48D4-41F5-AA64-9334B9CD436A}" destId="{EDD0007A-84DA-4932-AB00-B3CB895C2717}" srcOrd="0" destOrd="0" presId="urn:microsoft.com/office/officeart/2005/8/layout/default"/>
    <dgm:cxn modelId="{C1A142A9-BDAB-482F-B4EA-C8F7C181A14B}" type="presOf" srcId="{7B1AA1B2-14BB-4E1E-952D-401D71A49143}" destId="{8D82132F-E0A5-432C-9D71-2712830BF8E2}" srcOrd="0" destOrd="0" presId="urn:microsoft.com/office/officeart/2005/8/layout/default"/>
    <dgm:cxn modelId="{1984F626-AE2B-447B-9596-0248B14FFE65}" type="presParOf" srcId="{8D82132F-E0A5-432C-9D71-2712830BF8E2}" destId="{EDD0007A-84DA-4932-AB00-B3CB895C2717}" srcOrd="0" destOrd="0" presId="urn:microsoft.com/office/officeart/2005/8/layout/default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774DE7-5643-4DA4-9DBF-30C84FBBA71C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FF8F78F6-E230-4A79-9FF1-0964ABD03731}">
      <dgm:prSet/>
      <dgm:spPr/>
      <dgm:t>
        <a:bodyPr/>
        <a:lstStyle/>
        <a:p>
          <a:pPr rtl="0"/>
          <a:r>
            <a:rPr lang="ru-RU" b="1" dirty="0" err="1" smtClean="0"/>
            <a:t>Армія</a:t>
          </a:r>
          <a:r>
            <a:rPr lang="ru-RU" b="1" dirty="0" smtClean="0"/>
            <a:t> </a:t>
          </a:r>
          <a:r>
            <a:rPr lang="ru-RU" b="1" dirty="0" err="1" smtClean="0"/>
            <a:t>і</a:t>
          </a:r>
          <a:r>
            <a:rPr lang="ru-RU" b="1" dirty="0" smtClean="0"/>
            <a:t> </a:t>
          </a:r>
          <a:r>
            <a:rPr lang="ru-RU" b="1" dirty="0" err="1" smtClean="0"/>
            <a:t>зростання</a:t>
          </a:r>
          <a:r>
            <a:rPr lang="ru-RU" b="1" dirty="0" smtClean="0"/>
            <a:t> </a:t>
          </a:r>
          <a:r>
            <a:rPr lang="ru-RU" b="1" dirty="0" err="1" smtClean="0"/>
            <a:t>влади</a:t>
          </a:r>
          <a:endParaRPr lang="ru-RU" b="1" dirty="0"/>
        </a:p>
      </dgm:t>
    </dgm:pt>
    <dgm:pt modelId="{AA55F70A-C654-4657-A020-97E643BC0FCC}" type="parTrans" cxnId="{C75183ED-7CD7-4E3D-9C4D-B5DE7F463105}">
      <dgm:prSet/>
      <dgm:spPr/>
      <dgm:t>
        <a:bodyPr/>
        <a:lstStyle/>
        <a:p>
          <a:endParaRPr lang="ru-RU"/>
        </a:p>
      </dgm:t>
    </dgm:pt>
    <dgm:pt modelId="{67FA1638-2B52-494A-B956-799DE323E3CC}" type="sibTrans" cxnId="{C75183ED-7CD7-4E3D-9C4D-B5DE7F463105}">
      <dgm:prSet/>
      <dgm:spPr/>
      <dgm:t>
        <a:bodyPr/>
        <a:lstStyle/>
        <a:p>
          <a:endParaRPr lang="ru-RU"/>
        </a:p>
      </dgm:t>
    </dgm:pt>
    <dgm:pt modelId="{663AA4F2-B7D8-49EA-A1E3-ED0ECD396B49}" type="pres">
      <dgm:prSet presAssocID="{B1774DE7-5643-4DA4-9DBF-30C84FBBA71C}" presName="Name0" presStyleCnt="0">
        <dgm:presLayoutVars>
          <dgm:dir/>
          <dgm:resizeHandles val="exact"/>
        </dgm:presLayoutVars>
      </dgm:prSet>
      <dgm:spPr/>
    </dgm:pt>
    <dgm:pt modelId="{63E17A84-857F-4BFD-8A3C-2F5134D55B69}" type="pres">
      <dgm:prSet presAssocID="{B1774DE7-5643-4DA4-9DBF-30C84FBBA71C}" presName="vNodes" presStyleCnt="0"/>
      <dgm:spPr/>
    </dgm:pt>
    <dgm:pt modelId="{35E2F570-B847-406A-B4C7-153E9A76A547}" type="pres">
      <dgm:prSet presAssocID="{B1774DE7-5643-4DA4-9DBF-30C84FBBA71C}" presName="las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4EB0F7-AF23-496D-BCA0-E05A0BD3984C}" type="presOf" srcId="{B1774DE7-5643-4DA4-9DBF-30C84FBBA71C}" destId="{663AA4F2-B7D8-49EA-A1E3-ED0ECD396B49}" srcOrd="0" destOrd="0" presId="urn:microsoft.com/office/officeart/2005/8/layout/equation2"/>
    <dgm:cxn modelId="{C75183ED-7CD7-4E3D-9C4D-B5DE7F463105}" srcId="{B1774DE7-5643-4DA4-9DBF-30C84FBBA71C}" destId="{FF8F78F6-E230-4A79-9FF1-0964ABD03731}" srcOrd="0" destOrd="0" parTransId="{AA55F70A-C654-4657-A020-97E643BC0FCC}" sibTransId="{67FA1638-2B52-494A-B956-799DE323E3CC}"/>
    <dgm:cxn modelId="{154A7D88-27F2-4BC8-8DA7-E56F122DE0E7}" type="presOf" srcId="{FF8F78F6-E230-4A79-9FF1-0964ABD03731}" destId="{35E2F570-B847-406A-B4C7-153E9A76A547}" srcOrd="0" destOrd="0" presId="urn:microsoft.com/office/officeart/2005/8/layout/equation2"/>
    <dgm:cxn modelId="{F2A87E67-8A06-4D4E-A933-046BF60E4794}" type="presParOf" srcId="{663AA4F2-B7D8-49EA-A1E3-ED0ECD396B49}" destId="{63E17A84-857F-4BFD-8A3C-2F5134D55B69}" srcOrd="0" destOrd="0" presId="urn:microsoft.com/office/officeart/2005/8/layout/equation2"/>
    <dgm:cxn modelId="{516558E0-9691-463D-A85C-9F3FCA46FCDF}" type="presParOf" srcId="{663AA4F2-B7D8-49EA-A1E3-ED0ECD396B49}" destId="{35E2F570-B847-406A-B4C7-153E9A76A547}" srcOrd="1" destOrd="0" presId="urn:microsoft.com/office/officeart/2005/8/layout/equation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F51EAB4-DE28-46CC-96A5-0CDDEB9584AF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AE2EB43-1999-41F6-85A5-48A294996BB5}">
      <dgm:prSet/>
      <dgm:spPr/>
      <dgm:t>
        <a:bodyPr/>
        <a:lstStyle/>
        <a:p>
          <a:pPr rtl="0"/>
          <a:r>
            <a:rPr lang="ru-RU" b="1" dirty="0" err="1" smtClean="0"/>
            <a:t>Цар</a:t>
          </a:r>
          <a:r>
            <a:rPr lang="ru-RU" b="1" dirty="0" smtClean="0"/>
            <a:t> </a:t>
          </a:r>
          <a:r>
            <a:rPr lang="ru-RU" b="1" dirty="0" err="1" smtClean="0"/>
            <a:t>Персії</a:t>
          </a:r>
          <a:r>
            <a:rPr lang="ru-RU" b="1" dirty="0" smtClean="0"/>
            <a:t>( </a:t>
          </a:r>
          <a:r>
            <a:rPr lang="ru-RU" b="1" dirty="0" err="1" smtClean="0"/>
            <a:t>похід</a:t>
          </a:r>
          <a:r>
            <a:rPr lang="ru-RU" b="1" dirty="0" smtClean="0"/>
            <a:t> на </a:t>
          </a:r>
          <a:r>
            <a:rPr lang="ru-RU" b="1" dirty="0" err="1" smtClean="0"/>
            <a:t>Індію</a:t>
          </a:r>
          <a:r>
            <a:rPr lang="ru-RU" b="1" dirty="0" smtClean="0"/>
            <a:t>)</a:t>
          </a:r>
          <a:endParaRPr lang="ru-RU" dirty="0"/>
        </a:p>
      </dgm:t>
    </dgm:pt>
    <dgm:pt modelId="{16ACC904-2CE7-498F-A34A-AB51A6A54F27}" type="parTrans" cxnId="{BDAE2F26-0417-4D6F-BE70-CEA300778D61}">
      <dgm:prSet/>
      <dgm:spPr/>
      <dgm:t>
        <a:bodyPr/>
        <a:lstStyle/>
        <a:p>
          <a:endParaRPr lang="ru-RU"/>
        </a:p>
      </dgm:t>
    </dgm:pt>
    <dgm:pt modelId="{5A822CDC-C9F3-4A2A-9324-4721B09F9470}" type="sibTrans" cxnId="{BDAE2F26-0417-4D6F-BE70-CEA300778D61}">
      <dgm:prSet/>
      <dgm:spPr/>
      <dgm:t>
        <a:bodyPr/>
        <a:lstStyle/>
        <a:p>
          <a:endParaRPr lang="ru-RU"/>
        </a:p>
      </dgm:t>
    </dgm:pt>
    <dgm:pt modelId="{5A11DE50-6315-4F9D-AC5C-9280A4A7E9BB}">
      <dgm:prSet/>
      <dgm:spPr/>
      <dgm:t>
        <a:bodyPr/>
        <a:lstStyle/>
        <a:p>
          <a:pPr rtl="0"/>
          <a:endParaRPr lang="ru-RU" dirty="0"/>
        </a:p>
      </dgm:t>
    </dgm:pt>
    <dgm:pt modelId="{BA4DAE86-4CF9-416F-A56F-537EEF947D9F}" type="parTrans" cxnId="{C6092B99-CF18-4C34-B365-AB5F22592457}">
      <dgm:prSet/>
      <dgm:spPr/>
      <dgm:t>
        <a:bodyPr/>
        <a:lstStyle/>
        <a:p>
          <a:endParaRPr lang="ru-RU"/>
        </a:p>
      </dgm:t>
    </dgm:pt>
    <dgm:pt modelId="{AB8BA6B9-77B8-4E5C-88C4-3011DA1BB954}" type="sibTrans" cxnId="{C6092B99-CF18-4C34-B365-AB5F22592457}">
      <dgm:prSet/>
      <dgm:spPr/>
      <dgm:t>
        <a:bodyPr/>
        <a:lstStyle/>
        <a:p>
          <a:endParaRPr lang="ru-RU"/>
        </a:p>
      </dgm:t>
    </dgm:pt>
    <dgm:pt modelId="{5B770C8C-EECF-46BD-B7DE-0FD955C4D6B8}" type="pres">
      <dgm:prSet presAssocID="{CF51EAB4-DE28-46CC-96A5-0CDDEB9584AF}" presName="Name0" presStyleCnt="0">
        <dgm:presLayoutVars>
          <dgm:dir/>
          <dgm:animLvl val="lvl"/>
          <dgm:resizeHandles val="exact"/>
        </dgm:presLayoutVars>
      </dgm:prSet>
      <dgm:spPr/>
    </dgm:pt>
    <dgm:pt modelId="{E704E243-FF76-47B9-8078-A69F5879799D}" type="pres">
      <dgm:prSet presAssocID="{CF51EAB4-DE28-46CC-96A5-0CDDEB9584AF}" presName="dummy" presStyleCnt="0"/>
      <dgm:spPr/>
    </dgm:pt>
    <dgm:pt modelId="{25078A83-4DA0-4B6D-A6C7-1947A2879547}" type="pres">
      <dgm:prSet presAssocID="{CF51EAB4-DE28-46CC-96A5-0CDDEB9584AF}" presName="linH" presStyleCnt="0"/>
      <dgm:spPr/>
    </dgm:pt>
    <dgm:pt modelId="{9CDA7543-21F0-46D2-9EA3-D7668831C78E}" type="pres">
      <dgm:prSet presAssocID="{CF51EAB4-DE28-46CC-96A5-0CDDEB9584AF}" presName="padding1" presStyleCnt="0"/>
      <dgm:spPr/>
    </dgm:pt>
    <dgm:pt modelId="{1D17F6BE-E597-471D-8E9B-80CD18290D15}" type="pres">
      <dgm:prSet presAssocID="{2AE2EB43-1999-41F6-85A5-48A294996BB5}" presName="linV" presStyleCnt="0"/>
      <dgm:spPr/>
    </dgm:pt>
    <dgm:pt modelId="{0791DBED-96BF-4681-8A56-8E4DFBA79B51}" type="pres">
      <dgm:prSet presAssocID="{2AE2EB43-1999-41F6-85A5-48A294996BB5}" presName="spVertical1" presStyleCnt="0"/>
      <dgm:spPr/>
    </dgm:pt>
    <dgm:pt modelId="{8B2E62EF-662C-4401-82A1-D4D2C55BD3F2}" type="pres">
      <dgm:prSet presAssocID="{2AE2EB43-1999-41F6-85A5-48A294996BB5}" presName="parTx" presStyleLbl="revTx" presStyleIdx="0" presStyleCnt="2" custScaleX="440235">
        <dgm:presLayoutVars>
          <dgm:chMax val="0"/>
          <dgm:chPref val="0"/>
          <dgm:bulletEnabled val="1"/>
        </dgm:presLayoutVars>
      </dgm:prSet>
      <dgm:spPr/>
    </dgm:pt>
    <dgm:pt modelId="{A507082F-724A-467D-92B8-FA1004957C11}" type="pres">
      <dgm:prSet presAssocID="{2AE2EB43-1999-41F6-85A5-48A294996BB5}" presName="spVertical2" presStyleCnt="0"/>
      <dgm:spPr/>
    </dgm:pt>
    <dgm:pt modelId="{69F442C4-04D9-482C-8F05-9A028A032410}" type="pres">
      <dgm:prSet presAssocID="{2AE2EB43-1999-41F6-85A5-48A294996BB5}" presName="spVertical3" presStyleCnt="0"/>
      <dgm:spPr/>
    </dgm:pt>
    <dgm:pt modelId="{ABB9D5D5-2383-482B-ABC5-474F3849B76D}" type="pres">
      <dgm:prSet presAssocID="{5A822CDC-C9F3-4A2A-9324-4721B09F9470}" presName="space" presStyleCnt="0"/>
      <dgm:spPr/>
    </dgm:pt>
    <dgm:pt modelId="{29ED13A3-539E-447D-BBF5-5E6FE8FE94CD}" type="pres">
      <dgm:prSet presAssocID="{5A11DE50-6315-4F9D-AC5C-9280A4A7E9BB}" presName="linV" presStyleCnt="0"/>
      <dgm:spPr/>
    </dgm:pt>
    <dgm:pt modelId="{18217716-058A-4359-A10A-E7CCF80F366D}" type="pres">
      <dgm:prSet presAssocID="{5A11DE50-6315-4F9D-AC5C-9280A4A7E9BB}" presName="spVertical1" presStyleCnt="0"/>
      <dgm:spPr/>
    </dgm:pt>
    <dgm:pt modelId="{6996168D-ACA3-440A-8B62-5EB369F828D9}" type="pres">
      <dgm:prSet presAssocID="{5A11DE50-6315-4F9D-AC5C-9280A4A7E9BB}" presName="parTx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4F776D1E-E547-4C16-B360-E676E46CD937}" type="pres">
      <dgm:prSet presAssocID="{5A11DE50-6315-4F9D-AC5C-9280A4A7E9BB}" presName="spVertical2" presStyleCnt="0"/>
      <dgm:spPr/>
    </dgm:pt>
    <dgm:pt modelId="{CCB5D84F-89D5-46E2-8620-DC753ECD454F}" type="pres">
      <dgm:prSet presAssocID="{5A11DE50-6315-4F9D-AC5C-9280A4A7E9BB}" presName="spVertical3" presStyleCnt="0"/>
      <dgm:spPr/>
    </dgm:pt>
    <dgm:pt modelId="{74674FBB-CF97-4304-A11B-49D1D691BC08}" type="pres">
      <dgm:prSet presAssocID="{CF51EAB4-DE28-46CC-96A5-0CDDEB9584AF}" presName="padding2" presStyleCnt="0"/>
      <dgm:spPr/>
    </dgm:pt>
    <dgm:pt modelId="{5CAAEAA2-BB2C-404D-AD1D-8CA9FE5D570E}" type="pres">
      <dgm:prSet presAssocID="{CF51EAB4-DE28-46CC-96A5-0CDDEB9584AF}" presName="negArrow" presStyleCnt="0"/>
      <dgm:spPr/>
    </dgm:pt>
    <dgm:pt modelId="{3B7C8C08-50F8-424B-B820-ABFC0738F9CC}" type="pres">
      <dgm:prSet presAssocID="{CF51EAB4-DE28-46CC-96A5-0CDDEB9584AF}" presName="backgroundArrow" presStyleLbl="node1" presStyleIdx="0" presStyleCnt="1" custLinFactNeighborX="5468" custLinFactNeighborY="-666"/>
      <dgm:spPr/>
    </dgm:pt>
  </dgm:ptLst>
  <dgm:cxnLst>
    <dgm:cxn modelId="{9114F5A6-2B08-43C9-819D-ECCBE568F238}" type="presOf" srcId="{2AE2EB43-1999-41F6-85A5-48A294996BB5}" destId="{8B2E62EF-662C-4401-82A1-D4D2C55BD3F2}" srcOrd="0" destOrd="0" presId="urn:microsoft.com/office/officeart/2005/8/layout/hProcess3"/>
    <dgm:cxn modelId="{C6092B99-CF18-4C34-B365-AB5F22592457}" srcId="{CF51EAB4-DE28-46CC-96A5-0CDDEB9584AF}" destId="{5A11DE50-6315-4F9D-AC5C-9280A4A7E9BB}" srcOrd="1" destOrd="0" parTransId="{BA4DAE86-4CF9-416F-A56F-537EEF947D9F}" sibTransId="{AB8BA6B9-77B8-4E5C-88C4-3011DA1BB954}"/>
    <dgm:cxn modelId="{121511F9-EE66-45CE-ACE3-7A5F13C8C525}" type="presOf" srcId="{5A11DE50-6315-4F9D-AC5C-9280A4A7E9BB}" destId="{6996168D-ACA3-440A-8B62-5EB369F828D9}" srcOrd="0" destOrd="0" presId="urn:microsoft.com/office/officeart/2005/8/layout/hProcess3"/>
    <dgm:cxn modelId="{6CAC8ECD-CDCD-4387-8003-E1FB598CCEB3}" type="presOf" srcId="{CF51EAB4-DE28-46CC-96A5-0CDDEB9584AF}" destId="{5B770C8C-EECF-46BD-B7DE-0FD955C4D6B8}" srcOrd="0" destOrd="0" presId="urn:microsoft.com/office/officeart/2005/8/layout/hProcess3"/>
    <dgm:cxn modelId="{BDAE2F26-0417-4D6F-BE70-CEA300778D61}" srcId="{CF51EAB4-DE28-46CC-96A5-0CDDEB9584AF}" destId="{2AE2EB43-1999-41F6-85A5-48A294996BB5}" srcOrd="0" destOrd="0" parTransId="{16ACC904-2CE7-498F-A34A-AB51A6A54F27}" sibTransId="{5A822CDC-C9F3-4A2A-9324-4721B09F9470}"/>
    <dgm:cxn modelId="{145BFFE4-748F-461C-99CC-3C265851FA79}" type="presParOf" srcId="{5B770C8C-EECF-46BD-B7DE-0FD955C4D6B8}" destId="{E704E243-FF76-47B9-8078-A69F5879799D}" srcOrd="0" destOrd="0" presId="urn:microsoft.com/office/officeart/2005/8/layout/hProcess3"/>
    <dgm:cxn modelId="{F164F2DF-5807-4ED9-A217-5D2EC78692C4}" type="presParOf" srcId="{5B770C8C-EECF-46BD-B7DE-0FD955C4D6B8}" destId="{25078A83-4DA0-4B6D-A6C7-1947A2879547}" srcOrd="1" destOrd="0" presId="urn:microsoft.com/office/officeart/2005/8/layout/hProcess3"/>
    <dgm:cxn modelId="{4B7FDAAB-D015-4125-8E61-E0DF4EC1A86A}" type="presParOf" srcId="{25078A83-4DA0-4B6D-A6C7-1947A2879547}" destId="{9CDA7543-21F0-46D2-9EA3-D7668831C78E}" srcOrd="0" destOrd="0" presId="urn:microsoft.com/office/officeart/2005/8/layout/hProcess3"/>
    <dgm:cxn modelId="{02B7F499-AC1F-43FB-916A-6173FB6617D4}" type="presParOf" srcId="{25078A83-4DA0-4B6D-A6C7-1947A2879547}" destId="{1D17F6BE-E597-471D-8E9B-80CD18290D15}" srcOrd="1" destOrd="0" presId="urn:microsoft.com/office/officeart/2005/8/layout/hProcess3"/>
    <dgm:cxn modelId="{5A064009-ADD7-4026-B59A-A48BA0B136CB}" type="presParOf" srcId="{1D17F6BE-E597-471D-8E9B-80CD18290D15}" destId="{0791DBED-96BF-4681-8A56-8E4DFBA79B51}" srcOrd="0" destOrd="0" presId="urn:microsoft.com/office/officeart/2005/8/layout/hProcess3"/>
    <dgm:cxn modelId="{5CDD6313-D1F4-468C-85E5-71EF5201AA27}" type="presParOf" srcId="{1D17F6BE-E597-471D-8E9B-80CD18290D15}" destId="{8B2E62EF-662C-4401-82A1-D4D2C55BD3F2}" srcOrd="1" destOrd="0" presId="urn:microsoft.com/office/officeart/2005/8/layout/hProcess3"/>
    <dgm:cxn modelId="{EEC6FCAB-881F-4396-BD08-B265013F0715}" type="presParOf" srcId="{1D17F6BE-E597-471D-8E9B-80CD18290D15}" destId="{A507082F-724A-467D-92B8-FA1004957C11}" srcOrd="2" destOrd="0" presId="urn:microsoft.com/office/officeart/2005/8/layout/hProcess3"/>
    <dgm:cxn modelId="{03DE6CE7-F26D-40F4-B9B7-F558FDA2D630}" type="presParOf" srcId="{1D17F6BE-E597-471D-8E9B-80CD18290D15}" destId="{69F442C4-04D9-482C-8F05-9A028A032410}" srcOrd="3" destOrd="0" presId="urn:microsoft.com/office/officeart/2005/8/layout/hProcess3"/>
    <dgm:cxn modelId="{7F04E0FD-765B-4433-A8CD-DBB987421220}" type="presParOf" srcId="{25078A83-4DA0-4B6D-A6C7-1947A2879547}" destId="{ABB9D5D5-2383-482B-ABC5-474F3849B76D}" srcOrd="2" destOrd="0" presId="urn:microsoft.com/office/officeart/2005/8/layout/hProcess3"/>
    <dgm:cxn modelId="{7C8F2D95-1224-4DB9-BCF7-1512C3BFB04B}" type="presParOf" srcId="{25078A83-4DA0-4B6D-A6C7-1947A2879547}" destId="{29ED13A3-539E-447D-BBF5-5E6FE8FE94CD}" srcOrd="3" destOrd="0" presId="urn:microsoft.com/office/officeart/2005/8/layout/hProcess3"/>
    <dgm:cxn modelId="{A9375097-4532-4FC2-BF47-F90300CE183A}" type="presParOf" srcId="{29ED13A3-539E-447D-BBF5-5E6FE8FE94CD}" destId="{18217716-058A-4359-A10A-E7CCF80F366D}" srcOrd="0" destOrd="0" presId="urn:microsoft.com/office/officeart/2005/8/layout/hProcess3"/>
    <dgm:cxn modelId="{D2B13A2D-6B3E-4093-9BA2-8039291B6F6D}" type="presParOf" srcId="{29ED13A3-539E-447D-BBF5-5E6FE8FE94CD}" destId="{6996168D-ACA3-440A-8B62-5EB369F828D9}" srcOrd="1" destOrd="0" presId="urn:microsoft.com/office/officeart/2005/8/layout/hProcess3"/>
    <dgm:cxn modelId="{A4A795A4-80DB-4E92-8608-DEF94AE0F249}" type="presParOf" srcId="{29ED13A3-539E-447D-BBF5-5E6FE8FE94CD}" destId="{4F776D1E-E547-4C16-B360-E676E46CD937}" srcOrd="2" destOrd="0" presId="urn:microsoft.com/office/officeart/2005/8/layout/hProcess3"/>
    <dgm:cxn modelId="{C272985A-35B8-4D65-BD1F-1C541890260D}" type="presParOf" srcId="{29ED13A3-539E-447D-BBF5-5E6FE8FE94CD}" destId="{CCB5D84F-89D5-46E2-8620-DC753ECD454F}" srcOrd="3" destOrd="0" presId="urn:microsoft.com/office/officeart/2005/8/layout/hProcess3"/>
    <dgm:cxn modelId="{0454309B-A9C6-459A-A141-B3483426C292}" type="presParOf" srcId="{25078A83-4DA0-4B6D-A6C7-1947A2879547}" destId="{74674FBB-CF97-4304-A11B-49D1D691BC08}" srcOrd="4" destOrd="0" presId="urn:microsoft.com/office/officeart/2005/8/layout/hProcess3"/>
    <dgm:cxn modelId="{05489633-E657-496C-8FEE-D7679306AA3C}" type="presParOf" srcId="{25078A83-4DA0-4B6D-A6C7-1947A2879547}" destId="{5CAAEAA2-BB2C-404D-AD1D-8CA9FE5D570E}" srcOrd="5" destOrd="0" presId="urn:microsoft.com/office/officeart/2005/8/layout/hProcess3"/>
    <dgm:cxn modelId="{1DAB681C-B530-464D-B791-13FFCB738753}" type="presParOf" srcId="{25078A83-4DA0-4B6D-A6C7-1947A2879547}" destId="{3B7C8C08-50F8-424B-B820-ABFC0738F9CC}" srcOrd="6" destOrd="0" presId="urn:microsoft.com/office/officeart/2005/8/layout/hProcess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968572D-13A2-4CB6-8359-8AED9E7E2098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772351-ABDE-4FEE-AAB2-0495AF57F6F7}">
      <dgm:prSet/>
      <dgm:spPr/>
      <dgm:t>
        <a:bodyPr/>
        <a:lstStyle/>
        <a:p>
          <a:pPr rtl="0"/>
          <a:r>
            <a:rPr lang="ru-RU" b="1" dirty="0" err="1" smtClean="0"/>
            <a:t>Занепад</a:t>
          </a:r>
          <a:r>
            <a:rPr lang="ru-RU" b="1" dirty="0" smtClean="0"/>
            <a:t> </a:t>
          </a:r>
          <a:r>
            <a:rPr lang="ru-RU" b="1" dirty="0" err="1" smtClean="0"/>
            <a:t>і</a:t>
          </a:r>
          <a:r>
            <a:rPr lang="ru-RU" b="1" dirty="0" smtClean="0"/>
            <a:t> смерть</a:t>
          </a:r>
          <a:endParaRPr lang="ru-RU" b="1" dirty="0"/>
        </a:p>
      </dgm:t>
    </dgm:pt>
    <dgm:pt modelId="{0C72464C-CDF1-41FC-AD0E-78F8FCD2622E}" type="parTrans" cxnId="{FC5AF02C-8A2B-4DAB-933A-D4305A186437}">
      <dgm:prSet/>
      <dgm:spPr/>
      <dgm:t>
        <a:bodyPr/>
        <a:lstStyle/>
        <a:p>
          <a:endParaRPr lang="ru-RU"/>
        </a:p>
      </dgm:t>
    </dgm:pt>
    <dgm:pt modelId="{42913C33-97B2-40C0-95D2-8EEC957F93F3}" type="sibTrans" cxnId="{FC5AF02C-8A2B-4DAB-933A-D4305A186437}">
      <dgm:prSet/>
      <dgm:spPr/>
      <dgm:t>
        <a:bodyPr/>
        <a:lstStyle/>
        <a:p>
          <a:endParaRPr lang="ru-RU"/>
        </a:p>
      </dgm:t>
    </dgm:pt>
    <dgm:pt modelId="{F762BDFF-3A53-441F-9D41-E9371E360165}" type="pres">
      <dgm:prSet presAssocID="{6968572D-13A2-4CB6-8359-8AED9E7E2098}" presName="Name0" presStyleCnt="0">
        <dgm:presLayoutVars>
          <dgm:dir/>
          <dgm:resizeHandles val="exact"/>
        </dgm:presLayoutVars>
      </dgm:prSet>
      <dgm:spPr/>
    </dgm:pt>
    <dgm:pt modelId="{ADC58ECA-53F0-4109-BEE9-175175E9DE7A}" type="pres">
      <dgm:prSet presAssocID="{6968572D-13A2-4CB6-8359-8AED9E7E2098}" presName="vNodes" presStyleCnt="0"/>
      <dgm:spPr/>
    </dgm:pt>
    <dgm:pt modelId="{843B1F53-48BF-43DF-BAF8-2CA7A9C0072B}" type="pres">
      <dgm:prSet presAssocID="{6968572D-13A2-4CB6-8359-8AED9E7E2098}" presName="lastNode" presStyleLbl="node1" presStyleIdx="0" presStyleCnt="1" custScaleX="151570">
        <dgm:presLayoutVars>
          <dgm:bulletEnabled val="1"/>
        </dgm:presLayoutVars>
      </dgm:prSet>
      <dgm:spPr/>
    </dgm:pt>
  </dgm:ptLst>
  <dgm:cxnLst>
    <dgm:cxn modelId="{FC5AF02C-8A2B-4DAB-933A-D4305A186437}" srcId="{6968572D-13A2-4CB6-8359-8AED9E7E2098}" destId="{6A772351-ABDE-4FEE-AAB2-0495AF57F6F7}" srcOrd="0" destOrd="0" parTransId="{0C72464C-CDF1-41FC-AD0E-78F8FCD2622E}" sibTransId="{42913C33-97B2-40C0-95D2-8EEC957F93F3}"/>
    <dgm:cxn modelId="{67FA7ADB-454D-44F3-B02C-D619AFB42D57}" type="presOf" srcId="{6968572D-13A2-4CB6-8359-8AED9E7E2098}" destId="{F762BDFF-3A53-441F-9D41-E9371E360165}" srcOrd="0" destOrd="0" presId="urn:microsoft.com/office/officeart/2005/8/layout/equation2"/>
    <dgm:cxn modelId="{EEB1A824-FDDA-4A84-A35A-5E18EFFD25A7}" type="presOf" srcId="{6A772351-ABDE-4FEE-AAB2-0495AF57F6F7}" destId="{843B1F53-48BF-43DF-BAF8-2CA7A9C0072B}" srcOrd="0" destOrd="0" presId="urn:microsoft.com/office/officeart/2005/8/layout/equation2"/>
    <dgm:cxn modelId="{7FB0C176-6873-44D2-9181-432F1B7B13AB}" type="presParOf" srcId="{F762BDFF-3A53-441F-9D41-E9371E360165}" destId="{ADC58ECA-53F0-4109-BEE9-175175E9DE7A}" srcOrd="0" destOrd="0" presId="urn:microsoft.com/office/officeart/2005/8/layout/equation2"/>
    <dgm:cxn modelId="{217F49D5-943E-4E37-B473-98DBCCB74E11}" type="presParOf" srcId="{F762BDFF-3A53-441F-9D41-E9371E360165}" destId="{843B1F53-48BF-43DF-BAF8-2CA7A9C0072B}" srcOrd="1" destOrd="0" presId="urn:microsoft.com/office/officeart/2005/8/layout/equation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143115"/>
          </a:xfrm>
          <a:solidFill>
            <a:srgbClr val="FF0000"/>
          </a:solidFill>
        </p:spPr>
        <p:txBody>
          <a:bodyPr/>
          <a:lstStyle/>
          <a:p>
            <a:r>
              <a:rPr lang="ru-RU" dirty="0" smtClean="0"/>
              <a:t>Держава </a:t>
            </a:r>
            <a:r>
              <a:rPr lang="ru-RU" dirty="0" err="1" smtClean="0"/>
              <a:t>Надір-шаха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86314" y="5715016"/>
            <a:ext cx="2714612" cy="64291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http://odnoselchane.ru/images/uploaded/lak-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3116"/>
            <a:ext cx="5214942" cy="4714884"/>
          </a:xfrm>
          <a:prstGeom prst="rect">
            <a:avLst/>
          </a:prstGeom>
          <a:noFill/>
        </p:spPr>
      </p:pic>
      <p:pic>
        <p:nvPicPr>
          <p:cNvPr id="2052" name="Picture 4" descr="https://encrypted-tbn1.gstatic.com/images?q=tbn:ANd9GcQAdQ_KsNbUnaE5NvsnqaOhqwJG6BUarwFnYj0-0XoNwMCslF1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2190971"/>
            <a:ext cx="3857620" cy="4667029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14422"/>
          </a:xfrm>
          <a:solidFill>
            <a:srgbClr val="7030A0"/>
          </a:solidFill>
        </p:spPr>
        <p:txBody>
          <a:bodyPr/>
          <a:lstStyle/>
          <a:p>
            <a:r>
              <a:rPr lang="uk-UA" dirty="0" smtClean="0"/>
              <a:t>План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9144000" cy="5643578"/>
          </a:xfrm>
          <a:solidFill>
            <a:srgbClr val="FFC000"/>
          </a:solidFill>
        </p:spPr>
        <p:txBody>
          <a:bodyPr/>
          <a:lstStyle/>
          <a:p>
            <a:r>
              <a:rPr lang="ru-RU" b="1" dirty="0" err="1"/>
              <a:t>Ранні</a:t>
            </a:r>
            <a:r>
              <a:rPr lang="ru-RU" b="1" dirty="0"/>
              <a:t> </a:t>
            </a:r>
            <a:r>
              <a:rPr lang="ru-RU" b="1" dirty="0" smtClean="0"/>
              <a:t>роки</a:t>
            </a:r>
            <a:endParaRPr lang="ru-RU" b="1" dirty="0"/>
          </a:p>
          <a:p>
            <a:r>
              <a:rPr lang="ru-RU" b="1" dirty="0" err="1"/>
              <a:t>Армія</a:t>
            </a:r>
            <a:r>
              <a:rPr lang="ru-RU" b="1" dirty="0"/>
              <a:t> </a:t>
            </a:r>
            <a:r>
              <a:rPr lang="ru-RU" b="1" dirty="0" err="1"/>
              <a:t>і</a:t>
            </a:r>
            <a:r>
              <a:rPr lang="ru-RU" b="1" dirty="0"/>
              <a:t> </a:t>
            </a:r>
            <a:r>
              <a:rPr lang="ru-RU" b="1" dirty="0" err="1"/>
              <a:t>зростання</a:t>
            </a:r>
            <a:r>
              <a:rPr lang="ru-RU" b="1" dirty="0"/>
              <a:t> </a:t>
            </a:r>
            <a:r>
              <a:rPr lang="ru-RU" b="1" dirty="0" err="1" smtClean="0"/>
              <a:t>влади</a:t>
            </a:r>
            <a:endParaRPr lang="ru-RU" b="1" dirty="0"/>
          </a:p>
          <a:p>
            <a:r>
              <a:rPr lang="ru-RU" b="1" dirty="0" err="1"/>
              <a:t>Цар</a:t>
            </a:r>
            <a:r>
              <a:rPr lang="ru-RU" b="1" dirty="0"/>
              <a:t> </a:t>
            </a:r>
            <a:r>
              <a:rPr lang="ru-RU" b="1" dirty="0" err="1" smtClean="0"/>
              <a:t>Персії</a:t>
            </a:r>
            <a:r>
              <a:rPr lang="ru-RU" b="1" dirty="0" smtClean="0"/>
              <a:t>( </a:t>
            </a:r>
            <a:r>
              <a:rPr lang="ru-RU" b="1" dirty="0" err="1" smtClean="0"/>
              <a:t>похід</a:t>
            </a:r>
            <a:r>
              <a:rPr lang="ru-RU" b="1" dirty="0" smtClean="0"/>
              <a:t> на </a:t>
            </a:r>
            <a:r>
              <a:rPr lang="ru-RU" b="1" dirty="0" err="1" smtClean="0"/>
              <a:t>Індію</a:t>
            </a:r>
            <a:r>
              <a:rPr lang="ru-RU" b="1" dirty="0" smtClean="0"/>
              <a:t>)</a:t>
            </a:r>
            <a:endParaRPr lang="ru-RU" b="1" dirty="0"/>
          </a:p>
          <a:p>
            <a:r>
              <a:rPr lang="ru-RU" b="1" dirty="0" err="1"/>
              <a:t>Занепад</a:t>
            </a:r>
            <a:r>
              <a:rPr lang="ru-RU" b="1" dirty="0"/>
              <a:t> </a:t>
            </a:r>
            <a:r>
              <a:rPr lang="ru-RU" b="1" dirty="0" err="1"/>
              <a:t>і</a:t>
            </a:r>
            <a:r>
              <a:rPr lang="ru-RU" b="1" dirty="0"/>
              <a:t> </a:t>
            </a:r>
            <a:r>
              <a:rPr lang="ru-RU" b="1" dirty="0" smtClean="0"/>
              <a:t>смерть</a:t>
            </a:r>
          </a:p>
          <a:p>
            <a:r>
              <a:rPr lang="uk-UA" b="1" dirty="0" smtClean="0"/>
              <a:t>Список використаної літератури</a:t>
            </a:r>
            <a:endParaRPr lang="ru-RU" b="1" dirty="0"/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heel spokes="8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5286380" cy="6858000"/>
          </a:xfrm>
          <a:solidFill>
            <a:srgbClr val="92D050"/>
          </a:solidFill>
        </p:spPr>
        <p:txBody>
          <a:bodyPr>
            <a:normAutofit fontScale="92500" lnSpcReduction="10000"/>
          </a:bodyPr>
          <a:lstStyle/>
          <a:p>
            <a:r>
              <a:rPr lang="ru-RU" dirty="0" err="1" smtClean="0"/>
              <a:t>Надір-шах</a:t>
            </a:r>
            <a:r>
              <a:rPr lang="ru-RU" dirty="0" smtClean="0"/>
              <a:t> </a:t>
            </a:r>
            <a:r>
              <a:rPr lang="ru-RU" dirty="0" err="1" smtClean="0"/>
              <a:t>народився</a:t>
            </a:r>
            <a:r>
              <a:rPr lang="ru-RU" dirty="0" smtClean="0"/>
              <a:t> в </a:t>
            </a:r>
            <a:r>
              <a:rPr lang="ru-RU" dirty="0" err="1" smtClean="0"/>
              <a:t>Хорасані</a:t>
            </a:r>
            <a:r>
              <a:rPr lang="ru-RU" dirty="0" smtClean="0"/>
              <a:t>. </a:t>
            </a:r>
            <a:r>
              <a:rPr lang="ru-RU" dirty="0" err="1" smtClean="0"/>
              <a:t>Батько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належав до </a:t>
            </a:r>
            <a:r>
              <a:rPr lang="ru-RU" dirty="0" err="1" smtClean="0"/>
              <a:t>племені</a:t>
            </a:r>
            <a:r>
              <a:rPr lang="ru-RU" dirty="0" smtClean="0"/>
              <a:t> </a:t>
            </a:r>
            <a:r>
              <a:rPr lang="ru-RU" dirty="0" err="1" smtClean="0"/>
              <a:t>Киркли</a:t>
            </a:r>
            <a:r>
              <a:rPr lang="ru-RU" dirty="0" smtClean="0"/>
              <a:t> </a:t>
            </a:r>
            <a:r>
              <a:rPr lang="ru-RU" dirty="0" err="1" smtClean="0"/>
              <a:t>афшарів</a:t>
            </a:r>
            <a:r>
              <a:rPr lang="ru-RU" dirty="0" smtClean="0"/>
              <a:t> </a:t>
            </a:r>
            <a:r>
              <a:rPr lang="ru-RU" dirty="0" err="1" smtClean="0"/>
              <a:t>туркоман</a:t>
            </a:r>
            <a:r>
              <a:rPr lang="ru-RU" dirty="0" smtClean="0"/>
              <a:t>, </a:t>
            </a:r>
            <a:r>
              <a:rPr lang="ru-RU" dirty="0" err="1" smtClean="0"/>
              <a:t>займався</a:t>
            </a:r>
            <a:r>
              <a:rPr lang="ru-RU" dirty="0" smtClean="0"/>
              <a:t> </a:t>
            </a:r>
            <a:r>
              <a:rPr lang="ru-RU" dirty="0" err="1" smtClean="0"/>
              <a:t>шиттям</a:t>
            </a:r>
            <a:r>
              <a:rPr lang="ru-RU" dirty="0" smtClean="0"/>
              <a:t> </a:t>
            </a:r>
            <a:r>
              <a:rPr lang="ru-RU" dirty="0" err="1" smtClean="0"/>
              <a:t>баранячих</a:t>
            </a:r>
            <a:r>
              <a:rPr lang="ru-RU" dirty="0" smtClean="0"/>
              <a:t> </a:t>
            </a:r>
            <a:r>
              <a:rPr lang="ru-RU" dirty="0" err="1" smtClean="0"/>
              <a:t>кожухів</a:t>
            </a:r>
            <a:r>
              <a:rPr lang="ru-RU" dirty="0" smtClean="0"/>
              <a:t>. У </a:t>
            </a:r>
            <a:r>
              <a:rPr lang="ru-RU" dirty="0" err="1" smtClean="0"/>
              <a:t>вісімнадцять</a:t>
            </a:r>
            <a:r>
              <a:rPr lang="ru-RU" dirty="0" smtClean="0"/>
              <a:t> </a:t>
            </a:r>
            <a:r>
              <a:rPr lang="ru-RU" dirty="0" err="1" smtClean="0"/>
              <a:t>років</a:t>
            </a:r>
            <a:r>
              <a:rPr lang="ru-RU" dirty="0" smtClean="0"/>
              <a:t> </a:t>
            </a:r>
            <a:r>
              <a:rPr lang="ru-RU" dirty="0" err="1" smtClean="0"/>
              <a:t>Надир-кулі</a:t>
            </a:r>
            <a:r>
              <a:rPr lang="ru-RU" dirty="0" smtClean="0"/>
              <a:t>, так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називали</a:t>
            </a:r>
            <a:r>
              <a:rPr lang="ru-RU" dirty="0" smtClean="0"/>
              <a:t> в </a:t>
            </a:r>
            <a:r>
              <a:rPr lang="ru-RU" dirty="0" err="1" smtClean="0"/>
              <a:t>юності</a:t>
            </a:r>
            <a:r>
              <a:rPr lang="ru-RU" dirty="0" smtClean="0"/>
              <a:t>, </a:t>
            </a:r>
            <a:r>
              <a:rPr lang="ru-RU" dirty="0" err="1" smtClean="0"/>
              <a:t>зі</a:t>
            </a:r>
            <a:r>
              <a:rPr lang="ru-RU" dirty="0" smtClean="0"/>
              <a:t> </a:t>
            </a:r>
            <a:r>
              <a:rPr lang="ru-RU" dirty="0" err="1" smtClean="0"/>
              <a:t>своєю</a:t>
            </a:r>
            <a:r>
              <a:rPr lang="ru-RU" dirty="0" smtClean="0"/>
              <a:t> </a:t>
            </a:r>
            <a:r>
              <a:rPr lang="ru-RU" dirty="0" err="1" smtClean="0"/>
              <a:t>матір'ю</a:t>
            </a:r>
            <a:r>
              <a:rPr lang="ru-RU" dirty="0" smtClean="0"/>
              <a:t> </a:t>
            </a:r>
            <a:r>
              <a:rPr lang="ru-RU" dirty="0" err="1" smtClean="0"/>
              <a:t>був</a:t>
            </a:r>
            <a:r>
              <a:rPr lang="ru-RU" dirty="0" smtClean="0"/>
              <a:t> </a:t>
            </a:r>
            <a:r>
              <a:rPr lang="ru-RU" dirty="0" err="1" smtClean="0"/>
              <a:t>викрадений</a:t>
            </a:r>
            <a:r>
              <a:rPr lang="ru-RU" dirty="0" smtClean="0"/>
              <a:t> </a:t>
            </a:r>
            <a:r>
              <a:rPr lang="ru-RU" dirty="0" err="1" smtClean="0"/>
              <a:t>в</a:t>
            </a:r>
            <a:r>
              <a:rPr lang="ru-RU" dirty="0" smtClean="0"/>
              <a:t> рабство узбеками Хорезму. </a:t>
            </a:r>
            <a:r>
              <a:rPr lang="ru-RU" dirty="0" err="1" smtClean="0"/>
              <a:t>Незабаром</a:t>
            </a:r>
            <a:r>
              <a:rPr lang="ru-RU" dirty="0" smtClean="0"/>
              <a:t>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втік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неволі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повернувся</a:t>
            </a:r>
            <a:r>
              <a:rPr lang="ru-RU" dirty="0" smtClean="0"/>
              <a:t> в Хорасан, де </a:t>
            </a:r>
            <a:r>
              <a:rPr lang="ru-RU" dirty="0" err="1" smtClean="0"/>
              <a:t>протягом</a:t>
            </a:r>
            <a:r>
              <a:rPr lang="ru-RU" dirty="0" smtClean="0"/>
              <a:t> </a:t>
            </a:r>
            <a:r>
              <a:rPr lang="ru-RU" dirty="0" err="1" smtClean="0"/>
              <a:t>декількох</a:t>
            </a:r>
            <a:r>
              <a:rPr lang="ru-RU" dirty="0" smtClean="0"/>
              <a:t> </a:t>
            </a:r>
            <a:r>
              <a:rPr lang="ru-RU" dirty="0" err="1" smtClean="0"/>
              <a:t>років</a:t>
            </a:r>
            <a:r>
              <a:rPr lang="ru-RU" dirty="0" smtClean="0"/>
              <a:t> служив в </a:t>
            </a:r>
            <a:r>
              <a:rPr lang="ru-RU" dirty="0" err="1" smtClean="0"/>
              <a:t>ополчення</a:t>
            </a:r>
            <a:r>
              <a:rPr lang="ru-RU" dirty="0" smtClean="0"/>
              <a:t> </a:t>
            </a:r>
            <a:r>
              <a:rPr lang="ru-RU" dirty="0" err="1" smtClean="0"/>
              <a:t>різних</a:t>
            </a:r>
            <a:r>
              <a:rPr lang="ru-RU" dirty="0" smtClean="0"/>
              <a:t> </a:t>
            </a:r>
            <a:r>
              <a:rPr lang="ru-RU" dirty="0" err="1" smtClean="0"/>
              <a:t>ханів</a:t>
            </a:r>
            <a:r>
              <a:rPr lang="ru-RU" dirty="0" smtClean="0"/>
              <a:t>. </a:t>
            </a:r>
            <a:endParaRPr lang="ru-RU" dirty="0"/>
          </a:p>
        </p:txBody>
      </p:sp>
      <p:pic>
        <p:nvPicPr>
          <p:cNvPr id="1026" name="Picture 2" descr="http://upload.wikimedia.org/wikipedia/commons/3/35/Nader_Shah_Afsh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0"/>
            <a:ext cx="3857620" cy="671514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714620"/>
          </a:xfrm>
          <a:solidFill>
            <a:srgbClr val="FFFF00"/>
          </a:solidFill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Два рази </a:t>
            </a:r>
            <a:r>
              <a:rPr lang="ru-RU" dirty="0" err="1" smtClean="0"/>
              <a:t>Надір-кулі</a:t>
            </a:r>
            <a:r>
              <a:rPr lang="ru-RU" dirty="0" smtClean="0"/>
              <a:t> </a:t>
            </a:r>
            <a:r>
              <a:rPr lang="ru-RU" dirty="0" smtClean="0"/>
              <a:t>ставав </a:t>
            </a:r>
            <a:r>
              <a:rPr lang="ru-RU" dirty="0" err="1" smtClean="0"/>
              <a:t>отаманом</a:t>
            </a:r>
            <a:r>
              <a:rPr lang="ru-RU" dirty="0" smtClean="0"/>
              <a:t> </a:t>
            </a:r>
            <a:r>
              <a:rPr lang="ru-RU" dirty="0" err="1" smtClean="0"/>
              <a:t>розбійницької</a:t>
            </a:r>
            <a:r>
              <a:rPr lang="ru-RU" dirty="0" smtClean="0"/>
              <a:t> </a:t>
            </a:r>
            <a:r>
              <a:rPr lang="ru-RU" dirty="0" err="1" smtClean="0"/>
              <a:t>зграї</a:t>
            </a:r>
            <a:r>
              <a:rPr lang="ru-RU" dirty="0" smtClean="0"/>
              <a:t>. </a:t>
            </a:r>
            <a:r>
              <a:rPr lang="ru-RU" dirty="0" err="1" smtClean="0"/>
              <a:t>Незабаром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ім'я</a:t>
            </a:r>
            <a:r>
              <a:rPr lang="ru-RU" dirty="0" smtClean="0"/>
              <a:t> стало </a:t>
            </a:r>
            <a:r>
              <a:rPr lang="ru-RU" dirty="0" err="1" smtClean="0"/>
              <a:t>відоме</a:t>
            </a:r>
            <a:r>
              <a:rPr lang="ru-RU" dirty="0" smtClean="0"/>
              <a:t> </a:t>
            </a:r>
            <a:r>
              <a:rPr lang="ru-RU" dirty="0" err="1" smtClean="0"/>
              <a:t>всьому</a:t>
            </a:r>
            <a:r>
              <a:rPr lang="ru-RU" dirty="0" smtClean="0"/>
              <a:t> </a:t>
            </a:r>
            <a:r>
              <a:rPr lang="ru-RU" dirty="0" err="1" smtClean="0"/>
              <a:t>Хорасані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впливові</a:t>
            </a:r>
            <a:r>
              <a:rPr lang="ru-RU" dirty="0" smtClean="0"/>
              <a:t> </a:t>
            </a:r>
            <a:r>
              <a:rPr lang="ru-RU" dirty="0" err="1" smtClean="0"/>
              <a:t>хани</a:t>
            </a:r>
            <a:r>
              <a:rPr lang="ru-RU" dirty="0" smtClean="0"/>
              <a:t> </a:t>
            </a:r>
            <a:r>
              <a:rPr lang="ru-RU" dirty="0" err="1" smtClean="0"/>
              <a:t>шукали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заступництва</a:t>
            </a:r>
            <a:r>
              <a:rPr lang="ru-RU" dirty="0" smtClean="0"/>
              <a:t>, </a:t>
            </a:r>
            <a:r>
              <a:rPr lang="ru-RU" dirty="0" err="1" smtClean="0"/>
              <a:t>відкупитися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грабежів</a:t>
            </a:r>
            <a:r>
              <a:rPr lang="ru-RU" dirty="0" smtClean="0"/>
              <a:t>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володіння</a:t>
            </a:r>
            <a:r>
              <a:rPr lang="ru-RU" dirty="0" smtClean="0"/>
              <a:t> за </a:t>
            </a:r>
            <a:r>
              <a:rPr lang="ru-RU" dirty="0" err="1" smtClean="0"/>
              <a:t>великі</a:t>
            </a:r>
            <a:r>
              <a:rPr lang="ru-RU" dirty="0" smtClean="0"/>
              <a:t> </a:t>
            </a:r>
            <a:r>
              <a:rPr lang="ru-RU" dirty="0" err="1" smtClean="0"/>
              <a:t>гроші</a:t>
            </a:r>
            <a:r>
              <a:rPr lang="ru-RU" dirty="0" smtClean="0"/>
              <a:t>. </a:t>
            </a:r>
            <a:r>
              <a:rPr lang="ru-RU" dirty="0" err="1" smtClean="0"/>
              <a:t>Під</a:t>
            </a:r>
            <a:r>
              <a:rPr lang="ru-RU" dirty="0" smtClean="0"/>
              <a:t> час </a:t>
            </a:r>
            <a:r>
              <a:rPr lang="ru-RU" dirty="0" err="1" smtClean="0"/>
              <a:t>служби</a:t>
            </a:r>
            <a:r>
              <a:rPr lang="ru-RU" dirty="0" smtClean="0"/>
              <a:t> у </a:t>
            </a:r>
            <a:r>
              <a:rPr lang="ru-RU" dirty="0" err="1" smtClean="0"/>
              <a:t>відомого</a:t>
            </a:r>
            <a:r>
              <a:rPr lang="ru-RU" dirty="0" smtClean="0"/>
              <a:t> хана </a:t>
            </a:r>
            <a:r>
              <a:rPr lang="ru-RU" dirty="0" err="1" smtClean="0"/>
              <a:t>Бабуся-бека</a:t>
            </a:r>
            <a:r>
              <a:rPr lang="ru-RU" dirty="0" smtClean="0"/>
              <a:t> </a:t>
            </a:r>
            <a:r>
              <a:rPr lang="ru-RU" dirty="0" err="1" smtClean="0"/>
              <a:t>викрав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дочку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одружився</a:t>
            </a:r>
            <a:r>
              <a:rPr lang="ru-RU" dirty="0" smtClean="0"/>
              <a:t> на </a:t>
            </a:r>
            <a:r>
              <a:rPr lang="ru-RU" dirty="0" err="1" smtClean="0"/>
              <a:t>ній</a:t>
            </a:r>
            <a:r>
              <a:rPr lang="ru-RU" dirty="0" smtClean="0"/>
              <a:t>.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цього</a:t>
            </a:r>
            <a:r>
              <a:rPr lang="ru-RU" dirty="0" smtClean="0"/>
              <a:t> </a:t>
            </a:r>
            <a:r>
              <a:rPr lang="ru-RU" dirty="0" err="1" smtClean="0"/>
              <a:t>шлюбу</a:t>
            </a:r>
            <a:r>
              <a:rPr lang="ru-RU" dirty="0" smtClean="0"/>
              <a:t> </a:t>
            </a:r>
            <a:r>
              <a:rPr lang="ru-RU" dirty="0" err="1" smtClean="0"/>
              <a:t>народився</a:t>
            </a:r>
            <a:r>
              <a:rPr lang="ru-RU" dirty="0" smtClean="0"/>
              <a:t> </a:t>
            </a:r>
            <a:r>
              <a:rPr lang="ru-RU" dirty="0" err="1" smtClean="0"/>
              <a:t>син</a:t>
            </a:r>
            <a:r>
              <a:rPr lang="ru-RU" dirty="0" smtClean="0"/>
              <a:t> </a:t>
            </a:r>
            <a:r>
              <a:rPr lang="ru-RU" dirty="0" err="1" smtClean="0"/>
              <a:t>Різа-кулі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5362" name="Picture 2" descr="http://upload.wikimedia.org/wikipedia/commons/7/79/Nader_Shah_afsh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714620"/>
            <a:ext cx="9144000" cy="41501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heel spokes="8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9058" y="0"/>
            <a:ext cx="5214942" cy="6858000"/>
          </a:xfrm>
          <a:solidFill>
            <a:srgbClr val="00B0F0"/>
          </a:solidFill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Держава </a:t>
            </a:r>
            <a:r>
              <a:rPr lang="ru-RU" dirty="0" err="1" smtClean="0"/>
              <a:t>Сефевідів</a:t>
            </a:r>
            <a:r>
              <a:rPr lang="ru-RU" dirty="0" smtClean="0"/>
              <a:t> </a:t>
            </a:r>
            <a:r>
              <a:rPr lang="ru-RU" dirty="0" err="1" smtClean="0"/>
              <a:t>зазнавало</a:t>
            </a:r>
            <a:r>
              <a:rPr lang="ru-RU" dirty="0" smtClean="0"/>
              <a:t> </a:t>
            </a:r>
            <a:r>
              <a:rPr lang="ru-RU" dirty="0" err="1" smtClean="0"/>
              <a:t>важкі</a:t>
            </a:r>
            <a:r>
              <a:rPr lang="ru-RU" dirty="0" smtClean="0"/>
              <a:t> </a:t>
            </a:r>
            <a:r>
              <a:rPr lang="ru-RU" dirty="0" err="1" smtClean="0"/>
              <a:t>часи</a:t>
            </a:r>
            <a:r>
              <a:rPr lang="ru-RU" dirty="0" smtClean="0"/>
              <a:t>. </a:t>
            </a:r>
            <a:r>
              <a:rPr lang="ru-RU" dirty="0" err="1" smtClean="0"/>
              <a:t>Повсюдно</a:t>
            </a:r>
            <a:r>
              <a:rPr lang="ru-RU" dirty="0" smtClean="0"/>
              <a:t> </a:t>
            </a:r>
            <a:r>
              <a:rPr lang="ru-RU" dirty="0" err="1" smtClean="0"/>
              <a:t>спалахували</a:t>
            </a:r>
            <a:r>
              <a:rPr lang="ru-RU" dirty="0" smtClean="0"/>
              <a:t> </a:t>
            </a:r>
            <a:r>
              <a:rPr lang="ru-RU" dirty="0" err="1" smtClean="0"/>
              <a:t>повстання</a:t>
            </a:r>
            <a:r>
              <a:rPr lang="ru-RU" dirty="0" smtClean="0"/>
              <a:t>, </a:t>
            </a:r>
            <a:r>
              <a:rPr lang="ru-RU" dirty="0" err="1" smtClean="0"/>
              <a:t>невдоволення</a:t>
            </a:r>
            <a:r>
              <a:rPr lang="ru-RU" dirty="0" smtClean="0"/>
              <a:t> </a:t>
            </a:r>
            <a:r>
              <a:rPr lang="ru-RU" dirty="0" err="1" smtClean="0"/>
              <a:t>політикою</a:t>
            </a:r>
            <a:r>
              <a:rPr lang="ru-RU" dirty="0" smtClean="0"/>
              <a:t> шаха </a:t>
            </a:r>
            <a:r>
              <a:rPr lang="ru-RU" dirty="0" err="1" smtClean="0"/>
              <a:t>призвело</a:t>
            </a:r>
            <a:r>
              <a:rPr lang="ru-RU" dirty="0" smtClean="0"/>
              <a:t> до </a:t>
            </a:r>
            <a:r>
              <a:rPr lang="ru-RU" dirty="0" err="1" smtClean="0"/>
              <a:t>об'єднання</a:t>
            </a:r>
            <a:r>
              <a:rPr lang="ru-RU" dirty="0" smtClean="0"/>
              <a:t> </a:t>
            </a:r>
            <a:r>
              <a:rPr lang="ru-RU" dirty="0" err="1" smtClean="0"/>
              <a:t>зусиль</a:t>
            </a:r>
            <a:r>
              <a:rPr lang="ru-RU" dirty="0" smtClean="0"/>
              <a:t> </a:t>
            </a:r>
            <a:r>
              <a:rPr lang="ru-RU" dirty="0" err="1" smtClean="0"/>
              <a:t>сунітської</a:t>
            </a:r>
            <a:r>
              <a:rPr lang="ru-RU" dirty="0" smtClean="0"/>
              <a:t> </a:t>
            </a:r>
            <a:r>
              <a:rPr lang="ru-RU" dirty="0" err="1" smtClean="0"/>
              <a:t>опозиції</a:t>
            </a:r>
            <a:r>
              <a:rPr lang="ru-RU" dirty="0" smtClean="0"/>
              <a:t> в </a:t>
            </a:r>
            <a:r>
              <a:rPr lang="ru-RU" dirty="0" err="1" smtClean="0"/>
              <a:t>особі</a:t>
            </a:r>
            <a:r>
              <a:rPr lang="ru-RU" dirty="0" smtClean="0"/>
              <a:t> </a:t>
            </a:r>
            <a:r>
              <a:rPr lang="ru-RU" dirty="0" err="1" smtClean="0"/>
              <a:t>афганських</a:t>
            </a:r>
            <a:r>
              <a:rPr lang="ru-RU" dirty="0" smtClean="0"/>
              <a:t>, </a:t>
            </a:r>
            <a:r>
              <a:rPr lang="ru-RU" dirty="0" err="1" smtClean="0"/>
              <a:t>курдських</a:t>
            </a:r>
            <a:r>
              <a:rPr lang="ru-RU" dirty="0" smtClean="0"/>
              <a:t> </a:t>
            </a:r>
            <a:r>
              <a:rPr lang="ru-RU" dirty="0" err="1" smtClean="0"/>
              <a:t>і</a:t>
            </a:r>
            <a:r>
              <a:rPr lang="ru-RU" dirty="0" smtClean="0"/>
              <a:t> </a:t>
            </a:r>
            <a:r>
              <a:rPr lang="ru-RU" dirty="0" err="1" smtClean="0"/>
              <a:t>турецьких</a:t>
            </a:r>
            <a:r>
              <a:rPr lang="ru-RU" dirty="0" smtClean="0"/>
              <a:t> племен. Вождь </a:t>
            </a:r>
            <a:r>
              <a:rPr lang="ru-RU" dirty="0" err="1" smtClean="0"/>
              <a:t>афганських</a:t>
            </a:r>
            <a:r>
              <a:rPr lang="ru-RU" dirty="0" smtClean="0"/>
              <a:t> племен </a:t>
            </a:r>
            <a:r>
              <a:rPr lang="ru-RU" dirty="0" err="1" smtClean="0"/>
              <a:t>Махмуд</a:t>
            </a:r>
            <a:r>
              <a:rPr lang="ru-RU" dirty="0" smtClean="0"/>
              <a:t> </a:t>
            </a:r>
            <a:r>
              <a:rPr lang="ru-RU" dirty="0" err="1" smtClean="0"/>
              <a:t>вирушив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військом</a:t>
            </a:r>
            <a:r>
              <a:rPr lang="ru-RU" dirty="0" smtClean="0"/>
              <a:t> в </a:t>
            </a:r>
            <a:r>
              <a:rPr lang="ru-RU" dirty="0" err="1" smtClean="0"/>
              <a:t>Ісфаган</a:t>
            </a:r>
            <a:r>
              <a:rPr lang="ru-RU" dirty="0" smtClean="0"/>
              <a:t>, </a:t>
            </a:r>
            <a:r>
              <a:rPr lang="ru-RU" dirty="0" err="1" smtClean="0"/>
              <a:t>в</a:t>
            </a:r>
            <a:r>
              <a:rPr lang="ru-RU" dirty="0" smtClean="0"/>
              <a:t> 1722 </a:t>
            </a:r>
            <a:r>
              <a:rPr lang="ru-RU" dirty="0" err="1" smtClean="0"/>
              <a:t>опанував</a:t>
            </a:r>
            <a:r>
              <a:rPr lang="ru-RU" dirty="0" smtClean="0"/>
              <a:t> </a:t>
            </a:r>
            <a:r>
              <a:rPr lang="ru-RU" dirty="0" err="1" smtClean="0"/>
              <a:t>містом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скинув </a:t>
            </a:r>
            <a:r>
              <a:rPr lang="ru-RU" dirty="0" err="1" smtClean="0"/>
              <a:t>останнього</a:t>
            </a:r>
            <a:r>
              <a:rPr lang="ru-RU" dirty="0" smtClean="0"/>
              <a:t> </a:t>
            </a:r>
            <a:r>
              <a:rPr lang="ru-RU" dirty="0" err="1" smtClean="0"/>
              <a:t>сефевидского</a:t>
            </a:r>
            <a:r>
              <a:rPr lang="ru-RU" dirty="0" smtClean="0"/>
              <a:t> правителя Хусейна. Так </a:t>
            </a:r>
            <a:r>
              <a:rPr lang="ru-RU" dirty="0" err="1" smtClean="0"/>
              <a:t>почалася</a:t>
            </a:r>
            <a:r>
              <a:rPr lang="ru-RU" dirty="0" smtClean="0"/>
              <a:t> </a:t>
            </a:r>
            <a:r>
              <a:rPr lang="ru-RU" dirty="0" err="1" smtClean="0"/>
              <a:t>недовга</a:t>
            </a:r>
            <a:r>
              <a:rPr lang="ru-RU" dirty="0" smtClean="0"/>
              <a:t> </a:t>
            </a:r>
            <a:r>
              <a:rPr lang="ru-RU" dirty="0" err="1" smtClean="0"/>
              <a:t>епоха</a:t>
            </a:r>
            <a:r>
              <a:rPr lang="ru-RU" dirty="0" smtClean="0"/>
              <a:t> "</a:t>
            </a:r>
            <a:r>
              <a:rPr lang="ru-RU" dirty="0" err="1" smtClean="0"/>
              <a:t>афганського</a:t>
            </a:r>
            <a:r>
              <a:rPr lang="ru-RU" dirty="0" smtClean="0"/>
              <a:t>" </a:t>
            </a:r>
            <a:r>
              <a:rPr lang="ru-RU" dirty="0" err="1" smtClean="0"/>
              <a:t>правління</a:t>
            </a:r>
            <a:r>
              <a:rPr lang="ru-RU" dirty="0" smtClean="0"/>
              <a:t> </a:t>
            </a:r>
            <a:r>
              <a:rPr lang="ru-RU" dirty="0" err="1" smtClean="0"/>
              <a:t>Персією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7410" name="Picture 2" descr="http://upload.wikimedia.org/wikipedia/commons/thumb/a/a2/Mahmud1.jpg/200px-Mahmud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3929059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143248"/>
          </a:xfrm>
          <a:solidFill>
            <a:srgbClr val="FF0000"/>
          </a:solidFill>
        </p:spPr>
        <p:txBody>
          <a:bodyPr>
            <a:normAutofit fontScale="77500" lnSpcReduction="20000"/>
          </a:bodyPr>
          <a:lstStyle/>
          <a:p>
            <a:r>
              <a:rPr lang="ru-RU" dirty="0" err="1" smtClean="0">
                <a:solidFill>
                  <a:schemeClr val="bg1"/>
                </a:solidFill>
              </a:rPr>
              <a:t>Дізнавшись</a:t>
            </a:r>
            <a:r>
              <a:rPr lang="ru-RU" dirty="0" smtClean="0">
                <a:solidFill>
                  <a:schemeClr val="bg1"/>
                </a:solidFill>
              </a:rPr>
              <a:t> про подвиги </a:t>
            </a:r>
            <a:r>
              <a:rPr lang="ru-RU" dirty="0" err="1" smtClean="0">
                <a:solidFill>
                  <a:schemeClr val="bg1"/>
                </a:solidFill>
              </a:rPr>
              <a:t>Надір-кулі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його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дядько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який</a:t>
            </a:r>
            <a:r>
              <a:rPr lang="ru-RU" dirty="0" smtClean="0">
                <a:solidFill>
                  <a:schemeClr val="bg1"/>
                </a:solidFill>
              </a:rPr>
              <a:t> жив у </a:t>
            </a:r>
            <a:r>
              <a:rPr lang="ru-RU" dirty="0" err="1" smtClean="0">
                <a:solidFill>
                  <a:schemeClr val="bg1"/>
                </a:solidFill>
              </a:rPr>
              <a:t>Келаті</a:t>
            </a:r>
            <a:r>
              <a:rPr lang="ru-RU" dirty="0" smtClean="0">
                <a:solidFill>
                  <a:schemeClr val="bg1"/>
                </a:solidFill>
              </a:rPr>
              <a:t>, запросив </a:t>
            </a:r>
            <a:r>
              <a:rPr lang="ru-RU" dirty="0" err="1" smtClean="0">
                <a:solidFill>
                  <a:schemeClr val="bg1"/>
                </a:solidFill>
              </a:rPr>
              <a:t>його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вигнати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афганців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які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займалися</a:t>
            </a:r>
            <a:r>
              <a:rPr lang="ru-RU" dirty="0" smtClean="0">
                <a:solidFill>
                  <a:schemeClr val="bg1"/>
                </a:solidFill>
              </a:rPr>
              <a:t> в </a:t>
            </a:r>
            <a:r>
              <a:rPr lang="ru-RU" dirty="0" err="1" smtClean="0">
                <a:solidFill>
                  <a:schemeClr val="bg1"/>
                </a:solidFill>
              </a:rPr>
              <a:t>місті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розбоєм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r>
              <a:rPr lang="ru-RU" dirty="0" err="1" smtClean="0">
                <a:solidFill>
                  <a:schemeClr val="bg1"/>
                </a:solidFill>
              </a:rPr>
              <a:t>Надир-кулі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прийняв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пропозицію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і</a:t>
            </a:r>
            <a:r>
              <a:rPr lang="ru-RU" dirty="0" smtClean="0">
                <a:solidFill>
                  <a:schemeClr val="bg1"/>
                </a:solidFill>
              </a:rPr>
              <a:t> в </a:t>
            </a:r>
            <a:r>
              <a:rPr lang="ru-RU" dirty="0" smtClean="0">
                <a:solidFill>
                  <a:schemeClr val="bg1"/>
                </a:solidFill>
              </a:rPr>
              <a:t>короткий </a:t>
            </a:r>
            <a:r>
              <a:rPr lang="ru-RU" dirty="0" err="1" smtClean="0">
                <a:solidFill>
                  <a:schemeClr val="bg1"/>
                </a:solidFill>
              </a:rPr>
              <a:t>термін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навів</a:t>
            </a:r>
            <a:r>
              <a:rPr lang="ru-RU" dirty="0" smtClean="0">
                <a:solidFill>
                  <a:schemeClr val="bg1"/>
                </a:solidFill>
              </a:rPr>
              <a:t> порядок в </a:t>
            </a:r>
            <a:r>
              <a:rPr lang="ru-RU" dirty="0" err="1" smtClean="0">
                <a:solidFill>
                  <a:schemeClr val="bg1"/>
                </a:solidFill>
              </a:rPr>
              <a:t>місті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r>
              <a:rPr lang="ru-RU" dirty="0" err="1" smtClean="0">
                <a:solidFill>
                  <a:schemeClr val="bg1"/>
                </a:solidFill>
              </a:rPr>
              <a:t>Потім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Надир-кулі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скоїв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зухвалий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напад</a:t>
            </a:r>
            <a:r>
              <a:rPr lang="ru-RU" dirty="0" smtClean="0">
                <a:solidFill>
                  <a:schemeClr val="bg1"/>
                </a:solidFill>
              </a:rPr>
              <a:t> на </a:t>
            </a:r>
            <a:r>
              <a:rPr lang="ru-RU" dirty="0" err="1" smtClean="0">
                <a:solidFill>
                  <a:schemeClr val="bg1"/>
                </a:solidFill>
              </a:rPr>
              <a:t>Мешхед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r>
              <a:rPr lang="ru-RU" dirty="0" err="1" smtClean="0">
                <a:solidFill>
                  <a:schemeClr val="bg1"/>
                </a:solidFill>
              </a:rPr>
              <a:t>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відбив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священне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r>
              <a:rPr lang="ru-RU" dirty="0" err="1" smtClean="0">
                <a:solidFill>
                  <a:schemeClr val="bg1"/>
                </a:solidFill>
              </a:rPr>
              <a:t>шиїтський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r>
              <a:rPr lang="ru-RU" dirty="0" err="1" smtClean="0">
                <a:solidFill>
                  <a:schemeClr val="bg1"/>
                </a:solidFill>
              </a:rPr>
              <a:t>місто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r>
              <a:rPr lang="ru-RU" dirty="0" err="1" smtClean="0">
                <a:solidFill>
                  <a:schemeClr val="bg1"/>
                </a:solidFill>
              </a:rPr>
              <a:t>Після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цього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ім'я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Надіра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придбало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широку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популярність</a:t>
            </a:r>
            <a:r>
              <a:rPr lang="ru-RU" dirty="0" smtClean="0">
                <a:solidFill>
                  <a:schemeClr val="bg1"/>
                </a:solidFill>
              </a:rPr>
              <a:t> по </a:t>
            </a:r>
            <a:r>
              <a:rPr lang="ru-RU" dirty="0" err="1" smtClean="0">
                <a:solidFill>
                  <a:schemeClr val="bg1"/>
                </a:solidFill>
              </a:rPr>
              <a:t>всій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країні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  <a:r>
              <a:rPr lang="ru-RU" dirty="0" err="1" smtClean="0">
                <a:solidFill>
                  <a:schemeClr val="bg1"/>
                </a:solidFill>
              </a:rPr>
              <a:t>Зраділий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успіхами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Надір-кулі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дядько</a:t>
            </a:r>
            <a:r>
              <a:rPr lang="ru-RU" dirty="0" smtClean="0">
                <a:solidFill>
                  <a:schemeClr val="bg1"/>
                </a:solidFill>
              </a:rPr>
              <a:t> почав </a:t>
            </a:r>
            <a:r>
              <a:rPr lang="ru-RU" dirty="0" err="1" smtClean="0">
                <a:solidFill>
                  <a:schemeClr val="bg1"/>
                </a:solidFill>
              </a:rPr>
              <a:t>умовляти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його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залишити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ганебне</a:t>
            </a:r>
            <a:r>
              <a:rPr lang="ru-RU" dirty="0" smtClean="0">
                <a:solidFill>
                  <a:schemeClr val="bg1"/>
                </a:solidFill>
              </a:rPr>
              <a:t> ремесло </a:t>
            </a:r>
            <a:r>
              <a:rPr lang="ru-RU" dirty="0" err="1" smtClean="0">
                <a:solidFill>
                  <a:schemeClr val="bg1"/>
                </a:solidFill>
              </a:rPr>
              <a:t>розбійника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r>
              <a:rPr lang="ru-RU" dirty="0" err="1" smtClean="0">
                <a:solidFill>
                  <a:schemeClr val="bg1"/>
                </a:solidFill>
              </a:rPr>
              <a:t>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взятися</a:t>
            </a:r>
            <a:r>
              <a:rPr lang="ru-RU" dirty="0" smtClean="0">
                <a:solidFill>
                  <a:schemeClr val="bg1"/>
                </a:solidFill>
              </a:rPr>
              <a:t> за </a:t>
            </a:r>
            <a:r>
              <a:rPr lang="ru-RU" dirty="0" err="1" smtClean="0">
                <a:solidFill>
                  <a:schemeClr val="bg1"/>
                </a:solidFill>
              </a:rPr>
              <a:t>звільнення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вітчизни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8434" name="Picture 2" descr="http://img3.arrivo.ru/cfcd/e6/2295/1/delhi-history-6-greatestbattles.iblogger.or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71810"/>
            <a:ext cx="9144000" cy="378619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214686"/>
            <a:ext cx="9144000" cy="3643314"/>
          </a:xfrm>
          <a:solidFill>
            <a:schemeClr val="accent1"/>
          </a:solidFill>
        </p:spPr>
        <p:txBody>
          <a:bodyPr>
            <a:normAutofit lnSpcReduction="10000"/>
          </a:bodyPr>
          <a:lstStyle/>
          <a:p>
            <a:r>
              <a:rPr lang="ru-RU" dirty="0" smtClean="0"/>
              <a:t>В 1726 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прибув</a:t>
            </a:r>
            <a:r>
              <a:rPr lang="ru-RU" dirty="0" smtClean="0"/>
              <a:t> </a:t>
            </a:r>
            <a:r>
              <a:rPr lang="ru-RU" dirty="0" err="1" smtClean="0"/>
              <a:t>зі</a:t>
            </a:r>
            <a:r>
              <a:rPr lang="ru-RU" dirty="0" smtClean="0"/>
              <a:t> </a:t>
            </a:r>
            <a:r>
              <a:rPr lang="ru-RU" dirty="0" err="1" smtClean="0"/>
              <a:t>своєю</a:t>
            </a:r>
            <a:r>
              <a:rPr lang="ru-RU" dirty="0" smtClean="0"/>
              <a:t> дружиною в 3000 </a:t>
            </a:r>
            <a:r>
              <a:rPr lang="ru-RU" dirty="0" err="1" smtClean="0"/>
              <a:t>чоловік</a:t>
            </a:r>
            <a:r>
              <a:rPr lang="ru-RU" dirty="0" smtClean="0"/>
              <a:t> у </a:t>
            </a:r>
            <a:r>
              <a:rPr lang="ru-RU" dirty="0" err="1" smtClean="0"/>
              <a:t>Мазандаран</a:t>
            </a:r>
            <a:r>
              <a:rPr lang="ru-RU" dirty="0" smtClean="0"/>
              <a:t>, де </a:t>
            </a:r>
            <a:r>
              <a:rPr lang="ru-RU" dirty="0" err="1" smtClean="0"/>
              <a:t>збирав</a:t>
            </a:r>
            <a:r>
              <a:rPr lang="ru-RU" dirty="0" smtClean="0"/>
              <a:t> </a:t>
            </a:r>
            <a:r>
              <a:rPr lang="ru-RU" dirty="0" err="1" smtClean="0"/>
              <a:t>армію</a:t>
            </a:r>
            <a:r>
              <a:rPr lang="ru-RU" dirty="0" smtClean="0"/>
              <a:t> для </a:t>
            </a:r>
            <a:r>
              <a:rPr lang="ru-RU" dirty="0" err="1" smtClean="0"/>
              <a:t>боротьби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афганцями</a:t>
            </a:r>
            <a:r>
              <a:rPr lang="ru-RU" dirty="0" smtClean="0"/>
              <a:t> </a:t>
            </a:r>
            <a:r>
              <a:rPr lang="ru-RU" dirty="0" err="1" smtClean="0"/>
              <a:t>молодий</a:t>
            </a:r>
            <a:r>
              <a:rPr lang="ru-RU" dirty="0" smtClean="0"/>
              <a:t> шах </a:t>
            </a:r>
            <a:r>
              <a:rPr lang="ru-RU" dirty="0" err="1" smtClean="0"/>
              <a:t>Тахмасп</a:t>
            </a:r>
            <a:r>
              <a:rPr lang="ru-RU" dirty="0" smtClean="0"/>
              <a:t> </a:t>
            </a:r>
            <a:r>
              <a:rPr lang="en-US" dirty="0" smtClean="0"/>
              <a:t>II. </a:t>
            </a:r>
            <a:r>
              <a:rPr lang="ru-RU" dirty="0" err="1" smtClean="0"/>
              <a:t>Надір-кулі</a:t>
            </a:r>
            <a:r>
              <a:rPr lang="ru-RU" dirty="0" smtClean="0"/>
              <a:t> </a:t>
            </a:r>
            <a:r>
              <a:rPr lang="ru-RU" dirty="0" smtClean="0"/>
              <a:t>попросив </a:t>
            </a:r>
            <a:r>
              <a:rPr lang="ru-RU" dirty="0" err="1" smtClean="0"/>
              <a:t>вибачення</a:t>
            </a:r>
            <a:r>
              <a:rPr lang="ru-RU" dirty="0" smtClean="0"/>
              <a:t> у законного </a:t>
            </a:r>
            <a:r>
              <a:rPr lang="ru-RU" u="sng" dirty="0" err="1" smtClean="0"/>
              <a:t>сефевидского</a:t>
            </a:r>
            <a:r>
              <a:rPr lang="ru-RU" dirty="0" smtClean="0"/>
              <a:t> шаха </a:t>
            </a:r>
            <a:r>
              <a:rPr lang="ru-RU" dirty="0" err="1" smtClean="0"/>
              <a:t>Ірану</a:t>
            </a:r>
            <a:r>
              <a:rPr lang="ru-RU" dirty="0" smtClean="0"/>
              <a:t> </a:t>
            </a:r>
            <a:r>
              <a:rPr lang="ru-RU" dirty="0" err="1" smtClean="0"/>
              <a:t>Тахмаспа</a:t>
            </a:r>
            <a:r>
              <a:rPr lang="ru-RU" dirty="0" smtClean="0"/>
              <a:t> </a:t>
            </a:r>
            <a:r>
              <a:rPr lang="en-US" dirty="0" smtClean="0"/>
              <a:t>II, </a:t>
            </a:r>
            <a:r>
              <a:rPr lang="ru-RU" dirty="0" err="1" smtClean="0"/>
              <a:t>успадкував</a:t>
            </a:r>
            <a:r>
              <a:rPr lang="ru-RU" dirty="0" smtClean="0"/>
              <a:t> </a:t>
            </a:r>
            <a:r>
              <a:rPr lang="ru-RU" dirty="0" err="1" smtClean="0"/>
              <a:t>владу</a:t>
            </a:r>
            <a:r>
              <a:rPr lang="ru-RU" dirty="0" smtClean="0"/>
              <a:t> в </a:t>
            </a:r>
            <a:r>
              <a:rPr lang="ru-RU" dirty="0" err="1" smtClean="0"/>
              <a:t>окремих</a:t>
            </a:r>
            <a:r>
              <a:rPr lang="ru-RU" dirty="0" smtClean="0"/>
              <a:t> </a:t>
            </a:r>
            <a:r>
              <a:rPr lang="ru-RU" dirty="0" err="1" smtClean="0"/>
              <a:t>провінціях</a:t>
            </a:r>
            <a:r>
              <a:rPr lang="ru-RU" dirty="0" smtClean="0"/>
              <a:t>, </a:t>
            </a:r>
            <a:r>
              <a:rPr lang="ru-RU" dirty="0" err="1" smtClean="0"/>
              <a:t>пропонуючи</a:t>
            </a:r>
            <a:r>
              <a:rPr lang="ru-RU" dirty="0" smtClean="0"/>
              <a:t> свою </a:t>
            </a:r>
            <a:r>
              <a:rPr lang="ru-RU" dirty="0" err="1" smtClean="0"/>
              <a:t>допомогу</a:t>
            </a:r>
            <a:r>
              <a:rPr lang="ru-RU" dirty="0" smtClean="0"/>
              <a:t> для </a:t>
            </a:r>
            <a:r>
              <a:rPr lang="ru-RU" dirty="0" err="1" smtClean="0"/>
              <a:t>вигнання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Ірануафганців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err="1" smtClean="0"/>
              <a:t>вважалися</a:t>
            </a:r>
            <a:r>
              <a:rPr lang="ru-RU" dirty="0" smtClean="0"/>
              <a:t> </a:t>
            </a:r>
            <a:r>
              <a:rPr lang="ru-RU" dirty="0" err="1" smtClean="0"/>
              <a:t>непереможними</a:t>
            </a:r>
            <a:r>
              <a:rPr lang="ru-RU" dirty="0" smtClean="0"/>
              <a:t>. </a:t>
            </a:r>
            <a:endParaRPr lang="ru-RU" dirty="0"/>
          </a:p>
        </p:txBody>
      </p:sp>
      <p:pic>
        <p:nvPicPr>
          <p:cNvPr id="19458" name="Picture 2" descr="http://www.religions.am/files/4241/mamul/image2014/img5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21468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3000372"/>
          </a:xfrm>
          <a:solidFill>
            <a:srgbClr val="FFFF00"/>
          </a:solidFill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Шах взяв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дуже</a:t>
            </a:r>
            <a:r>
              <a:rPr lang="ru-RU" dirty="0" smtClean="0"/>
              <a:t> </a:t>
            </a:r>
            <a:r>
              <a:rPr lang="ru-RU" dirty="0" err="1" smtClean="0"/>
              <a:t>прихильно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запросив </a:t>
            </a:r>
            <a:r>
              <a:rPr lang="ru-RU" dirty="0" err="1" smtClean="0"/>
              <a:t>Надір-кулі</a:t>
            </a:r>
            <a:r>
              <a:rPr lang="ru-RU" dirty="0" smtClean="0"/>
              <a:t> </a:t>
            </a:r>
            <a:r>
              <a:rPr lang="ru-RU" dirty="0" smtClean="0"/>
              <a:t>до себе на службу,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незабаром</a:t>
            </a:r>
            <a:r>
              <a:rPr lang="ru-RU" dirty="0" smtClean="0"/>
              <a:t> </a:t>
            </a:r>
            <a:r>
              <a:rPr lang="ru-RU" dirty="0" err="1" smtClean="0"/>
              <a:t>Надир-кулі</a:t>
            </a:r>
            <a:r>
              <a:rPr lang="ru-RU" dirty="0" smtClean="0"/>
              <a:t> за </a:t>
            </a:r>
            <a:r>
              <a:rPr lang="ru-RU" dirty="0" err="1" smtClean="0"/>
              <a:t>дорученням</a:t>
            </a:r>
            <a:r>
              <a:rPr lang="ru-RU" dirty="0" smtClean="0"/>
              <a:t> </a:t>
            </a:r>
            <a:r>
              <a:rPr lang="ru-RU" dirty="0" err="1" smtClean="0"/>
              <a:t>Тахмаспа</a:t>
            </a:r>
            <a:r>
              <a:rPr lang="ru-RU" dirty="0" smtClean="0"/>
              <a:t> рушив до </a:t>
            </a:r>
            <a:r>
              <a:rPr lang="ru-RU" dirty="0" err="1" smtClean="0"/>
              <a:t>Астрабад</a:t>
            </a:r>
            <a:r>
              <a:rPr lang="ru-RU" dirty="0" smtClean="0"/>
              <a:t>. По шляху </a:t>
            </a:r>
            <a:r>
              <a:rPr lang="ru-RU" dirty="0" err="1" smtClean="0"/>
              <a:t>проходження</a:t>
            </a:r>
            <a:r>
              <a:rPr lang="ru-RU" dirty="0" smtClean="0"/>
              <a:t>, в </a:t>
            </a:r>
            <a:r>
              <a:rPr lang="ru-RU" dirty="0" err="1" smtClean="0"/>
              <a:t>Фарнабаде</a:t>
            </a:r>
            <a:r>
              <a:rPr lang="ru-RU" dirty="0" smtClean="0"/>
              <a:t>,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раптово</a:t>
            </a:r>
            <a:r>
              <a:rPr lang="ru-RU" dirty="0" smtClean="0"/>
              <a:t> напав на туркмен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вщент</a:t>
            </a:r>
            <a:r>
              <a:rPr lang="ru-RU" dirty="0" smtClean="0"/>
              <a:t> </a:t>
            </a:r>
            <a:r>
              <a:rPr lang="ru-RU" dirty="0" err="1" smtClean="0"/>
              <a:t>розгромив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, </a:t>
            </a:r>
            <a:r>
              <a:rPr lang="ru-RU" dirty="0" err="1" smtClean="0"/>
              <a:t>потім</a:t>
            </a:r>
            <a:r>
              <a:rPr lang="ru-RU" dirty="0" smtClean="0"/>
              <a:t> </a:t>
            </a:r>
            <a:r>
              <a:rPr lang="ru-RU" dirty="0" err="1" smtClean="0"/>
              <a:t>опанував</a:t>
            </a:r>
            <a:r>
              <a:rPr lang="ru-RU" dirty="0" smtClean="0"/>
              <a:t> </a:t>
            </a:r>
            <a:r>
              <a:rPr lang="ru-RU" dirty="0" err="1" smtClean="0"/>
              <a:t>Астрабад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відбив</a:t>
            </a:r>
            <a:r>
              <a:rPr lang="ru-RU" dirty="0" smtClean="0"/>
              <a:t> всю </a:t>
            </a:r>
            <a:r>
              <a:rPr lang="ru-RU" dirty="0" err="1" smtClean="0"/>
              <a:t>захоплену</a:t>
            </a:r>
            <a:r>
              <a:rPr lang="ru-RU" dirty="0" smtClean="0"/>
              <a:t> ворогом </a:t>
            </a:r>
            <a:r>
              <a:rPr lang="ru-RU" dirty="0" err="1" smtClean="0"/>
              <a:t>здобич</a:t>
            </a:r>
            <a:r>
              <a:rPr lang="ru-RU" dirty="0" smtClean="0"/>
              <a:t>. </a:t>
            </a:r>
            <a:r>
              <a:rPr lang="ru-RU" dirty="0" smtClean="0"/>
              <a:t>У </a:t>
            </a:r>
            <a:r>
              <a:rPr lang="ru-RU" dirty="0" err="1" smtClean="0"/>
              <a:t>подяку</a:t>
            </a:r>
            <a:r>
              <a:rPr lang="ru-RU" dirty="0" smtClean="0"/>
              <a:t> шах </a:t>
            </a:r>
            <a:r>
              <a:rPr lang="ru-RU" dirty="0" err="1" smtClean="0"/>
              <a:t>подарував</a:t>
            </a:r>
            <a:r>
              <a:rPr lang="ru-RU" dirty="0" smtClean="0"/>
              <a:t> </a:t>
            </a:r>
            <a:r>
              <a:rPr lang="ru-RU" dirty="0" err="1" smtClean="0"/>
              <a:t>йому</a:t>
            </a:r>
            <a:r>
              <a:rPr lang="ru-RU" dirty="0" smtClean="0"/>
              <a:t> титул султана 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звання</a:t>
            </a:r>
            <a:r>
              <a:rPr lang="ru-RU" dirty="0" smtClean="0"/>
              <a:t> губернатора </a:t>
            </a:r>
            <a:r>
              <a:rPr lang="ru-RU" dirty="0" err="1" smtClean="0"/>
              <a:t>Мазандарана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Хорасана. В 1729 </a:t>
            </a:r>
            <a:r>
              <a:rPr lang="ru-RU" dirty="0" err="1" smtClean="0"/>
              <a:t>військо</a:t>
            </a:r>
            <a:r>
              <a:rPr lang="ru-RU" dirty="0" smtClean="0"/>
              <a:t> </a:t>
            </a:r>
            <a:r>
              <a:rPr lang="ru-RU" dirty="0" err="1" smtClean="0"/>
              <a:t>Надир-кулі</a:t>
            </a:r>
            <a:r>
              <a:rPr lang="ru-RU" dirty="0" smtClean="0"/>
              <a:t> </a:t>
            </a:r>
            <a:r>
              <a:rPr lang="ru-RU" dirty="0" err="1" smtClean="0"/>
              <a:t>здолало</a:t>
            </a:r>
            <a:r>
              <a:rPr lang="ru-RU" dirty="0" smtClean="0"/>
              <a:t> </a:t>
            </a:r>
            <a:r>
              <a:rPr lang="ru-RU" dirty="0" err="1" smtClean="0"/>
              <a:t>афганців</a:t>
            </a:r>
            <a:r>
              <a:rPr lang="ru-RU" dirty="0" smtClean="0"/>
              <a:t> у </a:t>
            </a:r>
            <a:r>
              <a:rPr lang="ru-RU" dirty="0" err="1" smtClean="0"/>
              <a:t>битві</a:t>
            </a:r>
            <a:r>
              <a:rPr lang="ru-RU" dirty="0" smtClean="0"/>
              <a:t> при </a:t>
            </a:r>
            <a:r>
              <a:rPr lang="ru-RU" dirty="0" err="1" smtClean="0"/>
              <a:t>Дамгане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витіснило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 в </a:t>
            </a:r>
            <a:r>
              <a:rPr lang="ru-RU" dirty="0" err="1" smtClean="0"/>
              <a:t>Афганістан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482" name="Picture 2" descr="http://izrus.co.il/files/image/2012/09/24/khoras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00372"/>
            <a:ext cx="9144000" cy="385762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5072066" cy="6858000"/>
          </a:xfrm>
          <a:solidFill>
            <a:srgbClr val="00B050"/>
          </a:solidFill>
        </p:spPr>
        <p:txBody>
          <a:bodyPr>
            <a:normAutofit fontScale="85000" lnSpcReduction="10000"/>
          </a:bodyPr>
          <a:lstStyle/>
          <a:p>
            <a:r>
              <a:rPr lang="ru-RU" dirty="0" err="1" smtClean="0"/>
              <a:t>Він</a:t>
            </a:r>
            <a:r>
              <a:rPr lang="ru-RU" dirty="0" smtClean="0"/>
              <a:t> убив </a:t>
            </a:r>
            <a:r>
              <a:rPr lang="ru-RU" dirty="0" err="1" smtClean="0"/>
              <a:t>свого</a:t>
            </a:r>
            <a:r>
              <a:rPr lang="ru-RU" dirty="0" smtClean="0"/>
              <a:t> дядька, коменданта </a:t>
            </a:r>
            <a:r>
              <a:rPr lang="ru-RU" dirty="0" err="1" smtClean="0"/>
              <a:t>фортеці</a:t>
            </a:r>
            <a:r>
              <a:rPr lang="ru-RU" dirty="0" smtClean="0"/>
              <a:t> </a:t>
            </a:r>
            <a:r>
              <a:rPr lang="ru-RU" dirty="0" err="1" smtClean="0"/>
              <a:t>Келаті</a:t>
            </a:r>
            <a:r>
              <a:rPr lang="ru-RU" dirty="0" smtClean="0"/>
              <a:t>, </a:t>
            </a:r>
            <a:r>
              <a:rPr lang="ru-RU" dirty="0" err="1" smtClean="0"/>
              <a:t>приєднав</a:t>
            </a:r>
            <a:r>
              <a:rPr lang="ru-RU" dirty="0" smtClean="0"/>
              <a:t> </a:t>
            </a:r>
            <a:r>
              <a:rPr lang="ru-RU" dirty="0" err="1" smtClean="0"/>
              <a:t>келатское</a:t>
            </a:r>
            <a:r>
              <a:rPr lang="ru-RU" dirty="0" smtClean="0"/>
              <a:t> </a:t>
            </a:r>
            <a:r>
              <a:rPr lang="ru-RU" dirty="0" err="1" smtClean="0"/>
              <a:t>військо</a:t>
            </a:r>
            <a:r>
              <a:rPr lang="ru-RU" dirty="0" smtClean="0"/>
              <a:t> до </a:t>
            </a:r>
            <a:r>
              <a:rPr lang="ru-RU" dirty="0" err="1" smtClean="0"/>
              <a:t>свого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протягом</a:t>
            </a:r>
            <a:r>
              <a:rPr lang="ru-RU" dirty="0" smtClean="0"/>
              <a:t> </a:t>
            </a:r>
            <a:r>
              <a:rPr lang="ru-RU" dirty="0" err="1" smtClean="0"/>
              <a:t>двох</a:t>
            </a:r>
            <a:r>
              <a:rPr lang="ru-RU" dirty="0" smtClean="0"/>
              <a:t> </a:t>
            </a:r>
            <a:r>
              <a:rPr lang="ru-RU" dirty="0" err="1" smtClean="0"/>
              <a:t>років</a:t>
            </a:r>
            <a:r>
              <a:rPr lang="ru-RU" dirty="0" smtClean="0"/>
              <a:t> ( 1729 - 1730) </a:t>
            </a:r>
            <a:r>
              <a:rPr lang="ru-RU" dirty="0" err="1" smtClean="0"/>
              <a:t>поклав</a:t>
            </a:r>
            <a:r>
              <a:rPr lang="ru-RU" dirty="0" smtClean="0"/>
              <a:t> </a:t>
            </a:r>
            <a:r>
              <a:rPr lang="ru-RU" dirty="0" err="1" smtClean="0"/>
              <a:t>кінець</a:t>
            </a:r>
            <a:r>
              <a:rPr lang="ru-RU" dirty="0" smtClean="0"/>
              <a:t> </a:t>
            </a:r>
            <a:r>
              <a:rPr lang="ru-RU" dirty="0" err="1" smtClean="0"/>
              <a:t>семирічному</a:t>
            </a:r>
            <a:r>
              <a:rPr lang="ru-RU" dirty="0" smtClean="0"/>
              <a:t> </a:t>
            </a:r>
            <a:r>
              <a:rPr lang="ru-RU" dirty="0" err="1" smtClean="0"/>
              <a:t>афганському</a:t>
            </a:r>
            <a:r>
              <a:rPr lang="ru-RU" dirty="0" smtClean="0"/>
              <a:t> ярма. </a:t>
            </a:r>
            <a:r>
              <a:rPr lang="ru-RU" dirty="0" err="1" smtClean="0"/>
              <a:t>Тахмасп</a:t>
            </a:r>
            <a:r>
              <a:rPr lang="ru-RU" dirty="0" smtClean="0"/>
              <a:t>, </a:t>
            </a:r>
            <a:r>
              <a:rPr lang="ru-RU" dirty="0" err="1" smtClean="0"/>
              <a:t>побоюючись</a:t>
            </a:r>
            <a:r>
              <a:rPr lang="ru-RU" dirty="0" smtClean="0"/>
              <a:t> </a:t>
            </a:r>
            <a:r>
              <a:rPr lang="ru-RU" dirty="0" err="1" smtClean="0"/>
              <a:t>посилення</a:t>
            </a:r>
            <a:r>
              <a:rPr lang="ru-RU" dirty="0" smtClean="0"/>
              <a:t> </a:t>
            </a:r>
            <a:r>
              <a:rPr lang="ru-RU" dirty="0" err="1" smtClean="0"/>
              <a:t>Надіра</a:t>
            </a:r>
            <a:r>
              <a:rPr lang="ru-RU" dirty="0" smtClean="0"/>
              <a:t>, наказав </a:t>
            </a:r>
            <a:r>
              <a:rPr lang="ru-RU" dirty="0" err="1" smtClean="0"/>
              <a:t>йому</a:t>
            </a:r>
            <a:r>
              <a:rPr lang="ru-RU" dirty="0" smtClean="0"/>
              <a:t> </a:t>
            </a:r>
            <a:r>
              <a:rPr lang="ru-RU" dirty="0" err="1" smtClean="0"/>
              <a:t>було</a:t>
            </a:r>
            <a:r>
              <a:rPr lang="ru-RU" dirty="0" smtClean="0"/>
              <a:t> </a:t>
            </a:r>
            <a:r>
              <a:rPr lang="ru-RU" dirty="0" err="1" smtClean="0"/>
              <a:t>припинити</a:t>
            </a:r>
            <a:r>
              <a:rPr lang="ru-RU" dirty="0" smtClean="0"/>
              <a:t> </a:t>
            </a:r>
            <a:r>
              <a:rPr lang="ru-RU" dirty="0" err="1" smtClean="0"/>
              <a:t>військові</a:t>
            </a:r>
            <a:r>
              <a:rPr lang="ru-RU" dirty="0" smtClean="0"/>
              <a:t> </a:t>
            </a:r>
            <a:r>
              <a:rPr lang="ru-RU" dirty="0" err="1" smtClean="0"/>
              <a:t>дії</a:t>
            </a:r>
            <a:r>
              <a:rPr lang="ru-RU" dirty="0" smtClean="0"/>
              <a:t>, </a:t>
            </a:r>
            <a:r>
              <a:rPr lang="ru-RU" dirty="0" err="1" smtClean="0"/>
              <a:t>але</a:t>
            </a:r>
            <a:r>
              <a:rPr lang="ru-RU" dirty="0" smtClean="0"/>
              <a:t> </a:t>
            </a:r>
            <a:r>
              <a:rPr lang="ru-RU" dirty="0" err="1" smtClean="0"/>
              <a:t>Надір</a:t>
            </a:r>
            <a:r>
              <a:rPr lang="ru-RU" dirty="0" smtClean="0"/>
              <a:t> </a:t>
            </a:r>
            <a:r>
              <a:rPr lang="ru-RU" dirty="0" err="1" smtClean="0"/>
              <a:t>підступив</a:t>
            </a:r>
            <a:r>
              <a:rPr lang="ru-RU" dirty="0" smtClean="0"/>
              <a:t> до </a:t>
            </a:r>
            <a:r>
              <a:rPr lang="ru-RU" dirty="0" err="1" smtClean="0"/>
              <a:t>резиденції</a:t>
            </a:r>
            <a:r>
              <a:rPr lang="ru-RU" dirty="0" smtClean="0"/>
              <a:t> шаха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примусив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надати</a:t>
            </a:r>
            <a:r>
              <a:rPr lang="ru-RU" dirty="0" smtClean="0"/>
              <a:t> </a:t>
            </a:r>
            <a:r>
              <a:rPr lang="ru-RU" dirty="0" err="1" smtClean="0"/>
              <a:t>величезну</a:t>
            </a:r>
            <a:r>
              <a:rPr lang="ru-RU" dirty="0" smtClean="0"/>
              <a:t> </a:t>
            </a:r>
            <a:r>
              <a:rPr lang="ru-RU" dirty="0" err="1" smtClean="0"/>
              <a:t>владу</a:t>
            </a:r>
            <a:r>
              <a:rPr lang="ru-RU" dirty="0" smtClean="0"/>
              <a:t> в </a:t>
            </a:r>
            <a:r>
              <a:rPr lang="ru-RU" dirty="0" err="1" smtClean="0"/>
              <a:t>державі</a:t>
            </a:r>
            <a:r>
              <a:rPr lang="ru-RU" dirty="0" smtClean="0"/>
              <a:t>. </a:t>
            </a:r>
            <a:r>
              <a:rPr lang="ru-RU" dirty="0" err="1" smtClean="0"/>
              <a:t>Тахмасп</a:t>
            </a:r>
            <a:r>
              <a:rPr lang="ru-RU" dirty="0" smtClean="0"/>
              <a:t> передав </a:t>
            </a:r>
            <a:r>
              <a:rPr lang="ru-RU" dirty="0" err="1" smtClean="0"/>
              <a:t>йому</a:t>
            </a:r>
            <a:r>
              <a:rPr lang="ru-RU" dirty="0" err="1" smtClean="0"/>
              <a:t>:</a:t>
            </a:r>
            <a:r>
              <a:rPr lang="ru-RU" dirty="0" err="1" smtClean="0"/>
              <a:t>Хорасан</a:t>
            </a:r>
            <a:r>
              <a:rPr lang="ru-RU" dirty="0" smtClean="0"/>
              <a:t>, </a:t>
            </a:r>
            <a:r>
              <a:rPr lang="ru-RU" dirty="0" err="1" smtClean="0"/>
              <a:t>Мазендеран</a:t>
            </a:r>
            <a:r>
              <a:rPr lang="ru-RU" dirty="0" smtClean="0"/>
              <a:t>, </a:t>
            </a:r>
            <a:r>
              <a:rPr lang="ru-RU" dirty="0" err="1" smtClean="0"/>
              <a:t>Систан</a:t>
            </a:r>
            <a:r>
              <a:rPr lang="ru-RU" dirty="0" smtClean="0"/>
              <a:t> </a:t>
            </a:r>
            <a:r>
              <a:rPr lang="ru-RU" dirty="0" err="1" smtClean="0"/>
              <a:t>і</a:t>
            </a:r>
            <a:r>
              <a:rPr lang="ru-RU" dirty="0" smtClean="0"/>
              <a:t> </a:t>
            </a:r>
            <a:r>
              <a:rPr lang="ru-RU" dirty="0" err="1" smtClean="0"/>
              <a:t>Керман</a:t>
            </a:r>
            <a:r>
              <a:rPr lang="ru-RU" dirty="0" smtClean="0"/>
              <a:t>; </a:t>
            </a:r>
            <a:r>
              <a:rPr lang="ru-RU" dirty="0" err="1" smtClean="0"/>
              <a:t>Надір</a:t>
            </a:r>
            <a:r>
              <a:rPr lang="ru-RU" dirty="0" smtClean="0"/>
              <a:t> </a:t>
            </a:r>
            <a:r>
              <a:rPr lang="ru-RU" dirty="0" err="1" smtClean="0"/>
              <a:t>велів</a:t>
            </a:r>
            <a:r>
              <a:rPr lang="ru-RU" dirty="0" smtClean="0"/>
              <a:t> </a:t>
            </a:r>
            <a:r>
              <a:rPr lang="ru-RU" dirty="0" err="1" smtClean="0"/>
              <a:t>карбувати</a:t>
            </a:r>
            <a:r>
              <a:rPr lang="ru-RU" dirty="0" smtClean="0"/>
              <a:t> для Хорасана монету </a:t>
            </a:r>
            <a:r>
              <a:rPr lang="ru-RU" dirty="0" err="1" smtClean="0"/>
              <a:t>зі</a:t>
            </a:r>
            <a:r>
              <a:rPr lang="ru-RU" dirty="0" smtClean="0"/>
              <a:t> </a:t>
            </a:r>
            <a:r>
              <a:rPr lang="ru-RU" dirty="0" err="1" smtClean="0"/>
              <a:t>своїм</a:t>
            </a:r>
            <a:r>
              <a:rPr lang="ru-RU" dirty="0" smtClean="0"/>
              <a:t> </a:t>
            </a:r>
            <a:r>
              <a:rPr lang="ru-RU" dirty="0" err="1" smtClean="0"/>
              <a:t>власним</a:t>
            </a:r>
            <a:r>
              <a:rPr lang="ru-RU" dirty="0" smtClean="0"/>
              <a:t> </a:t>
            </a:r>
            <a:r>
              <a:rPr lang="ru-RU" dirty="0" err="1" smtClean="0"/>
              <a:t>ім'ям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1506" name="Picture 2" descr="http://pics.livejournal.com/lactoriacornuta/pic/0005t31f/s320x2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500174"/>
            <a:ext cx="4071934" cy="385765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"/>
            <a:ext cx="9144000" cy="3143247"/>
          </a:xfrm>
          <a:solidFill>
            <a:srgbClr val="00B0F0"/>
          </a:solidFill>
        </p:spPr>
        <p:txBody>
          <a:bodyPr>
            <a:normAutofit fontScale="92500" lnSpcReduction="20000"/>
          </a:bodyPr>
          <a:lstStyle/>
          <a:p>
            <a:r>
              <a:rPr lang="ru-RU" dirty="0" err="1" smtClean="0"/>
              <a:t>Надір-шах</a:t>
            </a:r>
            <a:r>
              <a:rPr lang="ru-RU" dirty="0" smtClean="0"/>
              <a:t> </a:t>
            </a:r>
            <a:r>
              <a:rPr lang="ru-RU" dirty="0" smtClean="0"/>
              <a:t>рушив на </a:t>
            </a:r>
            <a:r>
              <a:rPr lang="ru-RU" dirty="0" err="1" smtClean="0"/>
              <a:t>північний</a:t>
            </a:r>
            <a:r>
              <a:rPr lang="ru-RU" dirty="0" smtClean="0"/>
              <a:t> </a:t>
            </a:r>
            <a:r>
              <a:rPr lang="ru-RU" dirty="0" err="1" smtClean="0"/>
              <a:t>захід</a:t>
            </a:r>
            <a:r>
              <a:rPr lang="ru-RU" dirty="0" smtClean="0"/>
              <a:t>, </a:t>
            </a:r>
            <a:r>
              <a:rPr lang="ru-RU" dirty="0" err="1" smtClean="0"/>
              <a:t>проти</a:t>
            </a:r>
            <a:r>
              <a:rPr lang="ru-RU" dirty="0" smtClean="0"/>
              <a:t> </a:t>
            </a:r>
            <a:r>
              <a:rPr lang="ru-RU" dirty="0" err="1" smtClean="0"/>
              <a:t>турків</a:t>
            </a:r>
            <a:r>
              <a:rPr lang="ru-RU" dirty="0" smtClean="0"/>
              <a:t>, </a:t>
            </a:r>
            <a:r>
              <a:rPr lang="ru-RU" dirty="0" smtClean="0"/>
              <a:t>в руках </a:t>
            </a:r>
            <a:r>
              <a:rPr lang="ru-RU" dirty="0" err="1" smtClean="0"/>
              <a:t>яких</a:t>
            </a:r>
            <a:r>
              <a:rPr lang="ru-RU" dirty="0" smtClean="0"/>
              <a:t> </a:t>
            </a:r>
            <a:r>
              <a:rPr lang="ru-RU" dirty="0" err="1" smtClean="0"/>
              <a:t>перебували</a:t>
            </a:r>
            <a:r>
              <a:rPr lang="ru-RU" dirty="0" smtClean="0"/>
              <a:t> до </a:t>
            </a:r>
            <a:r>
              <a:rPr lang="ru-RU" dirty="0" err="1" smtClean="0"/>
              <a:t>цього</a:t>
            </a:r>
            <a:r>
              <a:rPr lang="ru-RU" dirty="0" smtClean="0"/>
              <a:t> часу весь Азербайджан 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краща</a:t>
            </a:r>
            <a:r>
              <a:rPr lang="ru-RU" dirty="0" smtClean="0"/>
              <a:t> </a:t>
            </a:r>
            <a:r>
              <a:rPr lang="ru-RU" dirty="0" err="1" smtClean="0"/>
              <a:t>частина</a:t>
            </a:r>
            <a:r>
              <a:rPr lang="ru-RU" dirty="0" smtClean="0"/>
              <a:t> </a:t>
            </a:r>
            <a:r>
              <a:rPr lang="ru-RU" dirty="0" err="1" smtClean="0"/>
              <a:t>Іраку</a:t>
            </a:r>
            <a:r>
              <a:rPr lang="ru-RU" dirty="0" smtClean="0"/>
              <a:t>. </a:t>
            </a:r>
            <a:r>
              <a:rPr lang="ru-RU" dirty="0" err="1" smtClean="0"/>
              <a:t>Надір</a:t>
            </a:r>
            <a:r>
              <a:rPr lang="ru-RU" dirty="0" smtClean="0"/>
              <a:t> </a:t>
            </a:r>
            <a:r>
              <a:rPr lang="ru-RU" dirty="0" err="1" smtClean="0"/>
              <a:t>переможно</a:t>
            </a:r>
            <a:r>
              <a:rPr lang="ru-RU" dirty="0" smtClean="0"/>
              <a:t> </a:t>
            </a:r>
            <a:r>
              <a:rPr lang="ru-RU" dirty="0" err="1" smtClean="0"/>
              <a:t>дійшов</a:t>
            </a:r>
            <a:r>
              <a:rPr lang="ru-RU" dirty="0" smtClean="0"/>
              <a:t> до </a:t>
            </a:r>
            <a:r>
              <a:rPr lang="ru-RU" dirty="0" err="1" smtClean="0"/>
              <a:t>Вірменії</a:t>
            </a:r>
            <a:r>
              <a:rPr lang="ru-RU" dirty="0" smtClean="0"/>
              <a:t>, </a:t>
            </a:r>
            <a:r>
              <a:rPr lang="ru-RU" dirty="0" err="1" smtClean="0"/>
              <a:t>але</a:t>
            </a:r>
            <a:r>
              <a:rPr lang="ru-RU" dirty="0" smtClean="0"/>
              <a:t> у </a:t>
            </a:r>
            <a:r>
              <a:rPr lang="ru-RU" dirty="0" err="1" smtClean="0"/>
              <a:t>війну</a:t>
            </a:r>
            <a:r>
              <a:rPr lang="ru-RU" dirty="0" smtClean="0"/>
              <a:t> </a:t>
            </a:r>
            <a:r>
              <a:rPr lang="ru-RU" dirty="0" err="1" smtClean="0"/>
              <a:t>втрутився</a:t>
            </a:r>
            <a:r>
              <a:rPr lang="ru-RU" dirty="0" smtClean="0"/>
              <a:t> сам </a:t>
            </a:r>
            <a:r>
              <a:rPr lang="ru-RU" dirty="0" err="1" smtClean="0"/>
              <a:t>Тахмасп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своїми</a:t>
            </a:r>
            <a:r>
              <a:rPr lang="ru-RU" dirty="0" smtClean="0"/>
              <a:t> </a:t>
            </a:r>
            <a:r>
              <a:rPr lang="ru-RU" dirty="0" err="1" smtClean="0"/>
              <a:t>невмілими</a:t>
            </a:r>
            <a:r>
              <a:rPr lang="ru-RU" dirty="0" smtClean="0"/>
              <a:t> </a:t>
            </a:r>
            <a:r>
              <a:rPr lang="ru-RU" dirty="0" err="1" smtClean="0"/>
              <a:t>діями</a:t>
            </a:r>
            <a:r>
              <a:rPr lang="ru-RU" dirty="0" smtClean="0"/>
              <a:t> не </a:t>
            </a:r>
            <a:r>
              <a:rPr lang="ru-RU" dirty="0" err="1" smtClean="0"/>
              <a:t>тільки</a:t>
            </a:r>
            <a:r>
              <a:rPr lang="ru-RU" dirty="0" smtClean="0"/>
              <a:t> </a:t>
            </a:r>
            <a:r>
              <a:rPr lang="ru-RU" dirty="0" err="1" smtClean="0"/>
              <a:t>втратив</a:t>
            </a:r>
            <a:r>
              <a:rPr lang="ru-RU" dirty="0" smtClean="0"/>
              <a:t> </a:t>
            </a:r>
            <a:r>
              <a:rPr lang="ru-RU" dirty="0" err="1" smtClean="0"/>
              <a:t>всі</a:t>
            </a:r>
            <a:r>
              <a:rPr lang="ru-RU" dirty="0" smtClean="0"/>
              <a:t> </a:t>
            </a:r>
            <a:r>
              <a:rPr lang="ru-RU" dirty="0" err="1" smtClean="0"/>
              <a:t>придбання</a:t>
            </a:r>
            <a:r>
              <a:rPr lang="ru-RU" dirty="0" smtClean="0"/>
              <a:t> </a:t>
            </a:r>
            <a:r>
              <a:rPr lang="ru-RU" dirty="0" err="1" smtClean="0"/>
              <a:t>Надіра</a:t>
            </a:r>
            <a:r>
              <a:rPr lang="ru-RU" dirty="0" smtClean="0"/>
              <a:t>, </a:t>
            </a:r>
            <a:r>
              <a:rPr lang="ru-RU" dirty="0" err="1" smtClean="0"/>
              <a:t>але</a:t>
            </a:r>
            <a:r>
              <a:rPr lang="ru-RU" dirty="0" smtClean="0"/>
              <a:t> </a:t>
            </a:r>
            <a:r>
              <a:rPr lang="ru-RU" dirty="0" err="1" smtClean="0"/>
              <a:t>змушений</a:t>
            </a:r>
            <a:r>
              <a:rPr lang="ru-RU" dirty="0" smtClean="0"/>
              <a:t> </a:t>
            </a:r>
            <a:r>
              <a:rPr lang="ru-RU" dirty="0" err="1" smtClean="0"/>
              <a:t>був</a:t>
            </a:r>
            <a:r>
              <a:rPr lang="ru-RU" dirty="0" smtClean="0"/>
              <a:t> </a:t>
            </a:r>
            <a:r>
              <a:rPr lang="ru-RU" dirty="0" err="1" smtClean="0"/>
              <a:t>поступитися</a:t>
            </a:r>
            <a:r>
              <a:rPr lang="ru-RU" dirty="0" smtClean="0"/>
              <a:t> туркам </a:t>
            </a:r>
            <a:r>
              <a:rPr lang="ru-RU" dirty="0" err="1" smtClean="0"/>
              <a:t>ще</a:t>
            </a:r>
            <a:r>
              <a:rPr lang="ru-RU" dirty="0" smtClean="0"/>
              <a:t> </a:t>
            </a:r>
            <a:r>
              <a:rPr lang="ru-RU" dirty="0" err="1" smtClean="0"/>
              <a:t>додаткову</a:t>
            </a:r>
            <a:r>
              <a:rPr lang="ru-RU" dirty="0" smtClean="0"/>
              <a:t> </a:t>
            </a:r>
            <a:r>
              <a:rPr lang="ru-RU" dirty="0" err="1" smtClean="0"/>
              <a:t>частину</a:t>
            </a:r>
            <a:r>
              <a:rPr lang="ru-RU" dirty="0" smtClean="0"/>
              <a:t> </a:t>
            </a:r>
            <a:r>
              <a:rPr lang="ru-RU" dirty="0" err="1" smtClean="0"/>
              <a:t>Персії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pic>
        <p:nvPicPr>
          <p:cNvPr id="23564" name="Picture 12" descr="http://www.kavehfarrokh.com/wp-content/uploads/2011/04/3-Map-of-Nader-Shah-Copyright-Farrokh-2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89084" y="-10715724"/>
            <a:ext cx="23154322" cy="3857652"/>
          </a:xfrm>
          <a:prstGeom prst="rect">
            <a:avLst/>
          </a:prstGeom>
          <a:noFill/>
        </p:spPr>
      </p:pic>
      <p:pic>
        <p:nvPicPr>
          <p:cNvPr id="23566" name="Picture 14" descr="http://www.cemml.colostate.edu/cultural/09476/images/afgh02-10-10-960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214686"/>
            <a:ext cx="9144000" cy="364331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4643438" cy="685800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dirty="0" err="1" smtClean="0"/>
              <a:t>Надір</a:t>
            </a:r>
            <a:r>
              <a:rPr lang="ru-RU" dirty="0" smtClean="0"/>
              <a:t> </a:t>
            </a:r>
            <a:r>
              <a:rPr lang="ru-RU" dirty="0" err="1" smtClean="0"/>
              <a:t>постарався</a:t>
            </a:r>
            <a:r>
              <a:rPr lang="ru-RU" dirty="0" smtClean="0"/>
              <a:t> </a:t>
            </a:r>
            <a:r>
              <a:rPr lang="ru-RU" dirty="0" err="1" smtClean="0"/>
              <a:t>викликати</a:t>
            </a:r>
            <a:r>
              <a:rPr lang="ru-RU" dirty="0" smtClean="0"/>
              <a:t> </a:t>
            </a:r>
            <a:r>
              <a:rPr lang="ru-RU" dirty="0" err="1" smtClean="0"/>
              <a:t>загальне</a:t>
            </a:r>
            <a:r>
              <a:rPr lang="ru-RU" dirty="0" smtClean="0"/>
              <a:t> </a:t>
            </a:r>
            <a:r>
              <a:rPr lang="ru-RU" dirty="0" err="1" smtClean="0"/>
              <a:t>обурення</a:t>
            </a:r>
            <a:r>
              <a:rPr lang="ru-RU" dirty="0" smtClean="0"/>
              <a:t> </a:t>
            </a:r>
            <a:r>
              <a:rPr lang="ru-RU" dirty="0" err="1" smtClean="0"/>
              <a:t>проти</a:t>
            </a:r>
            <a:r>
              <a:rPr lang="ru-RU" dirty="0" smtClean="0"/>
              <a:t> </a:t>
            </a:r>
            <a:r>
              <a:rPr lang="ru-RU" dirty="0" err="1" smtClean="0"/>
              <a:t>принизливого</a:t>
            </a:r>
            <a:r>
              <a:rPr lang="ru-RU" dirty="0" smtClean="0"/>
              <a:t> договору </a:t>
            </a:r>
            <a:r>
              <a:rPr lang="ru-RU" dirty="0" err="1" smtClean="0"/>
              <a:t>з</a:t>
            </a:r>
            <a:r>
              <a:rPr lang="ru-RU" dirty="0" smtClean="0"/>
              <a:t> "</a:t>
            </a:r>
            <a:r>
              <a:rPr lang="ru-RU" dirty="0" err="1" smtClean="0"/>
              <a:t>нікчемними</a:t>
            </a:r>
            <a:r>
              <a:rPr lang="ru-RU" dirty="0" smtClean="0"/>
              <a:t> </a:t>
            </a:r>
            <a:r>
              <a:rPr lang="ru-RU" dirty="0" err="1" smtClean="0"/>
              <a:t>єретиками</a:t>
            </a:r>
            <a:r>
              <a:rPr lang="ru-RU" dirty="0" smtClean="0"/>
              <a:t>" (</a:t>
            </a:r>
            <a:r>
              <a:rPr lang="ru-RU" dirty="0" err="1" smtClean="0"/>
              <a:t>тобто</a:t>
            </a:r>
            <a:r>
              <a:rPr lang="ru-RU" dirty="0" smtClean="0"/>
              <a:t> </a:t>
            </a:r>
            <a:r>
              <a:rPr lang="ru-RU" dirty="0" err="1" smtClean="0"/>
              <a:t>сунітами</a:t>
            </a:r>
            <a:r>
              <a:rPr lang="ru-RU" dirty="0" smtClean="0"/>
              <a:t>), скинув </a:t>
            </a:r>
            <a:r>
              <a:rPr lang="ru-RU" dirty="0" err="1" smtClean="0"/>
              <a:t>Тахмаспа</a:t>
            </a:r>
            <a:r>
              <a:rPr lang="ru-RU" dirty="0" smtClean="0"/>
              <a:t> ( 1732), посадив на престол </a:t>
            </a:r>
            <a:r>
              <a:rPr lang="ru-RU" dirty="0" err="1" smtClean="0"/>
              <a:t>малолітнього</a:t>
            </a:r>
            <a:r>
              <a:rPr lang="ru-RU" dirty="0" smtClean="0"/>
              <a:t> </a:t>
            </a:r>
            <a:r>
              <a:rPr lang="ru-RU" dirty="0" err="1" smtClean="0"/>
              <a:t>Аббаса</a:t>
            </a:r>
            <a:r>
              <a:rPr lang="ru-RU" dirty="0" smtClean="0"/>
              <a:t> III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оголосив</a:t>
            </a:r>
            <a:r>
              <a:rPr lang="ru-RU" dirty="0" smtClean="0"/>
              <a:t> себе регентом.</a:t>
            </a:r>
            <a:endParaRPr lang="ru-RU" dirty="0"/>
          </a:p>
        </p:txBody>
      </p:sp>
      <p:pic>
        <p:nvPicPr>
          <p:cNvPr id="22530" name="Picture 2" descr="http://www.iranchamber.com/history/afsharids/images/nader_sha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35910" y="0"/>
            <a:ext cx="450809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643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heel spokes="8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9124" y="0"/>
            <a:ext cx="4714876" cy="6858000"/>
          </a:xfrm>
          <a:solidFill>
            <a:srgbClr val="00B050"/>
          </a:solidFill>
        </p:spPr>
        <p:txBody>
          <a:bodyPr>
            <a:normAutofit fontScale="85000" lnSpcReduction="10000"/>
          </a:bodyPr>
          <a:lstStyle/>
          <a:p>
            <a:r>
              <a:rPr lang="ru-RU" dirty="0" err="1" smtClean="0"/>
              <a:t>Поновилася</a:t>
            </a:r>
            <a:r>
              <a:rPr lang="ru-RU" dirty="0" smtClean="0"/>
              <a:t> </a:t>
            </a:r>
            <a:r>
              <a:rPr lang="ru-RU" dirty="0" err="1" smtClean="0"/>
              <a:t>війна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турками </a:t>
            </a:r>
            <a:r>
              <a:rPr lang="ru-RU" dirty="0" err="1" smtClean="0"/>
              <a:t>спершу</a:t>
            </a:r>
            <a:r>
              <a:rPr lang="ru-RU" dirty="0" smtClean="0"/>
              <a:t> </a:t>
            </a:r>
            <a:r>
              <a:rPr lang="ru-RU" dirty="0" err="1" smtClean="0"/>
              <a:t>була</a:t>
            </a:r>
            <a:r>
              <a:rPr lang="ru-RU" dirty="0" smtClean="0"/>
              <a:t> </a:t>
            </a:r>
            <a:r>
              <a:rPr lang="ru-RU" dirty="0" err="1" smtClean="0"/>
              <a:t>невдала</a:t>
            </a:r>
            <a:r>
              <a:rPr lang="ru-RU" dirty="0" smtClean="0"/>
              <a:t>, </a:t>
            </a:r>
            <a:r>
              <a:rPr lang="ru-RU" dirty="0" err="1" smtClean="0"/>
              <a:t>але</a:t>
            </a:r>
            <a:r>
              <a:rPr lang="ru-RU" dirty="0" smtClean="0"/>
              <a:t> </a:t>
            </a:r>
            <a:r>
              <a:rPr lang="ru-RU" dirty="0" err="1" smtClean="0"/>
              <a:t>потім</a:t>
            </a:r>
            <a:r>
              <a:rPr lang="ru-RU" dirty="0" smtClean="0"/>
              <a:t> у 1733 </a:t>
            </a:r>
            <a:r>
              <a:rPr lang="ru-RU" dirty="0" err="1" smtClean="0"/>
              <a:t>Надір</a:t>
            </a:r>
            <a:r>
              <a:rPr lang="ru-RU" dirty="0" smtClean="0"/>
              <a:t> </a:t>
            </a:r>
            <a:r>
              <a:rPr lang="ru-RU" dirty="0" err="1" smtClean="0"/>
              <a:t>зібрав</a:t>
            </a:r>
            <a:r>
              <a:rPr lang="ru-RU" dirty="0" smtClean="0"/>
              <a:t> </a:t>
            </a:r>
            <a:r>
              <a:rPr lang="ru-RU" dirty="0" err="1" smtClean="0"/>
              <a:t>нове</a:t>
            </a:r>
            <a:r>
              <a:rPr lang="ru-RU" dirty="0" smtClean="0"/>
              <a:t> </a:t>
            </a:r>
            <a:r>
              <a:rPr lang="ru-RU" dirty="0" err="1" smtClean="0"/>
              <a:t>військо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продовжував</a:t>
            </a:r>
            <a:r>
              <a:rPr lang="ru-RU" dirty="0" smtClean="0"/>
              <a:t> </a:t>
            </a:r>
            <a:r>
              <a:rPr lang="ru-RU" dirty="0" err="1" smtClean="0"/>
              <a:t>війну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турками на </a:t>
            </a:r>
            <a:r>
              <a:rPr lang="ru-RU" dirty="0" err="1" smtClean="0"/>
              <a:t>Кавказі</a:t>
            </a:r>
            <a:r>
              <a:rPr lang="ru-RU" dirty="0" smtClean="0"/>
              <a:t>. За </a:t>
            </a:r>
            <a:r>
              <a:rPr lang="ru-RU" dirty="0" err="1" smtClean="0"/>
              <a:t>мирним</a:t>
            </a:r>
            <a:r>
              <a:rPr lang="ru-RU" dirty="0" smtClean="0"/>
              <a:t> договором1735 до </a:t>
            </a:r>
            <a:r>
              <a:rPr lang="ru-RU" dirty="0" err="1" smtClean="0"/>
              <a:t>Персії</a:t>
            </a:r>
            <a:r>
              <a:rPr lang="ru-RU" dirty="0" smtClean="0"/>
              <a:t> </a:t>
            </a:r>
            <a:r>
              <a:rPr lang="ru-RU" dirty="0" err="1" smtClean="0"/>
              <a:t>відійшли</a:t>
            </a:r>
            <a:r>
              <a:rPr lang="ru-RU" dirty="0" smtClean="0"/>
              <a:t> </a:t>
            </a:r>
            <a:r>
              <a:rPr lang="ru-RU" dirty="0" err="1" smtClean="0"/>
              <a:t>Вірменія</a:t>
            </a:r>
            <a:r>
              <a:rPr lang="ru-RU" dirty="0" smtClean="0"/>
              <a:t> </a:t>
            </a:r>
            <a:r>
              <a:rPr lang="ru-RU" dirty="0" err="1" smtClean="0"/>
              <a:t>і</a:t>
            </a:r>
            <a:r>
              <a:rPr lang="ru-RU" dirty="0" smtClean="0"/>
              <a:t> </a:t>
            </a:r>
            <a:r>
              <a:rPr lang="ru-RU" dirty="0" err="1" smtClean="0"/>
              <a:t>Грузія</a:t>
            </a:r>
            <a:r>
              <a:rPr lang="ru-RU" dirty="0" smtClean="0"/>
              <a:t>. В 1736 на </a:t>
            </a:r>
            <a:r>
              <a:rPr lang="ru-RU" dirty="0" err="1" smtClean="0"/>
              <a:t>з'їзді</a:t>
            </a:r>
            <a:r>
              <a:rPr lang="ru-RU" dirty="0" smtClean="0"/>
              <a:t> в </a:t>
            </a:r>
            <a:r>
              <a:rPr lang="ru-RU" dirty="0" err="1" smtClean="0"/>
              <a:t>місті</a:t>
            </a:r>
            <a:r>
              <a:rPr lang="ru-RU" dirty="0" smtClean="0"/>
              <a:t> </a:t>
            </a:r>
            <a:r>
              <a:rPr lang="ru-RU" dirty="0" err="1" smtClean="0"/>
              <a:t>Суговушан</a:t>
            </a:r>
            <a:r>
              <a:rPr lang="ru-RU" dirty="0" smtClean="0"/>
              <a:t> (</a:t>
            </a:r>
            <a:r>
              <a:rPr lang="ru-RU" dirty="0" err="1" smtClean="0"/>
              <a:t>нинішній</a:t>
            </a:r>
            <a:r>
              <a:rPr lang="ru-RU" dirty="0" smtClean="0"/>
              <a:t> </a:t>
            </a:r>
            <a:r>
              <a:rPr lang="ru-RU" dirty="0" err="1" smtClean="0"/>
              <a:t>Сабірабад</a:t>
            </a:r>
            <a:r>
              <a:rPr lang="ru-RU" dirty="0" smtClean="0"/>
              <a:t>) </a:t>
            </a:r>
            <a:r>
              <a:rPr lang="ru-RU" dirty="0" err="1" smtClean="0"/>
              <a:t>Надіра</a:t>
            </a:r>
            <a:r>
              <a:rPr lang="ru-RU" dirty="0" smtClean="0"/>
              <a:t> "</a:t>
            </a:r>
            <a:r>
              <a:rPr lang="ru-RU" dirty="0" err="1" smtClean="0"/>
              <a:t>обирають</a:t>
            </a:r>
            <a:r>
              <a:rPr lang="ru-RU" dirty="0" smtClean="0"/>
              <a:t>" шахом, а в 1740 </a:t>
            </a:r>
            <a:r>
              <a:rPr lang="ru-RU" dirty="0" err="1" smtClean="0"/>
              <a:t>Надир-шах</a:t>
            </a:r>
            <a:r>
              <a:rPr lang="ru-RU" dirty="0" smtClean="0"/>
              <a:t> </a:t>
            </a:r>
            <a:r>
              <a:rPr lang="ru-RU" dirty="0" err="1" smtClean="0"/>
              <a:t>відсилає</a:t>
            </a:r>
            <a:r>
              <a:rPr lang="ru-RU" dirty="0" smtClean="0"/>
              <a:t> юного шаха </a:t>
            </a:r>
            <a:r>
              <a:rPr lang="ru-RU" dirty="0" err="1" smtClean="0"/>
              <a:t>Аббаса</a:t>
            </a:r>
            <a:r>
              <a:rPr lang="ru-RU" dirty="0" smtClean="0"/>
              <a:t> </a:t>
            </a:r>
            <a:r>
              <a:rPr lang="en-US" dirty="0" smtClean="0"/>
              <a:t>III </a:t>
            </a:r>
            <a:r>
              <a:rPr lang="ru-RU" dirty="0" smtClean="0"/>
              <a:t>до батька, де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незабаром</a:t>
            </a:r>
            <a:r>
              <a:rPr lang="ru-RU" dirty="0" smtClean="0"/>
              <a:t> </a:t>
            </a:r>
            <a:r>
              <a:rPr lang="ru-RU" dirty="0" err="1" smtClean="0"/>
              <a:t>умертвляють</a:t>
            </a:r>
            <a:r>
              <a:rPr lang="ru-RU" dirty="0" smtClean="0"/>
              <a:t> разом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Тахмаспа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24578" name="Picture 2" descr="http://www.iranian.com/main/files/images/n016.previ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2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643182"/>
          </a:xfrm>
          <a:solidFill>
            <a:srgbClr val="FFFF00"/>
          </a:solidFill>
        </p:spPr>
        <p:txBody>
          <a:bodyPr>
            <a:normAutofit fontScale="85000" lnSpcReduction="20000"/>
          </a:bodyPr>
          <a:lstStyle/>
          <a:p>
            <a:r>
              <a:rPr lang="ru-RU" dirty="0" err="1" smtClean="0"/>
              <a:t>Запанувавши</a:t>
            </a:r>
            <a:r>
              <a:rPr lang="ru-RU" dirty="0" smtClean="0"/>
              <a:t>, </a:t>
            </a:r>
            <a:r>
              <a:rPr lang="ru-RU" dirty="0" err="1" smtClean="0"/>
              <a:t>Надір</a:t>
            </a:r>
            <a:r>
              <a:rPr lang="ru-RU" dirty="0" smtClean="0"/>
              <a:t> </a:t>
            </a:r>
            <a:r>
              <a:rPr lang="ru-RU" dirty="0" err="1" smtClean="0"/>
              <a:t>оголосив</a:t>
            </a:r>
            <a:r>
              <a:rPr lang="ru-RU" dirty="0" smtClean="0"/>
              <a:t> державною </a:t>
            </a:r>
            <a:r>
              <a:rPr lang="ru-RU" dirty="0" err="1" smtClean="0"/>
              <a:t>релігією</a:t>
            </a:r>
            <a:r>
              <a:rPr lang="ru-RU" dirty="0" smtClean="0"/>
              <a:t> суннизм </a:t>
            </a:r>
            <a:r>
              <a:rPr lang="ru-RU" dirty="0" err="1" smtClean="0"/>
              <a:t>замість</a:t>
            </a:r>
            <a:r>
              <a:rPr lang="ru-RU" dirty="0" smtClean="0"/>
              <a:t> </a:t>
            </a:r>
            <a:r>
              <a:rPr lang="ru-RU" dirty="0" err="1" smtClean="0"/>
              <a:t>шиїзму</a:t>
            </a:r>
            <a:r>
              <a:rPr lang="ru-RU" dirty="0" smtClean="0"/>
              <a:t>, так як </a:t>
            </a:r>
            <a:r>
              <a:rPr lang="ru-RU" dirty="0" err="1" smtClean="0"/>
              <a:t>мав</a:t>
            </a:r>
            <a:r>
              <a:rPr lang="ru-RU" dirty="0" smtClean="0"/>
              <a:t> на </a:t>
            </a:r>
            <a:r>
              <a:rPr lang="ru-RU" dirty="0" err="1" smtClean="0"/>
              <a:t>увазі</a:t>
            </a:r>
            <a:r>
              <a:rPr lang="ru-RU" dirty="0" smtClean="0"/>
              <a:t> </a:t>
            </a:r>
            <a:r>
              <a:rPr lang="ru-RU" dirty="0" err="1" smtClean="0"/>
              <a:t>завоювати</a:t>
            </a:r>
            <a:r>
              <a:rPr lang="ru-RU" dirty="0" smtClean="0"/>
              <a:t> </a:t>
            </a:r>
            <a:r>
              <a:rPr lang="ru-RU" dirty="0" err="1" smtClean="0"/>
              <a:t>сунітські</a:t>
            </a:r>
            <a:r>
              <a:rPr lang="ru-RU" dirty="0" smtClean="0"/>
              <a:t> </a:t>
            </a:r>
            <a:r>
              <a:rPr lang="ru-RU" dirty="0" err="1" smtClean="0"/>
              <a:t>держави</a:t>
            </a:r>
            <a:r>
              <a:rPr lang="ru-RU" dirty="0" smtClean="0"/>
              <a:t>. </a:t>
            </a:r>
            <a:r>
              <a:rPr lang="ru-RU" dirty="0" err="1" smtClean="0"/>
              <a:t>Приєднавши</a:t>
            </a:r>
            <a:r>
              <a:rPr lang="ru-RU" dirty="0" smtClean="0"/>
              <a:t> до </a:t>
            </a:r>
            <a:r>
              <a:rPr lang="ru-RU" dirty="0" err="1" smtClean="0"/>
              <a:t>свого</a:t>
            </a:r>
            <a:r>
              <a:rPr lang="ru-RU" dirty="0" smtClean="0"/>
              <a:t> </a:t>
            </a:r>
            <a:r>
              <a:rPr lang="ru-RU" dirty="0" err="1" smtClean="0"/>
              <a:t>війська</a:t>
            </a:r>
            <a:r>
              <a:rPr lang="ru-RU" dirty="0" smtClean="0"/>
              <a:t> </a:t>
            </a:r>
            <a:r>
              <a:rPr lang="ru-RU" dirty="0" err="1" smtClean="0"/>
              <a:t>хоробрих</a:t>
            </a:r>
            <a:r>
              <a:rPr lang="ru-RU" dirty="0" smtClean="0"/>
              <a:t> </a:t>
            </a:r>
            <a:r>
              <a:rPr lang="ru-RU" dirty="0" err="1" smtClean="0"/>
              <a:t>кочових</a:t>
            </a:r>
            <a:r>
              <a:rPr lang="ru-RU" dirty="0" smtClean="0"/>
              <a:t> </a:t>
            </a:r>
            <a:r>
              <a:rPr lang="ru-RU" dirty="0" err="1" smtClean="0"/>
              <a:t>розбійників</a:t>
            </a:r>
            <a:r>
              <a:rPr lang="ru-RU" dirty="0" smtClean="0"/>
              <a:t>- </a:t>
            </a:r>
            <a:r>
              <a:rPr lang="ru-RU" dirty="0" err="1" smtClean="0"/>
              <a:t>бахтіарів</a:t>
            </a:r>
            <a:r>
              <a:rPr lang="ru-RU" dirty="0" smtClean="0"/>
              <a:t>, </a:t>
            </a:r>
            <a:r>
              <a:rPr lang="ru-RU" dirty="0" err="1" smtClean="0"/>
              <a:t>Надір</a:t>
            </a:r>
            <a:r>
              <a:rPr lang="ru-RU" dirty="0" smtClean="0"/>
              <a:t> </a:t>
            </a:r>
            <a:r>
              <a:rPr lang="ru-RU" dirty="0" smtClean="0"/>
              <a:t>вторгся в </a:t>
            </a:r>
            <a:r>
              <a:rPr lang="ru-RU" dirty="0" err="1" smtClean="0"/>
              <a:t>Афганістан</a:t>
            </a:r>
            <a:r>
              <a:rPr lang="ru-RU" dirty="0" smtClean="0"/>
              <a:t> ( 1737). </a:t>
            </a:r>
            <a:r>
              <a:rPr lang="ru-RU" dirty="0" err="1" smtClean="0"/>
              <a:t>Протягом</a:t>
            </a:r>
            <a:r>
              <a:rPr lang="ru-RU" dirty="0" smtClean="0"/>
              <a:t> року </a:t>
            </a:r>
            <a:r>
              <a:rPr lang="ru-RU" dirty="0" err="1" smtClean="0"/>
              <a:t>було</a:t>
            </a:r>
            <a:r>
              <a:rPr lang="ru-RU" dirty="0" smtClean="0"/>
              <a:t> взято Кандагар та </a:t>
            </a:r>
            <a:r>
              <a:rPr lang="ru-RU" dirty="0" err="1" smtClean="0"/>
              <a:t>інші</a:t>
            </a:r>
            <a:r>
              <a:rPr lang="ru-RU" dirty="0" smtClean="0"/>
              <a:t> </a:t>
            </a:r>
            <a:r>
              <a:rPr lang="ru-RU" dirty="0" err="1" smtClean="0"/>
              <a:t>місця</a:t>
            </a:r>
            <a:r>
              <a:rPr lang="ru-RU" dirty="0" smtClean="0"/>
              <a:t>, </a:t>
            </a:r>
            <a:r>
              <a:rPr lang="ru-RU" dirty="0" err="1" smtClean="0"/>
              <a:t>кілька</a:t>
            </a:r>
            <a:r>
              <a:rPr lang="ru-RU" dirty="0" smtClean="0"/>
              <a:t> </a:t>
            </a:r>
            <a:r>
              <a:rPr lang="ru-RU" dirty="0" err="1" smtClean="0"/>
              <a:t>афганських</a:t>
            </a:r>
            <a:r>
              <a:rPr lang="ru-RU" dirty="0" smtClean="0"/>
              <a:t> племен </a:t>
            </a:r>
            <a:r>
              <a:rPr lang="ru-RU" dirty="0" err="1" smtClean="0"/>
              <a:t>склали</a:t>
            </a:r>
            <a:r>
              <a:rPr lang="ru-RU" dirty="0" smtClean="0"/>
              <a:t> ядро </a:t>
            </a:r>
            <a:r>
              <a:rPr lang="ru-RU" dirty="0" err="1" smtClean="0"/>
              <a:t>війська</a:t>
            </a:r>
            <a:r>
              <a:rPr lang="ru-RU" dirty="0" smtClean="0"/>
              <a:t> </a:t>
            </a:r>
            <a:r>
              <a:rPr lang="ru-RU" dirty="0" err="1" smtClean="0"/>
              <a:t>Надір-шаха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5602" name="Picture 2" descr="http://mtdata.ru/u17/photoD504/20822098697-0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643182"/>
            <a:ext cx="9144000" cy="421481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img.encyc.yandex.net/illustrations/muslim2/pictures/34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856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4857752" cy="6858000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r>
              <a:rPr lang="ru-RU" dirty="0" err="1" smtClean="0"/>
              <a:t>Оволодівши</a:t>
            </a:r>
            <a:r>
              <a:rPr lang="ru-RU" dirty="0" smtClean="0"/>
              <a:t> Кабулом, </a:t>
            </a:r>
            <a:r>
              <a:rPr lang="ru-RU" dirty="0" err="1" smtClean="0"/>
              <a:t>Надір-шах</a:t>
            </a:r>
            <a:r>
              <a:rPr lang="ru-RU" dirty="0" smtClean="0"/>
              <a:t> </a:t>
            </a:r>
            <a:r>
              <a:rPr lang="ru-RU" dirty="0" smtClean="0"/>
              <a:t>послав листа до </a:t>
            </a:r>
            <a:r>
              <a:rPr lang="ru-RU" dirty="0" err="1" smtClean="0"/>
              <a:t>Делі</a:t>
            </a:r>
            <a:r>
              <a:rPr lang="ru-RU" dirty="0" smtClean="0"/>
              <a:t> великих </a:t>
            </a:r>
            <a:r>
              <a:rPr lang="ru-RU" dirty="0" err="1" smtClean="0"/>
              <a:t>моголів</a:t>
            </a:r>
            <a:r>
              <a:rPr lang="ru-RU" dirty="0" smtClean="0"/>
              <a:t> </a:t>
            </a:r>
            <a:r>
              <a:rPr lang="ru-RU" dirty="0" err="1" smtClean="0"/>
              <a:t>Мохаммед-шаха</a:t>
            </a:r>
            <a:r>
              <a:rPr lang="ru-RU" dirty="0" smtClean="0"/>
              <a:t>,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проханням</a:t>
            </a:r>
            <a:r>
              <a:rPr lang="ru-RU" dirty="0" smtClean="0"/>
              <a:t> не </a:t>
            </a:r>
            <a:r>
              <a:rPr lang="ru-RU" dirty="0" err="1" smtClean="0"/>
              <a:t>приймати</a:t>
            </a:r>
            <a:r>
              <a:rPr lang="ru-RU" dirty="0" smtClean="0"/>
              <a:t> до </a:t>
            </a:r>
            <a:r>
              <a:rPr lang="ru-RU" dirty="0" err="1" smtClean="0"/>
              <a:t>Індії</a:t>
            </a:r>
            <a:r>
              <a:rPr lang="ru-RU" dirty="0" smtClean="0"/>
              <a:t> </a:t>
            </a:r>
            <a:r>
              <a:rPr lang="ru-RU" dirty="0" err="1" smtClean="0"/>
              <a:t>афганських</a:t>
            </a:r>
            <a:r>
              <a:rPr lang="ru-RU" dirty="0" smtClean="0"/>
              <a:t> </a:t>
            </a:r>
            <a:r>
              <a:rPr lang="ru-RU" dirty="0" err="1" smtClean="0"/>
              <a:t>вигнанців</a:t>
            </a:r>
            <a:r>
              <a:rPr lang="ru-RU" dirty="0" smtClean="0"/>
              <a:t>. </a:t>
            </a:r>
            <a:r>
              <a:rPr lang="ru-RU" dirty="0" err="1" smtClean="0"/>
              <a:t>Прохання</a:t>
            </a:r>
            <a:r>
              <a:rPr lang="ru-RU" dirty="0" smtClean="0"/>
              <a:t> не </a:t>
            </a:r>
            <a:r>
              <a:rPr lang="ru-RU" dirty="0" err="1" smtClean="0"/>
              <a:t>була</a:t>
            </a:r>
            <a:r>
              <a:rPr lang="ru-RU" dirty="0" smtClean="0"/>
              <a:t> </a:t>
            </a:r>
            <a:r>
              <a:rPr lang="ru-RU" dirty="0" err="1" smtClean="0"/>
              <a:t>пошановані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в 1738 </a:t>
            </a:r>
            <a:r>
              <a:rPr lang="ru-RU" dirty="0" err="1" smtClean="0"/>
              <a:t>Надір</a:t>
            </a:r>
            <a:r>
              <a:rPr lang="ru-RU" dirty="0" smtClean="0"/>
              <a:t> </a:t>
            </a:r>
            <a:r>
              <a:rPr lang="ru-RU" dirty="0" smtClean="0"/>
              <a:t>вступив до </a:t>
            </a:r>
            <a:r>
              <a:rPr lang="ru-RU" dirty="0" err="1" smtClean="0"/>
              <a:t>Індії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швидко</a:t>
            </a:r>
            <a:r>
              <a:rPr lang="ru-RU" dirty="0" smtClean="0"/>
              <a:t> </a:t>
            </a:r>
            <a:r>
              <a:rPr lang="ru-RU" dirty="0" err="1" smtClean="0"/>
              <a:t>підкоривши</a:t>
            </a:r>
            <a:r>
              <a:rPr lang="ru-RU" dirty="0" smtClean="0"/>
              <a:t> все на шляху, </a:t>
            </a:r>
            <a:r>
              <a:rPr lang="ru-RU" dirty="0" err="1" smtClean="0"/>
              <a:t>розбив</a:t>
            </a:r>
            <a:r>
              <a:rPr lang="ru-RU" dirty="0" smtClean="0"/>
              <a:t> </a:t>
            </a:r>
            <a:r>
              <a:rPr lang="ru-RU" dirty="0" err="1" smtClean="0"/>
              <a:t>військо</a:t>
            </a:r>
            <a:r>
              <a:rPr lang="ru-RU" dirty="0" smtClean="0"/>
              <a:t> </a:t>
            </a:r>
            <a:r>
              <a:rPr lang="ru-RU" dirty="0" err="1" smtClean="0"/>
              <a:t>Імперії</a:t>
            </a:r>
            <a:r>
              <a:rPr lang="ru-RU" dirty="0" smtClean="0"/>
              <a:t> Великих </a:t>
            </a:r>
            <a:r>
              <a:rPr lang="ru-RU" dirty="0" err="1" smtClean="0"/>
              <a:t>Моголів</a:t>
            </a:r>
            <a:r>
              <a:rPr lang="ru-RU" dirty="0" smtClean="0"/>
              <a:t> </a:t>
            </a:r>
            <a:r>
              <a:rPr lang="ru-RU" dirty="0" err="1" smtClean="0"/>
              <a:t>поблизу</a:t>
            </a:r>
            <a:r>
              <a:rPr lang="ru-RU" dirty="0" smtClean="0"/>
              <a:t> </a:t>
            </a:r>
            <a:r>
              <a:rPr lang="ru-RU" dirty="0" err="1" smtClean="0"/>
              <a:t>Делі</a:t>
            </a:r>
            <a:r>
              <a:rPr lang="ru-RU" dirty="0" smtClean="0"/>
              <a:t> (у </a:t>
            </a:r>
            <a:r>
              <a:rPr lang="ru-RU" dirty="0" err="1" smtClean="0"/>
              <a:t>Карпана</a:t>
            </a:r>
            <a:r>
              <a:rPr lang="ru-RU" dirty="0" smtClean="0"/>
              <a:t>).</a:t>
            </a:r>
            <a:endParaRPr lang="ru-RU" dirty="0"/>
          </a:p>
        </p:txBody>
      </p:sp>
      <p:pic>
        <p:nvPicPr>
          <p:cNvPr id="30722" name="Picture 2" descr="http://upload.wikimedia.org/wikipedia/commons/thumb/7/7f/Mohammadshah.jpg/280px-Mohammadsha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2" y="0"/>
            <a:ext cx="4286248" cy="642023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857752" y="6429396"/>
            <a:ext cx="4286248" cy="4286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Мохаммед-шах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14810" y="0"/>
            <a:ext cx="4929190" cy="6858000"/>
          </a:xfrm>
          <a:solidFill>
            <a:srgbClr val="00B050"/>
          </a:solidFill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8 </a:t>
            </a:r>
            <a:r>
              <a:rPr lang="ru-RU" dirty="0" err="1" smtClean="0"/>
              <a:t>березня</a:t>
            </a:r>
            <a:r>
              <a:rPr lang="ru-RU" dirty="0" smtClean="0"/>
              <a:t> 1739 </a:t>
            </a:r>
            <a:r>
              <a:rPr lang="ru-RU" dirty="0" err="1" smtClean="0"/>
              <a:t>Надір-шах</a:t>
            </a:r>
            <a:r>
              <a:rPr lang="ru-RU" dirty="0" smtClean="0"/>
              <a:t> </a:t>
            </a:r>
            <a:r>
              <a:rPr lang="ru-RU" dirty="0" smtClean="0"/>
              <a:t>вступив в </a:t>
            </a:r>
            <a:r>
              <a:rPr lang="ru-RU" dirty="0" err="1" smtClean="0"/>
              <a:t>Делі</a:t>
            </a:r>
            <a:r>
              <a:rPr lang="ru-RU" dirty="0" smtClean="0"/>
              <a:t>; через три </a:t>
            </a:r>
            <a:r>
              <a:rPr lang="ru-RU" dirty="0" err="1" smtClean="0"/>
              <a:t>дні</a:t>
            </a:r>
            <a:r>
              <a:rPr lang="ru-RU" dirty="0" smtClean="0"/>
              <a:t> там </a:t>
            </a:r>
            <a:r>
              <a:rPr lang="ru-RU" dirty="0" err="1" smtClean="0"/>
              <a:t>відбулося</a:t>
            </a:r>
            <a:r>
              <a:rPr lang="ru-RU" dirty="0" smtClean="0"/>
              <a:t> </a:t>
            </a:r>
            <a:r>
              <a:rPr lang="ru-RU" dirty="0" err="1" smtClean="0"/>
              <a:t>повстання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Надір-шах</a:t>
            </a:r>
            <a:r>
              <a:rPr lang="ru-RU" dirty="0" smtClean="0"/>
              <a:t>, </a:t>
            </a:r>
            <a:r>
              <a:rPr lang="ru-RU" dirty="0" err="1" smtClean="0"/>
              <a:t>озлобився</a:t>
            </a:r>
            <a:r>
              <a:rPr lang="ru-RU" dirty="0" smtClean="0"/>
              <a:t>, </a:t>
            </a:r>
            <a:r>
              <a:rPr lang="ru-RU" dirty="0" err="1" smtClean="0"/>
              <a:t>звелів</a:t>
            </a:r>
            <a:r>
              <a:rPr lang="ru-RU" dirty="0" smtClean="0"/>
              <a:t> солдатам </a:t>
            </a:r>
            <a:r>
              <a:rPr lang="ru-RU" dirty="0" err="1" smtClean="0"/>
              <a:t>вирізати</a:t>
            </a:r>
            <a:r>
              <a:rPr lang="ru-RU" dirty="0" smtClean="0"/>
              <a:t> </a:t>
            </a:r>
            <a:r>
              <a:rPr lang="ru-RU" dirty="0" err="1" smtClean="0"/>
              <a:t>всіх</a:t>
            </a:r>
            <a:r>
              <a:rPr lang="ru-RU" dirty="0" smtClean="0"/>
              <a:t> </a:t>
            </a:r>
            <a:r>
              <a:rPr lang="ru-RU" dirty="0" err="1" smtClean="0"/>
              <a:t>мешканців</a:t>
            </a:r>
            <a:r>
              <a:rPr lang="ru-RU" dirty="0" smtClean="0"/>
              <a:t>, а </a:t>
            </a:r>
            <a:r>
              <a:rPr lang="ru-RU" dirty="0" err="1" smtClean="0"/>
              <a:t>місто</a:t>
            </a:r>
            <a:r>
              <a:rPr lang="ru-RU" dirty="0" smtClean="0"/>
              <a:t> </a:t>
            </a:r>
            <a:r>
              <a:rPr lang="ru-RU" dirty="0" err="1" smtClean="0"/>
              <a:t>спалити</a:t>
            </a:r>
            <a:r>
              <a:rPr lang="ru-RU" dirty="0" smtClean="0"/>
              <a:t>; </a:t>
            </a:r>
            <a:r>
              <a:rPr lang="ru-RU" dirty="0" err="1" smtClean="0"/>
              <a:t>різанина</a:t>
            </a:r>
            <a:r>
              <a:rPr lang="ru-RU" dirty="0" smtClean="0"/>
              <a:t> </a:t>
            </a:r>
            <a:r>
              <a:rPr lang="ru-RU" dirty="0" err="1" smtClean="0"/>
              <a:t>тривала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сходу </a:t>
            </a:r>
            <a:r>
              <a:rPr lang="ru-RU" dirty="0" err="1" smtClean="0"/>
              <a:t>сонця</a:t>
            </a:r>
            <a:r>
              <a:rPr lang="ru-RU" dirty="0" smtClean="0"/>
              <a:t> до полудня. Через </a:t>
            </a:r>
            <a:r>
              <a:rPr lang="ru-RU" dirty="0" err="1" smtClean="0"/>
              <a:t>кілька</a:t>
            </a:r>
            <a:r>
              <a:rPr lang="ru-RU" dirty="0" smtClean="0"/>
              <a:t> </a:t>
            </a:r>
            <a:r>
              <a:rPr lang="ru-RU" dirty="0" err="1" smtClean="0"/>
              <a:t>днів</a:t>
            </a:r>
            <a:r>
              <a:rPr lang="ru-RU" dirty="0" smtClean="0"/>
              <a:t> </a:t>
            </a:r>
            <a:r>
              <a:rPr lang="ru-RU" dirty="0" err="1" smtClean="0"/>
              <a:t>блискуче</a:t>
            </a:r>
            <a:r>
              <a:rPr lang="ru-RU" dirty="0" smtClean="0"/>
              <a:t> </a:t>
            </a:r>
            <a:r>
              <a:rPr lang="ru-RU" dirty="0" err="1" smtClean="0"/>
              <a:t>була</a:t>
            </a:r>
            <a:r>
              <a:rPr lang="ru-RU" dirty="0" smtClean="0"/>
              <a:t> </a:t>
            </a:r>
            <a:r>
              <a:rPr lang="ru-RU" dirty="0" err="1" smtClean="0"/>
              <a:t>відсвяткувати</a:t>
            </a:r>
            <a:r>
              <a:rPr lang="ru-RU" dirty="0" smtClean="0"/>
              <a:t> </a:t>
            </a:r>
            <a:r>
              <a:rPr lang="ru-RU" dirty="0" err="1" smtClean="0"/>
              <a:t>весілля</a:t>
            </a:r>
            <a:r>
              <a:rPr lang="ru-RU" dirty="0" smtClean="0"/>
              <a:t> </a:t>
            </a:r>
            <a:r>
              <a:rPr lang="ru-RU" dirty="0" err="1" smtClean="0"/>
              <a:t>сина</a:t>
            </a:r>
            <a:r>
              <a:rPr lang="ru-RU" dirty="0" smtClean="0"/>
              <a:t> </a:t>
            </a:r>
            <a:r>
              <a:rPr lang="ru-RU" dirty="0" err="1" smtClean="0"/>
              <a:t>Надир-шаха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дочкою Великих </a:t>
            </a:r>
            <a:r>
              <a:rPr lang="ru-RU" dirty="0" err="1" smtClean="0"/>
              <a:t>Моголів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У </a:t>
            </a:r>
            <a:r>
              <a:rPr lang="ru-RU" dirty="0" err="1" smtClean="0"/>
              <a:t>травні</a:t>
            </a:r>
            <a:r>
              <a:rPr lang="ru-RU" dirty="0" smtClean="0"/>
              <a:t> </a:t>
            </a:r>
            <a:r>
              <a:rPr lang="ru-RU" dirty="0" err="1" smtClean="0"/>
              <a:t>Надір-шах</a:t>
            </a:r>
            <a:r>
              <a:rPr lang="ru-RU" dirty="0" smtClean="0"/>
              <a:t> </a:t>
            </a:r>
            <a:r>
              <a:rPr lang="ru-RU" dirty="0" err="1" smtClean="0"/>
              <a:t>вирушив</a:t>
            </a:r>
            <a:r>
              <a:rPr lang="ru-RU" dirty="0" smtClean="0"/>
              <a:t> назад до </a:t>
            </a:r>
            <a:r>
              <a:rPr lang="ru-RU" dirty="0" err="1" smtClean="0"/>
              <a:t>Персії</a:t>
            </a:r>
            <a:r>
              <a:rPr lang="ru-RU" dirty="0" smtClean="0"/>
              <a:t>, взявши </a:t>
            </a:r>
            <a:r>
              <a:rPr lang="ru-RU" dirty="0" err="1" smtClean="0"/>
              <a:t>всі</a:t>
            </a:r>
            <a:r>
              <a:rPr lang="ru-RU" dirty="0" smtClean="0"/>
              <a:t> </a:t>
            </a:r>
            <a:r>
              <a:rPr lang="ru-RU" dirty="0" err="1" smtClean="0"/>
              <a:t>гроші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коштовності</a:t>
            </a:r>
            <a:r>
              <a:rPr lang="ru-RU" dirty="0" smtClean="0"/>
              <a:t> </a:t>
            </a:r>
            <a:r>
              <a:rPr lang="ru-RU" dirty="0" err="1" smtClean="0"/>
              <a:t>Моголів</a:t>
            </a:r>
            <a:r>
              <a:rPr lang="ru-RU" dirty="0" smtClean="0"/>
              <a:t> (у тому </a:t>
            </a:r>
            <a:r>
              <a:rPr lang="ru-RU" dirty="0" err="1" smtClean="0"/>
              <a:t>числі</a:t>
            </a:r>
            <a:r>
              <a:rPr lang="ru-RU" dirty="0" smtClean="0"/>
              <a:t> </a:t>
            </a:r>
            <a:r>
              <a:rPr lang="ru-RU" dirty="0" err="1" smtClean="0"/>
              <a:t>знаменитий</a:t>
            </a:r>
            <a:r>
              <a:rPr lang="ru-RU" dirty="0" smtClean="0"/>
              <a:t> </a:t>
            </a:r>
            <a:r>
              <a:rPr lang="ru-RU" dirty="0" err="1" smtClean="0"/>
              <a:t>павиний</a:t>
            </a:r>
            <a:r>
              <a:rPr lang="ru-RU" dirty="0" smtClean="0"/>
              <a:t> трон, </a:t>
            </a:r>
            <a:r>
              <a:rPr lang="ru-RU" dirty="0" err="1" smtClean="0"/>
              <a:t>зроблений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дорогоцінних</a:t>
            </a:r>
            <a:r>
              <a:rPr lang="ru-RU" dirty="0" smtClean="0"/>
              <a:t> </a:t>
            </a:r>
            <a:r>
              <a:rPr lang="ru-RU" dirty="0" err="1" smtClean="0"/>
              <a:t>каменів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29698" name="Picture 2" descr="http://sufis.ru/Nedra_Zemli/pavlinij_tro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194712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500438"/>
            <a:ext cx="9144000" cy="3357562"/>
          </a:xfrm>
          <a:solidFill>
            <a:srgbClr val="FFFF00"/>
          </a:solidFill>
        </p:spPr>
        <p:txBody>
          <a:bodyPr>
            <a:normAutofit fontScale="85000" lnSpcReduction="10000"/>
          </a:bodyPr>
          <a:lstStyle/>
          <a:p>
            <a:r>
              <a:rPr lang="ru-RU" dirty="0" err="1" smtClean="0"/>
              <a:t>Після</a:t>
            </a:r>
            <a:r>
              <a:rPr lang="ru-RU" dirty="0" smtClean="0"/>
              <a:t> </a:t>
            </a:r>
            <a:r>
              <a:rPr lang="ru-RU" dirty="0" err="1" smtClean="0"/>
              <a:t>повернення</a:t>
            </a:r>
            <a:r>
              <a:rPr lang="ru-RU" dirty="0" smtClean="0"/>
              <a:t> </a:t>
            </a:r>
            <a:r>
              <a:rPr lang="ru-RU" dirty="0" err="1" smtClean="0"/>
              <a:t>Надір-шах</a:t>
            </a:r>
            <a:r>
              <a:rPr lang="ru-RU" dirty="0" smtClean="0"/>
              <a:t> </a:t>
            </a:r>
            <a:r>
              <a:rPr lang="ru-RU" dirty="0" err="1" smtClean="0"/>
              <a:t>пробачив</a:t>
            </a:r>
            <a:r>
              <a:rPr lang="ru-RU" dirty="0" smtClean="0"/>
              <a:t> жителям </a:t>
            </a:r>
            <a:r>
              <a:rPr lang="ru-RU" dirty="0" err="1" smtClean="0"/>
              <a:t>Персії</a:t>
            </a:r>
            <a:r>
              <a:rPr lang="ru-RU" dirty="0" smtClean="0"/>
              <a:t> </a:t>
            </a:r>
            <a:r>
              <a:rPr lang="ru-RU" dirty="0" err="1" smtClean="0"/>
              <a:t>податки</a:t>
            </a:r>
            <a:r>
              <a:rPr lang="ru-RU" dirty="0" smtClean="0"/>
              <a:t> на </a:t>
            </a:r>
            <a:r>
              <a:rPr lang="ru-RU" dirty="0" err="1" smtClean="0"/>
              <a:t>майбутні</a:t>
            </a:r>
            <a:r>
              <a:rPr lang="ru-RU" dirty="0" smtClean="0"/>
              <a:t> три роки. </a:t>
            </a:r>
            <a:r>
              <a:rPr lang="ru-RU" dirty="0" err="1" smtClean="0"/>
              <a:t>Вгамувавши</a:t>
            </a:r>
            <a:r>
              <a:rPr lang="ru-RU" dirty="0" smtClean="0"/>
              <a:t> </a:t>
            </a:r>
            <a:r>
              <a:rPr lang="ru-RU" dirty="0" err="1" smtClean="0"/>
              <a:t>повстання</a:t>
            </a:r>
            <a:r>
              <a:rPr lang="ru-RU" dirty="0" smtClean="0"/>
              <a:t> в </a:t>
            </a:r>
            <a:r>
              <a:rPr lang="ru-RU" dirty="0" err="1" smtClean="0"/>
              <a:t>новопридбаною</a:t>
            </a:r>
            <a:r>
              <a:rPr lang="ru-RU" dirty="0" smtClean="0"/>
              <a:t> </a:t>
            </a:r>
            <a:r>
              <a:rPr lang="ru-RU" dirty="0" err="1" smtClean="0"/>
              <a:t>провінції</a:t>
            </a:r>
            <a:r>
              <a:rPr lang="ru-RU" dirty="0" smtClean="0"/>
              <a:t> </a:t>
            </a:r>
            <a:r>
              <a:rPr lang="ru-RU" dirty="0" err="1" smtClean="0"/>
              <a:t>Сінд</a:t>
            </a:r>
            <a:r>
              <a:rPr lang="ru-RU" dirty="0" smtClean="0"/>
              <a:t>, </a:t>
            </a:r>
            <a:r>
              <a:rPr lang="ru-RU" dirty="0" err="1" smtClean="0"/>
              <a:t>він</a:t>
            </a:r>
            <a:r>
              <a:rPr lang="ru-RU" dirty="0" smtClean="0"/>
              <a:t> у 1740відправився в Туркестан. </a:t>
            </a:r>
            <a:r>
              <a:rPr lang="ru-RU" dirty="0" err="1" smtClean="0"/>
              <a:t>Бухарський</a:t>
            </a:r>
            <a:r>
              <a:rPr lang="ru-RU" dirty="0" smtClean="0"/>
              <a:t> хан </a:t>
            </a:r>
            <a:r>
              <a:rPr lang="ru-RU" dirty="0" err="1" smtClean="0"/>
              <a:t>Абуль-Фейз</a:t>
            </a:r>
            <a:r>
              <a:rPr lang="ru-RU" dirty="0" smtClean="0"/>
              <a:t> </a:t>
            </a:r>
            <a:r>
              <a:rPr lang="ru-RU" dirty="0" err="1" smtClean="0"/>
              <a:t>поступився</a:t>
            </a:r>
            <a:r>
              <a:rPr lang="ru-RU" dirty="0" smtClean="0"/>
              <a:t> </a:t>
            </a:r>
            <a:r>
              <a:rPr lang="ru-RU" dirty="0" err="1" smtClean="0"/>
              <a:t>Надір-шаху</a:t>
            </a:r>
            <a:r>
              <a:rPr lang="ru-RU" dirty="0" smtClean="0"/>
              <a:t> землями </a:t>
            </a:r>
            <a:r>
              <a:rPr lang="ru-RU" dirty="0" smtClean="0"/>
              <a:t>до </a:t>
            </a:r>
            <a:r>
              <a:rPr lang="ru-RU" dirty="0" err="1" smtClean="0"/>
              <a:t>Амудар'ї</a:t>
            </a:r>
            <a:r>
              <a:rPr lang="ru-RU" dirty="0" smtClean="0"/>
              <a:t> </a:t>
            </a:r>
            <a:r>
              <a:rPr lang="ru-RU" dirty="0" err="1" smtClean="0"/>
              <a:t>і</a:t>
            </a:r>
            <a:r>
              <a:rPr lang="ru-RU" dirty="0" smtClean="0"/>
              <a:t> видав свою дочку за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племінника</a:t>
            </a:r>
            <a:r>
              <a:rPr lang="ru-RU" dirty="0" smtClean="0"/>
              <a:t>. </a:t>
            </a:r>
            <a:r>
              <a:rPr lang="ru-RU" dirty="0" err="1" smtClean="0"/>
              <a:t>Після</a:t>
            </a:r>
            <a:r>
              <a:rPr lang="ru-RU" dirty="0" smtClean="0"/>
              <a:t> сильного опору </a:t>
            </a:r>
            <a:r>
              <a:rPr lang="ru-RU" dirty="0" err="1" smtClean="0"/>
              <a:t>розбитий</a:t>
            </a:r>
            <a:r>
              <a:rPr lang="ru-RU" dirty="0" smtClean="0"/>
              <a:t> </a:t>
            </a:r>
            <a:r>
              <a:rPr lang="ru-RU" dirty="0" err="1" smtClean="0"/>
              <a:t>був</a:t>
            </a:r>
            <a:r>
              <a:rPr lang="ru-RU" dirty="0" smtClean="0"/>
              <a:t> </a:t>
            </a:r>
            <a:r>
              <a:rPr lang="ru-RU" dirty="0" err="1" smtClean="0"/>
              <a:t>хівинський</a:t>
            </a:r>
            <a:r>
              <a:rPr lang="ru-RU" dirty="0" smtClean="0"/>
              <a:t> хан </a:t>
            </a:r>
            <a:r>
              <a:rPr lang="ru-RU" dirty="0" err="1" smtClean="0"/>
              <a:t>Ільберз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замість</a:t>
            </a:r>
            <a:r>
              <a:rPr lang="ru-RU" dirty="0" smtClean="0"/>
              <a:t> </a:t>
            </a:r>
            <a:r>
              <a:rPr lang="ru-RU" dirty="0" err="1" smtClean="0"/>
              <a:t>нього</a:t>
            </a:r>
            <a:r>
              <a:rPr lang="ru-RU" dirty="0" smtClean="0"/>
              <a:t> поселили </a:t>
            </a:r>
            <a:r>
              <a:rPr lang="ru-RU" dirty="0" err="1" smtClean="0"/>
              <a:t>Тагир-хан</a:t>
            </a:r>
            <a:r>
              <a:rPr lang="ru-RU" dirty="0" smtClean="0"/>
              <a:t> (</a:t>
            </a:r>
            <a:r>
              <a:rPr lang="ru-RU" dirty="0" err="1" smtClean="0"/>
              <a:t>двоюрідний</a:t>
            </a:r>
            <a:r>
              <a:rPr lang="ru-RU" dirty="0" smtClean="0"/>
              <a:t> брат </a:t>
            </a:r>
            <a:r>
              <a:rPr lang="ru-RU" dirty="0" err="1" smtClean="0"/>
              <a:t>Абуль-Фейз</a:t>
            </a:r>
            <a:r>
              <a:rPr lang="ru-RU" dirty="0" smtClean="0"/>
              <a:t>).</a:t>
            </a:r>
            <a:endParaRPr lang="ru-RU" dirty="0"/>
          </a:p>
        </p:txBody>
      </p:sp>
      <p:pic>
        <p:nvPicPr>
          <p:cNvPr id="28674" name="Picture 2" descr="http://i.ytimg.com/vi/KxMmIB58Kts/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5317"/>
            <a:ext cx="9144000" cy="3595755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857496"/>
          </a:xfrm>
          <a:solidFill>
            <a:srgbClr val="00B0F0"/>
          </a:solidFill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 1735 Надир </a:t>
            </a:r>
            <a:r>
              <a:rPr lang="ru-RU" dirty="0" err="1" smtClean="0"/>
              <a:t>уклав</a:t>
            </a:r>
            <a:r>
              <a:rPr lang="ru-RU" dirty="0" smtClean="0"/>
              <a:t> мир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Росією</a:t>
            </a:r>
            <a:r>
              <a:rPr lang="ru-RU" dirty="0" smtClean="0"/>
              <a:t>, за </a:t>
            </a:r>
            <a:r>
              <a:rPr lang="ru-RU" dirty="0" err="1" smtClean="0"/>
              <a:t>яким</a:t>
            </a:r>
            <a:r>
              <a:rPr lang="ru-RU" dirty="0" smtClean="0"/>
              <a:t> вона </a:t>
            </a:r>
            <a:r>
              <a:rPr lang="ru-RU" dirty="0" err="1" smtClean="0"/>
              <a:t>вивела</a:t>
            </a:r>
            <a:r>
              <a:rPr lang="ru-RU" dirty="0" smtClean="0"/>
              <a:t> </a:t>
            </a:r>
            <a:r>
              <a:rPr lang="ru-RU" dirty="0" err="1" smtClean="0"/>
              <a:t>свої</a:t>
            </a:r>
            <a:r>
              <a:rPr lang="ru-RU" dirty="0" smtClean="0"/>
              <a:t> </a:t>
            </a:r>
            <a:r>
              <a:rPr lang="ru-RU" dirty="0" err="1" smtClean="0"/>
              <a:t>війська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прикаспійських</a:t>
            </a:r>
            <a:r>
              <a:rPr lang="ru-RU" dirty="0" smtClean="0"/>
              <a:t> земель. </a:t>
            </a:r>
            <a:r>
              <a:rPr lang="ru-RU" dirty="0" err="1" smtClean="0"/>
              <a:t>Надір</a:t>
            </a:r>
            <a:r>
              <a:rPr lang="ru-RU" dirty="0" smtClean="0"/>
              <a:t> </a:t>
            </a:r>
            <a:r>
              <a:rPr lang="ru-RU" dirty="0" err="1" smtClean="0"/>
              <a:t>уклав</a:t>
            </a:r>
            <a:r>
              <a:rPr lang="ru-RU" dirty="0" smtClean="0"/>
              <a:t> </a:t>
            </a:r>
            <a:r>
              <a:rPr lang="ru-RU" dirty="0" err="1" smtClean="0"/>
              <a:t>вигідний</a:t>
            </a:r>
            <a:r>
              <a:rPr lang="ru-RU" dirty="0" smtClean="0"/>
              <a:t> для себе </a:t>
            </a:r>
            <a:r>
              <a:rPr lang="ru-RU" dirty="0" err="1" smtClean="0"/>
              <a:t>мирний</a:t>
            </a:r>
            <a:r>
              <a:rPr lang="ru-RU" dirty="0" smtClean="0"/>
              <a:t> </a:t>
            </a:r>
            <a:r>
              <a:rPr lang="ru-RU" dirty="0" err="1" smtClean="0"/>
              <a:t>договір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Туреччиною</a:t>
            </a:r>
            <a:r>
              <a:rPr lang="ru-RU" dirty="0" smtClean="0"/>
              <a:t> в </a:t>
            </a:r>
            <a:r>
              <a:rPr lang="ru-RU" dirty="0" err="1" smtClean="0"/>
              <a:t>Ерзерум</a:t>
            </a:r>
            <a:r>
              <a:rPr lang="ru-RU" dirty="0" smtClean="0"/>
              <a:t> </a:t>
            </a:r>
            <a:r>
              <a:rPr lang="ru-RU" dirty="0" err="1" smtClean="0"/>
              <a:t>в</a:t>
            </a:r>
            <a:r>
              <a:rPr lang="ru-RU" dirty="0" smtClean="0"/>
              <a:t> 1736. </a:t>
            </a:r>
            <a:r>
              <a:rPr lang="ru-RU" dirty="0" err="1" smtClean="0"/>
              <a:t>Згідно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умовами</a:t>
            </a:r>
            <a:r>
              <a:rPr lang="ru-RU" dirty="0" smtClean="0"/>
              <a:t> договору </a:t>
            </a:r>
            <a:r>
              <a:rPr lang="ru-RU" dirty="0" err="1" smtClean="0"/>
              <a:t>Туреччина</a:t>
            </a:r>
            <a:r>
              <a:rPr lang="ru-RU" dirty="0" smtClean="0"/>
              <a:t> </a:t>
            </a:r>
            <a:r>
              <a:rPr lang="ru-RU" dirty="0" err="1" smtClean="0"/>
              <a:t>зобов'язалася</a:t>
            </a:r>
            <a:r>
              <a:rPr lang="ru-RU" dirty="0" smtClean="0"/>
              <a:t> </a:t>
            </a:r>
            <a:r>
              <a:rPr lang="ru-RU" dirty="0" err="1" smtClean="0"/>
              <a:t>повернути</a:t>
            </a:r>
            <a:r>
              <a:rPr lang="ru-RU" dirty="0" smtClean="0"/>
              <a:t> </a:t>
            </a:r>
            <a:r>
              <a:rPr lang="ru-RU" dirty="0" err="1" smtClean="0"/>
              <a:t>всі</a:t>
            </a:r>
            <a:r>
              <a:rPr lang="ru-RU" dirty="0" smtClean="0"/>
              <a:t> </a:t>
            </a:r>
            <a:r>
              <a:rPr lang="ru-RU" dirty="0" err="1" smtClean="0"/>
              <a:t>території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належали </a:t>
            </a:r>
            <a:r>
              <a:rPr lang="ru-RU" dirty="0" err="1" smtClean="0"/>
              <a:t>Ірану</a:t>
            </a:r>
            <a:r>
              <a:rPr lang="ru-RU" dirty="0" smtClean="0"/>
              <a:t> до 1722 року. </a:t>
            </a:r>
            <a:r>
              <a:rPr lang="ru-RU" dirty="0" smtClean="0"/>
              <a:t>1736 </a:t>
            </a:r>
            <a:r>
              <a:rPr lang="ru-RU" dirty="0" smtClean="0"/>
              <a:t>скликав у </a:t>
            </a:r>
            <a:r>
              <a:rPr lang="ru-RU" dirty="0" err="1" smtClean="0"/>
              <a:t>Муганському</a:t>
            </a:r>
            <a:r>
              <a:rPr lang="ru-RU" dirty="0" smtClean="0"/>
              <a:t> </a:t>
            </a:r>
            <a:r>
              <a:rPr lang="ru-RU" dirty="0" smtClean="0"/>
              <a:t>степу </a:t>
            </a:r>
            <a:r>
              <a:rPr lang="ru-RU" dirty="0" err="1" smtClean="0"/>
              <a:t>загальний</a:t>
            </a:r>
            <a:r>
              <a:rPr lang="ru-RU" dirty="0" smtClean="0"/>
              <a:t> "Курултай" (</a:t>
            </a:r>
            <a:r>
              <a:rPr lang="ru-RU" dirty="0" err="1" smtClean="0"/>
              <a:t>збори</a:t>
            </a:r>
            <a:r>
              <a:rPr lang="ru-RU" dirty="0" smtClean="0"/>
              <a:t>) </a:t>
            </a:r>
            <a:r>
              <a:rPr lang="ru-RU" dirty="0" err="1" smtClean="0"/>
              <a:t>всіх</a:t>
            </a:r>
            <a:r>
              <a:rPr lang="ru-RU" dirty="0" smtClean="0"/>
              <a:t> </a:t>
            </a:r>
            <a:r>
              <a:rPr lang="ru-RU" dirty="0" err="1" smtClean="0"/>
              <a:t>феодальних</a:t>
            </a:r>
            <a:r>
              <a:rPr lang="ru-RU" dirty="0" smtClean="0"/>
              <a:t> </a:t>
            </a:r>
            <a:r>
              <a:rPr lang="ru-RU" dirty="0" err="1" smtClean="0"/>
              <a:t>володарів</a:t>
            </a:r>
            <a:r>
              <a:rPr lang="ru-RU" dirty="0" smtClean="0"/>
              <a:t> </a:t>
            </a:r>
            <a:r>
              <a:rPr lang="ru-RU" dirty="0" err="1" smtClean="0"/>
              <a:t>Ірану</a:t>
            </a:r>
            <a:r>
              <a:rPr lang="ru-RU" dirty="0" smtClean="0"/>
              <a:t> та </a:t>
            </a:r>
            <a:r>
              <a:rPr lang="ru-RU" dirty="0" err="1" smtClean="0"/>
              <a:t>підпорядкованих</a:t>
            </a:r>
            <a:r>
              <a:rPr lang="ru-RU" dirty="0" smtClean="0"/>
              <a:t> ханств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заздалегідь</a:t>
            </a:r>
            <a:r>
              <a:rPr lang="ru-RU" dirty="0" smtClean="0"/>
              <a:t> </a:t>
            </a:r>
            <a:r>
              <a:rPr lang="ru-RU" dirty="0" err="1" smtClean="0"/>
              <a:t>підібраним</a:t>
            </a:r>
            <a:r>
              <a:rPr lang="ru-RU" dirty="0" smtClean="0"/>
              <a:t> складом, де </a:t>
            </a:r>
            <a:r>
              <a:rPr lang="ru-RU" dirty="0" err="1" smtClean="0"/>
              <a:t>оголосив</a:t>
            </a:r>
            <a:r>
              <a:rPr lang="ru-RU" dirty="0" smtClean="0"/>
              <a:t> себе шахом </a:t>
            </a:r>
            <a:r>
              <a:rPr lang="ru-RU" dirty="0" err="1" smtClean="0"/>
              <a:t>Ірану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7650" name="Picture 2" descr="http://upload.wikimedia.org/wikipedia/commons/9/90/Nadir_Shah_on_the_Peacock_Throne_after_his_defeat_of_Muhammad_Shah._ca._1850,_San_Diego_MO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497"/>
            <a:ext cx="9144000" cy="398081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2" y="0"/>
            <a:ext cx="4643438" cy="6858000"/>
          </a:xfrm>
          <a:solidFill>
            <a:schemeClr val="accent6"/>
          </a:solidFill>
        </p:spPr>
        <p:txBody>
          <a:bodyPr>
            <a:normAutofit fontScale="77500" lnSpcReduction="20000"/>
          </a:bodyPr>
          <a:lstStyle/>
          <a:p>
            <a:r>
              <a:rPr lang="ru-RU" dirty="0" err="1" smtClean="0"/>
              <a:t>Загострення</a:t>
            </a:r>
            <a:r>
              <a:rPr lang="ru-RU" dirty="0" smtClean="0"/>
              <a:t> </a:t>
            </a:r>
            <a:r>
              <a:rPr lang="ru-RU" dirty="0" err="1" smtClean="0"/>
              <a:t>відносин</a:t>
            </a:r>
            <a:r>
              <a:rPr lang="ru-RU" dirty="0" smtClean="0"/>
              <a:t> </a:t>
            </a:r>
            <a:r>
              <a:rPr lang="ru-RU" dirty="0" err="1" smtClean="0"/>
              <a:t>Росії</a:t>
            </a:r>
            <a:r>
              <a:rPr lang="ru-RU" dirty="0" smtClean="0"/>
              <a:t> </a:t>
            </a:r>
            <a:r>
              <a:rPr lang="ru-RU" dirty="0" err="1" smtClean="0"/>
              <a:t>з</a:t>
            </a:r>
            <a:r>
              <a:rPr lang="ru-RU" dirty="0" smtClean="0"/>
              <a:t> </a:t>
            </a:r>
            <a:r>
              <a:rPr lang="ru-RU" dirty="0" err="1" smtClean="0"/>
              <a:t>Туреччиною</a:t>
            </a:r>
            <a:r>
              <a:rPr lang="ru-RU" dirty="0" smtClean="0"/>
              <a:t> 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погіршення</a:t>
            </a:r>
            <a:r>
              <a:rPr lang="ru-RU" dirty="0" smtClean="0"/>
              <a:t> </a:t>
            </a:r>
            <a:r>
              <a:rPr lang="ru-RU" dirty="0" err="1" smtClean="0"/>
              <a:t>її</a:t>
            </a:r>
            <a:r>
              <a:rPr lang="ru-RU" dirty="0" smtClean="0"/>
              <a:t> </a:t>
            </a:r>
            <a:r>
              <a:rPr lang="ru-RU" dirty="0" err="1" smtClean="0"/>
              <a:t>внутрішнього</a:t>
            </a:r>
            <a:r>
              <a:rPr lang="ru-RU" dirty="0" smtClean="0"/>
              <a:t> </a:t>
            </a:r>
            <a:r>
              <a:rPr lang="ru-RU" dirty="0" err="1" smtClean="0"/>
              <a:t>міжнародного</a:t>
            </a:r>
            <a:r>
              <a:rPr lang="ru-RU" dirty="0" smtClean="0"/>
              <a:t> становища </a:t>
            </a:r>
            <a:r>
              <a:rPr lang="ru-RU" dirty="0" err="1" smtClean="0"/>
              <a:t>після</a:t>
            </a:r>
            <a:r>
              <a:rPr lang="ru-RU" dirty="0" smtClean="0"/>
              <a:t> </a:t>
            </a:r>
            <a:r>
              <a:rPr lang="ru-RU" dirty="0" err="1" smtClean="0"/>
              <a:t>смерті</a:t>
            </a:r>
            <a:r>
              <a:rPr lang="ru-RU" dirty="0" smtClean="0"/>
              <a:t> </a:t>
            </a:r>
            <a:r>
              <a:rPr lang="ru-RU" dirty="0" smtClean="0"/>
              <a:t>Петра </a:t>
            </a:r>
            <a:r>
              <a:rPr lang="en-US" dirty="0" smtClean="0"/>
              <a:t>I</a:t>
            </a:r>
            <a:r>
              <a:rPr lang="uk-UA" dirty="0" smtClean="0"/>
              <a:t> </a:t>
            </a:r>
            <a:r>
              <a:rPr lang="ru-RU" dirty="0" smtClean="0"/>
              <a:t>привели </a:t>
            </a:r>
            <a:r>
              <a:rPr lang="ru-RU" dirty="0" smtClean="0"/>
              <a:t>до </a:t>
            </a:r>
            <a:r>
              <a:rPr lang="ru-RU" dirty="0" err="1" smtClean="0"/>
              <a:t>висновку</a:t>
            </a:r>
            <a:r>
              <a:rPr lang="ru-RU" dirty="0" smtClean="0"/>
              <a:t> ряду </a:t>
            </a:r>
            <a:r>
              <a:rPr lang="ru-RU" dirty="0" err="1" smtClean="0"/>
              <a:t>російсько-іранських</a:t>
            </a:r>
            <a:r>
              <a:rPr lang="ru-RU" dirty="0" smtClean="0"/>
              <a:t> </a:t>
            </a:r>
            <a:r>
              <a:rPr lang="ru-RU" dirty="0" err="1" smtClean="0"/>
              <a:t>договорів</a:t>
            </a:r>
            <a:r>
              <a:rPr lang="ru-RU" dirty="0" smtClean="0"/>
              <a:t>, </a:t>
            </a:r>
            <a:r>
              <a:rPr lang="ru-RU" dirty="0" err="1" smtClean="0"/>
              <a:t>спрямованих</a:t>
            </a:r>
            <a:r>
              <a:rPr lang="ru-RU" dirty="0" smtClean="0"/>
              <a:t> </a:t>
            </a:r>
            <a:r>
              <a:rPr lang="ru-RU" dirty="0" err="1" smtClean="0"/>
              <a:t>проти</a:t>
            </a:r>
            <a:r>
              <a:rPr lang="ru-RU" dirty="0" smtClean="0"/>
              <a:t> </a:t>
            </a:r>
            <a:r>
              <a:rPr lang="ru-RU" dirty="0" err="1" smtClean="0"/>
              <a:t>Туреччини</a:t>
            </a:r>
            <a:r>
              <a:rPr lang="ru-RU" dirty="0" smtClean="0"/>
              <a:t>, одним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головних</a:t>
            </a:r>
            <a:r>
              <a:rPr lang="ru-RU" dirty="0" smtClean="0"/>
              <a:t> умов </a:t>
            </a:r>
            <a:r>
              <a:rPr lang="ru-RU" dirty="0" err="1" smtClean="0"/>
              <a:t>яких</a:t>
            </a:r>
            <a:r>
              <a:rPr lang="ru-RU" dirty="0" smtClean="0"/>
              <a:t> </a:t>
            </a:r>
            <a:r>
              <a:rPr lang="ru-RU" dirty="0" err="1" smtClean="0"/>
              <a:t>була</a:t>
            </a:r>
            <a:r>
              <a:rPr lang="ru-RU" dirty="0" smtClean="0"/>
              <a:t> поступка </a:t>
            </a:r>
            <a:r>
              <a:rPr lang="ru-RU" dirty="0" err="1" smtClean="0"/>
              <a:t>Ірану</a:t>
            </a:r>
            <a:r>
              <a:rPr lang="ru-RU" dirty="0" smtClean="0"/>
              <a:t> </a:t>
            </a:r>
            <a:r>
              <a:rPr lang="ru-RU" dirty="0" err="1" smtClean="0"/>
              <a:t>Дербена</a:t>
            </a:r>
            <a:r>
              <a:rPr lang="ru-RU" dirty="0" smtClean="0"/>
              <a:t> 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прикаспійських</a:t>
            </a:r>
            <a:r>
              <a:rPr lang="ru-RU" dirty="0" smtClean="0"/>
              <a:t> областей. </a:t>
            </a:r>
            <a:r>
              <a:rPr lang="ru-RU" dirty="0" err="1" smtClean="0"/>
              <a:t>Після</a:t>
            </a:r>
            <a:r>
              <a:rPr lang="ru-RU" dirty="0" smtClean="0"/>
              <a:t> </a:t>
            </a:r>
            <a:r>
              <a:rPr lang="ru-RU" dirty="0" err="1" smtClean="0"/>
              <a:t>цього</a:t>
            </a:r>
            <a:r>
              <a:rPr lang="ru-RU" dirty="0" smtClean="0"/>
              <a:t> </a:t>
            </a:r>
            <a:r>
              <a:rPr lang="ru-RU" dirty="0" err="1" smtClean="0"/>
              <a:t>він</a:t>
            </a:r>
            <a:r>
              <a:rPr lang="ru-RU" dirty="0" smtClean="0"/>
              <a:t> почав </a:t>
            </a:r>
            <a:r>
              <a:rPr lang="ru-RU" dirty="0" err="1" smtClean="0"/>
              <a:t>військові</a:t>
            </a:r>
            <a:r>
              <a:rPr lang="ru-RU" dirty="0" smtClean="0"/>
              <a:t> </a:t>
            </a:r>
            <a:r>
              <a:rPr lang="ru-RU" dirty="0" err="1" smtClean="0"/>
              <a:t>дії</a:t>
            </a:r>
            <a:r>
              <a:rPr lang="ru-RU" dirty="0" smtClean="0"/>
              <a:t> на </a:t>
            </a:r>
            <a:r>
              <a:rPr lang="ru-RU" dirty="0" err="1" smtClean="0"/>
              <a:t>Заході</a:t>
            </a:r>
            <a:r>
              <a:rPr lang="ru-RU" dirty="0" smtClean="0"/>
              <a:t>, </a:t>
            </a:r>
            <a:r>
              <a:rPr lang="ru-RU" dirty="0" err="1" smtClean="0"/>
              <a:t>зокрема</a:t>
            </a:r>
            <a:r>
              <a:rPr lang="ru-RU" dirty="0" smtClean="0"/>
              <a:t>, в </a:t>
            </a:r>
            <a:r>
              <a:rPr lang="ru-RU" dirty="0" err="1" smtClean="0"/>
              <a:t>Джар-Белоканах</a:t>
            </a:r>
            <a:r>
              <a:rPr lang="ru-RU" dirty="0" smtClean="0"/>
              <a:t>, а </a:t>
            </a:r>
            <a:r>
              <a:rPr lang="ru-RU" dirty="0" err="1" smtClean="0"/>
              <a:t>потім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в </a:t>
            </a:r>
            <a:r>
              <a:rPr lang="ru-RU" dirty="0" err="1" smtClean="0"/>
              <a:t>Дагестані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принесли </a:t>
            </a:r>
            <a:r>
              <a:rPr lang="ru-RU" dirty="0" err="1" smtClean="0"/>
              <a:t>величезні</a:t>
            </a:r>
            <a:r>
              <a:rPr lang="ru-RU" dirty="0" smtClean="0"/>
              <a:t> лиха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страждання</a:t>
            </a:r>
            <a:r>
              <a:rPr lang="ru-RU" dirty="0" smtClean="0"/>
              <a:t> народам </a:t>
            </a:r>
            <a:r>
              <a:rPr lang="ru-RU" dirty="0" smtClean="0"/>
              <a:t>Дагестану.</a:t>
            </a: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114690" name="Picture 2" descr="http://aboutrus.ru/wp-content/uploads/2012/11/karta_respubliki_dagesta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4514023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2857496"/>
          </a:xfrm>
          <a:solidFill>
            <a:srgbClr val="FF0000"/>
          </a:solidFill>
        </p:spPr>
        <p:txBody>
          <a:bodyPr>
            <a:normAutofit fontScale="85000" lnSpcReduction="10000"/>
          </a:bodyPr>
          <a:lstStyle/>
          <a:p>
            <a:r>
              <a:rPr lang="ru-RU" dirty="0" err="1" smtClean="0">
                <a:solidFill>
                  <a:schemeClr val="bg1"/>
                </a:solidFill>
              </a:rPr>
              <a:t>Надір-шах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знову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вирішив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послати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каральні</a:t>
            </a:r>
            <a:r>
              <a:rPr lang="ru-RU" dirty="0" smtClean="0">
                <a:solidFill>
                  <a:schemeClr val="bg1"/>
                </a:solidFill>
              </a:rPr>
              <a:t> загони в </a:t>
            </a:r>
            <a:r>
              <a:rPr lang="ru-RU" dirty="0" err="1" smtClean="0">
                <a:solidFill>
                  <a:schemeClr val="bg1"/>
                </a:solidFill>
              </a:rPr>
              <a:t>області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охоплені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народними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хвилюваннями</a:t>
            </a:r>
            <a:r>
              <a:rPr lang="ru-RU" dirty="0" smtClean="0">
                <a:solidFill>
                  <a:schemeClr val="bg1"/>
                </a:solidFill>
              </a:rPr>
              <a:t>. Один </a:t>
            </a:r>
            <a:r>
              <a:rPr lang="ru-RU" dirty="0" err="1" smtClean="0">
                <a:solidFill>
                  <a:schemeClr val="bg1"/>
                </a:solidFill>
              </a:rPr>
              <a:t>з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каральних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загонів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під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командуванням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свого</a:t>
            </a:r>
            <a:r>
              <a:rPr lang="ru-RU" dirty="0" smtClean="0">
                <a:solidFill>
                  <a:schemeClr val="bg1"/>
                </a:solidFill>
              </a:rPr>
              <a:t> брата </a:t>
            </a:r>
            <a:r>
              <a:rPr lang="ru-RU" dirty="0" err="1" smtClean="0">
                <a:solidFill>
                  <a:schemeClr val="bg1"/>
                </a:solidFill>
              </a:rPr>
              <a:t>Ібрагім-хана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він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відправив</a:t>
            </a:r>
            <a:r>
              <a:rPr lang="ru-RU" dirty="0" smtClean="0">
                <a:solidFill>
                  <a:schemeClr val="bg1"/>
                </a:solidFill>
              </a:rPr>
              <a:t> у Дербент. Вся </a:t>
            </a:r>
            <a:r>
              <a:rPr lang="ru-RU" dirty="0" err="1" smtClean="0">
                <a:solidFill>
                  <a:schemeClr val="bg1"/>
                </a:solidFill>
              </a:rPr>
              <a:t>територія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підвладна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Ірану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вирувало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повстаннями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повстанці</a:t>
            </a:r>
            <a:r>
              <a:rPr lang="ru-RU" dirty="0" smtClean="0">
                <a:solidFill>
                  <a:schemeClr val="bg1"/>
                </a:solidFill>
              </a:rPr>
              <a:t> не раз брали гору в боях. В </a:t>
            </a:r>
            <a:r>
              <a:rPr lang="ru-RU" dirty="0" err="1" smtClean="0">
                <a:solidFill>
                  <a:schemeClr val="bg1"/>
                </a:solidFill>
              </a:rPr>
              <a:t>одній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з</a:t>
            </a:r>
            <a:r>
              <a:rPr lang="ru-RU" dirty="0" smtClean="0">
                <a:solidFill>
                  <a:schemeClr val="bg1"/>
                </a:solidFill>
              </a:rPr>
              <a:t> битв </a:t>
            </a:r>
            <a:r>
              <a:rPr lang="ru-RU" dirty="0" err="1" smtClean="0">
                <a:solidFill>
                  <a:schemeClr val="bg1"/>
                </a:solidFill>
              </a:rPr>
              <a:t>між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повстанцями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військами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Ібрагім-хана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іранське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військо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зазнало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нищівної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поразки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13666" name="Picture 2" descr="http://www.gazavat.ru/gazavat/user_files/image/1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2857496"/>
            <a:ext cx="9144000" cy="400050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4929190" cy="6858000"/>
          </a:xfrm>
          <a:solidFill>
            <a:srgbClr val="FFFF00"/>
          </a:solidFill>
        </p:spPr>
        <p:txBody>
          <a:bodyPr>
            <a:normAutofit fontScale="85000" lnSpcReduction="20000"/>
          </a:bodyPr>
          <a:lstStyle/>
          <a:p>
            <a:r>
              <a:rPr lang="ru-RU" dirty="0" err="1" smtClean="0"/>
              <a:t>Поразка</a:t>
            </a:r>
            <a:r>
              <a:rPr lang="ru-RU" dirty="0" smtClean="0"/>
              <a:t> </a:t>
            </a:r>
            <a:r>
              <a:rPr lang="ru-RU" dirty="0" err="1" smtClean="0"/>
              <a:t>шахських</a:t>
            </a:r>
            <a:r>
              <a:rPr lang="ru-RU" dirty="0" smtClean="0"/>
              <a:t> </a:t>
            </a:r>
            <a:r>
              <a:rPr lang="ru-RU" dirty="0" err="1" smtClean="0"/>
              <a:t>військ</a:t>
            </a:r>
            <a:r>
              <a:rPr lang="ru-RU" dirty="0" smtClean="0"/>
              <a:t> в </a:t>
            </a:r>
            <a:r>
              <a:rPr lang="ru-RU" dirty="0" err="1" smtClean="0"/>
              <a:t>Дагестані</a:t>
            </a:r>
            <a:r>
              <a:rPr lang="ru-RU" dirty="0" smtClean="0"/>
              <a:t> дорого </a:t>
            </a:r>
            <a:r>
              <a:rPr lang="ru-RU" dirty="0" err="1" smtClean="0"/>
              <a:t>обійшлося</a:t>
            </a:r>
            <a:r>
              <a:rPr lang="ru-RU" dirty="0" smtClean="0"/>
              <a:t> </a:t>
            </a:r>
            <a:r>
              <a:rPr lang="ru-RU" dirty="0" err="1" smtClean="0"/>
              <a:t>Ірану</a:t>
            </a:r>
            <a:r>
              <a:rPr lang="ru-RU" dirty="0" smtClean="0"/>
              <a:t>: </a:t>
            </a:r>
            <a:r>
              <a:rPr lang="ru-RU" dirty="0" err="1" smtClean="0"/>
              <a:t>Ібрагім-хан</a:t>
            </a:r>
            <a:r>
              <a:rPr lang="ru-RU" dirty="0" smtClean="0"/>
              <a:t> </a:t>
            </a:r>
            <a:r>
              <a:rPr lang="ru-RU" dirty="0" err="1" smtClean="0"/>
              <a:t>загинув</a:t>
            </a:r>
            <a:r>
              <a:rPr lang="ru-RU" dirty="0" smtClean="0"/>
              <a:t> у </a:t>
            </a:r>
            <a:r>
              <a:rPr lang="ru-RU" dirty="0" err="1" smtClean="0"/>
              <a:t>битві</a:t>
            </a:r>
            <a:r>
              <a:rPr lang="ru-RU" dirty="0" smtClean="0"/>
              <a:t>. Разом </a:t>
            </a:r>
            <a:r>
              <a:rPr lang="ru-RU" dirty="0" err="1" smtClean="0"/>
              <a:t>з</a:t>
            </a:r>
            <a:r>
              <a:rPr lang="ru-RU" dirty="0" smtClean="0"/>
              <a:t> ним </a:t>
            </a:r>
            <a:r>
              <a:rPr lang="ru-RU" dirty="0" err="1" smtClean="0"/>
              <a:t>загинули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багато</a:t>
            </a:r>
            <a:r>
              <a:rPr lang="ru-RU" dirty="0" smtClean="0"/>
              <a:t> </a:t>
            </a:r>
            <a:r>
              <a:rPr lang="ru-RU" dirty="0" err="1" smtClean="0"/>
              <a:t>знатних</a:t>
            </a:r>
            <a:r>
              <a:rPr lang="ru-RU" dirty="0" smtClean="0"/>
              <a:t> </a:t>
            </a:r>
            <a:r>
              <a:rPr lang="ru-RU" dirty="0" err="1" smtClean="0"/>
              <a:t>воєначальники</a:t>
            </a:r>
            <a:r>
              <a:rPr lang="ru-RU" dirty="0" smtClean="0"/>
              <a:t>, </a:t>
            </a:r>
            <a:r>
              <a:rPr lang="ru-RU" dirty="0" err="1" smtClean="0"/>
              <a:t>хани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султани</a:t>
            </a:r>
            <a:r>
              <a:rPr lang="ru-RU" dirty="0" smtClean="0"/>
              <a:t>, а </a:t>
            </a:r>
            <a:r>
              <a:rPr lang="ru-RU" dirty="0" err="1" smtClean="0"/>
              <a:t>з</a:t>
            </a:r>
            <a:r>
              <a:rPr lang="ru-RU" dirty="0" smtClean="0"/>
              <a:t> 32-тисячною </a:t>
            </a:r>
            <a:r>
              <a:rPr lang="ru-RU" dirty="0" err="1" smtClean="0"/>
              <a:t>іранської</a:t>
            </a:r>
            <a:r>
              <a:rPr lang="ru-RU" dirty="0" smtClean="0"/>
              <a:t> </a:t>
            </a:r>
            <a:r>
              <a:rPr lang="ru-RU" dirty="0" err="1" smtClean="0"/>
              <a:t>армії</a:t>
            </a:r>
            <a:r>
              <a:rPr lang="ru-RU" dirty="0" smtClean="0"/>
              <a:t> </a:t>
            </a:r>
            <a:r>
              <a:rPr lang="ru-RU" dirty="0" err="1" smtClean="0"/>
              <a:t>врятувалося</a:t>
            </a:r>
            <a:r>
              <a:rPr lang="ru-RU" dirty="0" smtClean="0"/>
              <a:t> </a:t>
            </a:r>
            <a:r>
              <a:rPr lang="ru-RU" dirty="0" err="1" smtClean="0"/>
              <a:t>втечею</a:t>
            </a:r>
            <a:r>
              <a:rPr lang="ru-RU" dirty="0" smtClean="0"/>
              <a:t> </a:t>
            </a:r>
            <a:r>
              <a:rPr lang="ru-RU" dirty="0" err="1" smtClean="0"/>
              <a:t>лише</a:t>
            </a:r>
            <a:r>
              <a:rPr lang="ru-RU" dirty="0" smtClean="0"/>
              <a:t> </a:t>
            </a:r>
            <a:r>
              <a:rPr lang="ru-RU" dirty="0" err="1" smtClean="0"/>
              <a:t>близько</a:t>
            </a:r>
            <a:r>
              <a:rPr lang="ru-RU" dirty="0" smtClean="0"/>
              <a:t> 8 </a:t>
            </a:r>
            <a:r>
              <a:rPr lang="ru-RU" dirty="0" err="1" smtClean="0"/>
              <a:t>тисяч</a:t>
            </a:r>
            <a:r>
              <a:rPr lang="ru-RU" dirty="0" smtClean="0"/>
              <a:t> </a:t>
            </a:r>
            <a:r>
              <a:rPr lang="ru-RU" dirty="0" err="1" smtClean="0"/>
              <a:t>чоловік</a:t>
            </a:r>
            <a:r>
              <a:rPr lang="ru-RU" dirty="0" smtClean="0"/>
              <a:t>. Перси </a:t>
            </a:r>
            <a:r>
              <a:rPr lang="ru-RU" dirty="0" err="1" smtClean="0"/>
              <a:t>втратили</a:t>
            </a:r>
            <a:r>
              <a:rPr lang="ru-RU" dirty="0" smtClean="0"/>
              <a:t> всю свою </a:t>
            </a:r>
            <a:r>
              <a:rPr lang="ru-RU" dirty="0" err="1" smtClean="0"/>
              <a:t>артилерію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складалася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30 </a:t>
            </a:r>
            <a:r>
              <a:rPr lang="ru-RU" dirty="0" err="1" smtClean="0"/>
              <a:t>гармат</a:t>
            </a:r>
            <a:r>
              <a:rPr lang="ru-RU" dirty="0" smtClean="0"/>
              <a:t>. </a:t>
            </a:r>
            <a:r>
              <a:rPr lang="ru-RU" dirty="0" err="1" smtClean="0"/>
              <a:t>Влітку</a:t>
            </a:r>
            <a:r>
              <a:rPr lang="ru-RU" dirty="0" smtClean="0"/>
              <a:t> 1741 </a:t>
            </a:r>
            <a:r>
              <a:rPr lang="ru-RU" dirty="0" err="1" smtClean="0"/>
              <a:t>з</a:t>
            </a:r>
            <a:r>
              <a:rPr lang="ru-RU" dirty="0" smtClean="0"/>
              <a:t> 100-тисячною </a:t>
            </a:r>
            <a:r>
              <a:rPr lang="ru-RU" dirty="0" err="1" smtClean="0"/>
              <a:t>армією</a:t>
            </a:r>
            <a:r>
              <a:rPr lang="ru-RU" dirty="0" smtClean="0"/>
              <a:t> </a:t>
            </a:r>
            <a:r>
              <a:rPr lang="ru-RU" dirty="0" err="1" smtClean="0"/>
              <a:t>Надир-шах</a:t>
            </a:r>
            <a:r>
              <a:rPr lang="ru-RU" dirty="0" smtClean="0"/>
              <a:t> вторгся до Дагестану. На </a:t>
            </a:r>
            <a:r>
              <a:rPr lang="ru-RU" dirty="0" err="1" smtClean="0"/>
              <a:t>своєму</a:t>
            </a:r>
            <a:r>
              <a:rPr lang="ru-RU" dirty="0" smtClean="0"/>
              <a:t> шляху </a:t>
            </a:r>
            <a:r>
              <a:rPr lang="ru-RU" dirty="0" err="1" smtClean="0"/>
              <a:t>завойовники</a:t>
            </a:r>
            <a:r>
              <a:rPr lang="ru-RU" dirty="0" smtClean="0"/>
              <a:t> </a:t>
            </a:r>
            <a:r>
              <a:rPr lang="ru-RU" dirty="0" err="1" smtClean="0"/>
              <a:t>зустрічали</a:t>
            </a:r>
            <a:r>
              <a:rPr lang="ru-RU" dirty="0" smtClean="0"/>
              <a:t> </a:t>
            </a:r>
            <a:r>
              <a:rPr lang="ru-RU" dirty="0" err="1" smtClean="0"/>
              <a:t>запеклий</a:t>
            </a:r>
            <a:r>
              <a:rPr lang="ru-RU" dirty="0" smtClean="0"/>
              <a:t> </a:t>
            </a:r>
            <a:r>
              <a:rPr lang="ru-RU" dirty="0" err="1" smtClean="0"/>
              <a:t>опір</a:t>
            </a:r>
            <a:r>
              <a:rPr lang="ru-RU" dirty="0" smtClean="0"/>
              <a:t> </a:t>
            </a:r>
            <a:r>
              <a:rPr lang="ru-RU" dirty="0" err="1" smtClean="0"/>
              <a:t>горців</a:t>
            </a:r>
            <a:r>
              <a:rPr lang="ru-RU" dirty="0" smtClean="0"/>
              <a:t>, на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Надир-шах</a:t>
            </a:r>
            <a:r>
              <a:rPr lang="ru-RU" dirty="0" smtClean="0"/>
              <a:t> </a:t>
            </a:r>
            <a:r>
              <a:rPr lang="ru-RU" dirty="0" err="1" smtClean="0"/>
              <a:t>відповідав</a:t>
            </a:r>
            <a:r>
              <a:rPr lang="ru-RU" dirty="0" smtClean="0"/>
              <a:t> </a:t>
            </a:r>
            <a:r>
              <a:rPr lang="ru-RU" dirty="0" err="1" smtClean="0"/>
              <a:t>звірствами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12642" name="Picture 2" descr="http://www.idmedina.ru/photos/extra/image/islam%20na%20nizh%202008/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0"/>
            <a:ext cx="4214810" cy="664371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429388" y="6572272"/>
            <a:ext cx="20717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Ібрагім-хан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4429124" cy="685800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ru-RU" dirty="0" err="1" smtClean="0"/>
              <a:t>Восени</a:t>
            </a:r>
            <a:r>
              <a:rPr lang="ru-RU" dirty="0" smtClean="0"/>
              <a:t> 1741 </a:t>
            </a:r>
            <a:r>
              <a:rPr lang="ru-RU" dirty="0" err="1" smtClean="0"/>
              <a:t>Надір-шах</a:t>
            </a:r>
            <a:r>
              <a:rPr lang="ru-RU" dirty="0" smtClean="0"/>
              <a:t> </a:t>
            </a:r>
            <a:r>
              <a:rPr lang="ru-RU" dirty="0" err="1" smtClean="0"/>
              <a:t>потерпів</a:t>
            </a:r>
            <a:r>
              <a:rPr lang="ru-RU" dirty="0" smtClean="0"/>
              <a:t> </a:t>
            </a:r>
            <a:r>
              <a:rPr lang="ru-RU" dirty="0" err="1" smtClean="0"/>
              <a:t>страшну</a:t>
            </a:r>
            <a:r>
              <a:rPr lang="ru-RU" dirty="0" smtClean="0"/>
              <a:t> </a:t>
            </a:r>
            <a:r>
              <a:rPr lang="ru-RU" dirty="0" err="1" smtClean="0"/>
              <a:t>поразку</a:t>
            </a:r>
            <a:r>
              <a:rPr lang="ru-RU" dirty="0" smtClean="0"/>
              <a:t> в </a:t>
            </a:r>
            <a:r>
              <a:rPr lang="ru-RU" dirty="0" err="1" smtClean="0"/>
              <a:t>Андалале</a:t>
            </a:r>
            <a:r>
              <a:rPr lang="ru-RU" dirty="0" smtClean="0"/>
              <a:t>, </a:t>
            </a:r>
            <a:r>
              <a:rPr lang="ru-RU" dirty="0" err="1" smtClean="0"/>
              <a:t>втративши</a:t>
            </a:r>
            <a:r>
              <a:rPr lang="ru-RU" dirty="0" smtClean="0"/>
              <a:t> </a:t>
            </a:r>
            <a:r>
              <a:rPr lang="ru-RU" dirty="0" err="1" smtClean="0"/>
              <a:t>понад</a:t>
            </a:r>
            <a:r>
              <a:rPr lang="ru-RU" dirty="0" smtClean="0"/>
              <a:t> 20 </a:t>
            </a:r>
            <a:r>
              <a:rPr lang="ru-RU" dirty="0" err="1" smtClean="0"/>
              <a:t>тисяч</a:t>
            </a:r>
            <a:r>
              <a:rPr lang="ru-RU" dirty="0" smtClean="0"/>
              <a:t> </a:t>
            </a:r>
            <a:r>
              <a:rPr lang="ru-RU" dirty="0" err="1" smtClean="0"/>
              <a:t>воїнів</a:t>
            </a:r>
            <a:r>
              <a:rPr lang="ru-RU" dirty="0" smtClean="0"/>
              <a:t>,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втік</a:t>
            </a:r>
            <a:r>
              <a:rPr lang="ru-RU" dirty="0" smtClean="0"/>
              <a:t>. </a:t>
            </a:r>
            <a:r>
              <a:rPr lang="ru-RU" dirty="0" err="1" smtClean="0"/>
              <a:t>Кампанія</a:t>
            </a:r>
            <a:r>
              <a:rPr lang="ru-RU" dirty="0" smtClean="0"/>
              <a:t> 1741-1743 </a:t>
            </a:r>
            <a:r>
              <a:rPr lang="ru-RU" dirty="0" err="1" smtClean="0"/>
              <a:t>років</a:t>
            </a:r>
            <a:r>
              <a:rPr lang="ru-RU" dirty="0" smtClean="0"/>
              <a:t> </a:t>
            </a:r>
            <a:r>
              <a:rPr lang="ru-RU" dirty="0" err="1" smtClean="0"/>
              <a:t>проти</a:t>
            </a:r>
            <a:r>
              <a:rPr lang="ru-RU" dirty="0" smtClean="0"/>
              <a:t> </a:t>
            </a:r>
            <a:r>
              <a:rPr lang="ru-RU" dirty="0" err="1" smtClean="0"/>
              <a:t>повстанців</a:t>
            </a:r>
            <a:r>
              <a:rPr lang="ru-RU" dirty="0" smtClean="0"/>
              <a:t> </a:t>
            </a:r>
            <a:r>
              <a:rPr lang="ru-RU" dirty="0" err="1" smtClean="0"/>
              <a:t>Південного</a:t>
            </a:r>
            <a:r>
              <a:rPr lang="ru-RU" dirty="0" smtClean="0"/>
              <a:t> Дагестану дорого </a:t>
            </a:r>
            <a:r>
              <a:rPr lang="ru-RU" dirty="0" err="1" smtClean="0"/>
              <a:t>обійшлася</a:t>
            </a:r>
            <a:r>
              <a:rPr lang="ru-RU" dirty="0" smtClean="0"/>
              <a:t> </a:t>
            </a:r>
            <a:r>
              <a:rPr lang="ru-RU" dirty="0" err="1" smtClean="0"/>
              <a:t>іранській</a:t>
            </a:r>
            <a:r>
              <a:rPr lang="ru-RU" dirty="0" smtClean="0"/>
              <a:t> </a:t>
            </a:r>
            <a:r>
              <a:rPr lang="ru-RU" dirty="0" err="1" smtClean="0"/>
              <a:t>державі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111618" name="Picture 2" descr="http://expositions.nlr.ru/shahnama/images/il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0"/>
            <a:ext cx="4714876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6182" y="0"/>
            <a:ext cx="5357818" cy="6858000"/>
          </a:xfrm>
          <a:solidFill>
            <a:srgbClr val="00B0F0"/>
          </a:solidFill>
        </p:spPr>
        <p:txBody>
          <a:bodyPr>
            <a:normAutofit fontScale="92500" lnSpcReduction="10000"/>
          </a:bodyPr>
          <a:lstStyle/>
          <a:p>
            <a:r>
              <a:rPr lang="ru-RU" dirty="0" err="1" smtClean="0"/>
              <a:t>Загарбницькі</a:t>
            </a:r>
            <a:r>
              <a:rPr lang="ru-RU" dirty="0" smtClean="0"/>
              <a:t> </a:t>
            </a:r>
            <a:r>
              <a:rPr lang="ru-RU" dirty="0" err="1" smtClean="0"/>
              <a:t>війни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боку </a:t>
            </a:r>
            <a:r>
              <a:rPr lang="ru-RU" dirty="0" err="1" smtClean="0"/>
              <a:t>Ірану</a:t>
            </a:r>
            <a:r>
              <a:rPr lang="ru-RU" dirty="0" smtClean="0"/>
              <a:t> </a:t>
            </a:r>
            <a:r>
              <a:rPr lang="ru-RU" dirty="0" err="1" smtClean="0"/>
              <a:t>дуже</a:t>
            </a:r>
            <a:r>
              <a:rPr lang="ru-RU" dirty="0" smtClean="0"/>
              <a:t> </a:t>
            </a:r>
            <a:r>
              <a:rPr lang="ru-RU" dirty="0" err="1" smtClean="0"/>
              <a:t>несприятливо</a:t>
            </a:r>
            <a:r>
              <a:rPr lang="ru-RU" dirty="0" smtClean="0"/>
              <a:t> </a:t>
            </a:r>
            <a:r>
              <a:rPr lang="ru-RU" dirty="0" err="1" smtClean="0"/>
              <a:t>позначилися</a:t>
            </a:r>
            <a:r>
              <a:rPr lang="ru-RU" dirty="0" smtClean="0"/>
              <a:t> на </a:t>
            </a:r>
            <a:r>
              <a:rPr lang="ru-RU" dirty="0" err="1" smtClean="0"/>
              <a:t>стані</a:t>
            </a:r>
            <a:r>
              <a:rPr lang="ru-RU" dirty="0" smtClean="0"/>
              <a:t> </a:t>
            </a:r>
            <a:r>
              <a:rPr lang="ru-RU" dirty="0" err="1" smtClean="0"/>
              <a:t>економіки</a:t>
            </a:r>
            <a:r>
              <a:rPr lang="ru-RU" dirty="0" smtClean="0"/>
              <a:t> </a:t>
            </a:r>
            <a:r>
              <a:rPr lang="ru-RU" dirty="0" err="1" smtClean="0"/>
              <a:t>всього</a:t>
            </a:r>
            <a:r>
              <a:rPr lang="ru-RU" dirty="0" smtClean="0"/>
              <a:t> Дагестану </a:t>
            </a:r>
            <a:r>
              <a:rPr lang="ru-RU" dirty="0" err="1" smtClean="0"/>
              <a:t>і</a:t>
            </a:r>
            <a:r>
              <a:rPr lang="ru-RU" dirty="0" smtClean="0"/>
              <a:t> особливо </a:t>
            </a:r>
            <a:r>
              <a:rPr lang="ru-RU" dirty="0" err="1" smtClean="0"/>
              <a:t>Дербентського</a:t>
            </a:r>
            <a:r>
              <a:rPr lang="ru-RU" dirty="0" smtClean="0"/>
              <a:t> ханства. </a:t>
            </a:r>
            <a:r>
              <a:rPr lang="ru-RU" dirty="0" err="1" smtClean="0"/>
              <a:t>Постраждало</a:t>
            </a:r>
            <a:r>
              <a:rPr lang="ru-RU" dirty="0" smtClean="0"/>
              <a:t> не </a:t>
            </a:r>
            <a:r>
              <a:rPr lang="ru-RU" dirty="0" err="1" smtClean="0"/>
              <a:t>тільки</a:t>
            </a:r>
            <a:r>
              <a:rPr lang="ru-RU" dirty="0" smtClean="0"/>
              <a:t> </a:t>
            </a:r>
            <a:r>
              <a:rPr lang="ru-RU" dirty="0" err="1" smtClean="0"/>
              <a:t>землеробство</a:t>
            </a:r>
            <a:r>
              <a:rPr lang="ru-RU" dirty="0" smtClean="0"/>
              <a:t> в </a:t>
            </a:r>
            <a:r>
              <a:rPr lang="ru-RU" dirty="0" err="1" smtClean="0"/>
              <a:t>сільській</a:t>
            </a:r>
            <a:r>
              <a:rPr lang="ru-RU" dirty="0" smtClean="0"/>
              <a:t> </a:t>
            </a:r>
            <a:r>
              <a:rPr lang="ru-RU" dirty="0" err="1" smtClean="0"/>
              <a:t>місцевості</a:t>
            </a:r>
            <a:r>
              <a:rPr lang="ru-RU" dirty="0" smtClean="0"/>
              <a:t>, </a:t>
            </a:r>
            <a:r>
              <a:rPr lang="ru-RU" dirty="0" err="1" smtClean="0"/>
              <a:t>але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ремісниче</a:t>
            </a:r>
            <a:r>
              <a:rPr lang="ru-RU" dirty="0" smtClean="0"/>
              <a:t> </a:t>
            </a:r>
            <a:r>
              <a:rPr lang="ru-RU" dirty="0" err="1" smtClean="0"/>
              <a:t>виробництво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торгівля</a:t>
            </a:r>
            <a:r>
              <a:rPr lang="ru-RU" dirty="0" smtClean="0"/>
              <a:t> </a:t>
            </a:r>
            <a:r>
              <a:rPr lang="ru-RU" dirty="0" err="1" smtClean="0"/>
              <a:t>в</a:t>
            </a:r>
            <a:r>
              <a:rPr lang="ru-RU" dirty="0" smtClean="0"/>
              <a:t> </a:t>
            </a:r>
            <a:r>
              <a:rPr lang="ru-RU" dirty="0" err="1" smtClean="0"/>
              <a:t>містах</a:t>
            </a:r>
            <a:r>
              <a:rPr lang="ru-RU" dirty="0" smtClean="0"/>
              <a:t>. ( 1741). Одним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найважливіших</a:t>
            </a:r>
            <a:r>
              <a:rPr lang="ru-RU" dirty="0" smtClean="0"/>
              <a:t> </a:t>
            </a:r>
            <a:r>
              <a:rPr lang="ru-RU" dirty="0" err="1" smtClean="0"/>
              <a:t>підприємств</a:t>
            </a:r>
            <a:r>
              <a:rPr lang="ru-RU" dirty="0" smtClean="0"/>
              <a:t> </a:t>
            </a:r>
            <a:r>
              <a:rPr lang="ru-RU" dirty="0" err="1" smtClean="0"/>
              <a:t>Надір-шаха</a:t>
            </a:r>
            <a:r>
              <a:rPr lang="ru-RU" dirty="0" smtClean="0"/>
              <a:t> </a:t>
            </a:r>
            <a:r>
              <a:rPr lang="ru-RU" dirty="0" err="1" smtClean="0"/>
              <a:t>була</a:t>
            </a:r>
            <a:r>
              <a:rPr lang="ru-RU" dirty="0" smtClean="0"/>
              <a:t> </a:t>
            </a:r>
            <a:r>
              <a:rPr lang="ru-RU" dirty="0" err="1" smtClean="0"/>
              <a:t>спроба</a:t>
            </a:r>
            <a:r>
              <a:rPr lang="ru-RU" dirty="0" smtClean="0"/>
              <a:t> </a:t>
            </a:r>
            <a:r>
              <a:rPr lang="ru-RU" dirty="0" err="1" smtClean="0"/>
              <a:t>створення</a:t>
            </a:r>
            <a:r>
              <a:rPr lang="ru-RU" dirty="0" smtClean="0"/>
              <a:t> флоту в </a:t>
            </a:r>
            <a:r>
              <a:rPr lang="ru-RU" dirty="0" err="1" smtClean="0"/>
              <a:t>Перській</a:t>
            </a:r>
            <a:r>
              <a:rPr lang="ru-RU" dirty="0" smtClean="0"/>
              <a:t> </a:t>
            </a:r>
            <a:r>
              <a:rPr lang="ru-RU" dirty="0" err="1" smtClean="0"/>
              <a:t>затоці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Каспійському</a:t>
            </a:r>
            <a:r>
              <a:rPr lang="ru-RU" dirty="0" smtClean="0"/>
              <a:t> </a:t>
            </a:r>
            <a:r>
              <a:rPr lang="ru-RU" dirty="0" err="1" smtClean="0"/>
              <a:t>морі</a:t>
            </a:r>
            <a:r>
              <a:rPr lang="ru-RU" dirty="0" smtClean="0"/>
              <a:t>, яка </a:t>
            </a:r>
            <a:r>
              <a:rPr lang="ru-RU" dirty="0" err="1" smtClean="0"/>
              <a:t>залишилася</a:t>
            </a:r>
            <a:r>
              <a:rPr lang="ru-RU" dirty="0" smtClean="0"/>
              <a:t> не </a:t>
            </a:r>
            <a:r>
              <a:rPr lang="ru-RU" dirty="0" err="1" smtClean="0"/>
              <a:t>завершеною</a:t>
            </a:r>
            <a:r>
              <a:rPr lang="ru-RU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110594" name="Picture 2" descr="http://upload.wikimedia.org/wikipedia/commons/thumb/8/8d/Caspianseamap.png/305px-Caspianseamap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71810"/>
            <a:ext cx="3786182" cy="3786190"/>
          </a:xfrm>
          <a:prstGeom prst="rect">
            <a:avLst/>
          </a:prstGeom>
          <a:noFill/>
        </p:spPr>
      </p:pic>
      <p:pic>
        <p:nvPicPr>
          <p:cNvPr id="110596" name="Picture 4" descr="https://encrypted-tbn2.gstatic.com/images?q=tbn:ANd9GcRohsNVTS-ZgWTgbS4X6oNP8o8b1Ax2_DcTujdlsH0tXxUbXlAf-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3774047" cy="3143248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heel spokes="8"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5072066" cy="6858000"/>
          </a:xfrm>
          <a:solidFill>
            <a:srgbClr val="92D050"/>
          </a:solidFill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У </a:t>
            </a:r>
            <a:r>
              <a:rPr lang="ru-RU" dirty="0" err="1" smtClean="0"/>
              <a:t>Надір-шаха</a:t>
            </a:r>
            <a:r>
              <a:rPr lang="ru-RU" dirty="0" smtClean="0"/>
              <a:t> </a:t>
            </a:r>
            <a:r>
              <a:rPr lang="ru-RU" dirty="0" err="1" smtClean="0"/>
              <a:t>розвинулася</a:t>
            </a:r>
            <a:r>
              <a:rPr lang="ru-RU" dirty="0" smtClean="0"/>
              <a:t> </a:t>
            </a:r>
            <a:r>
              <a:rPr lang="ru-RU" dirty="0" err="1" smtClean="0"/>
              <a:t>хвороблива</a:t>
            </a:r>
            <a:r>
              <a:rPr lang="ru-RU" dirty="0" smtClean="0"/>
              <a:t> </a:t>
            </a:r>
            <a:r>
              <a:rPr lang="ru-RU" dirty="0" err="1" smtClean="0"/>
              <a:t>підозрілість</a:t>
            </a:r>
            <a:r>
              <a:rPr lang="ru-RU" dirty="0" smtClean="0"/>
              <a:t>: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побачив</a:t>
            </a:r>
            <a:r>
              <a:rPr lang="ru-RU" dirty="0" smtClean="0"/>
              <a:t> </a:t>
            </a:r>
            <a:r>
              <a:rPr lang="ru-RU" dirty="0" err="1" smtClean="0"/>
              <a:t>спробу</a:t>
            </a:r>
            <a:r>
              <a:rPr lang="ru-RU" dirty="0" smtClean="0"/>
              <a:t> замаху </a:t>
            </a:r>
            <a:r>
              <a:rPr lang="ru-RU" dirty="0" err="1" smtClean="0"/>
              <a:t>з</a:t>
            </a:r>
            <a:r>
              <a:rPr lang="ru-RU" dirty="0" smtClean="0"/>
              <a:t> боку </a:t>
            </a:r>
            <a:r>
              <a:rPr lang="ru-RU" dirty="0" err="1" smtClean="0"/>
              <a:t>свого</a:t>
            </a:r>
            <a:r>
              <a:rPr lang="ru-RU" dirty="0" smtClean="0"/>
              <a:t> </a:t>
            </a:r>
            <a:r>
              <a:rPr lang="ru-RU" dirty="0" smtClean="0"/>
              <a:t>старшого </a:t>
            </a:r>
            <a:r>
              <a:rPr lang="ru-RU" dirty="0" err="1" smtClean="0"/>
              <a:t>сина</a:t>
            </a:r>
            <a:r>
              <a:rPr lang="ru-RU" dirty="0" smtClean="0"/>
              <a:t> - </a:t>
            </a:r>
            <a:r>
              <a:rPr lang="ru-RU" dirty="0" err="1" smtClean="0"/>
              <a:t>Різа-Кулі</a:t>
            </a:r>
            <a:r>
              <a:rPr lang="ru-RU" dirty="0" smtClean="0"/>
              <a:t>, </a:t>
            </a:r>
            <a:r>
              <a:rPr lang="ru-RU" dirty="0" err="1" smtClean="0"/>
              <a:t>якого</a:t>
            </a:r>
            <a:r>
              <a:rPr lang="ru-RU" dirty="0" smtClean="0"/>
              <a:t> в 1743 </a:t>
            </a:r>
            <a:r>
              <a:rPr lang="ru-RU" dirty="0" err="1" smtClean="0"/>
              <a:t>засліпив</a:t>
            </a:r>
            <a:r>
              <a:rPr lang="ru-RU" dirty="0" smtClean="0"/>
              <a:t>. </a:t>
            </a:r>
            <a:r>
              <a:rPr lang="ru-RU" dirty="0" err="1" smtClean="0"/>
              <a:t>Каяття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докори</a:t>
            </a:r>
            <a:r>
              <a:rPr lang="ru-RU" dirty="0" smtClean="0"/>
              <a:t> </a:t>
            </a:r>
            <a:r>
              <a:rPr lang="ru-RU" dirty="0" err="1" smtClean="0"/>
              <a:t>совісті</a:t>
            </a:r>
            <a:r>
              <a:rPr lang="ru-RU" dirty="0" smtClean="0"/>
              <a:t> довели Надира до </a:t>
            </a:r>
            <a:r>
              <a:rPr lang="ru-RU" dirty="0" err="1" smtClean="0"/>
              <a:t>шаленства</a:t>
            </a:r>
            <a:r>
              <a:rPr lang="ru-RU" dirty="0" smtClean="0"/>
              <a:t>. Були </a:t>
            </a:r>
            <a:r>
              <a:rPr lang="ru-RU" dirty="0" err="1" smtClean="0"/>
              <a:t>скарбниці</a:t>
            </a:r>
            <a:r>
              <a:rPr lang="ru-RU" dirty="0" smtClean="0"/>
              <a:t> 50 вельмож, </a:t>
            </a:r>
            <a:r>
              <a:rPr lang="ru-RU" dirty="0" err="1" smtClean="0"/>
              <a:t>присутніх</a:t>
            </a:r>
            <a:r>
              <a:rPr lang="ru-RU" dirty="0" smtClean="0"/>
              <a:t> при </a:t>
            </a:r>
            <a:r>
              <a:rPr lang="ru-RU" dirty="0" err="1" smtClean="0"/>
              <a:t>засліпленні</a:t>
            </a:r>
            <a:r>
              <a:rPr lang="ru-RU" dirty="0" smtClean="0"/>
              <a:t> (за словами </a:t>
            </a:r>
            <a:r>
              <a:rPr lang="ru-RU" dirty="0" err="1" smtClean="0"/>
              <a:t>Надір-шаха</a:t>
            </a:r>
            <a:r>
              <a:rPr lang="ru-RU" dirty="0" smtClean="0"/>
              <a:t>, вони </a:t>
            </a:r>
            <a:r>
              <a:rPr lang="ru-RU" dirty="0" err="1" smtClean="0"/>
              <a:t>повинні</a:t>
            </a:r>
            <a:r>
              <a:rPr lang="ru-RU" dirty="0" smtClean="0"/>
              <a:t> </a:t>
            </a:r>
            <a:r>
              <a:rPr lang="ru-RU" dirty="0" err="1" smtClean="0"/>
              <a:t>були</a:t>
            </a:r>
            <a:r>
              <a:rPr lang="ru-RU" dirty="0" smtClean="0"/>
              <a:t>, </a:t>
            </a:r>
            <a:r>
              <a:rPr lang="ru-RU" dirty="0" err="1" smtClean="0"/>
              <a:t>бачачи</a:t>
            </a:r>
            <a:r>
              <a:rPr lang="ru-RU" dirty="0" smtClean="0"/>
              <a:t> </a:t>
            </a:r>
            <a:r>
              <a:rPr lang="ru-RU" dirty="0" err="1" smtClean="0"/>
              <a:t>намір</a:t>
            </a:r>
            <a:r>
              <a:rPr lang="ru-RU" dirty="0" smtClean="0"/>
              <a:t> шаха, </a:t>
            </a:r>
            <a:r>
              <a:rPr lang="ru-RU" dirty="0" err="1" smtClean="0"/>
              <a:t>запропонувати</a:t>
            </a:r>
            <a:r>
              <a:rPr lang="ru-RU" dirty="0" smtClean="0"/>
              <a:t> </a:t>
            </a:r>
            <a:r>
              <a:rPr lang="ru-RU" dirty="0" err="1" smtClean="0"/>
              <a:t>своє</a:t>
            </a:r>
            <a:r>
              <a:rPr lang="ru-RU" dirty="0" smtClean="0"/>
              <a:t> </a:t>
            </a:r>
            <a:r>
              <a:rPr lang="ru-RU" dirty="0" err="1" smtClean="0"/>
              <a:t>життя</a:t>
            </a:r>
            <a:r>
              <a:rPr lang="ru-RU" dirty="0" smtClean="0"/>
              <a:t> для </a:t>
            </a:r>
            <a:r>
              <a:rPr lang="ru-RU" dirty="0" err="1" smtClean="0"/>
              <a:t>порятунку</a:t>
            </a:r>
            <a:r>
              <a:rPr lang="ru-RU" dirty="0" smtClean="0"/>
              <a:t> очей </a:t>
            </a:r>
            <a:r>
              <a:rPr lang="ru-RU" dirty="0" err="1" smtClean="0"/>
              <a:t>спадкоємця</a:t>
            </a:r>
            <a:r>
              <a:rPr lang="ru-RU" dirty="0" smtClean="0"/>
              <a:t>),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того часу </a:t>
            </a:r>
            <a:r>
              <a:rPr lang="ru-RU" dirty="0" err="1" smtClean="0"/>
              <a:t>почалася</a:t>
            </a:r>
            <a:r>
              <a:rPr lang="ru-RU" dirty="0" smtClean="0"/>
              <a:t> </a:t>
            </a:r>
            <a:r>
              <a:rPr lang="ru-RU" dirty="0" err="1" smtClean="0"/>
              <a:t>епоха</a:t>
            </a:r>
            <a:r>
              <a:rPr lang="ru-RU" dirty="0" smtClean="0"/>
              <a:t> </a:t>
            </a:r>
            <a:r>
              <a:rPr lang="ru-RU" dirty="0" err="1" smtClean="0"/>
              <a:t>безперервних</a:t>
            </a:r>
            <a:r>
              <a:rPr lang="ru-RU" dirty="0" smtClean="0"/>
              <a:t> </a:t>
            </a:r>
            <a:r>
              <a:rPr lang="ru-RU" dirty="0" err="1" smtClean="0"/>
              <a:t>звірств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страт.</a:t>
            </a:r>
            <a:endParaRPr lang="ru-RU" dirty="0"/>
          </a:p>
        </p:txBody>
      </p:sp>
      <p:pic>
        <p:nvPicPr>
          <p:cNvPr id="108546" name="Picture 2" descr="https://encrypted-tbn3.gstatic.com/images?q=tbn:ANd9GcQgNW-07SSnKaRiFaiSupfD8iHFjQ0911-Rdmuri_nyJC1aSK1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0"/>
            <a:ext cx="4071934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48" y="0"/>
            <a:ext cx="4857752" cy="6858000"/>
          </a:xfrm>
          <a:solidFill>
            <a:schemeClr val="accent5"/>
          </a:solidFill>
        </p:spPr>
        <p:txBody>
          <a:bodyPr>
            <a:normAutofit/>
          </a:bodyPr>
          <a:lstStyle/>
          <a:p>
            <a:r>
              <a:rPr lang="ru-RU" dirty="0" err="1" smtClean="0"/>
              <a:t>Нарешті</a:t>
            </a:r>
            <a:r>
              <a:rPr lang="ru-RU" dirty="0" smtClean="0"/>
              <a:t>, коли </a:t>
            </a:r>
            <a:r>
              <a:rPr lang="ru-RU" dirty="0" err="1" smtClean="0"/>
              <a:t>Надір-шах</a:t>
            </a:r>
            <a:r>
              <a:rPr lang="ru-RU" dirty="0" smtClean="0"/>
              <a:t> </a:t>
            </a:r>
            <a:r>
              <a:rPr lang="ru-RU" dirty="0" err="1" smtClean="0"/>
              <a:t>вирішив</a:t>
            </a:r>
            <a:r>
              <a:rPr lang="ru-RU" dirty="0" smtClean="0"/>
              <a:t> </a:t>
            </a:r>
            <a:r>
              <a:rPr lang="ru-RU" dirty="0" err="1" smtClean="0"/>
              <a:t>винищити</a:t>
            </a:r>
            <a:r>
              <a:rPr lang="ru-RU" dirty="0" smtClean="0"/>
              <a:t> в </a:t>
            </a:r>
            <a:r>
              <a:rPr lang="ru-RU" dirty="0" err="1" smtClean="0"/>
              <a:t>своєму</a:t>
            </a:r>
            <a:r>
              <a:rPr lang="ru-RU" dirty="0" smtClean="0"/>
              <a:t> </a:t>
            </a:r>
            <a:r>
              <a:rPr lang="ru-RU" dirty="0" err="1" smtClean="0"/>
              <a:t>війську</a:t>
            </a:r>
            <a:r>
              <a:rPr lang="ru-RU" dirty="0" smtClean="0"/>
              <a:t> </a:t>
            </a:r>
            <a:r>
              <a:rPr lang="ru-RU" dirty="0" err="1" smtClean="0"/>
              <a:t>всіх</a:t>
            </a:r>
            <a:r>
              <a:rPr lang="ru-RU" dirty="0" smtClean="0"/>
              <a:t> </a:t>
            </a:r>
            <a:r>
              <a:rPr lang="ru-RU" dirty="0" err="1" smtClean="0"/>
              <a:t>персів</a:t>
            </a:r>
            <a:r>
              <a:rPr lang="ru-RU" dirty="0" smtClean="0"/>
              <a:t>, </a:t>
            </a:r>
            <a:r>
              <a:rPr lang="ru-RU" dirty="0" err="1" smtClean="0"/>
              <a:t>була</a:t>
            </a:r>
            <a:r>
              <a:rPr lang="ru-RU" dirty="0" smtClean="0"/>
              <a:t> </a:t>
            </a:r>
            <a:r>
              <a:rPr lang="ru-RU" dirty="0" err="1" smtClean="0"/>
              <a:t>здійснена</a:t>
            </a:r>
            <a:r>
              <a:rPr lang="ru-RU" dirty="0" smtClean="0"/>
              <a:t> </a:t>
            </a:r>
            <a:r>
              <a:rPr lang="ru-RU" dirty="0" err="1" smtClean="0"/>
              <a:t>змова</a:t>
            </a:r>
            <a:r>
              <a:rPr lang="ru-RU" dirty="0" smtClean="0"/>
              <a:t>,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в</a:t>
            </a:r>
            <a:r>
              <a:rPr lang="ru-RU" dirty="0" smtClean="0"/>
              <a:t> 1747 </a:t>
            </a:r>
            <a:r>
              <a:rPr lang="ru-RU" dirty="0" err="1" smtClean="0"/>
              <a:t>Надір-шах</a:t>
            </a:r>
            <a:r>
              <a:rPr lang="ru-RU" dirty="0" smtClean="0"/>
              <a:t> </a:t>
            </a:r>
            <a:r>
              <a:rPr lang="ru-RU" dirty="0" err="1" smtClean="0"/>
              <a:t>був</a:t>
            </a:r>
            <a:r>
              <a:rPr lang="ru-RU" dirty="0" smtClean="0"/>
              <a:t> </a:t>
            </a:r>
            <a:r>
              <a:rPr lang="ru-RU" dirty="0" err="1" smtClean="0"/>
              <a:t>убитий</a:t>
            </a:r>
            <a:r>
              <a:rPr lang="ru-RU" dirty="0" smtClean="0"/>
              <a:t> одним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воєначальників</a:t>
            </a:r>
            <a:r>
              <a:rPr lang="ru-RU" dirty="0" smtClean="0"/>
              <a:t> </a:t>
            </a:r>
            <a:r>
              <a:rPr lang="ru-RU" dirty="0" err="1" smtClean="0"/>
              <a:t>Салех-беєм</a:t>
            </a:r>
            <a:r>
              <a:rPr lang="ru-RU" dirty="0" smtClean="0"/>
              <a:t>. </a:t>
            </a:r>
            <a:r>
              <a:rPr lang="ru-RU" dirty="0" err="1" smtClean="0"/>
              <a:t>Новообраний</a:t>
            </a:r>
            <a:r>
              <a:rPr lang="ru-RU" dirty="0" smtClean="0"/>
              <a:t> шах </a:t>
            </a:r>
            <a:r>
              <a:rPr lang="ru-RU" dirty="0" err="1" smtClean="0"/>
              <a:t>Алій</a:t>
            </a:r>
            <a:r>
              <a:rPr lang="ru-RU" dirty="0" smtClean="0"/>
              <a:t> (</a:t>
            </a:r>
            <a:r>
              <a:rPr lang="ru-RU" dirty="0" err="1" smtClean="0"/>
              <a:t>племінник</a:t>
            </a:r>
            <a:r>
              <a:rPr lang="ru-RU" dirty="0" smtClean="0"/>
              <a:t> </a:t>
            </a:r>
            <a:r>
              <a:rPr lang="ru-RU" dirty="0" err="1" smtClean="0"/>
              <a:t>Надір-шаха</a:t>
            </a:r>
            <a:r>
              <a:rPr lang="ru-RU" dirty="0" smtClean="0"/>
              <a:t>) </a:t>
            </a:r>
            <a:r>
              <a:rPr lang="ru-RU" dirty="0" err="1" smtClean="0"/>
              <a:t>оголосив</a:t>
            </a:r>
            <a:r>
              <a:rPr lang="ru-RU" dirty="0" smtClean="0"/>
              <a:t> у </a:t>
            </a:r>
            <a:r>
              <a:rPr lang="ru-RU" dirty="0" err="1" smtClean="0"/>
              <a:t>маніфесті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Надір-шах</a:t>
            </a:r>
            <a:r>
              <a:rPr lang="ru-RU" dirty="0" smtClean="0"/>
              <a:t> </a:t>
            </a:r>
            <a:r>
              <a:rPr lang="ru-RU" dirty="0" err="1" smtClean="0"/>
              <a:t>був</a:t>
            </a:r>
            <a:r>
              <a:rPr lang="ru-RU" dirty="0" smtClean="0"/>
              <a:t> </a:t>
            </a:r>
            <a:r>
              <a:rPr lang="ru-RU" dirty="0" err="1" smtClean="0"/>
              <a:t>убитий</a:t>
            </a:r>
            <a:r>
              <a:rPr lang="ru-RU" dirty="0" smtClean="0"/>
              <a:t> за </a:t>
            </a:r>
            <a:r>
              <a:rPr lang="ru-RU" dirty="0" err="1" smtClean="0"/>
              <a:t>його</a:t>
            </a:r>
            <a:r>
              <a:rPr lang="ru-RU" dirty="0" smtClean="0"/>
              <a:t> наказом.</a:t>
            </a:r>
            <a:endParaRPr lang="ru-RU" dirty="0"/>
          </a:p>
        </p:txBody>
      </p:sp>
      <p:pic>
        <p:nvPicPr>
          <p:cNvPr id="106498" name="Picture 2" descr="http://pro-kamni.ru/wp-content/uploads/2011/06/Kinzhal-Topkapy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6248" cy="2500306"/>
          </a:xfrm>
          <a:prstGeom prst="rect">
            <a:avLst/>
          </a:prstGeom>
          <a:noFill/>
        </p:spPr>
      </p:pic>
      <p:pic>
        <p:nvPicPr>
          <p:cNvPr id="106500" name="Picture 4" descr="http://s58.radikal.ru/i160/1206/2b/20c708d236e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00306"/>
            <a:ext cx="4286248" cy="435769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upload.wikimedia.org/wikipedia/commons/thumb/f/fb/Nadershahtomb.jpg/200px-Nadershahto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3929058" cy="6429397"/>
          </a:xfrm>
          <a:prstGeom prst="rect">
            <a:avLst/>
          </a:prstGeom>
          <a:noFill/>
        </p:spPr>
      </p:pic>
      <p:pic>
        <p:nvPicPr>
          <p:cNvPr id="115716" name="Picture 4" descr="http://www.gazavat.ru/user_files/image/ma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-1"/>
            <a:ext cx="5214942" cy="684137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6429396"/>
            <a:ext cx="38576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могила </a:t>
            </a:r>
            <a:r>
              <a:rPr lang="ru-RU" dirty="0" err="1" smtClean="0"/>
              <a:t>Надір-шаха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12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uk-UA" dirty="0" smtClean="0"/>
              <a:t>Список використаної літератури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571612"/>
            <a:ext cx="9144000" cy="5286388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ru-RU" i="1" dirty="0" smtClean="0"/>
              <a:t>К. </a:t>
            </a:r>
            <a:r>
              <a:rPr lang="ru-RU" i="1" dirty="0" err="1" smtClean="0"/>
              <a:t>Рижов</a:t>
            </a:r>
            <a:r>
              <a:rPr lang="ru-RU" i="1" dirty="0" smtClean="0"/>
              <a:t>.</a:t>
            </a:r>
            <a:r>
              <a:rPr lang="ru-RU" dirty="0" smtClean="0"/>
              <a:t> </a:t>
            </a:r>
            <a:r>
              <a:rPr lang="ru-RU" dirty="0" err="1" smtClean="0"/>
              <a:t>Всі</a:t>
            </a:r>
            <a:r>
              <a:rPr lang="ru-RU" dirty="0" smtClean="0"/>
              <a:t> монархи </a:t>
            </a:r>
            <a:r>
              <a:rPr lang="ru-RU" dirty="0" err="1" smtClean="0"/>
              <a:t>світу</a:t>
            </a:r>
            <a:r>
              <a:rPr lang="ru-RU" dirty="0" smtClean="0"/>
              <a:t>. </a:t>
            </a:r>
            <a:r>
              <a:rPr lang="ru-RU" dirty="0" err="1" smtClean="0"/>
              <a:t>Мусульманський</a:t>
            </a:r>
            <a:r>
              <a:rPr lang="ru-RU" dirty="0" smtClean="0"/>
              <a:t> </a:t>
            </a:r>
            <a:r>
              <a:rPr lang="ru-RU" dirty="0" err="1" smtClean="0"/>
              <a:t>Схід</a:t>
            </a:r>
            <a:r>
              <a:rPr lang="ru-RU" dirty="0" smtClean="0"/>
              <a:t> </a:t>
            </a:r>
            <a:r>
              <a:rPr lang="en-US" dirty="0" smtClean="0"/>
              <a:t>XV-XX </a:t>
            </a:r>
            <a:r>
              <a:rPr lang="ru-RU" dirty="0" smtClean="0"/>
              <a:t>ст. - М.: Вече, 2004. </a:t>
            </a:r>
            <a:endParaRPr lang="en-US" dirty="0" smtClean="0"/>
          </a:p>
          <a:p>
            <a:r>
              <a:rPr lang="ru-RU" i="1" dirty="0" smtClean="0"/>
              <a:t>Г. </a:t>
            </a:r>
            <a:r>
              <a:rPr lang="ru-RU" i="1" dirty="0" err="1" smtClean="0"/>
              <a:t>Гельмольт</a:t>
            </a:r>
            <a:r>
              <a:rPr lang="ru-RU" i="1" dirty="0" smtClean="0"/>
              <a:t>.</a:t>
            </a:r>
            <a:r>
              <a:rPr lang="ru-RU" dirty="0" smtClean="0"/>
              <a:t> </a:t>
            </a:r>
            <a:r>
              <a:rPr lang="ru-RU" dirty="0" err="1" smtClean="0"/>
              <a:t>Історія</a:t>
            </a:r>
            <a:r>
              <a:rPr lang="ru-RU" dirty="0" smtClean="0"/>
              <a:t> </a:t>
            </a:r>
            <a:r>
              <a:rPr lang="ru-RU" dirty="0" err="1" smtClean="0"/>
              <a:t>людства</a:t>
            </a:r>
            <a:r>
              <a:rPr lang="ru-RU" dirty="0" smtClean="0"/>
              <a:t>. </a:t>
            </a:r>
            <a:r>
              <a:rPr lang="ru-RU" dirty="0" err="1" smtClean="0"/>
              <a:t>Всесвітня</a:t>
            </a:r>
            <a:r>
              <a:rPr lang="ru-RU" dirty="0" smtClean="0"/>
              <a:t> </a:t>
            </a:r>
            <a:r>
              <a:rPr lang="ru-RU" dirty="0" err="1" smtClean="0"/>
              <a:t>історія</a:t>
            </a:r>
            <a:r>
              <a:rPr lang="ru-RU" dirty="0" smtClean="0"/>
              <a:t>. </a:t>
            </a:r>
            <a:r>
              <a:rPr lang="ru-RU" dirty="0" err="1" smtClean="0"/>
              <a:t>Третій</a:t>
            </a:r>
            <a:r>
              <a:rPr lang="ru-RU" dirty="0" smtClean="0"/>
              <a:t> том. Переклад В. В. </a:t>
            </a:r>
            <a:r>
              <a:rPr lang="ru-RU" dirty="0" err="1" smtClean="0"/>
              <a:t>Бартольді</a:t>
            </a:r>
            <a:r>
              <a:rPr lang="ru-RU" dirty="0" smtClean="0"/>
              <a:t> - С-Петербург: КТ "</a:t>
            </a:r>
            <a:r>
              <a:rPr lang="ru-RU" dirty="0" err="1" smtClean="0"/>
              <a:t>Освіта</a:t>
            </a:r>
            <a:r>
              <a:rPr lang="ru-RU" dirty="0" smtClean="0"/>
              <a:t>, 1903. - </a:t>
            </a:r>
            <a:r>
              <a:rPr lang="ru-RU" dirty="0" err="1" smtClean="0"/>
              <a:t>Стор</a:t>
            </a:r>
            <a:r>
              <a:rPr lang="ru-RU" dirty="0" smtClean="0"/>
              <a:t> 364</a:t>
            </a:r>
          </a:p>
          <a:p>
            <a:r>
              <a:rPr lang="ru-RU" i="1" dirty="0" smtClean="0"/>
              <a:t>Риза </a:t>
            </a:r>
            <a:r>
              <a:rPr lang="ru-RU" i="1" dirty="0" err="1" smtClean="0"/>
              <a:t>Шабані</a:t>
            </a:r>
            <a:r>
              <a:rPr lang="ru-RU" dirty="0" smtClean="0"/>
              <a:t> Коротка </a:t>
            </a:r>
            <a:r>
              <a:rPr lang="ru-RU" dirty="0" err="1" smtClean="0"/>
              <a:t>історія</a:t>
            </a:r>
            <a:r>
              <a:rPr lang="ru-RU" dirty="0" smtClean="0"/>
              <a:t> </a:t>
            </a:r>
            <a:r>
              <a:rPr lang="ru-RU" dirty="0" err="1" smtClean="0"/>
              <a:t>Ірану</a:t>
            </a:r>
            <a:r>
              <a:rPr lang="ru-RU" dirty="0" smtClean="0"/>
              <a:t> - СПб: </a:t>
            </a:r>
            <a:r>
              <a:rPr lang="ru-RU" dirty="0" err="1" smtClean="0"/>
              <a:t>Петербурзьке</a:t>
            </a:r>
            <a:r>
              <a:rPr lang="ru-RU" dirty="0" smtClean="0"/>
              <a:t> </a:t>
            </a:r>
            <a:r>
              <a:rPr lang="ru-RU" dirty="0" err="1" smtClean="0"/>
              <a:t>сходознавство</a:t>
            </a:r>
            <a:r>
              <a:rPr lang="ru-RU" dirty="0" smtClean="0"/>
              <a:t>, 2002. - С. 209. </a:t>
            </a:r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443</Words>
  <PresentationFormat>Экран (4:3)</PresentationFormat>
  <Paragraphs>41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Держава Надір-шаха</vt:lpstr>
      <vt:lpstr>План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Список використаної літератури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Держава Надір-шаха</dc:title>
  <dc:creator>1</dc:creator>
  <cp:lastModifiedBy>1</cp:lastModifiedBy>
  <cp:revision>1</cp:revision>
  <dcterms:created xsi:type="dcterms:W3CDTF">2014-04-14T18:33:57Z</dcterms:created>
  <dcterms:modified xsi:type="dcterms:W3CDTF">2014-04-14T21:29:56Z</dcterms:modified>
</cp:coreProperties>
</file>