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66" r:id="rId15"/>
    <p:sldId id="270"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38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18F6183-082E-41A7-B325-C3B9DFE647DE}" type="datetimeFigureOut">
              <a:rPr lang="uk-UA" smtClean="0"/>
              <a:t>25.05.2015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1EF95B2-77CB-44CB-BE79-83B2D70778F9}" type="slidenum">
              <a:rPr lang="uk-UA" smtClean="0"/>
              <a:t>‹#›</a:t>
            </a:fld>
            <a:endParaRPr lang="uk-U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8F6183-082E-41A7-B325-C3B9DFE647DE}" type="datetimeFigureOut">
              <a:rPr lang="uk-UA" smtClean="0"/>
              <a:t>25.05.2015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8F6183-082E-41A7-B325-C3B9DFE647DE}" type="datetimeFigureOut">
              <a:rPr lang="uk-UA" smtClean="0"/>
              <a:t>25.05.2015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8F6183-082E-41A7-B325-C3B9DFE647DE}" type="datetimeFigureOut">
              <a:rPr lang="uk-UA" smtClean="0"/>
              <a:t>25.05.2015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8F6183-082E-41A7-B325-C3B9DFE647DE}" type="datetimeFigureOut">
              <a:rPr lang="uk-UA" smtClean="0"/>
              <a:t>25.05.2015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1EF95B2-77CB-44CB-BE79-83B2D70778F9}" type="slidenum">
              <a:rPr lang="uk-UA" smtClean="0"/>
              <a:t>‹#›</a:t>
            </a:fld>
            <a:endParaRPr lang="uk-U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018F6183-082E-41A7-B325-C3B9DFE647DE}" type="datetimeFigureOut">
              <a:rPr lang="uk-UA" smtClean="0"/>
              <a:t>25.05.2015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18F6183-082E-41A7-B325-C3B9DFE647DE}" type="datetimeFigureOut">
              <a:rPr lang="uk-UA" smtClean="0"/>
              <a:t>25.05.2015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1EF95B2-77CB-44CB-BE79-83B2D70778F9}" type="slidenum">
              <a:rPr lang="uk-UA" smtClean="0"/>
              <a:t>‹#›</a:t>
            </a:fld>
            <a:endParaRPr lang="uk-U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8F6183-082E-41A7-B325-C3B9DFE647DE}" type="datetimeFigureOut">
              <a:rPr lang="uk-UA" smtClean="0"/>
              <a:t>25.05.2015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F6183-082E-41A7-B325-C3B9DFE647DE}" type="datetimeFigureOut">
              <a:rPr lang="uk-UA" smtClean="0"/>
              <a:t>25.05.2015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8F6183-082E-41A7-B325-C3B9DFE647DE}" type="datetimeFigureOut">
              <a:rPr lang="uk-UA" smtClean="0"/>
              <a:t>25.05.2015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1EF95B2-77CB-44CB-BE79-83B2D70778F9}" type="slidenum">
              <a:rPr lang="uk-UA" smtClean="0"/>
              <a:t>‹#›</a:t>
            </a:fld>
            <a:endParaRPr lang="uk-U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8F6183-082E-41A7-B325-C3B9DFE647DE}" type="datetimeFigureOut">
              <a:rPr lang="uk-UA" smtClean="0"/>
              <a:t>25.05.2015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1EF95B2-77CB-44CB-BE79-83B2D70778F9}"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18F6183-082E-41A7-B325-C3B9DFE647DE}" type="datetimeFigureOut">
              <a:rPr lang="uk-UA" smtClean="0"/>
              <a:t>25.05.2015</a:t>
            </a:fld>
            <a:endParaRPr lang="uk-U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uk-U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1EF95B2-77CB-44CB-BE79-83B2D70778F9}" type="slidenum">
              <a:rPr lang="uk-UA" smtClean="0"/>
              <a:t>‹#›</a:t>
            </a:fld>
            <a:endParaRPr lang="uk-U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196752"/>
            <a:ext cx="7543800" cy="1524000"/>
          </a:xfrm>
        </p:spPr>
        <p:txBody>
          <a:bodyPr/>
          <a:lstStyle/>
          <a:p>
            <a:r>
              <a:rPr lang="uk-UA" sz="6000" dirty="0" smtClean="0">
                <a:latin typeface="+mn-lt"/>
              </a:rPr>
              <a:t>       Презентація</a:t>
            </a:r>
            <a:br>
              <a:rPr lang="uk-UA" sz="6000" dirty="0" smtClean="0">
                <a:latin typeface="+mn-lt"/>
              </a:rPr>
            </a:br>
            <a:r>
              <a:rPr lang="uk-UA" sz="6000" dirty="0" smtClean="0">
                <a:latin typeface="+mn-lt"/>
              </a:rPr>
              <a:t>       на тему:</a:t>
            </a:r>
            <a:br>
              <a:rPr lang="uk-UA" sz="6000" dirty="0" smtClean="0">
                <a:latin typeface="+mn-lt"/>
              </a:rPr>
            </a:br>
            <a:r>
              <a:rPr lang="uk-UA" sz="6000" dirty="0">
                <a:latin typeface="+mn-lt"/>
              </a:rPr>
              <a:t> </a:t>
            </a:r>
            <a:r>
              <a:rPr lang="uk-UA" sz="6000" dirty="0" smtClean="0">
                <a:latin typeface="+mn-lt"/>
              </a:rPr>
              <a:t>    «Мої захоплення»</a:t>
            </a:r>
            <a:endParaRPr lang="uk-UA" sz="6000" dirty="0">
              <a:latin typeface="+mn-lt"/>
            </a:endParaRPr>
          </a:p>
        </p:txBody>
      </p:sp>
      <p:sp>
        <p:nvSpPr>
          <p:cNvPr id="3" name="Подзаголовок 2"/>
          <p:cNvSpPr>
            <a:spLocks noGrp="1"/>
          </p:cNvSpPr>
          <p:nvPr>
            <p:ph type="subTitle" idx="1"/>
          </p:nvPr>
        </p:nvSpPr>
        <p:spPr>
          <a:xfrm>
            <a:off x="3779912" y="3950156"/>
            <a:ext cx="5104656" cy="1752600"/>
          </a:xfrm>
        </p:spPr>
        <p:txBody>
          <a:bodyPr/>
          <a:lstStyle/>
          <a:p>
            <a:r>
              <a:rPr lang="uk-UA" dirty="0" smtClean="0">
                <a:solidFill>
                  <a:schemeClr val="accent1">
                    <a:lumMod val="75000"/>
                  </a:schemeClr>
                </a:solidFill>
              </a:rPr>
              <a:t>Виконала студентка групи Ф-24 </a:t>
            </a:r>
            <a:r>
              <a:rPr lang="uk-UA" dirty="0" err="1" smtClean="0">
                <a:solidFill>
                  <a:schemeClr val="accent1">
                    <a:lumMod val="75000"/>
                  </a:schemeClr>
                </a:solidFill>
              </a:rPr>
              <a:t>Дьомена</a:t>
            </a:r>
            <a:r>
              <a:rPr lang="uk-UA" dirty="0" smtClean="0">
                <a:solidFill>
                  <a:schemeClr val="accent1">
                    <a:lumMod val="75000"/>
                  </a:schemeClr>
                </a:solidFill>
              </a:rPr>
              <a:t> А.Р</a:t>
            </a:r>
            <a:endParaRPr lang="uk-UA" dirty="0">
              <a:solidFill>
                <a:schemeClr val="accent1">
                  <a:lumMod val="75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85" y="2924944"/>
            <a:ext cx="2779071" cy="3803024"/>
          </a:xfrm>
          <a:prstGeom prst="rect">
            <a:avLst/>
          </a:prstGeom>
        </p:spPr>
      </p:pic>
    </p:spTree>
    <p:extLst>
      <p:ext uri="{BB962C8B-B14F-4D97-AF65-F5344CB8AC3E}">
        <p14:creationId xmlns:p14="http://schemas.microsoft.com/office/powerpoint/2010/main" val="12873384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085184"/>
            <a:ext cx="6781800" cy="1600200"/>
          </a:xfrm>
        </p:spPr>
        <p:txBody>
          <a:bodyPr>
            <a:noAutofit/>
          </a:bodyPr>
          <a:lstStyle/>
          <a:p>
            <a:r>
              <a:rPr lang="uk-UA" sz="3600" dirty="0" smtClean="0">
                <a:solidFill>
                  <a:schemeClr val="accent3">
                    <a:lumMod val="50000"/>
                  </a:schemeClr>
                </a:solidFill>
                <a:latin typeface="+mn-lt"/>
              </a:rPr>
              <a:t>Ця книга створена для того,щоб розвивати креативність і творчі здібності </a:t>
            </a:r>
            <a:r>
              <a:rPr lang="uk-UA" sz="3600" dirty="0" err="1" smtClean="0">
                <a:solidFill>
                  <a:schemeClr val="accent3">
                    <a:lumMod val="50000"/>
                  </a:schemeClr>
                </a:solidFill>
                <a:latin typeface="+mn-lt"/>
              </a:rPr>
              <a:t>людини.В</a:t>
            </a:r>
            <a:r>
              <a:rPr lang="uk-UA" sz="3600" dirty="0" smtClean="0">
                <a:solidFill>
                  <a:schemeClr val="accent3">
                    <a:lumMod val="50000"/>
                  </a:schemeClr>
                </a:solidFill>
                <a:latin typeface="+mn-lt"/>
              </a:rPr>
              <a:t> ній можна малювати,писати,клеїти,вишивати,вирізати і взагалі робити все на свій </a:t>
            </a:r>
            <a:r>
              <a:rPr lang="uk-UA" sz="3600" dirty="0" err="1" smtClean="0">
                <a:solidFill>
                  <a:schemeClr val="accent3">
                    <a:lumMod val="50000"/>
                  </a:schemeClr>
                </a:solidFill>
                <a:latin typeface="+mn-lt"/>
              </a:rPr>
              <a:t>лад.Адже</a:t>
            </a:r>
            <a:r>
              <a:rPr lang="uk-UA" sz="3600" dirty="0" smtClean="0">
                <a:solidFill>
                  <a:schemeClr val="accent3">
                    <a:lumMod val="50000"/>
                  </a:schemeClr>
                </a:solidFill>
                <a:latin typeface="+mn-lt"/>
              </a:rPr>
              <a:t> в кожного є своє бачення світу і кожен по-своєму виконає те ж завдання з кавою,наприклад я створила в цій книзі карту світу з меленої кави,розлитої кави і кориці.</a:t>
            </a:r>
            <a:endParaRPr lang="uk-UA" sz="3600" dirty="0">
              <a:solidFill>
                <a:schemeClr val="accent3">
                  <a:lumMod val="50000"/>
                </a:schemeClr>
              </a:solidFill>
              <a:latin typeface="+mn-lt"/>
            </a:endParaRPr>
          </a:p>
        </p:txBody>
      </p:sp>
    </p:spTree>
    <p:extLst>
      <p:ext uri="{BB962C8B-B14F-4D97-AF65-F5344CB8AC3E}">
        <p14:creationId xmlns:p14="http://schemas.microsoft.com/office/powerpoint/2010/main" val="5973016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7069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060848"/>
            <a:ext cx="6781800" cy="1600200"/>
          </a:xfrm>
        </p:spPr>
        <p:txBody>
          <a:bodyPr>
            <a:normAutofit fontScale="90000"/>
          </a:bodyPr>
          <a:lstStyle/>
          <a:p>
            <a:r>
              <a:rPr lang="uk-UA" dirty="0" smtClean="0">
                <a:solidFill>
                  <a:schemeClr val="accent3">
                    <a:lumMod val="50000"/>
                  </a:schemeClr>
                </a:solidFill>
              </a:rPr>
              <a:t>Дуже </a:t>
            </a:r>
            <a:r>
              <a:rPr lang="uk-UA" dirty="0" err="1" smtClean="0">
                <a:solidFill>
                  <a:schemeClr val="accent3">
                    <a:lumMod val="50000"/>
                  </a:schemeClr>
                </a:solidFill>
              </a:rPr>
              <a:t>подабається</a:t>
            </a:r>
            <a:r>
              <a:rPr lang="uk-UA" dirty="0" smtClean="0">
                <a:solidFill>
                  <a:schemeClr val="accent3">
                    <a:lumMod val="50000"/>
                  </a:schemeClr>
                </a:solidFill>
              </a:rPr>
              <a:t> фотографувати,люблю знаходити естетику в усьому.</a:t>
            </a:r>
            <a:endParaRPr lang="uk-UA" dirty="0">
              <a:solidFill>
                <a:schemeClr val="accent3">
                  <a:lumMod val="50000"/>
                </a:schemeClr>
              </a:solidFill>
            </a:endParaRPr>
          </a:p>
        </p:txBody>
      </p:sp>
    </p:spTree>
    <p:extLst>
      <p:ext uri="{BB962C8B-B14F-4D97-AF65-F5344CB8AC3E}">
        <p14:creationId xmlns:p14="http://schemas.microsoft.com/office/powerpoint/2010/main" val="32629711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03490" y="3080768"/>
            <a:ext cx="4091947" cy="306896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3490" y="0"/>
            <a:ext cx="4078065" cy="3058549"/>
          </a:xfr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0"/>
            <a:ext cx="4623978" cy="6165304"/>
          </a:xfrm>
          <a:prstGeom prst="rect">
            <a:avLst/>
          </a:prstGeom>
        </p:spPr>
      </p:pic>
    </p:spTree>
    <p:extLst>
      <p:ext uri="{BB962C8B-B14F-4D97-AF65-F5344CB8AC3E}">
        <p14:creationId xmlns:p14="http://schemas.microsoft.com/office/powerpoint/2010/main" val="13357157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861048"/>
            <a:ext cx="6781800" cy="1600200"/>
          </a:xfrm>
        </p:spPr>
        <p:txBody>
          <a:bodyPr>
            <a:noAutofit/>
          </a:bodyPr>
          <a:lstStyle/>
          <a:p>
            <a:r>
              <a:rPr lang="uk-UA" sz="3600" dirty="0" smtClean="0">
                <a:solidFill>
                  <a:schemeClr val="accent3">
                    <a:lumMod val="50000"/>
                  </a:schemeClr>
                </a:solidFill>
                <a:latin typeface="+mn-lt"/>
              </a:rPr>
              <a:t>Також я дуже люблю читати книги або статті з психології,дедукції,захоплююсь вивченням міміки і жестів </a:t>
            </a:r>
            <a:r>
              <a:rPr lang="uk-UA" sz="3600" dirty="0" err="1" smtClean="0">
                <a:solidFill>
                  <a:schemeClr val="accent3">
                    <a:lumMod val="50000"/>
                  </a:schemeClr>
                </a:solidFill>
                <a:latin typeface="+mn-lt"/>
              </a:rPr>
              <a:t>людини.Люблю</a:t>
            </a:r>
            <a:r>
              <a:rPr lang="uk-UA" sz="3600" dirty="0" smtClean="0">
                <a:solidFill>
                  <a:schemeClr val="accent3">
                    <a:lumMod val="50000"/>
                  </a:schemeClr>
                </a:solidFill>
                <a:latin typeface="+mn-lt"/>
              </a:rPr>
              <a:t> проводити час зі своїми друзями,шити іграшки,збирати гербарій,дуже подобаються екстремальні види спорту.</a:t>
            </a:r>
            <a:endParaRPr lang="uk-UA" sz="3600" dirty="0">
              <a:solidFill>
                <a:schemeClr val="accent3">
                  <a:lumMod val="50000"/>
                </a:schemeClr>
              </a:solidFill>
              <a:latin typeface="+mn-lt"/>
            </a:endParaRPr>
          </a:p>
        </p:txBody>
      </p:sp>
    </p:spTree>
    <p:extLst>
      <p:ext uri="{BB962C8B-B14F-4D97-AF65-F5344CB8AC3E}">
        <p14:creationId xmlns:p14="http://schemas.microsoft.com/office/powerpoint/2010/main" val="9378866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6781800" cy="1600200"/>
          </a:xfrm>
        </p:spPr>
        <p:txBody>
          <a:bodyPr/>
          <a:lstStyle/>
          <a:p>
            <a:r>
              <a:rPr lang="uk-UA" dirty="0" smtClean="0">
                <a:solidFill>
                  <a:schemeClr val="accent3">
                    <a:lumMod val="50000"/>
                  </a:schemeClr>
                </a:solidFill>
              </a:rPr>
              <a:t>Дякую за увагу!</a:t>
            </a:r>
            <a:endParaRPr lang="uk-UA" dirty="0">
              <a:solidFill>
                <a:schemeClr val="accent3">
                  <a:lumMod val="50000"/>
                </a:schemeClr>
              </a:solidFill>
            </a:endParaRPr>
          </a:p>
        </p:txBody>
      </p:sp>
    </p:spTree>
    <p:extLst>
      <p:ext uri="{BB962C8B-B14F-4D97-AF65-F5344CB8AC3E}">
        <p14:creationId xmlns:p14="http://schemas.microsoft.com/office/powerpoint/2010/main" val="5820917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509120"/>
            <a:ext cx="7848872" cy="1600200"/>
          </a:xfrm>
        </p:spPr>
        <p:txBody>
          <a:bodyPr>
            <a:normAutofit/>
          </a:bodyPr>
          <a:lstStyle/>
          <a:p>
            <a:r>
              <a:rPr lang="uk-UA" sz="3200" dirty="0" smtClean="0">
                <a:solidFill>
                  <a:schemeClr val="accent3">
                    <a:lumMod val="50000"/>
                  </a:schemeClr>
                </a:solidFill>
                <a:latin typeface="+mn-lt"/>
              </a:rPr>
              <a:t>Перше і найулюбленіше моє захоплення це колекціонування ляльок </a:t>
            </a:r>
            <a:r>
              <a:rPr lang="en-US" sz="3200" dirty="0">
                <a:solidFill>
                  <a:schemeClr val="accent3">
                    <a:lumMod val="50000"/>
                  </a:schemeClr>
                </a:solidFill>
                <a:latin typeface="+mn-lt"/>
              </a:rPr>
              <a:t> </a:t>
            </a:r>
            <a:r>
              <a:rPr lang="ru-RU" sz="3200" dirty="0" smtClean="0">
                <a:solidFill>
                  <a:schemeClr val="accent3">
                    <a:lumMod val="50000"/>
                  </a:schemeClr>
                </a:solidFill>
                <a:latin typeface="+mn-lt"/>
              </a:rPr>
              <a:t>«</a:t>
            </a:r>
            <a:r>
              <a:rPr lang="en-US" sz="3200" dirty="0" smtClean="0">
                <a:solidFill>
                  <a:schemeClr val="accent3">
                    <a:lumMod val="50000"/>
                  </a:schemeClr>
                </a:solidFill>
                <a:latin typeface="+mn-lt"/>
              </a:rPr>
              <a:t>troll doll</a:t>
            </a:r>
            <a:r>
              <a:rPr lang="ru-RU" sz="3200" dirty="0" smtClean="0">
                <a:solidFill>
                  <a:schemeClr val="accent3">
                    <a:lumMod val="50000"/>
                  </a:schemeClr>
                </a:solidFill>
                <a:latin typeface="+mn-lt"/>
              </a:rPr>
              <a:t>»</a:t>
            </a:r>
            <a:endParaRPr lang="uk-UA" sz="3200" dirty="0">
              <a:solidFill>
                <a:schemeClr val="accent3">
                  <a:lumMod val="50000"/>
                </a:schemeClr>
              </a:solidFill>
              <a:latin typeface="+mn-l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484784"/>
            <a:ext cx="4168080" cy="367240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484784"/>
            <a:ext cx="3657600" cy="3672408"/>
          </a:xfrm>
        </p:spPr>
      </p:pic>
    </p:spTree>
    <p:extLst>
      <p:ext uri="{BB962C8B-B14F-4D97-AF65-F5344CB8AC3E}">
        <p14:creationId xmlns:p14="http://schemas.microsoft.com/office/powerpoint/2010/main" val="98312956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05064"/>
            <a:ext cx="6781800" cy="1600200"/>
          </a:xfrm>
        </p:spPr>
        <p:txBody>
          <a:bodyPr>
            <a:noAutofit/>
          </a:bodyPr>
          <a:lstStyle/>
          <a:p>
            <a:r>
              <a:rPr lang="uk-UA" sz="2400" dirty="0">
                <a:solidFill>
                  <a:schemeClr val="accent3">
                    <a:lumMod val="50000"/>
                  </a:schemeClr>
                </a:solidFill>
                <a:latin typeface="+mn-lt"/>
              </a:rPr>
              <a:t>Історія ляльок-тролів починається в далекому 1959 році, коли Томас Дам, </a:t>
            </a:r>
            <a:r>
              <a:rPr lang="uk-UA" sz="2400" dirty="0" smtClean="0">
                <a:solidFill>
                  <a:schemeClr val="accent3">
                    <a:lumMod val="50000"/>
                  </a:schemeClr>
                </a:solidFill>
                <a:latin typeface="+mn-lt"/>
              </a:rPr>
              <a:t>Датський тесляр </a:t>
            </a:r>
            <a:r>
              <a:rPr lang="uk-UA" sz="2400" dirty="0">
                <a:solidFill>
                  <a:schemeClr val="accent3">
                    <a:lumMod val="50000"/>
                  </a:schemeClr>
                </a:solidFill>
                <a:latin typeface="+mn-lt"/>
              </a:rPr>
              <a:t>сам зробив ляльку в подарунок своїй дочці. Вона не була схожа на всі інші іграшки, її особливістю були очі намистинки і розпатлане волосся. Потім ляльки періодично ставали популярними, в різні періоди 1970-х, 1980-і і 1990-х років. За цей час ляльки виготовляли самі різні виробники </a:t>
            </a:r>
            <a:r>
              <a:rPr lang="en-US" sz="2400" dirty="0">
                <a:solidFill>
                  <a:schemeClr val="accent3">
                    <a:lumMod val="50000"/>
                  </a:schemeClr>
                </a:solidFill>
                <a:latin typeface="+mn-lt"/>
              </a:rPr>
              <a:t>Russ </a:t>
            </a:r>
            <a:r>
              <a:rPr lang="en-US" sz="2400" dirty="0" err="1">
                <a:solidFill>
                  <a:schemeClr val="accent3">
                    <a:lumMod val="50000"/>
                  </a:schemeClr>
                </a:solidFill>
                <a:latin typeface="+mn-lt"/>
              </a:rPr>
              <a:t>Berrie</a:t>
            </a:r>
            <a:r>
              <a:rPr lang="en-US" sz="2400" dirty="0">
                <a:solidFill>
                  <a:schemeClr val="accent3">
                    <a:lumMod val="50000"/>
                  </a:schemeClr>
                </a:solidFill>
                <a:latin typeface="+mn-lt"/>
              </a:rPr>
              <a:t>, </a:t>
            </a:r>
            <a:r>
              <a:rPr lang="en-US" sz="2400" dirty="0" err="1">
                <a:solidFill>
                  <a:schemeClr val="accent3">
                    <a:lumMod val="50000"/>
                  </a:schemeClr>
                </a:solidFill>
                <a:latin typeface="+mn-lt"/>
              </a:rPr>
              <a:t>Jakks</a:t>
            </a:r>
            <a:r>
              <a:rPr lang="en-US" sz="2400" dirty="0">
                <a:solidFill>
                  <a:schemeClr val="accent3">
                    <a:lumMod val="50000"/>
                  </a:schemeClr>
                </a:solidFill>
                <a:latin typeface="+mn-lt"/>
              </a:rPr>
              <a:t> Pacific, Applause, Hasbro, Mattel, </a:t>
            </a:r>
            <a:r>
              <a:rPr lang="en-US" sz="2400" dirty="0" err="1">
                <a:solidFill>
                  <a:schemeClr val="accent3">
                    <a:lumMod val="50000"/>
                  </a:schemeClr>
                </a:solidFill>
                <a:latin typeface="+mn-lt"/>
              </a:rPr>
              <a:t>Nyform</a:t>
            </a:r>
            <a:r>
              <a:rPr lang="en-US" sz="2400" dirty="0">
                <a:solidFill>
                  <a:schemeClr val="accent3">
                    <a:lumMod val="50000"/>
                  </a:schemeClr>
                </a:solidFill>
                <a:latin typeface="+mn-lt"/>
              </a:rPr>
              <a:t>, </a:t>
            </a:r>
            <a:r>
              <a:rPr lang="en-US" sz="2400" dirty="0" err="1">
                <a:solidFill>
                  <a:schemeClr val="accent3">
                    <a:lumMod val="50000"/>
                  </a:schemeClr>
                </a:solidFill>
                <a:latin typeface="+mn-lt"/>
              </a:rPr>
              <a:t>Trollkins</a:t>
            </a:r>
            <a:r>
              <a:rPr lang="en-US" sz="2400" dirty="0">
                <a:solidFill>
                  <a:schemeClr val="accent3">
                    <a:lumMod val="50000"/>
                  </a:schemeClr>
                </a:solidFill>
                <a:latin typeface="+mn-lt"/>
              </a:rPr>
              <a:t> </a:t>
            </a:r>
            <a:r>
              <a:rPr lang="uk-UA" sz="2400" dirty="0">
                <a:solidFill>
                  <a:schemeClr val="accent3">
                    <a:lumMod val="50000"/>
                  </a:schemeClr>
                </a:solidFill>
                <a:latin typeface="+mn-lt"/>
              </a:rPr>
              <a:t>і </a:t>
            </a:r>
            <a:r>
              <a:rPr lang="en-US" sz="2400" dirty="0">
                <a:solidFill>
                  <a:schemeClr val="accent3">
                    <a:lumMod val="50000"/>
                  </a:schemeClr>
                </a:solidFill>
                <a:latin typeface="+mn-lt"/>
              </a:rPr>
              <a:t>Ace Novelty.</a:t>
            </a:r>
            <a:br>
              <a:rPr lang="en-US" sz="2400" dirty="0">
                <a:solidFill>
                  <a:schemeClr val="accent3">
                    <a:lumMod val="50000"/>
                  </a:schemeClr>
                </a:solidFill>
                <a:latin typeface="+mn-lt"/>
              </a:rPr>
            </a:br>
            <a:r>
              <a:rPr lang="uk-UA" sz="2400" dirty="0">
                <a:solidFill>
                  <a:schemeClr val="accent3">
                    <a:lumMod val="50000"/>
                  </a:schemeClr>
                </a:solidFill>
                <a:latin typeface="+mn-lt"/>
              </a:rPr>
              <a:t>У 1980 році іграшки тролів від </a:t>
            </a:r>
            <a:r>
              <a:rPr lang="en-US" sz="2400" dirty="0">
                <a:solidFill>
                  <a:schemeClr val="accent3">
                    <a:lumMod val="50000"/>
                  </a:schemeClr>
                </a:solidFill>
                <a:latin typeface="+mn-lt"/>
              </a:rPr>
              <a:t>DAM </a:t>
            </a:r>
            <a:r>
              <a:rPr lang="uk-UA" sz="2400" dirty="0">
                <a:solidFill>
                  <a:schemeClr val="accent3">
                    <a:lumMod val="50000"/>
                  </a:schemeClr>
                </a:solidFill>
                <a:latin typeface="+mn-lt"/>
              </a:rPr>
              <a:t>стали продавати в США за ліцензією під торговою маркою </a:t>
            </a:r>
            <a:r>
              <a:rPr lang="en-US" sz="2400" dirty="0" err="1">
                <a:solidFill>
                  <a:schemeClr val="accent3">
                    <a:lumMod val="50000"/>
                  </a:schemeClr>
                </a:solidFill>
                <a:latin typeface="+mn-lt"/>
              </a:rPr>
              <a:t>Norfin</a:t>
            </a:r>
            <a:r>
              <a:rPr lang="en-US" sz="2400" dirty="0">
                <a:solidFill>
                  <a:schemeClr val="accent3">
                    <a:lumMod val="50000"/>
                  </a:schemeClr>
                </a:solidFill>
                <a:latin typeface="+mn-lt"/>
              </a:rPr>
              <a:t> (R) Trolls.</a:t>
            </a:r>
            <a:endParaRPr lang="uk-UA" sz="2400" dirty="0">
              <a:solidFill>
                <a:schemeClr val="accent3">
                  <a:lumMod val="50000"/>
                </a:schemeClr>
              </a:solidFill>
              <a:latin typeface="+mn-lt"/>
            </a:endParaRPr>
          </a:p>
        </p:txBody>
      </p:sp>
    </p:spTree>
    <p:extLst>
      <p:ext uri="{BB962C8B-B14F-4D97-AF65-F5344CB8AC3E}">
        <p14:creationId xmlns:p14="http://schemas.microsoft.com/office/powerpoint/2010/main" val="22465796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581128"/>
            <a:ext cx="6781800" cy="1600200"/>
          </a:xfrm>
        </p:spPr>
        <p:txBody>
          <a:bodyPr>
            <a:noAutofit/>
          </a:bodyPr>
          <a:lstStyle/>
          <a:p>
            <a:r>
              <a:rPr lang="ru-RU" sz="2400" dirty="0" smtClean="0">
                <a:latin typeface="+mn-lt"/>
              </a:rPr>
              <a:t> </a:t>
            </a:r>
            <a:r>
              <a:rPr lang="ru-RU" sz="2400" dirty="0">
                <a:solidFill>
                  <a:schemeClr val="accent3">
                    <a:lumMod val="50000"/>
                  </a:schemeClr>
                </a:solidFill>
                <a:latin typeface="+mn-lt"/>
              </a:rPr>
              <a:t>90-ті роки для </a:t>
            </a:r>
            <a:r>
              <a:rPr lang="ru-RU" sz="2400" dirty="0" err="1">
                <a:solidFill>
                  <a:schemeClr val="accent3">
                    <a:lumMod val="50000"/>
                  </a:schemeClr>
                </a:solidFill>
                <a:latin typeface="+mn-lt"/>
              </a:rPr>
              <a:t>даних</a:t>
            </a:r>
            <a:r>
              <a:rPr lang="ru-RU" sz="2400" dirty="0">
                <a:solidFill>
                  <a:schemeClr val="accent3">
                    <a:lumMod val="50000"/>
                  </a:schemeClr>
                </a:solidFill>
                <a:latin typeface="+mn-lt"/>
              </a:rPr>
              <a:t> </a:t>
            </a:r>
            <a:r>
              <a:rPr lang="ru-RU" sz="2400" dirty="0" err="1">
                <a:solidFill>
                  <a:schemeClr val="accent3">
                    <a:lumMod val="50000"/>
                  </a:schemeClr>
                </a:solidFill>
                <a:latin typeface="+mn-lt"/>
              </a:rPr>
              <a:t>іграшок</a:t>
            </a:r>
            <a:r>
              <a:rPr lang="ru-RU" sz="2400" dirty="0">
                <a:solidFill>
                  <a:schemeClr val="accent3">
                    <a:lumMod val="50000"/>
                  </a:schemeClr>
                </a:solidFill>
                <a:latin typeface="+mn-lt"/>
              </a:rPr>
              <a:t> стали золотою </a:t>
            </a:r>
            <a:r>
              <a:rPr lang="ru-RU" sz="2400" dirty="0" err="1">
                <a:solidFill>
                  <a:schemeClr val="accent3">
                    <a:lumMod val="50000"/>
                  </a:schemeClr>
                </a:solidFill>
                <a:latin typeface="+mn-lt"/>
              </a:rPr>
              <a:t>епохою</a:t>
            </a:r>
            <a:r>
              <a:rPr lang="ru-RU" sz="2400" dirty="0">
                <a:solidFill>
                  <a:schemeClr val="accent3">
                    <a:lumMod val="50000"/>
                  </a:schemeClr>
                </a:solidFill>
                <a:latin typeface="+mn-lt"/>
              </a:rPr>
              <a:t>. </a:t>
            </a:r>
            <a:r>
              <a:rPr lang="ru-RU" sz="2400" dirty="0" err="1">
                <a:solidFill>
                  <a:schemeClr val="accent3">
                    <a:lumMod val="50000"/>
                  </a:schemeClr>
                </a:solidFill>
                <a:latin typeface="+mn-lt"/>
              </a:rPr>
              <a:t>З'явилася</a:t>
            </a:r>
            <a:r>
              <a:rPr lang="ru-RU" sz="2400" dirty="0">
                <a:solidFill>
                  <a:schemeClr val="accent3">
                    <a:lumMod val="50000"/>
                  </a:schemeClr>
                </a:solidFill>
                <a:latin typeface="+mn-lt"/>
              </a:rPr>
              <a:t> велика </a:t>
            </a:r>
            <a:r>
              <a:rPr lang="ru-RU" sz="2400" dirty="0" err="1">
                <a:solidFill>
                  <a:schemeClr val="accent3">
                    <a:lumMod val="50000"/>
                  </a:schemeClr>
                </a:solidFill>
                <a:latin typeface="+mn-lt"/>
              </a:rPr>
              <a:t>кількість</a:t>
            </a:r>
            <a:r>
              <a:rPr lang="ru-RU" sz="2400" dirty="0">
                <a:solidFill>
                  <a:schemeClr val="accent3">
                    <a:lumMod val="50000"/>
                  </a:schemeClr>
                </a:solidFill>
                <a:latin typeface="+mn-lt"/>
              </a:rPr>
              <a:t> </a:t>
            </a:r>
            <a:r>
              <a:rPr lang="ru-RU" sz="2400" dirty="0" err="1">
                <a:solidFill>
                  <a:schemeClr val="accent3">
                    <a:lumMod val="50000"/>
                  </a:schemeClr>
                </a:solidFill>
                <a:latin typeface="+mn-lt"/>
              </a:rPr>
              <a:t>супутніх</a:t>
            </a:r>
            <a:r>
              <a:rPr lang="ru-RU" sz="2400" dirty="0">
                <a:solidFill>
                  <a:schemeClr val="accent3">
                    <a:lumMod val="50000"/>
                  </a:schemeClr>
                </a:solidFill>
                <a:latin typeface="+mn-lt"/>
              </a:rPr>
              <a:t> </a:t>
            </a:r>
            <a:r>
              <a:rPr lang="ru-RU" sz="2400" dirty="0" err="1">
                <a:solidFill>
                  <a:schemeClr val="accent3">
                    <a:lumMod val="50000"/>
                  </a:schemeClr>
                </a:solidFill>
                <a:latin typeface="+mn-lt"/>
              </a:rPr>
              <a:t>товарів</a:t>
            </a:r>
            <a:r>
              <a:rPr lang="ru-RU" sz="2400" dirty="0">
                <a:solidFill>
                  <a:schemeClr val="accent3">
                    <a:lumMod val="50000"/>
                  </a:schemeClr>
                </a:solidFill>
                <a:latin typeface="+mn-lt"/>
              </a:rPr>
              <a:t>. На початку </a:t>
            </a:r>
            <a:r>
              <a:rPr lang="ru-RU" sz="2400" dirty="0" err="1">
                <a:solidFill>
                  <a:schemeClr val="accent3">
                    <a:lumMod val="50000"/>
                  </a:schemeClr>
                </a:solidFill>
                <a:latin typeface="+mn-lt"/>
              </a:rPr>
              <a:t>дев'яностих</a:t>
            </a:r>
            <a:r>
              <a:rPr lang="ru-RU" sz="2400" dirty="0">
                <a:solidFill>
                  <a:schemeClr val="accent3">
                    <a:lumMod val="50000"/>
                  </a:schemeClr>
                </a:solidFill>
                <a:latin typeface="+mn-lt"/>
              </a:rPr>
              <a:t> </a:t>
            </a:r>
            <a:r>
              <a:rPr lang="ru-RU" sz="2400" dirty="0" err="1">
                <a:solidFill>
                  <a:schemeClr val="accent3">
                    <a:lumMod val="50000"/>
                  </a:schemeClr>
                </a:solidFill>
                <a:latin typeface="+mn-lt"/>
              </a:rPr>
              <a:t>років</a:t>
            </a:r>
            <a:r>
              <a:rPr lang="ru-RU" sz="2400" dirty="0">
                <a:solidFill>
                  <a:schemeClr val="accent3">
                    <a:lumMod val="50000"/>
                  </a:schemeClr>
                </a:solidFill>
                <a:latin typeface="+mn-lt"/>
              </a:rPr>
              <a:t> </a:t>
            </a:r>
            <a:r>
              <a:rPr lang="ru-RU" sz="2400" dirty="0" err="1">
                <a:solidFill>
                  <a:schemeClr val="accent3">
                    <a:lumMod val="50000"/>
                  </a:schemeClr>
                </a:solidFill>
                <a:latin typeface="+mn-lt"/>
              </a:rPr>
              <a:t>було</a:t>
            </a:r>
            <a:r>
              <a:rPr lang="ru-RU" sz="2400" dirty="0">
                <a:solidFill>
                  <a:schemeClr val="accent3">
                    <a:lumMod val="50000"/>
                  </a:schemeClr>
                </a:solidFill>
                <a:latin typeface="+mn-lt"/>
              </a:rPr>
              <a:t> </a:t>
            </a:r>
            <a:r>
              <a:rPr lang="ru-RU" sz="2400" dirty="0" err="1">
                <a:solidFill>
                  <a:schemeClr val="accent3">
                    <a:lumMod val="50000"/>
                  </a:schemeClr>
                </a:solidFill>
                <a:latin typeface="+mn-lt"/>
              </a:rPr>
              <a:t>вирішено</a:t>
            </a:r>
            <a:r>
              <a:rPr lang="ru-RU" sz="2400" dirty="0">
                <a:solidFill>
                  <a:schemeClr val="accent3">
                    <a:lumMod val="50000"/>
                  </a:schemeClr>
                </a:solidFill>
                <a:latin typeface="+mn-lt"/>
              </a:rPr>
              <a:t> </a:t>
            </a:r>
            <a:r>
              <a:rPr lang="ru-RU" sz="2400" dirty="0" err="1">
                <a:solidFill>
                  <a:schemeClr val="accent3">
                    <a:lumMod val="50000"/>
                  </a:schemeClr>
                </a:solidFill>
                <a:latin typeface="+mn-lt"/>
              </a:rPr>
              <a:t>популяризувати</a:t>
            </a:r>
            <a:r>
              <a:rPr lang="ru-RU" sz="2400" dirty="0">
                <a:solidFill>
                  <a:schemeClr val="accent3">
                    <a:lumMod val="50000"/>
                  </a:schemeClr>
                </a:solidFill>
                <a:latin typeface="+mn-lt"/>
              </a:rPr>
              <a:t> </a:t>
            </a:r>
            <a:r>
              <a:rPr lang="ru-RU" sz="2400" dirty="0" err="1">
                <a:solidFill>
                  <a:schemeClr val="accent3">
                    <a:lumMod val="50000"/>
                  </a:schemeClr>
                </a:solidFill>
                <a:latin typeface="+mn-lt"/>
              </a:rPr>
              <a:t>дані</a:t>
            </a:r>
            <a:r>
              <a:rPr lang="ru-RU" sz="2400" dirty="0">
                <a:solidFill>
                  <a:schemeClr val="accent3">
                    <a:lumMod val="50000"/>
                  </a:schemeClr>
                </a:solidFill>
                <a:latin typeface="+mn-lt"/>
              </a:rPr>
              <a:t> </a:t>
            </a:r>
            <a:r>
              <a:rPr lang="ru-RU" sz="2400" dirty="0" err="1">
                <a:solidFill>
                  <a:schemeClr val="accent3">
                    <a:lumMod val="50000"/>
                  </a:schemeClr>
                </a:solidFill>
                <a:latin typeface="+mn-lt"/>
              </a:rPr>
              <a:t>іграшки</a:t>
            </a:r>
            <a:r>
              <a:rPr lang="ru-RU" sz="2400" dirty="0">
                <a:solidFill>
                  <a:schemeClr val="accent3">
                    <a:lumMod val="50000"/>
                  </a:schemeClr>
                </a:solidFill>
                <a:latin typeface="+mn-lt"/>
              </a:rPr>
              <a:t> </a:t>
            </a:r>
            <a:r>
              <a:rPr lang="ru-RU" sz="2400" dirty="0" err="1">
                <a:solidFill>
                  <a:schemeClr val="accent3">
                    <a:lumMod val="50000"/>
                  </a:schemeClr>
                </a:solidFill>
                <a:latin typeface="+mn-lt"/>
              </a:rPr>
              <a:t>серед</a:t>
            </a:r>
            <a:r>
              <a:rPr lang="ru-RU" sz="2400" dirty="0">
                <a:solidFill>
                  <a:schemeClr val="accent3">
                    <a:lumMod val="50000"/>
                  </a:schemeClr>
                </a:solidFill>
                <a:latin typeface="+mn-lt"/>
              </a:rPr>
              <a:t> </a:t>
            </a:r>
            <a:r>
              <a:rPr lang="ru-RU" sz="2400" dirty="0" err="1">
                <a:solidFill>
                  <a:schemeClr val="accent3">
                    <a:lumMod val="50000"/>
                  </a:schemeClr>
                </a:solidFill>
                <a:latin typeface="+mn-lt"/>
              </a:rPr>
              <a:t>хлопчиків</a:t>
            </a:r>
            <a:r>
              <a:rPr lang="ru-RU" sz="2400" dirty="0">
                <a:solidFill>
                  <a:schemeClr val="accent3">
                    <a:lumMod val="50000"/>
                  </a:schemeClr>
                </a:solidFill>
                <a:latin typeface="+mn-lt"/>
              </a:rPr>
              <a:t>. Для </a:t>
            </a:r>
            <a:r>
              <a:rPr lang="ru-RU" sz="2400" dirty="0" err="1">
                <a:solidFill>
                  <a:schemeClr val="accent3">
                    <a:lumMod val="50000"/>
                  </a:schemeClr>
                </a:solidFill>
                <a:latin typeface="+mn-lt"/>
              </a:rPr>
              <a:t>цього</a:t>
            </a:r>
            <a:r>
              <a:rPr lang="ru-RU" sz="2400" dirty="0">
                <a:solidFill>
                  <a:schemeClr val="accent3">
                    <a:lumMod val="50000"/>
                  </a:schemeClr>
                </a:solidFill>
                <a:latin typeface="+mn-lt"/>
              </a:rPr>
              <a:t> </a:t>
            </a:r>
            <a:r>
              <a:rPr lang="ru-RU" sz="2400" dirty="0" err="1">
                <a:solidFill>
                  <a:schemeClr val="accent3">
                    <a:lumMod val="50000"/>
                  </a:schemeClr>
                </a:solidFill>
                <a:latin typeface="+mn-lt"/>
              </a:rPr>
              <a:t>було</a:t>
            </a:r>
            <a:r>
              <a:rPr lang="ru-RU" sz="2400" dirty="0">
                <a:solidFill>
                  <a:schemeClr val="accent3">
                    <a:lumMod val="50000"/>
                  </a:schemeClr>
                </a:solidFill>
                <a:latin typeface="+mn-lt"/>
              </a:rPr>
              <a:t> </a:t>
            </a:r>
            <a:r>
              <a:rPr lang="ru-RU" sz="2400" dirty="0" err="1">
                <a:solidFill>
                  <a:schemeClr val="accent3">
                    <a:lumMod val="50000"/>
                  </a:schemeClr>
                </a:solidFill>
                <a:latin typeface="+mn-lt"/>
              </a:rPr>
              <a:t>вирішено</a:t>
            </a:r>
            <a:r>
              <a:rPr lang="ru-RU" sz="2400" dirty="0">
                <a:solidFill>
                  <a:schemeClr val="accent3">
                    <a:lumMod val="50000"/>
                  </a:schemeClr>
                </a:solidFill>
                <a:latin typeface="+mn-lt"/>
              </a:rPr>
              <a:t> </a:t>
            </a:r>
            <a:r>
              <a:rPr lang="ru-RU" sz="2400" dirty="0" err="1">
                <a:solidFill>
                  <a:schemeClr val="accent3">
                    <a:lumMod val="50000"/>
                  </a:schemeClr>
                </a:solidFill>
                <a:latin typeface="+mn-lt"/>
              </a:rPr>
              <a:t>використовувати</a:t>
            </a:r>
            <a:r>
              <a:rPr lang="ru-RU" sz="2400" dirty="0">
                <a:solidFill>
                  <a:schemeClr val="accent3">
                    <a:lumMod val="50000"/>
                  </a:schemeClr>
                </a:solidFill>
                <a:latin typeface="+mn-lt"/>
              </a:rPr>
              <a:t> </a:t>
            </a:r>
            <a:r>
              <a:rPr lang="ru-RU" sz="2400" dirty="0" err="1">
                <a:solidFill>
                  <a:schemeClr val="accent3">
                    <a:lumMod val="50000"/>
                  </a:schemeClr>
                </a:solidFill>
                <a:latin typeface="+mn-lt"/>
              </a:rPr>
              <a:t>традиційні</a:t>
            </a:r>
            <a:r>
              <a:rPr lang="ru-RU" sz="2400" dirty="0">
                <a:solidFill>
                  <a:schemeClr val="accent3">
                    <a:lumMod val="50000"/>
                  </a:schemeClr>
                </a:solidFill>
                <a:latin typeface="+mn-lt"/>
              </a:rPr>
              <a:t> </a:t>
            </a:r>
            <a:r>
              <a:rPr lang="ru-RU" sz="2400" dirty="0" err="1">
                <a:solidFill>
                  <a:schemeClr val="accent3">
                    <a:lumMod val="50000"/>
                  </a:schemeClr>
                </a:solidFill>
                <a:latin typeface="+mn-lt"/>
              </a:rPr>
              <a:t>методи</a:t>
            </a:r>
            <a:r>
              <a:rPr lang="ru-RU" sz="2400" dirty="0">
                <a:solidFill>
                  <a:schemeClr val="accent3">
                    <a:lumMod val="50000"/>
                  </a:schemeClr>
                </a:solidFill>
                <a:latin typeface="+mn-lt"/>
              </a:rPr>
              <a:t>, </a:t>
            </a:r>
            <a:r>
              <a:rPr lang="ru-RU" sz="2400" dirty="0" err="1">
                <a:solidFill>
                  <a:schemeClr val="accent3">
                    <a:lumMod val="50000"/>
                  </a:schemeClr>
                </a:solidFill>
                <a:latin typeface="+mn-lt"/>
              </a:rPr>
              <a:t>тобто</a:t>
            </a:r>
            <a:r>
              <a:rPr lang="ru-RU" sz="2400" dirty="0">
                <a:solidFill>
                  <a:schemeClr val="accent3">
                    <a:lumMod val="50000"/>
                  </a:schemeClr>
                </a:solidFill>
                <a:latin typeface="+mn-lt"/>
              </a:rPr>
              <a:t> </a:t>
            </a:r>
            <a:r>
              <a:rPr lang="ru-RU" sz="2400" dirty="0" err="1">
                <a:solidFill>
                  <a:schemeClr val="accent3">
                    <a:lumMod val="50000"/>
                  </a:schemeClr>
                </a:solidFill>
                <a:latin typeface="+mn-lt"/>
              </a:rPr>
              <a:t>створення</a:t>
            </a:r>
            <a:r>
              <a:rPr lang="ru-RU" sz="2400" dirty="0">
                <a:solidFill>
                  <a:schemeClr val="accent3">
                    <a:lumMod val="50000"/>
                  </a:schemeClr>
                </a:solidFill>
                <a:latin typeface="+mn-lt"/>
              </a:rPr>
              <a:t> </a:t>
            </a:r>
            <a:r>
              <a:rPr lang="ru-RU" sz="2400" dirty="0" err="1">
                <a:solidFill>
                  <a:schemeClr val="accent3">
                    <a:lumMod val="50000"/>
                  </a:schemeClr>
                </a:solidFill>
                <a:latin typeface="+mn-lt"/>
              </a:rPr>
              <a:t>відповідних</a:t>
            </a:r>
            <a:r>
              <a:rPr lang="ru-RU" sz="2400" dirty="0">
                <a:solidFill>
                  <a:schemeClr val="accent3">
                    <a:lumMod val="50000"/>
                  </a:schemeClr>
                </a:solidFill>
                <a:latin typeface="+mn-lt"/>
              </a:rPr>
              <a:t> </a:t>
            </a:r>
            <a:r>
              <a:rPr lang="ru-RU" sz="2400" dirty="0" err="1">
                <a:solidFill>
                  <a:schemeClr val="accent3">
                    <a:lumMod val="50000"/>
                  </a:schemeClr>
                </a:solidFill>
                <a:latin typeface="+mn-lt"/>
              </a:rPr>
              <a:t>мультфільмів</a:t>
            </a:r>
            <a:r>
              <a:rPr lang="ru-RU" sz="2400" dirty="0">
                <a:solidFill>
                  <a:schemeClr val="accent3">
                    <a:lumMod val="50000"/>
                  </a:schemeClr>
                </a:solidFill>
                <a:latin typeface="+mn-lt"/>
              </a:rPr>
              <a:t> та </a:t>
            </a:r>
            <a:r>
              <a:rPr lang="ru-RU" sz="2400" dirty="0" err="1">
                <a:solidFill>
                  <a:schemeClr val="accent3">
                    <a:lumMod val="50000"/>
                  </a:schemeClr>
                </a:solidFill>
                <a:latin typeface="+mn-lt"/>
              </a:rPr>
              <a:t>відеоігри</a:t>
            </a:r>
            <a:r>
              <a:rPr lang="ru-RU" sz="2400" dirty="0">
                <a:solidFill>
                  <a:schemeClr val="accent3">
                    <a:lumMod val="50000"/>
                  </a:schemeClr>
                </a:solidFill>
                <a:latin typeface="+mn-lt"/>
              </a:rPr>
              <a:t>. У 2005 </a:t>
            </a:r>
            <a:r>
              <a:rPr lang="ru-RU" sz="2400" dirty="0" err="1">
                <a:solidFill>
                  <a:schemeClr val="accent3">
                    <a:lumMod val="50000"/>
                  </a:schemeClr>
                </a:solidFill>
                <a:latin typeface="+mn-lt"/>
              </a:rPr>
              <a:t>році</a:t>
            </a:r>
            <a:r>
              <a:rPr lang="ru-RU" sz="2400" dirty="0">
                <a:solidFill>
                  <a:schemeClr val="accent3">
                    <a:lumMod val="50000"/>
                  </a:schemeClr>
                </a:solidFill>
                <a:latin typeface="+mn-lt"/>
              </a:rPr>
              <a:t> </a:t>
            </a:r>
            <a:r>
              <a:rPr lang="ru-RU" sz="2400" dirty="0" err="1">
                <a:solidFill>
                  <a:schemeClr val="accent3">
                    <a:lumMod val="50000"/>
                  </a:schemeClr>
                </a:solidFill>
                <a:latin typeface="+mn-lt"/>
              </a:rPr>
              <a:t>з'явився</a:t>
            </a:r>
            <a:r>
              <a:rPr lang="ru-RU" sz="2400" dirty="0">
                <a:solidFill>
                  <a:schemeClr val="accent3">
                    <a:lumMod val="50000"/>
                  </a:schemeClr>
                </a:solidFill>
                <a:latin typeface="+mn-lt"/>
              </a:rPr>
              <a:t> </a:t>
            </a:r>
            <a:r>
              <a:rPr lang="ru-RU" sz="2400" dirty="0" err="1">
                <a:solidFill>
                  <a:schemeClr val="accent3">
                    <a:lumMod val="50000"/>
                  </a:schemeClr>
                </a:solidFill>
                <a:latin typeface="+mn-lt"/>
              </a:rPr>
              <a:t>мультфільм</a:t>
            </a:r>
            <a:r>
              <a:rPr lang="ru-RU" sz="2400" dirty="0">
                <a:solidFill>
                  <a:schemeClr val="accent3">
                    <a:lumMod val="50000"/>
                  </a:schemeClr>
                </a:solidFill>
                <a:latin typeface="+mn-lt"/>
              </a:rPr>
              <a:t> </a:t>
            </a:r>
            <a:r>
              <a:rPr lang="ru-RU" sz="2400" dirty="0" err="1">
                <a:solidFill>
                  <a:schemeClr val="accent3">
                    <a:lumMod val="50000"/>
                  </a:schemeClr>
                </a:solidFill>
                <a:latin typeface="+mn-lt"/>
              </a:rPr>
              <a:t>під</a:t>
            </a:r>
            <a:r>
              <a:rPr lang="ru-RU" sz="2400" dirty="0">
                <a:solidFill>
                  <a:schemeClr val="accent3">
                    <a:lumMod val="50000"/>
                  </a:schemeClr>
                </a:solidFill>
                <a:latin typeface="+mn-lt"/>
              </a:rPr>
              <a:t> </a:t>
            </a:r>
            <a:r>
              <a:rPr lang="ru-RU" sz="2400" dirty="0" err="1">
                <a:solidFill>
                  <a:schemeClr val="accent3">
                    <a:lumMod val="50000"/>
                  </a:schemeClr>
                </a:solidFill>
                <a:latin typeface="+mn-lt"/>
              </a:rPr>
              <a:t>назвою</a:t>
            </a:r>
            <a:r>
              <a:rPr lang="ru-RU" sz="2400" dirty="0">
                <a:solidFill>
                  <a:schemeClr val="accent3">
                    <a:lumMod val="50000"/>
                  </a:schemeClr>
                </a:solidFill>
                <a:latin typeface="+mn-lt"/>
              </a:rPr>
              <a:t> </a:t>
            </a:r>
            <a:r>
              <a:rPr lang="en-US" sz="2400" dirty="0" err="1">
                <a:solidFill>
                  <a:schemeClr val="accent3">
                    <a:lumMod val="50000"/>
                  </a:schemeClr>
                </a:solidFill>
                <a:latin typeface="+mn-lt"/>
              </a:rPr>
              <a:t>Trollz</a:t>
            </a:r>
            <a:r>
              <a:rPr lang="en-US" sz="2400" dirty="0">
                <a:solidFill>
                  <a:schemeClr val="accent3">
                    <a:lumMod val="50000"/>
                  </a:schemeClr>
                </a:solidFill>
                <a:latin typeface="+mn-lt"/>
              </a:rPr>
              <a:t> </a:t>
            </a:r>
            <a:r>
              <a:rPr lang="ru-RU" sz="2400" dirty="0">
                <a:solidFill>
                  <a:schemeClr val="accent3">
                    <a:lumMod val="50000"/>
                  </a:schemeClr>
                </a:solidFill>
                <a:latin typeface="+mn-lt"/>
              </a:rPr>
              <a:t>про </a:t>
            </a:r>
            <a:r>
              <a:rPr lang="ru-RU" sz="2400" dirty="0" err="1">
                <a:solidFill>
                  <a:schemeClr val="accent3">
                    <a:lumMod val="50000"/>
                  </a:schemeClr>
                </a:solidFill>
                <a:latin typeface="+mn-lt"/>
              </a:rPr>
              <a:t>ляльок</a:t>
            </a:r>
            <a:r>
              <a:rPr lang="ru-RU" sz="2400" dirty="0">
                <a:solidFill>
                  <a:schemeClr val="accent3">
                    <a:lumMod val="50000"/>
                  </a:schemeClr>
                </a:solidFill>
                <a:latin typeface="+mn-lt"/>
              </a:rPr>
              <a:t> </a:t>
            </a:r>
            <a:r>
              <a:rPr lang="ru-RU" sz="2400" dirty="0" err="1">
                <a:solidFill>
                  <a:schemeClr val="accent3">
                    <a:lumMod val="50000"/>
                  </a:schemeClr>
                </a:solidFill>
                <a:latin typeface="+mn-lt"/>
              </a:rPr>
              <a:t>тролів</a:t>
            </a:r>
            <a:r>
              <a:rPr lang="ru-RU" sz="2400" dirty="0">
                <a:solidFill>
                  <a:schemeClr val="accent3">
                    <a:lumMod val="50000"/>
                  </a:schemeClr>
                </a:solidFill>
                <a:latin typeface="+mn-lt"/>
              </a:rPr>
              <a:t>, але в 2007 </a:t>
            </a:r>
            <a:r>
              <a:rPr lang="ru-RU" sz="2400" dirty="0" err="1">
                <a:solidFill>
                  <a:schemeClr val="accent3">
                    <a:lumMod val="50000"/>
                  </a:schemeClr>
                </a:solidFill>
                <a:latin typeface="+mn-lt"/>
              </a:rPr>
              <a:t>році</a:t>
            </a:r>
            <a:r>
              <a:rPr lang="ru-RU" sz="2400" dirty="0">
                <a:solidFill>
                  <a:schemeClr val="accent3">
                    <a:lumMod val="50000"/>
                  </a:schemeClr>
                </a:solidFill>
                <a:latin typeface="+mn-lt"/>
              </a:rPr>
              <a:t> </a:t>
            </a:r>
            <a:r>
              <a:rPr lang="ru-RU" sz="2400" dirty="0" err="1">
                <a:solidFill>
                  <a:schemeClr val="accent3">
                    <a:lumMod val="50000"/>
                  </a:schemeClr>
                </a:solidFill>
                <a:latin typeface="+mn-lt"/>
              </a:rPr>
              <a:t>його</a:t>
            </a:r>
            <a:r>
              <a:rPr lang="ru-RU" sz="2400" dirty="0">
                <a:solidFill>
                  <a:schemeClr val="accent3">
                    <a:lumMod val="50000"/>
                  </a:schemeClr>
                </a:solidFill>
                <a:latin typeface="+mn-lt"/>
              </a:rPr>
              <a:t> перестали </a:t>
            </a:r>
            <a:r>
              <a:rPr lang="ru-RU" sz="2400" dirty="0" err="1">
                <a:solidFill>
                  <a:schemeClr val="accent3">
                    <a:lumMod val="50000"/>
                  </a:schemeClr>
                </a:solidFill>
                <a:latin typeface="+mn-lt"/>
              </a:rPr>
              <a:t>випускати</a:t>
            </a:r>
            <a:r>
              <a:rPr lang="ru-RU" sz="2400" dirty="0">
                <a:solidFill>
                  <a:schemeClr val="accent3">
                    <a:lumMod val="50000"/>
                  </a:schemeClr>
                </a:solidFill>
                <a:latin typeface="+mn-lt"/>
              </a:rPr>
              <a:t> через </a:t>
            </a:r>
            <a:r>
              <a:rPr lang="ru-RU" sz="2400" dirty="0" err="1">
                <a:solidFill>
                  <a:schemeClr val="accent3">
                    <a:lumMod val="50000"/>
                  </a:schemeClr>
                </a:solidFill>
                <a:latin typeface="+mn-lt"/>
              </a:rPr>
              <a:t>непопулярність</a:t>
            </a:r>
            <a:r>
              <a:rPr lang="ru-RU" sz="2400" dirty="0">
                <a:solidFill>
                  <a:schemeClr val="accent3">
                    <a:lumMod val="50000"/>
                  </a:schemeClr>
                </a:solidFill>
                <a:latin typeface="+mn-lt"/>
              </a:rPr>
              <a:t>.</a:t>
            </a:r>
            <a:br>
              <a:rPr lang="ru-RU" sz="2400" dirty="0">
                <a:solidFill>
                  <a:schemeClr val="accent3">
                    <a:lumMod val="50000"/>
                  </a:schemeClr>
                </a:solidFill>
                <a:latin typeface="+mn-lt"/>
              </a:rPr>
            </a:br>
            <a:r>
              <a:rPr lang="ru-RU" sz="2400" dirty="0" err="1">
                <a:solidFill>
                  <a:schemeClr val="accent3">
                    <a:lumMod val="50000"/>
                  </a:schemeClr>
                </a:solidFill>
                <a:latin typeface="+mn-lt"/>
              </a:rPr>
              <a:t>Іграшка</a:t>
            </a:r>
            <a:r>
              <a:rPr lang="ru-RU" sz="2400" dirty="0">
                <a:solidFill>
                  <a:schemeClr val="accent3">
                    <a:lumMod val="50000"/>
                  </a:schemeClr>
                </a:solidFill>
                <a:latin typeface="+mn-lt"/>
              </a:rPr>
              <a:t> </a:t>
            </a:r>
            <a:r>
              <a:rPr lang="ru-RU" sz="2400" dirty="0" err="1">
                <a:solidFill>
                  <a:schemeClr val="accent3">
                    <a:lumMod val="50000"/>
                  </a:schemeClr>
                </a:solidFill>
                <a:latin typeface="+mn-lt"/>
              </a:rPr>
              <a:t>побувала</a:t>
            </a:r>
            <a:r>
              <a:rPr lang="ru-RU" sz="2400" dirty="0">
                <a:solidFill>
                  <a:schemeClr val="accent3">
                    <a:lumMod val="50000"/>
                  </a:schemeClr>
                </a:solidFill>
                <a:latin typeface="+mn-lt"/>
              </a:rPr>
              <a:t> в </a:t>
            </a:r>
            <a:r>
              <a:rPr lang="ru-RU" sz="2400" dirty="0" err="1">
                <a:solidFill>
                  <a:schemeClr val="accent3">
                    <a:lumMod val="50000"/>
                  </a:schemeClr>
                </a:solidFill>
                <a:latin typeface="+mn-lt"/>
              </a:rPr>
              <a:t>багатьох</a:t>
            </a:r>
            <a:r>
              <a:rPr lang="ru-RU" sz="2400" dirty="0">
                <a:solidFill>
                  <a:schemeClr val="accent3">
                    <a:lumMod val="50000"/>
                  </a:schemeClr>
                </a:solidFill>
                <a:latin typeface="+mn-lt"/>
              </a:rPr>
              <a:t> </a:t>
            </a:r>
            <a:r>
              <a:rPr lang="ru-RU" sz="2400" dirty="0" err="1">
                <a:solidFill>
                  <a:schemeClr val="accent3">
                    <a:lumMod val="50000"/>
                  </a:schemeClr>
                </a:solidFill>
                <a:latin typeface="+mn-lt"/>
              </a:rPr>
              <a:t>фільмах</a:t>
            </a:r>
            <a:r>
              <a:rPr lang="ru-RU" sz="2400" dirty="0">
                <a:solidFill>
                  <a:schemeClr val="accent3">
                    <a:lumMod val="50000"/>
                  </a:schemeClr>
                </a:solidFill>
                <a:latin typeface="+mn-lt"/>
              </a:rPr>
              <a:t> і </a:t>
            </a:r>
            <a:r>
              <a:rPr lang="ru-RU" sz="2400" dirty="0" err="1">
                <a:solidFill>
                  <a:schemeClr val="accent3">
                    <a:lumMod val="50000"/>
                  </a:schemeClr>
                </a:solidFill>
                <a:latin typeface="+mn-lt"/>
              </a:rPr>
              <a:t>мультфільмах</a:t>
            </a:r>
            <a:r>
              <a:rPr lang="ru-RU" sz="2400" dirty="0">
                <a:solidFill>
                  <a:schemeClr val="accent3">
                    <a:lumMod val="50000"/>
                  </a:schemeClr>
                </a:solidFill>
                <a:latin typeface="+mn-lt"/>
              </a:rPr>
              <a:t>, </a:t>
            </a:r>
            <a:r>
              <a:rPr lang="ru-RU" sz="2400" dirty="0" err="1">
                <a:solidFill>
                  <a:schemeClr val="accent3">
                    <a:lumMod val="50000"/>
                  </a:schemeClr>
                </a:solidFill>
                <a:latin typeface="+mn-lt"/>
              </a:rPr>
              <a:t>наприклад</a:t>
            </a:r>
            <a:r>
              <a:rPr lang="ru-RU" sz="2400" dirty="0">
                <a:solidFill>
                  <a:schemeClr val="accent3">
                    <a:lumMod val="50000"/>
                  </a:schemeClr>
                </a:solidFill>
                <a:latin typeface="+mn-lt"/>
              </a:rPr>
              <a:t> в </a:t>
            </a:r>
            <a:r>
              <a:rPr lang="ru-RU" sz="2400" dirty="0" err="1">
                <a:solidFill>
                  <a:schemeClr val="accent3">
                    <a:lumMod val="50000"/>
                  </a:schemeClr>
                </a:solidFill>
                <a:latin typeface="+mn-lt"/>
              </a:rPr>
              <a:t>мультфільмі</a:t>
            </a:r>
            <a:r>
              <a:rPr lang="ru-RU" sz="2400" dirty="0">
                <a:solidFill>
                  <a:schemeClr val="accent3">
                    <a:lumMod val="50000"/>
                  </a:schemeClr>
                </a:solidFill>
                <a:latin typeface="+mn-lt"/>
              </a:rPr>
              <a:t> </a:t>
            </a:r>
            <a:r>
              <a:rPr lang="en-US" sz="2400" dirty="0">
                <a:solidFill>
                  <a:schemeClr val="accent3">
                    <a:lumMod val="50000"/>
                  </a:schemeClr>
                </a:solidFill>
                <a:latin typeface="+mn-lt"/>
              </a:rPr>
              <a:t>Toy Story 3 (</a:t>
            </a:r>
            <a:r>
              <a:rPr lang="ru-RU" sz="2400" dirty="0" err="1">
                <a:solidFill>
                  <a:schemeClr val="accent3">
                    <a:lumMod val="50000"/>
                  </a:schemeClr>
                </a:solidFill>
                <a:latin typeface="+mn-lt"/>
              </a:rPr>
              <a:t>Історія</a:t>
            </a:r>
            <a:r>
              <a:rPr lang="ru-RU" sz="2400" dirty="0">
                <a:solidFill>
                  <a:schemeClr val="accent3">
                    <a:lumMod val="50000"/>
                  </a:schemeClr>
                </a:solidFill>
                <a:latin typeface="+mn-lt"/>
              </a:rPr>
              <a:t> </a:t>
            </a:r>
            <a:r>
              <a:rPr lang="ru-RU" sz="2400" dirty="0" err="1">
                <a:solidFill>
                  <a:schemeClr val="accent3">
                    <a:lumMod val="50000"/>
                  </a:schemeClr>
                </a:solidFill>
                <a:latin typeface="+mn-lt"/>
              </a:rPr>
              <a:t>іграшок</a:t>
            </a:r>
            <a:r>
              <a:rPr lang="ru-RU" sz="2400" dirty="0">
                <a:solidFill>
                  <a:schemeClr val="accent3">
                    <a:lumMod val="50000"/>
                  </a:schemeClr>
                </a:solidFill>
                <a:latin typeface="+mn-lt"/>
              </a:rPr>
              <a:t> 3) </a:t>
            </a:r>
            <a:r>
              <a:rPr lang="ru-RU" sz="2400" dirty="0" err="1">
                <a:solidFill>
                  <a:schemeClr val="accent3">
                    <a:lumMod val="50000"/>
                  </a:schemeClr>
                </a:solidFill>
                <a:latin typeface="+mn-lt"/>
              </a:rPr>
              <a:t>троль</a:t>
            </a:r>
            <a:r>
              <a:rPr lang="ru-RU" sz="2400" dirty="0">
                <a:solidFill>
                  <a:schemeClr val="accent3">
                    <a:lumMod val="50000"/>
                  </a:schemeClr>
                </a:solidFill>
                <a:latin typeface="+mn-lt"/>
              </a:rPr>
              <a:t> </a:t>
            </a:r>
            <a:r>
              <a:rPr lang="ru-RU" sz="2400" dirty="0" err="1">
                <a:solidFill>
                  <a:schemeClr val="accent3">
                    <a:lumMod val="50000"/>
                  </a:schemeClr>
                </a:solidFill>
                <a:latin typeface="+mn-lt"/>
              </a:rPr>
              <a:t>зіграв</a:t>
            </a:r>
            <a:r>
              <a:rPr lang="ru-RU" sz="2400" dirty="0">
                <a:solidFill>
                  <a:schemeClr val="accent3">
                    <a:lumMod val="50000"/>
                  </a:schemeClr>
                </a:solidFill>
                <a:latin typeface="+mn-lt"/>
              </a:rPr>
              <a:t> </a:t>
            </a:r>
            <a:r>
              <a:rPr lang="ru-RU" sz="2400" dirty="0" err="1">
                <a:solidFill>
                  <a:schemeClr val="accent3">
                    <a:lumMod val="50000"/>
                  </a:schemeClr>
                </a:solidFill>
                <a:latin typeface="+mn-lt"/>
              </a:rPr>
              <a:t>епізодичну</a:t>
            </a:r>
            <a:r>
              <a:rPr lang="ru-RU" sz="2400" dirty="0">
                <a:solidFill>
                  <a:schemeClr val="accent3">
                    <a:lumMod val="50000"/>
                  </a:schemeClr>
                </a:solidFill>
                <a:latin typeface="+mn-lt"/>
              </a:rPr>
              <a:t> роль.</a:t>
            </a:r>
            <a:br>
              <a:rPr lang="ru-RU" sz="2400" dirty="0">
                <a:solidFill>
                  <a:schemeClr val="accent3">
                    <a:lumMod val="50000"/>
                  </a:schemeClr>
                </a:solidFill>
                <a:latin typeface="+mn-lt"/>
              </a:rPr>
            </a:br>
            <a:r>
              <a:rPr lang="ru-RU" sz="2400" dirty="0">
                <a:solidFill>
                  <a:schemeClr val="accent3">
                    <a:lumMod val="50000"/>
                  </a:schemeClr>
                </a:solidFill>
                <a:latin typeface="+mn-lt"/>
              </a:rPr>
              <a:t>У </a:t>
            </a:r>
            <a:r>
              <a:rPr lang="ru-RU" sz="2400" dirty="0" err="1">
                <a:solidFill>
                  <a:schemeClr val="accent3">
                    <a:lumMod val="50000"/>
                  </a:schemeClr>
                </a:solidFill>
                <a:latin typeface="+mn-lt"/>
              </a:rPr>
              <a:t>мультфільмі</a:t>
            </a:r>
            <a:r>
              <a:rPr lang="ru-RU" sz="2400" dirty="0">
                <a:solidFill>
                  <a:schemeClr val="accent3">
                    <a:lumMod val="50000"/>
                  </a:schemeClr>
                </a:solidFill>
                <a:latin typeface="+mn-lt"/>
              </a:rPr>
              <a:t> "</a:t>
            </a:r>
            <a:r>
              <a:rPr lang="ru-RU" sz="2400" dirty="0" err="1">
                <a:solidFill>
                  <a:schemeClr val="accent3">
                    <a:lumMod val="50000"/>
                  </a:schemeClr>
                </a:solidFill>
                <a:latin typeface="+mn-lt"/>
              </a:rPr>
              <a:t>Шрек</a:t>
            </a:r>
            <a:r>
              <a:rPr lang="ru-RU" sz="2400" dirty="0">
                <a:solidFill>
                  <a:schemeClr val="accent3">
                    <a:lumMod val="50000"/>
                  </a:schemeClr>
                </a:solidFill>
                <a:latin typeface="+mn-lt"/>
              </a:rPr>
              <a:t> </a:t>
            </a:r>
            <a:r>
              <a:rPr lang="ru-RU" sz="2400" dirty="0" err="1">
                <a:solidFill>
                  <a:schemeClr val="accent3">
                    <a:lumMod val="50000"/>
                  </a:schemeClr>
                </a:solidFill>
                <a:latin typeface="+mn-lt"/>
              </a:rPr>
              <a:t>назавжди</a:t>
            </a:r>
            <a:r>
              <a:rPr lang="ru-RU" sz="2400" dirty="0">
                <a:solidFill>
                  <a:schemeClr val="accent3">
                    <a:lumMod val="50000"/>
                  </a:schemeClr>
                </a:solidFill>
                <a:latin typeface="+mn-lt"/>
              </a:rPr>
              <a:t>" </a:t>
            </a:r>
            <a:r>
              <a:rPr lang="ru-RU" sz="2400" dirty="0" err="1">
                <a:solidFill>
                  <a:schemeClr val="accent3">
                    <a:lumMod val="50000"/>
                  </a:schemeClr>
                </a:solidFill>
                <a:latin typeface="+mn-lt"/>
              </a:rPr>
              <a:t>від</a:t>
            </a:r>
            <a:r>
              <a:rPr lang="ru-RU" sz="2400" dirty="0">
                <a:solidFill>
                  <a:schemeClr val="accent3">
                    <a:lumMod val="50000"/>
                  </a:schemeClr>
                </a:solidFill>
                <a:latin typeface="+mn-lt"/>
              </a:rPr>
              <a:t> </a:t>
            </a:r>
            <a:r>
              <a:rPr lang="en-US" sz="2400" dirty="0">
                <a:solidFill>
                  <a:schemeClr val="accent3">
                    <a:lumMod val="50000"/>
                  </a:schemeClr>
                </a:solidFill>
                <a:latin typeface="+mn-lt"/>
              </a:rPr>
              <a:t>DreamWorks, </a:t>
            </a:r>
            <a:r>
              <a:rPr lang="ru-RU" sz="2400" dirty="0" err="1">
                <a:solidFill>
                  <a:schemeClr val="accent3">
                    <a:lumMod val="50000"/>
                  </a:schemeClr>
                </a:solidFill>
                <a:latin typeface="+mn-lt"/>
              </a:rPr>
              <a:t>зачіску</a:t>
            </a:r>
            <a:r>
              <a:rPr lang="ru-RU" sz="2400" dirty="0">
                <a:solidFill>
                  <a:schemeClr val="accent3">
                    <a:lumMod val="50000"/>
                  </a:schemeClr>
                </a:solidFill>
                <a:latin typeface="+mn-lt"/>
              </a:rPr>
              <a:t> ляльки </a:t>
            </a:r>
            <a:r>
              <a:rPr lang="ru-RU" sz="2400" dirty="0" err="1">
                <a:solidFill>
                  <a:schemeClr val="accent3">
                    <a:lumMod val="50000"/>
                  </a:schemeClr>
                </a:solidFill>
                <a:latin typeface="+mn-lt"/>
              </a:rPr>
              <a:t>троля</a:t>
            </a:r>
            <a:r>
              <a:rPr lang="ru-RU" sz="2400" dirty="0">
                <a:solidFill>
                  <a:schemeClr val="accent3">
                    <a:lumMod val="50000"/>
                  </a:schemeClr>
                </a:solidFill>
                <a:latin typeface="+mn-lt"/>
              </a:rPr>
              <a:t> </a:t>
            </a:r>
            <a:r>
              <a:rPr lang="ru-RU" sz="2400" dirty="0" err="1">
                <a:solidFill>
                  <a:schemeClr val="accent3">
                    <a:lumMod val="50000"/>
                  </a:schemeClr>
                </a:solidFill>
                <a:latin typeface="+mn-lt"/>
              </a:rPr>
              <a:t>можна</a:t>
            </a:r>
            <a:r>
              <a:rPr lang="ru-RU" sz="2400" dirty="0">
                <a:solidFill>
                  <a:schemeClr val="accent3">
                    <a:lumMod val="50000"/>
                  </a:schemeClr>
                </a:solidFill>
                <a:latin typeface="+mn-lt"/>
              </a:rPr>
              <a:t> </a:t>
            </a:r>
            <a:r>
              <a:rPr lang="ru-RU" sz="2400" dirty="0" err="1">
                <a:solidFill>
                  <a:schemeClr val="accent3">
                    <a:lumMod val="50000"/>
                  </a:schemeClr>
                </a:solidFill>
                <a:latin typeface="+mn-lt"/>
              </a:rPr>
              <a:t>спостерігати</a:t>
            </a:r>
            <a:r>
              <a:rPr lang="ru-RU" sz="2400" dirty="0">
                <a:solidFill>
                  <a:schemeClr val="accent3">
                    <a:lumMod val="50000"/>
                  </a:schemeClr>
                </a:solidFill>
                <a:latin typeface="+mn-lt"/>
              </a:rPr>
              <a:t> у </a:t>
            </a:r>
            <a:r>
              <a:rPr lang="ru-RU" sz="2400" dirty="0" err="1">
                <a:solidFill>
                  <a:schemeClr val="accent3">
                    <a:lumMod val="50000"/>
                  </a:schemeClr>
                </a:solidFill>
                <a:latin typeface="+mn-lt"/>
              </a:rPr>
              <a:t>Румпельштільцхена</a:t>
            </a:r>
            <a:r>
              <a:rPr lang="ru-RU" sz="2400" dirty="0">
                <a:solidFill>
                  <a:schemeClr val="accent3">
                    <a:lumMod val="50000"/>
                  </a:schemeClr>
                </a:solidFill>
                <a:latin typeface="+mn-lt"/>
              </a:rPr>
              <a:t>.</a:t>
            </a:r>
            <a:endParaRPr lang="uk-UA" sz="2400" dirty="0">
              <a:solidFill>
                <a:schemeClr val="accent3">
                  <a:lumMod val="50000"/>
                </a:schemeClr>
              </a:solidFill>
              <a:latin typeface="+mn-lt"/>
            </a:endParaRPr>
          </a:p>
        </p:txBody>
      </p:sp>
    </p:spTree>
    <p:extLst>
      <p:ext uri="{BB962C8B-B14F-4D97-AF65-F5344CB8AC3E}">
        <p14:creationId xmlns:p14="http://schemas.microsoft.com/office/powerpoint/2010/main" val="34191004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257800"/>
            <a:ext cx="6781800" cy="1600200"/>
          </a:xfrm>
        </p:spPr>
        <p:txBody>
          <a:bodyPr>
            <a:noAutofit/>
          </a:bodyPr>
          <a:lstStyle/>
          <a:p>
            <a:r>
              <a:rPr lang="uk-UA" sz="2000" dirty="0" err="1">
                <a:solidFill>
                  <a:schemeClr val="accent3">
                    <a:lumMod val="50000"/>
                  </a:schemeClr>
                </a:solidFill>
                <a:latin typeface="Times New Roman"/>
              </a:rPr>
              <a:t>Троллі</a:t>
            </a:r>
            <a:r>
              <a:rPr lang="uk-UA" sz="2000" dirty="0">
                <a:solidFill>
                  <a:schemeClr val="accent3">
                    <a:lumMod val="50000"/>
                  </a:schemeClr>
                </a:solidFill>
                <a:latin typeface="Times New Roman"/>
              </a:rPr>
              <a:t> бувають зовсім </a:t>
            </a:r>
            <a:r>
              <a:rPr lang="uk-UA" sz="2000" dirty="0" err="1">
                <a:solidFill>
                  <a:schemeClr val="accent3">
                    <a:lumMod val="50000"/>
                  </a:schemeClr>
                </a:solidFill>
                <a:latin typeface="Times New Roman"/>
              </a:rPr>
              <a:t>різні.Існують</a:t>
            </a:r>
            <a:r>
              <a:rPr lang="uk-UA" sz="2000" dirty="0">
                <a:solidFill>
                  <a:schemeClr val="accent3">
                    <a:lumMod val="50000"/>
                  </a:schemeClr>
                </a:solidFill>
                <a:latin typeface="Times New Roman"/>
              </a:rPr>
              <a:t> </a:t>
            </a:r>
            <a:r>
              <a:rPr lang="uk-UA" sz="2000" dirty="0" err="1">
                <a:solidFill>
                  <a:schemeClr val="accent3">
                    <a:lumMod val="50000"/>
                  </a:schemeClr>
                </a:solidFill>
                <a:latin typeface="Times New Roman"/>
              </a:rPr>
              <a:t>троллі</a:t>
            </a:r>
            <a:r>
              <a:rPr lang="uk-UA" sz="2000" dirty="0">
                <a:solidFill>
                  <a:schemeClr val="accent3">
                    <a:lumMod val="50000"/>
                  </a:schemeClr>
                </a:solidFill>
                <a:latin typeface="Times New Roman"/>
              </a:rPr>
              <a:t> різних тематик,наприклад </a:t>
            </a:r>
            <a:r>
              <a:rPr lang="uk-UA" sz="2000" dirty="0" err="1">
                <a:solidFill>
                  <a:schemeClr val="accent3">
                    <a:lumMod val="50000"/>
                  </a:schemeClr>
                </a:solidFill>
                <a:latin typeface="Times New Roman"/>
              </a:rPr>
              <a:t>троллі-лікарі</a:t>
            </a:r>
            <a:r>
              <a:rPr lang="uk-UA" sz="2000" dirty="0">
                <a:solidFill>
                  <a:schemeClr val="accent3">
                    <a:lumMod val="50000"/>
                  </a:schemeClr>
                </a:solidFill>
                <a:latin typeface="Times New Roman"/>
              </a:rPr>
              <a:t>,</a:t>
            </a:r>
            <a:r>
              <a:rPr lang="uk-UA" sz="2000" dirty="0" err="1">
                <a:solidFill>
                  <a:schemeClr val="accent3">
                    <a:lumMod val="50000"/>
                  </a:schemeClr>
                </a:solidFill>
                <a:latin typeface="Times New Roman"/>
              </a:rPr>
              <a:t>троллі-зомбі</a:t>
            </a:r>
            <a:r>
              <a:rPr lang="uk-UA" sz="2000" dirty="0">
                <a:solidFill>
                  <a:schemeClr val="accent3">
                    <a:lumMod val="50000"/>
                  </a:schemeClr>
                </a:solidFill>
                <a:latin typeface="Times New Roman"/>
              </a:rPr>
              <a:t>,</a:t>
            </a:r>
            <a:r>
              <a:rPr lang="uk-UA" sz="2000" dirty="0" err="1">
                <a:solidFill>
                  <a:schemeClr val="accent3">
                    <a:lumMod val="50000"/>
                  </a:schemeClr>
                </a:solidFill>
                <a:latin typeface="Times New Roman"/>
              </a:rPr>
              <a:t>нло</a:t>
            </a:r>
            <a:r>
              <a:rPr lang="uk-UA" sz="2000" dirty="0">
                <a:solidFill>
                  <a:schemeClr val="accent3">
                    <a:lumMod val="50000"/>
                  </a:schemeClr>
                </a:solidFill>
                <a:latin typeface="Times New Roman"/>
              </a:rPr>
              <a:t>,русалки </a:t>
            </a:r>
            <a:r>
              <a:rPr lang="uk-UA" sz="2000" dirty="0" err="1">
                <a:solidFill>
                  <a:schemeClr val="accent3">
                    <a:lumMod val="50000"/>
                  </a:schemeClr>
                </a:solidFill>
                <a:latin typeface="Times New Roman"/>
              </a:rPr>
              <a:t>тощо.Є</a:t>
            </a:r>
            <a:r>
              <a:rPr lang="uk-UA" sz="2000" dirty="0">
                <a:solidFill>
                  <a:schemeClr val="accent3">
                    <a:lumMod val="50000"/>
                  </a:schemeClr>
                </a:solidFill>
                <a:latin typeface="Times New Roman"/>
              </a:rPr>
              <a:t> </a:t>
            </a:r>
            <a:r>
              <a:rPr lang="uk-UA" sz="2000" dirty="0" err="1">
                <a:solidFill>
                  <a:schemeClr val="accent3">
                    <a:lumMod val="50000"/>
                  </a:schemeClr>
                </a:solidFill>
                <a:latin typeface="Times New Roman"/>
              </a:rPr>
              <a:t>троллі</a:t>
            </a:r>
            <a:r>
              <a:rPr lang="uk-UA" sz="2000" dirty="0">
                <a:solidFill>
                  <a:schemeClr val="accent3">
                    <a:lumMod val="50000"/>
                  </a:schemeClr>
                </a:solidFill>
                <a:latin typeface="Times New Roman"/>
              </a:rPr>
              <a:t> в весільних образах,або в національних костюмах різних </a:t>
            </a:r>
            <a:r>
              <a:rPr lang="uk-UA" sz="2000" dirty="0" err="1" smtClean="0">
                <a:solidFill>
                  <a:schemeClr val="accent3">
                    <a:lumMod val="50000"/>
                  </a:schemeClr>
                </a:solidFill>
                <a:latin typeface="Times New Roman"/>
              </a:rPr>
              <a:t>країн.Або</a:t>
            </a:r>
            <a:r>
              <a:rPr lang="uk-UA" sz="2000" dirty="0" smtClean="0">
                <a:solidFill>
                  <a:schemeClr val="accent3">
                    <a:lumMod val="50000"/>
                  </a:schemeClr>
                </a:solidFill>
                <a:latin typeface="Times New Roman"/>
              </a:rPr>
              <a:t> наприклад </a:t>
            </a:r>
            <a:r>
              <a:rPr lang="uk-UA" sz="2000" dirty="0" err="1" smtClean="0">
                <a:solidFill>
                  <a:schemeClr val="accent3">
                    <a:lumMod val="50000"/>
                  </a:schemeClr>
                </a:solidFill>
                <a:latin typeface="Times New Roman"/>
              </a:rPr>
              <a:t>троллі</a:t>
            </a:r>
            <a:r>
              <a:rPr lang="uk-UA" sz="2000" dirty="0" smtClean="0">
                <a:solidFill>
                  <a:schemeClr val="accent3">
                    <a:lumMod val="50000"/>
                  </a:schemeClr>
                </a:solidFill>
                <a:latin typeface="Times New Roman"/>
              </a:rPr>
              <a:t> сіамські близнята,як на фото.</a:t>
            </a:r>
            <a:r>
              <a:rPr lang="uk-UA" sz="2000" dirty="0">
                <a:solidFill>
                  <a:schemeClr val="accent3">
                    <a:lumMod val="50000"/>
                  </a:schemeClr>
                </a:solidFill>
              </a:rPr>
              <a:t/>
            </a:r>
            <a:br>
              <a:rPr lang="uk-UA" sz="2000" dirty="0">
                <a:solidFill>
                  <a:schemeClr val="accent3">
                    <a:lumMod val="50000"/>
                  </a:schemeClr>
                </a:solidFill>
              </a:rPr>
            </a:br>
            <a:endParaRPr lang="uk-UA" sz="2000" dirty="0">
              <a:solidFill>
                <a:schemeClr val="accent3">
                  <a:lumMod val="50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88640"/>
            <a:ext cx="5167164" cy="4612556"/>
          </a:xfrm>
        </p:spPr>
      </p:pic>
    </p:spTree>
    <p:extLst>
      <p:ext uri="{BB962C8B-B14F-4D97-AF65-F5344CB8AC3E}">
        <p14:creationId xmlns:p14="http://schemas.microsoft.com/office/powerpoint/2010/main" val="6818350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068960"/>
            <a:ext cx="6781800" cy="3240360"/>
          </a:xfrm>
        </p:spPr>
        <p:txBody>
          <a:bodyPr>
            <a:noAutofit/>
          </a:bodyPr>
          <a:lstStyle/>
          <a:p>
            <a:r>
              <a:rPr lang="uk-UA" sz="2800" dirty="0" smtClean="0">
                <a:solidFill>
                  <a:schemeClr val="accent3">
                    <a:lumMod val="50000"/>
                  </a:schemeClr>
                </a:solidFill>
                <a:latin typeface="+mn-lt"/>
              </a:rPr>
              <a:t>Вперше я дізналась про них в ранньому дитинстві,коли побачила колекцію цих ляльок у свого хрещеного,я провела граючись ними, цілий день і потім вмовляла його подарувати мені хоча б одного але все </a:t>
            </a:r>
            <a:r>
              <a:rPr lang="uk-UA" sz="2800" dirty="0" err="1" smtClean="0">
                <a:solidFill>
                  <a:schemeClr val="accent3">
                    <a:lumMod val="50000"/>
                  </a:schemeClr>
                </a:solidFill>
                <a:latin typeface="+mn-lt"/>
              </a:rPr>
              <a:t>марно.Рік</a:t>
            </a:r>
            <a:r>
              <a:rPr lang="uk-UA" sz="2800" dirty="0" smtClean="0">
                <a:solidFill>
                  <a:schemeClr val="accent3">
                    <a:lumMod val="50000"/>
                  </a:schemeClr>
                </a:solidFill>
                <a:latin typeface="+mn-lt"/>
              </a:rPr>
              <a:t> назад я зайнялась пошуками цих ляльок в мережі </a:t>
            </a:r>
            <a:r>
              <a:rPr lang="uk-UA" sz="2800" dirty="0" err="1" smtClean="0">
                <a:solidFill>
                  <a:schemeClr val="accent3">
                    <a:lumMod val="50000"/>
                  </a:schemeClr>
                </a:solidFill>
                <a:latin typeface="+mn-lt"/>
              </a:rPr>
              <a:t>інтернет</a:t>
            </a:r>
            <a:r>
              <a:rPr lang="uk-UA" sz="2800" dirty="0" smtClean="0">
                <a:solidFill>
                  <a:schemeClr val="accent3">
                    <a:lumMod val="50000"/>
                  </a:schemeClr>
                </a:solidFill>
                <a:latin typeface="+mn-lt"/>
              </a:rPr>
              <a:t> ,навіть не знаючи їх назви і так поступово зараз я  й сама маю свою колекцію,в якій поки що 25 ляльок і в кожної з них є своє індивідуально підібране ім’я.</a:t>
            </a:r>
            <a:br>
              <a:rPr lang="uk-UA" sz="2800" dirty="0" smtClean="0">
                <a:solidFill>
                  <a:schemeClr val="accent3">
                    <a:lumMod val="50000"/>
                  </a:schemeClr>
                </a:solidFill>
                <a:latin typeface="+mn-lt"/>
              </a:rPr>
            </a:br>
            <a:r>
              <a:rPr lang="uk-UA" sz="2800" dirty="0" smtClean="0">
                <a:solidFill>
                  <a:schemeClr val="accent3">
                    <a:lumMod val="50000"/>
                  </a:schemeClr>
                </a:solidFill>
                <a:latin typeface="+mn-lt"/>
              </a:rPr>
              <a:t>На жаль ,їх важко знайти в Україні але все ж можливо при великому </a:t>
            </a:r>
            <a:r>
              <a:rPr lang="uk-UA" sz="2800" dirty="0" err="1" smtClean="0">
                <a:solidFill>
                  <a:schemeClr val="accent3">
                    <a:lumMod val="50000"/>
                  </a:schemeClr>
                </a:solidFill>
                <a:latin typeface="+mn-lt"/>
              </a:rPr>
              <a:t>бажанні.Так</a:t>
            </a:r>
            <a:r>
              <a:rPr lang="uk-UA" sz="2800" dirty="0" smtClean="0">
                <a:solidFill>
                  <a:schemeClr val="accent3">
                    <a:lumMod val="50000"/>
                  </a:schemeClr>
                </a:solidFill>
                <a:latin typeface="+mn-lt"/>
              </a:rPr>
              <a:t> я знайшла своє  </a:t>
            </a:r>
            <a:r>
              <a:rPr lang="uk-UA" sz="2800" dirty="0" err="1" smtClean="0">
                <a:solidFill>
                  <a:schemeClr val="accent3">
                    <a:lumMod val="50000"/>
                  </a:schemeClr>
                </a:solidFill>
                <a:latin typeface="+mn-lt"/>
              </a:rPr>
              <a:t>хоббі</a:t>
            </a:r>
            <a:r>
              <a:rPr lang="uk-UA" sz="2800" dirty="0" smtClean="0">
                <a:solidFill>
                  <a:schemeClr val="accent3">
                    <a:lumMod val="50000"/>
                  </a:schemeClr>
                </a:solidFill>
                <a:latin typeface="+mn-lt"/>
              </a:rPr>
              <a:t>.</a:t>
            </a:r>
            <a:endParaRPr lang="uk-UA" sz="2800" dirty="0">
              <a:solidFill>
                <a:schemeClr val="accent3">
                  <a:lumMod val="50000"/>
                </a:schemeClr>
              </a:solidFill>
              <a:latin typeface="+mn-lt"/>
            </a:endParaRPr>
          </a:p>
        </p:txBody>
      </p:sp>
    </p:spTree>
    <p:extLst>
      <p:ext uri="{BB962C8B-B14F-4D97-AF65-F5344CB8AC3E}">
        <p14:creationId xmlns:p14="http://schemas.microsoft.com/office/powerpoint/2010/main" val="2579909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772816"/>
            <a:ext cx="6781800" cy="1600200"/>
          </a:xfrm>
        </p:spPr>
        <p:txBody>
          <a:bodyPr>
            <a:normAutofit fontScale="90000"/>
          </a:bodyPr>
          <a:lstStyle/>
          <a:p>
            <a:r>
              <a:rPr lang="uk-UA" dirty="0" smtClean="0">
                <a:solidFill>
                  <a:schemeClr val="accent3">
                    <a:lumMod val="50000"/>
                  </a:schemeClr>
                </a:solidFill>
                <a:latin typeface="+mn-lt"/>
              </a:rPr>
              <a:t>Також я маю ще одне захоплення ,останнім часом,про яке я дізналась пів року назад</a:t>
            </a:r>
            <a:r>
              <a:rPr lang="uk-UA" dirty="0" smtClean="0">
                <a:latin typeface="+mn-lt"/>
              </a:rPr>
              <a:t>.</a:t>
            </a:r>
            <a:endParaRPr lang="uk-UA" dirty="0">
              <a:latin typeface="+mn-lt"/>
            </a:endParaRPr>
          </a:p>
        </p:txBody>
      </p:sp>
    </p:spTree>
    <p:extLst>
      <p:ext uri="{BB962C8B-B14F-4D97-AF65-F5344CB8AC3E}">
        <p14:creationId xmlns:p14="http://schemas.microsoft.com/office/powerpoint/2010/main" val="27800070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365104"/>
            <a:ext cx="6997824" cy="1600200"/>
          </a:xfrm>
        </p:spPr>
        <p:txBody>
          <a:bodyPr>
            <a:normAutofit/>
          </a:bodyPr>
          <a:lstStyle/>
          <a:p>
            <a:r>
              <a:rPr lang="uk-UA" sz="3600" dirty="0" smtClean="0">
                <a:solidFill>
                  <a:schemeClr val="accent3">
                    <a:lumMod val="50000"/>
                  </a:schemeClr>
                </a:solidFill>
                <a:latin typeface="+mn-lt"/>
              </a:rPr>
              <a:t>Це книга ,яка називається «</a:t>
            </a:r>
            <a:r>
              <a:rPr lang="en-US" sz="3600" dirty="0">
                <a:solidFill>
                  <a:schemeClr val="accent3">
                    <a:lumMod val="50000"/>
                  </a:schemeClr>
                </a:solidFill>
                <a:latin typeface="+mn-lt"/>
              </a:rPr>
              <a:t>wreck this </a:t>
            </a:r>
            <a:r>
              <a:rPr lang="en-US" sz="3600" dirty="0" smtClean="0">
                <a:solidFill>
                  <a:schemeClr val="accent3">
                    <a:lumMod val="50000"/>
                  </a:schemeClr>
                </a:solidFill>
                <a:latin typeface="+mn-lt"/>
              </a:rPr>
              <a:t>journal</a:t>
            </a:r>
            <a:r>
              <a:rPr lang="uk-UA" sz="3600" dirty="0" smtClean="0">
                <a:solidFill>
                  <a:schemeClr val="accent3">
                    <a:lumMod val="50000"/>
                  </a:schemeClr>
                </a:solidFill>
                <a:latin typeface="+mn-lt"/>
              </a:rPr>
              <a:t>»</a:t>
            </a:r>
            <a:endParaRPr lang="uk-UA" sz="3600" dirty="0">
              <a:solidFill>
                <a:schemeClr val="accent3">
                  <a:lumMod val="50000"/>
                </a:schemeClr>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404664"/>
            <a:ext cx="5145109" cy="3886200"/>
          </a:xfrm>
        </p:spPr>
      </p:pic>
    </p:spTree>
    <p:extLst>
      <p:ext uri="{BB962C8B-B14F-4D97-AF65-F5344CB8AC3E}">
        <p14:creationId xmlns:p14="http://schemas.microsoft.com/office/powerpoint/2010/main" val="312164637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5280079"/>
            <a:ext cx="6781800" cy="1600200"/>
          </a:xfrm>
        </p:spPr>
        <p:txBody>
          <a:bodyPr>
            <a:noAutofit/>
          </a:bodyPr>
          <a:lstStyle/>
          <a:p>
            <a:r>
              <a:rPr lang="uk-UA" sz="2400" dirty="0" smtClean="0">
                <a:solidFill>
                  <a:schemeClr val="bg1"/>
                </a:solidFill>
                <a:latin typeface="+mn-lt"/>
              </a:rPr>
              <a:t>В цій книзі є близько 200 сторінок на кожній з яких є завдання,яке треба виконати,наприклад «Розлити каву»,але суть книги в тому ,щоб докласти максимум креативу для виповнення завдання.</a:t>
            </a:r>
            <a:endParaRPr lang="uk-UA" sz="2400" dirty="0">
              <a:solidFill>
                <a:schemeClr val="bg1"/>
              </a:solidFill>
              <a:latin typeface="+mn-lt"/>
            </a:endParaRPr>
          </a:p>
        </p:txBody>
      </p:sp>
    </p:spTree>
    <p:extLst>
      <p:ext uri="{BB962C8B-B14F-4D97-AF65-F5344CB8AC3E}">
        <p14:creationId xmlns:p14="http://schemas.microsoft.com/office/powerpoint/2010/main" val="12583719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93</TotalTime>
  <Words>415</Words>
  <Application>Microsoft Office PowerPoint</Application>
  <PresentationFormat>Экран (4:3)</PresentationFormat>
  <Paragraphs>14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NewsPrint</vt:lpstr>
      <vt:lpstr>       Презентація        на тему:      «Мої захоплення»</vt:lpstr>
      <vt:lpstr>Перше і найулюбленіше моє захоплення це колекціонування ляльок  «troll doll»</vt:lpstr>
      <vt:lpstr>Історія ляльок-тролів починається в далекому 1959 році, коли Томас Дам, Датський тесляр сам зробив ляльку в подарунок своїй дочці. Вона не була схожа на всі інші іграшки, її особливістю були очі намистинки і розпатлане волосся. Потім ляльки періодично ставали популярними, в різні періоди 1970-х, 1980-і і 1990-х років. За цей час ляльки виготовляли самі різні виробники Russ Berrie, Jakks Pacific, Applause, Hasbro, Mattel, Nyform, Trollkins і Ace Novelty. У 1980 році іграшки тролів від DAM стали продавати в США за ліцензією під торговою маркою Norfin (R) Trolls.</vt:lpstr>
      <vt:lpstr> 90-ті роки для даних іграшок стали золотою епохою. З'явилася велика кількість супутніх товарів. На початку дев'яностих років було вирішено популяризувати дані іграшки серед хлопчиків. Для цього було вирішено використовувати традиційні методи, тобто створення відповідних мультфільмів та відеоігри. У 2005 році з'явився мультфільм під назвою Trollz про ляльок тролів, але в 2007 році його перестали випускати через непопулярність. Іграшка побувала в багатьох фільмах і мультфільмах, наприклад в мультфільмі Toy Story 3 (Історія іграшок 3) троль зіграв епізодичну роль. У мультфільмі "Шрек назавжди" від DreamWorks, зачіску ляльки троля можна спостерігати у Румпельштільцхена.</vt:lpstr>
      <vt:lpstr>Троллі бувають зовсім різні.Існують троллі різних тематик,наприклад троллі-лікарі,троллі-зомбі,нло,русалки тощо.Є троллі в весільних образах,або в національних костюмах різних країн.Або наприклад троллі сіамські близнята,як на фото. </vt:lpstr>
      <vt:lpstr>Вперше я дізналась про них в ранньому дитинстві,коли побачила колекцію цих ляльок у свого хрещеного,я провела граючись ними, цілий день і потім вмовляла його подарувати мені хоча б одного але все марно.Рік назад я зайнялась пошуками цих ляльок в мережі інтернет ,навіть не знаючи їх назви і так поступово зараз я  й сама маю свою колекцію,в якій поки що 25 ляльок і в кожної з них є своє індивідуально підібране ім’я. На жаль ,їх важко знайти в Україні але все ж можливо при великому бажанні.Так я знайшла своє  хоббі.</vt:lpstr>
      <vt:lpstr>Також я маю ще одне захоплення ,останнім часом,про яке я дізналась пів року назад.</vt:lpstr>
      <vt:lpstr>Це книга ,яка називається «wreck this journal»</vt:lpstr>
      <vt:lpstr>В цій книзі є близько 200 сторінок на кожній з яких є завдання,яке треба виконати,наприклад «Розлити каву»,але суть книги в тому ,щоб докласти максимум креативу для виповнення завдання.</vt:lpstr>
      <vt:lpstr>Ця книга створена для того,щоб розвивати креативність і творчі здібності людини.В ній можна малювати,писати,клеїти,вишивати,вирізати і взагалі робити все на свій лад.Адже в кожного є своє бачення світу і кожен по-своєму виконає те ж завдання з кавою,наприклад я створила в цій книзі карту світу з меленої кави,розлитої кави і кориці.</vt:lpstr>
      <vt:lpstr>Презентация PowerPoint</vt:lpstr>
      <vt:lpstr>Дуже подабається фотографувати,люблю знаходити естетику в усьому.</vt:lpstr>
      <vt:lpstr>Презентация PowerPoint</vt:lpstr>
      <vt:lpstr>Також я дуже люблю читати книги або статті з психології,дедукції,захоплююсь вивченням міміки і жестів людини.Люблю проводити час зі своїми друзями,шити іграшки,збирати гербарій,дуже подобаються екстремальні види спорту.</vt:lpstr>
      <vt:lpstr>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«Мої захоплення»</dc:title>
  <dc:creator>Анжелика</dc:creator>
  <cp:lastModifiedBy>Анжелика</cp:lastModifiedBy>
  <cp:revision>9</cp:revision>
  <dcterms:created xsi:type="dcterms:W3CDTF">2015-05-25T17:01:30Z</dcterms:created>
  <dcterms:modified xsi:type="dcterms:W3CDTF">2015-05-25T18:35:09Z</dcterms:modified>
</cp:coreProperties>
</file>