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  <p:sldId id="267" r:id="rId13"/>
    <p:sldId id="268" r:id="rId14"/>
    <p:sldId id="269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1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A918CBD-CD4E-4562-A638-988D19310CB0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A120D4F-0873-4790-BFEA-14553F09A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8CBD-CD4E-4562-A638-988D19310CB0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D4F-0873-4790-BFEA-14553F09A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8CBD-CD4E-4562-A638-988D19310CB0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D4F-0873-4790-BFEA-14553F09A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A918CBD-CD4E-4562-A638-988D19310CB0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D4F-0873-4790-BFEA-14553F09A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A918CBD-CD4E-4562-A638-988D19310CB0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A120D4F-0873-4790-BFEA-14553F09A65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918CBD-CD4E-4562-A638-988D19310CB0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A120D4F-0873-4790-BFEA-14553F09A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A918CBD-CD4E-4562-A638-988D19310CB0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A120D4F-0873-4790-BFEA-14553F09A6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8CBD-CD4E-4562-A638-988D19310CB0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D4F-0873-4790-BFEA-14553F09A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918CBD-CD4E-4562-A638-988D19310CB0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A120D4F-0873-4790-BFEA-14553F09A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A918CBD-CD4E-4562-A638-988D19310CB0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A120D4F-0873-4790-BFEA-14553F09A6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A918CBD-CD4E-4562-A638-988D19310CB0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A120D4F-0873-4790-BFEA-14553F09A6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A918CBD-CD4E-4562-A638-988D19310CB0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A120D4F-0873-4790-BFEA-14553F09A65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1%96%D1%82%D0%BD%D1%96_%D0%9E%D0%BB%D1%96%D0%BC%D0%BF%D1%96%D0%B9%D1%81%D1%8C%D0%BA%D1%96_%D1%96%D0%B3%D1%80%D0%B8_2008" TargetMode="External"/><Relationship Id="rId2" Type="http://schemas.openxmlformats.org/officeDocument/2006/relationships/hyperlink" Target="https://uk.wikipedia.org/wiki/%D0%9B%D1%96%D1%82%D0%BD%D1%96_%D0%9E%D0%BB%D1%96%D0%BC%D0%BF%D1%96%D0%B9%D1%81%D1%8C%D0%BA%D1%96_%D1%96%D0%B3%D1%80%D0%B8_200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uk.wikipedia.org/wiki/%D0%9B%D1%96%D1%82%D0%BD%D1%96_%D0%9E%D0%BB%D1%96%D0%BC%D0%BF%D1%96%D0%B9%D1%81%D1%8C%D0%BA%D1%96_%D1%96%D0%B3%D1%80%D0%B8_200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uk.wikipedia.org/wiki/198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Презинтація на тему: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мої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захоплення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54" y="4643446"/>
            <a:ext cx="4786346" cy="120966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3"/>
                </a:solidFill>
              </a:rPr>
              <a:t>Виконав студент групи Ф-23 : Приймук Владислав</a:t>
            </a:r>
            <a:endParaRPr lang="ru-RU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 descr="https://pp.vk.me/c313518/v313518583/71f6/1-bJ-wMmp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4" name="Picture 4" descr="https://pp.vk.me/c313518/v313518583/71f6/1-bJ-wMm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4000528" cy="5214974"/>
          </a:xfrm>
          <a:prstGeom prst="rect">
            <a:avLst/>
          </a:prstGeom>
          <a:noFill/>
        </p:spPr>
      </p:pic>
      <p:pic>
        <p:nvPicPr>
          <p:cNvPr id="71686" name="Picture 6" descr="https://pp.vk.me/c402522/v402522583/935c/_5NTS_TWs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714356"/>
            <a:ext cx="4786345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pp.vk.me/c232/u14009583/72021494/x_e075de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685804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pp.vk.me/c407727/v407727344/7ece/Wj9EvrJGw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4643470" cy="575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pp.vk.me/c303102/v303102429/4fc3/EHuOmaQmv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68" y="571480"/>
            <a:ext cx="7276494" cy="5433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pp.vk.me/c424916/v424916583/9f3b/Bh7iaTksP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5753100" cy="575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1462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Дякую за увагу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9058" y="1214422"/>
            <a:ext cx="50006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/>
              <a:t>Дзюдо́</a:t>
            </a:r>
            <a:r>
              <a:rPr lang="vi-VN" dirty="0" smtClean="0"/>
              <a:t> (яп. </a:t>
            </a:r>
            <a:r>
              <a:rPr lang="ja-JP" altLang="en-US" dirty="0" smtClean="0"/>
              <a:t>柔道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じゅうどう</a:t>
            </a:r>
            <a:r>
              <a:rPr lang="en-US" altLang="ja-JP" dirty="0" smtClean="0"/>
              <a:t>, «</a:t>
            </a:r>
            <a:r>
              <a:rPr lang="vi-VN" dirty="0" smtClean="0"/>
              <a:t>шлях м'якої боротьби») — японське бойове мистецтво і вид спорту. Основні правила, принципи тренувань і проведення змагань були сформульовані Кано Дзіґоро. Датою народження вважається день створення Кано першої школи дзюдо в 1882. Починаючи з 2011 року, 28 жовтня (день народження засновника дзюдо Дзіґоро Кано) щорічно відзначатиметься як Всесвітній день дзюдо.</a:t>
            </a:r>
            <a:endParaRPr lang="ru-RU" dirty="0"/>
          </a:p>
        </p:txBody>
      </p:sp>
      <p:pic>
        <p:nvPicPr>
          <p:cNvPr id="63490" name="Picture 2" descr="https://upload.wikimedia.org/wikipedia/commons/0/0c/Kano_Jigo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600450" cy="44672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5214950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Засновник дзюдо    Дзіґоро Кано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Справами дзюдо в Україні опікується Українська федерація дзюдо. Українські спортсмени мають непогані успіхи в міжнародних змаганнях. Киянин Сергій Новіков був чемпіоном Монреальської олімпіади. Призерами олімпіад ставали Роман Гонтюк (срібло в </a:t>
            </a:r>
            <a:r>
              <a:rPr lang="uk-UA" sz="2000" dirty="0" smtClean="0">
                <a:hlinkClick r:id="rId2" tooltip="Літні Олімпійські ігри 2004"/>
              </a:rPr>
              <a:t>Афінах</a:t>
            </a:r>
            <a:r>
              <a:rPr lang="uk-UA" sz="2000" dirty="0" smtClean="0"/>
              <a:t>, бронза в </a:t>
            </a:r>
            <a:r>
              <a:rPr lang="uk-UA" sz="2000" dirty="0" smtClean="0">
                <a:hlinkClick r:id="rId3" tooltip="Літні Олімпійські ігри 2008"/>
              </a:rPr>
              <a:t>Пекіні</a:t>
            </a:r>
            <a:r>
              <a:rPr lang="uk-UA" sz="2000" dirty="0" smtClean="0"/>
              <a:t>), Руслан Машуренко (бронзова медаль у </a:t>
            </a:r>
            <a:r>
              <a:rPr lang="uk-UA" sz="2000" dirty="0" smtClean="0">
                <a:hlinkClick r:id="rId4" tooltip="Літні Олімпійські ігри 2000"/>
              </a:rPr>
              <a:t>Сіднеї</a:t>
            </a:r>
            <a:r>
              <a:rPr lang="uk-UA" sz="2000" dirty="0" smtClean="0"/>
              <a:t>). 2009 року Георгій Зантарая у Роттердамі (Нідерланди) став першим в історії українським чемпіоном світу. На тому ж чемпіонаті світу Марина Прищепа здобула срібну медаль.</a:t>
            </a:r>
            <a:endParaRPr lang="uk-UA" sz="2000" dirty="0"/>
          </a:p>
        </p:txBody>
      </p:sp>
      <p:pic>
        <p:nvPicPr>
          <p:cNvPr id="64518" name="Picture 6" descr="https://encrypted-tbn3.gstatic.com/images?q=tbn:ANd9GcSLJlomKqq1JD7y3OLC6v5lfh1XlQ5NWaab0TTfjIUBWimV1FZ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857628"/>
            <a:ext cx="2571768" cy="2558911"/>
          </a:xfrm>
          <a:prstGeom prst="rect">
            <a:avLst/>
          </a:prstGeom>
          <a:noFill/>
        </p:spPr>
      </p:pic>
      <p:pic>
        <p:nvPicPr>
          <p:cNvPr id="64520" name="Picture 8" descr="http://wrestlingua.com/uploads/posts/2010-12/1293077636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571876"/>
            <a:ext cx="3122502" cy="3097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00B050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judo.zp.ua/sites/default/files/1342086965_gonty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7286676" cy="48654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86050" y="514351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Роман Гонтюк (срібло в Афінах, бронза в Пекіні),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072074"/>
            <a:ext cx="7000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Георгій Зантарая</a:t>
            </a:r>
            <a:r>
              <a:rPr lang="ru-RU" dirty="0" smtClean="0"/>
              <a:t> (21 </a:t>
            </a:r>
            <a:r>
              <a:rPr lang="ru-RU" dirty="0" err="1" smtClean="0"/>
              <a:t>жовтня</a:t>
            </a:r>
            <a:r>
              <a:rPr lang="ru-RU" dirty="0" smtClean="0"/>
              <a:t> </a:t>
            </a:r>
            <a:r>
              <a:rPr lang="ru-RU" dirty="0" smtClean="0">
                <a:hlinkClick r:id="rId2" tooltip="1987"/>
              </a:rPr>
              <a:t>1987</a:t>
            </a:r>
            <a:r>
              <a:rPr lang="ru-RU" dirty="0" smtClean="0"/>
              <a:t>, Грузинська РСР) — український дзюдоїст грузинського </a:t>
            </a:r>
            <a:r>
              <a:rPr lang="ru-RU" dirty="0" err="1" smtClean="0"/>
              <a:t>походження</a:t>
            </a:r>
            <a:r>
              <a:rPr lang="ru-RU" dirty="0" smtClean="0"/>
              <a:t>, заслужений </a:t>
            </a:r>
            <a:r>
              <a:rPr lang="ru-RU" dirty="0" err="1" smtClean="0"/>
              <a:t>майстер</a:t>
            </a:r>
            <a:r>
              <a:rPr lang="ru-RU" dirty="0" smtClean="0"/>
              <a:t> спорту, </a:t>
            </a:r>
            <a:r>
              <a:rPr lang="ru-RU" dirty="0" err="1" smtClean="0"/>
              <a:t>чемпіон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2009 року, </a:t>
            </a:r>
            <a:r>
              <a:rPr lang="ru-RU" dirty="0" err="1" smtClean="0"/>
              <a:t>віце-чемпіон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2009 року. Перший </a:t>
            </a:r>
            <a:r>
              <a:rPr lang="ru-RU" dirty="0" err="1" smtClean="0"/>
              <a:t>чемпіон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дзюдо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5538" name="Picture 2" descr="http://s.moresporta.com.ua/images/2011/12/25/%D0%93%D0%B5%D0%BE%D1%80%D0%B3%D0%B8%D0%B9%20%D0%97%D0%B0%D0%BD%D1%82%D0%B0%D1%80%D0%B0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4143404" cy="3196363"/>
          </a:xfrm>
          <a:prstGeom prst="rect">
            <a:avLst/>
          </a:prstGeom>
          <a:noFill/>
        </p:spPr>
      </p:pic>
      <p:pic>
        <p:nvPicPr>
          <p:cNvPr id="65540" name="Picture 4" descr="http://i067.radikal.ru/1305/23/3ca4af5120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928802"/>
            <a:ext cx="435036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103674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Марина Прищепа</a:t>
            </a:r>
            <a:r>
              <a:rPr lang="uk-UA" dirty="0" smtClean="0"/>
              <a:t> (28 липня 1983, Українська РСР) — українська </a:t>
            </a:r>
            <a:r>
              <a:rPr lang="uk-UA" dirty="0" err="1" smtClean="0"/>
              <a:t>дзюдоїстка</a:t>
            </a:r>
            <a:r>
              <a:rPr lang="uk-UA" dirty="0" smtClean="0"/>
              <a:t>, майстер спорту міжнародного класу, срібна призерка чемпіонату світу 2009 року, віце-чемпіонка Європи 2009 року. Володарка чотирьох бронзових медалей Чемпіонатів Європи.</a:t>
            </a:r>
            <a:endParaRPr lang="uk-UA" dirty="0"/>
          </a:p>
        </p:txBody>
      </p:sp>
      <p:pic>
        <p:nvPicPr>
          <p:cNvPr id="67586" name="Picture 2" descr="http://megavolt.net.ua/uploads/posts/2013-11/1385403454_ijpron1bc9yuq682seg0wk7zdfx4m5lth3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290"/>
            <a:ext cx="4314825" cy="4667251"/>
          </a:xfrm>
          <a:prstGeom prst="rect">
            <a:avLst/>
          </a:prstGeom>
          <a:noFill/>
        </p:spPr>
      </p:pic>
      <p:pic>
        <p:nvPicPr>
          <p:cNvPr id="67588" name="Picture 4" descr="http://wrestlingua.com/uploads/posts/2009-11/1258880703_20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3333750" cy="466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Вагові</a:t>
            </a:r>
            <a:r>
              <a:rPr lang="ru-RU" b="1" dirty="0" smtClean="0"/>
              <a:t> </a:t>
            </a:r>
            <a:r>
              <a:rPr lang="ru-RU" b="1" dirty="0" err="1" smtClean="0"/>
              <a:t>категорії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214422"/>
          <a:ext cx="8358245" cy="3369002"/>
        </p:xfrm>
        <a:graphic>
          <a:graphicData uri="http://schemas.openxmlformats.org/drawingml/2006/table">
            <a:tbl>
              <a:tblPr/>
              <a:tblGrid>
                <a:gridCol w="1194035"/>
                <a:gridCol w="1194035"/>
                <a:gridCol w="1194035"/>
                <a:gridCol w="1194035"/>
                <a:gridCol w="1194035"/>
                <a:gridCol w="1194035"/>
                <a:gridCol w="1194035"/>
              </a:tblGrid>
              <a:tr h="612546">
                <a:tc gridSpan="7">
                  <a:txBody>
                    <a:bodyPr/>
                    <a:lstStyle/>
                    <a:p>
                      <a:r>
                        <a:rPr lang="uk-UA" dirty="0" smtClean="0"/>
                        <a:t>чоловіки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955">
                <a:tc>
                  <a:txBody>
                    <a:bodyPr/>
                    <a:lstStyle/>
                    <a:p>
                      <a:r>
                        <a:rPr lang="ru-RU"/>
                        <a:t>До 60 кг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60–66 кг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66–73 кг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73–81 кг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81–90 кг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90–100 кг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Понад</a:t>
                      </a:r>
                      <a:r>
                        <a:rPr lang="ru-RU" dirty="0"/>
                        <a:t> 100 кг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546">
                <a:tc gridSpan="7">
                  <a:txBody>
                    <a:bodyPr/>
                    <a:lstStyle/>
                    <a:p>
                      <a:r>
                        <a:rPr lang="ru-RU"/>
                        <a:t>Жінки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955">
                <a:tc>
                  <a:txBody>
                    <a:bodyPr/>
                    <a:lstStyle/>
                    <a:p>
                      <a:r>
                        <a:rPr lang="ru-RU"/>
                        <a:t>До 48 кг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48–52 кг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52–57 кг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57–63 кг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63–70 кг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70–78 кг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Понад</a:t>
                      </a:r>
                      <a:r>
                        <a:rPr lang="ru-RU" dirty="0"/>
                        <a:t> 78 кг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42852"/>
            <a:ext cx="842968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Дзюдо як спорт</a:t>
            </a:r>
          </a:p>
          <a:p>
            <a:r>
              <a:rPr lang="uk-UA" sz="1600" dirty="0" smtClean="0"/>
              <a:t>Дзюдо є олімпійським видом спорту з Олімпіади 1964, яка проходила в Токіо. З 1988 в </a:t>
            </a:r>
            <a:r>
              <a:rPr lang="uk-UA" sz="1600" dirty="0" err="1" smtClean="0"/>
              <a:t>прогаму</a:t>
            </a:r>
            <a:r>
              <a:rPr lang="uk-UA" sz="1600" dirty="0" smtClean="0"/>
              <a:t> Олімпійських ігор включено також жіноче дзюдо. На Сеульській олімпіаді жіноче дзюдо було показовим видом, а в офіційну програму увійшло лише через чотири роки. Організацією міжнародних змагань із дзюдо опікується Міжнародна федерація дзюдо (IJF).</a:t>
            </a:r>
          </a:p>
          <a:p>
            <a:r>
              <a:rPr lang="uk-UA" sz="1600" b="1" dirty="0" smtClean="0"/>
              <a:t>Місце для занять дзюдо</a:t>
            </a:r>
          </a:p>
          <a:p>
            <a:r>
              <a:rPr lang="uk-UA" sz="1600" b="1" dirty="0" smtClean="0"/>
              <a:t>Татамі</a:t>
            </a:r>
            <a:r>
              <a:rPr lang="uk-UA" sz="1600" dirty="0" smtClean="0"/>
              <a:t> (</a:t>
            </a:r>
            <a:r>
              <a:rPr lang="uk-UA" sz="1600" dirty="0" err="1" smtClean="0"/>
              <a:t>яп</a:t>
            </a:r>
            <a:r>
              <a:rPr lang="uk-UA" sz="1600" dirty="0" smtClean="0"/>
              <a:t>. </a:t>
            </a:r>
            <a:r>
              <a:rPr lang="ja-JP" altLang="uk-UA" sz="1600" dirty="0" smtClean="0"/>
              <a:t>畳</a:t>
            </a:r>
            <a:r>
              <a:rPr lang="uk-UA" altLang="ja-JP" sz="1600" dirty="0" smtClean="0"/>
              <a:t>) (</a:t>
            </a:r>
            <a:r>
              <a:rPr lang="uk-UA" sz="1600" dirty="0" smtClean="0"/>
              <a:t>первісне значення "згорнений і складений ") це мати, що використовують як покриття підлоги в традиційній японській оселі. У Японії площа кімнат традиційно вимірюється в татамі (</a:t>
            </a:r>
            <a:r>
              <a:rPr lang="uk-UA" sz="1600" dirty="0" err="1" smtClean="0"/>
              <a:t>яп</a:t>
            </a:r>
            <a:r>
              <a:rPr lang="uk-UA" sz="1600" dirty="0" smtClean="0"/>
              <a:t>. - </a:t>
            </a:r>
            <a:r>
              <a:rPr lang="ja-JP" altLang="uk-UA" sz="1600" dirty="0" smtClean="0"/>
              <a:t>場 </a:t>
            </a:r>
            <a:r>
              <a:rPr lang="uk-UA" sz="1600" dirty="0" err="1" smtClean="0"/>
              <a:t>дзьо</a:t>
            </a:r>
            <a:r>
              <a:rPr lang="uk-UA" sz="1600" dirty="0" smtClean="0"/>
              <a:t>:). Приміщення у якому відбуваються заняття - </a:t>
            </a:r>
            <a:r>
              <a:rPr lang="uk-UA" sz="1600" b="1" dirty="0" err="1" smtClean="0"/>
              <a:t>додзьо</a:t>
            </a:r>
            <a:r>
              <a:rPr lang="uk-UA" sz="1600" dirty="0" smtClean="0"/>
              <a:t> (</a:t>
            </a:r>
            <a:r>
              <a:rPr lang="uk-UA" sz="1600" dirty="0" err="1" smtClean="0"/>
              <a:t>яп</a:t>
            </a:r>
            <a:r>
              <a:rPr lang="uk-UA" sz="1600" dirty="0" smtClean="0"/>
              <a:t>. </a:t>
            </a:r>
            <a:r>
              <a:rPr lang="ja-JP" altLang="uk-UA" sz="1600" dirty="0" smtClean="0"/>
              <a:t>道場 </a:t>
            </a:r>
            <a:r>
              <a:rPr lang="uk-UA" sz="1600" dirty="0" smtClean="0"/>
              <a:t>до: </a:t>
            </a:r>
            <a:r>
              <a:rPr lang="uk-UA" sz="1600" dirty="0" err="1" smtClean="0"/>
              <a:t>дзьо</a:t>
            </a:r>
            <a:r>
              <a:rPr lang="uk-UA" sz="1600" dirty="0" smtClean="0"/>
              <a:t>:, «зал для тренувань»).</a:t>
            </a:r>
          </a:p>
          <a:p>
            <a:r>
              <a:rPr lang="uk-UA" sz="1600" dirty="0" smtClean="0"/>
              <a:t>Змагання дзюдоїстів проходять на татамі розміром 8 на 8 або 10 на 10 метрів. Нині для дзюдо татамі виготовляється з литого поролону або пресованої поролоновою крихти.</a:t>
            </a:r>
          </a:p>
          <a:p>
            <a:r>
              <a:rPr lang="uk-UA" sz="1600" b="1" dirty="0" smtClean="0"/>
              <a:t>Форма для занять</a:t>
            </a:r>
          </a:p>
          <a:p>
            <a:r>
              <a:rPr lang="uk-UA" sz="1600" dirty="0" smtClean="0"/>
              <a:t>Дзюдоїсти займаються і виступають на змаганнях у </a:t>
            </a:r>
            <a:r>
              <a:rPr lang="uk-UA" sz="1600" b="1" dirty="0" err="1" smtClean="0"/>
              <a:t>дзюдогі</a:t>
            </a:r>
            <a:r>
              <a:rPr lang="uk-UA" sz="1600" dirty="0" smtClean="0"/>
              <a:t>(</a:t>
            </a:r>
            <a:r>
              <a:rPr lang="uk-UA" sz="1600" i="1" dirty="0" smtClean="0"/>
              <a:t>«</a:t>
            </a:r>
            <a:r>
              <a:rPr lang="uk-UA" sz="1600" i="1" dirty="0" err="1" smtClean="0"/>
              <a:t>гі</a:t>
            </a:r>
            <a:r>
              <a:rPr lang="uk-UA" sz="1600" i="1" dirty="0" smtClean="0"/>
              <a:t>» - «одяг»</a:t>
            </a:r>
            <a:r>
              <a:rPr lang="uk-UA" sz="1600" dirty="0" smtClean="0"/>
              <a:t>). </a:t>
            </a:r>
            <a:r>
              <a:rPr lang="uk-UA" sz="1600" dirty="0" err="1" smtClean="0"/>
              <a:t>Дзюдогі</a:t>
            </a:r>
            <a:r>
              <a:rPr lang="uk-UA" sz="1600" dirty="0" smtClean="0"/>
              <a:t> складається з «</a:t>
            </a:r>
            <a:r>
              <a:rPr lang="uk-UA" sz="1600" dirty="0" err="1" smtClean="0"/>
              <a:t>увагі</a:t>
            </a:r>
            <a:r>
              <a:rPr lang="uk-UA" sz="1600" dirty="0" smtClean="0"/>
              <a:t>» (</a:t>
            </a:r>
            <a:r>
              <a:rPr lang="uk-UA" sz="1600" dirty="0" err="1" smtClean="0"/>
              <a:t>яп</a:t>
            </a:r>
            <a:r>
              <a:rPr lang="uk-UA" sz="1600" dirty="0" smtClean="0"/>
              <a:t>. </a:t>
            </a:r>
            <a:r>
              <a:rPr lang="ja-JP" altLang="uk-UA" sz="1600" dirty="0" smtClean="0"/>
              <a:t>上衣 </a:t>
            </a:r>
            <a:r>
              <a:rPr lang="uk-UA" sz="1600" dirty="0" err="1" smtClean="0"/>
              <a:t>увагі</a:t>
            </a:r>
            <a:r>
              <a:rPr lang="uk-UA" sz="1600" dirty="0" smtClean="0"/>
              <a:t>, букв. «куртка»), штани «</a:t>
            </a:r>
            <a:r>
              <a:rPr lang="uk-UA" sz="1600" dirty="0" err="1" smtClean="0"/>
              <a:t>дзюбон</a:t>
            </a:r>
            <a:r>
              <a:rPr lang="uk-UA" sz="1600" dirty="0" smtClean="0"/>
              <a:t>» (</a:t>
            </a:r>
            <a:r>
              <a:rPr lang="uk-UA" sz="1600" dirty="0" err="1" smtClean="0"/>
              <a:t>яп</a:t>
            </a:r>
            <a:r>
              <a:rPr lang="uk-UA" sz="1600" dirty="0" smtClean="0"/>
              <a:t>. </a:t>
            </a:r>
            <a:r>
              <a:rPr lang="ja-JP" altLang="uk-UA" sz="1600" dirty="0" smtClean="0"/>
              <a:t>ズボン </a:t>
            </a:r>
            <a:r>
              <a:rPr lang="uk-UA" sz="1600" dirty="0" err="1" smtClean="0"/>
              <a:t>дзюбон</a:t>
            </a:r>
            <a:r>
              <a:rPr lang="uk-UA" sz="1600" dirty="0" smtClean="0"/>
              <a:t>, букв. «штани») і поясу «</a:t>
            </a:r>
            <a:r>
              <a:rPr lang="uk-UA" sz="1600" dirty="0" err="1" smtClean="0"/>
              <a:t>обі</a:t>
            </a:r>
            <a:r>
              <a:rPr lang="uk-UA" sz="1600" dirty="0" smtClean="0"/>
              <a:t>» (</a:t>
            </a:r>
            <a:r>
              <a:rPr lang="uk-UA" sz="1600" dirty="0" err="1" smtClean="0"/>
              <a:t>яп</a:t>
            </a:r>
            <a:r>
              <a:rPr lang="uk-UA" sz="1600" dirty="0" smtClean="0"/>
              <a:t>. </a:t>
            </a:r>
            <a:r>
              <a:rPr lang="ja-JP" altLang="uk-UA" sz="1600" dirty="0" smtClean="0"/>
              <a:t>帯 </a:t>
            </a:r>
            <a:r>
              <a:rPr lang="uk-UA" sz="1600" dirty="0" err="1" smtClean="0"/>
              <a:t>оби</a:t>
            </a:r>
            <a:r>
              <a:rPr lang="uk-UA" sz="1600" dirty="0" smtClean="0"/>
              <a:t>, букв. «пояс»). Класичне </a:t>
            </a:r>
            <a:r>
              <a:rPr lang="uk-UA" sz="1600" dirty="0" err="1" smtClean="0"/>
              <a:t>дзюдогі</a:t>
            </a:r>
            <a:r>
              <a:rPr lang="uk-UA" sz="1600" dirty="0" smtClean="0"/>
              <a:t> білого кольору, саме в білих </a:t>
            </a:r>
            <a:r>
              <a:rPr lang="uk-UA" sz="1600" dirty="0" err="1" smtClean="0"/>
              <a:t>дзюдогі</a:t>
            </a:r>
            <a:r>
              <a:rPr lang="uk-UA" sz="1600" dirty="0" smtClean="0"/>
              <a:t> відбуваються змагання за правилами Японської федерації дзюдо, але в міжнародних і національних змаганнях, що проводяться за правилами IJF, для сприяння роботи суддів та спостереження глядачами, учасники одягнені в </a:t>
            </a:r>
            <a:r>
              <a:rPr lang="uk-UA" sz="1600" dirty="0" err="1" smtClean="0"/>
              <a:t>дзюдогі</a:t>
            </a:r>
            <a:r>
              <a:rPr lang="uk-UA" sz="1600" dirty="0" smtClean="0"/>
              <a:t> білого і синього кольорів. На татамі займаються босоніж, але для пересування в залі за межами татамі потрібні </a:t>
            </a:r>
            <a:r>
              <a:rPr lang="uk-UA" sz="1600" i="1" dirty="0" err="1" smtClean="0"/>
              <a:t>зарі</a:t>
            </a:r>
            <a:r>
              <a:rPr lang="uk-UA" sz="1600" dirty="0" smtClean="0"/>
              <a:t> - легкі капці.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upload.wikimedia.org/wikipedia/commons/thumb/c/c0/Kodokan_Jigoro_Kano_Statue.jpg/640px-Kodokan_Jigoro_Kano_Stat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124325" cy="6191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64291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Дзіґоро Кано перед </a:t>
            </a:r>
            <a:r>
              <a:rPr lang="ru-RU" dirty="0" err="1" smtClean="0"/>
              <a:t>інститутом</a:t>
            </a:r>
            <a:r>
              <a:rPr lang="ru-RU" dirty="0" smtClean="0"/>
              <a:t> </a:t>
            </a:r>
            <a:r>
              <a:rPr lang="ru-RU" dirty="0" err="1" smtClean="0"/>
              <a:t>Кодокан</a:t>
            </a:r>
            <a:r>
              <a:rPr lang="ru-RU" dirty="0" smtClean="0"/>
              <a:t> в </a:t>
            </a:r>
            <a:r>
              <a:rPr lang="ru-RU" dirty="0" err="1" smtClean="0"/>
              <a:t>Токіо</a:t>
            </a:r>
            <a:endParaRPr lang="ru-RU" dirty="0"/>
          </a:p>
        </p:txBody>
      </p:sp>
      <p:sp>
        <p:nvSpPr>
          <p:cNvPr id="4" name="Двойная стрелка влево/вверх 3"/>
          <p:cNvSpPr/>
          <p:nvPr/>
        </p:nvSpPr>
        <p:spPr>
          <a:xfrm>
            <a:off x="4643438" y="2000240"/>
            <a:ext cx="1785950" cy="1428760"/>
          </a:xfrm>
          <a:prstGeom prst="leftUpArrow">
            <a:avLst/>
          </a:prstGeom>
          <a:solidFill>
            <a:srgbClr val="92D05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68</TotalTime>
  <Words>517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Презинтація на тему:  мої захоплення</vt:lpstr>
      <vt:lpstr>Слайд 2</vt:lpstr>
      <vt:lpstr>Слайд 3</vt:lpstr>
      <vt:lpstr>Слайд 4</vt:lpstr>
      <vt:lpstr>Слайд 5</vt:lpstr>
      <vt:lpstr>Слайд 6</vt:lpstr>
      <vt:lpstr>Вагові категорії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Дякую за увагу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Презинтація на тему: мої захоплення</dc:title>
  <dc:creator>Пользователь</dc:creator>
  <cp:lastModifiedBy>Пользователь</cp:lastModifiedBy>
  <cp:revision>9</cp:revision>
  <dcterms:created xsi:type="dcterms:W3CDTF">2015-05-25T18:10:36Z</dcterms:created>
  <dcterms:modified xsi:type="dcterms:W3CDTF">2015-05-25T19:18:39Z</dcterms:modified>
</cp:coreProperties>
</file>