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4" r:id="rId5"/>
    <p:sldId id="269" r:id="rId6"/>
    <p:sldId id="276" r:id="rId7"/>
    <p:sldId id="262" r:id="rId8"/>
    <p:sldId id="278" r:id="rId9"/>
    <p:sldId id="279" r:id="rId10"/>
    <p:sldId id="280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540" y="8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26.05.2015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26.05.2015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t>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26.05.2015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26.05.2015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868" y="2060848"/>
            <a:ext cx="9145016" cy="216024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600" dirty="0" smtClean="0">
                <a:solidFill>
                  <a:srgbClr val="16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</a:rPr>
              <a:t>Презентація на тему: </a:t>
            </a:r>
            <a:br>
              <a:rPr lang="uk-UA" sz="6600" dirty="0" smtClean="0">
                <a:solidFill>
                  <a:srgbClr val="16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</a:rPr>
            </a:br>
            <a:r>
              <a:rPr lang="uk-UA" sz="6600" dirty="0" smtClean="0">
                <a:solidFill>
                  <a:srgbClr val="164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</a:rPr>
              <a:t>«Моє хобі» </a:t>
            </a:r>
            <a:endParaRPr lang="ru-RU" sz="6600" b="0" i="0" dirty="0">
              <a:solidFill>
                <a:srgbClr val="164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4652" y="5085184"/>
            <a:ext cx="3905945" cy="1512168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800" dirty="0" smtClean="0">
                <a:solidFill>
                  <a:srgbClr val="164B4F"/>
                </a:solidFill>
              </a:rPr>
              <a:t>Виконала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2800" dirty="0" smtClean="0">
                <a:solidFill>
                  <a:srgbClr val="164B4F"/>
                </a:solidFill>
              </a:rPr>
              <a:t>с</a:t>
            </a:r>
            <a:r>
              <a:rPr lang="uk-UA" sz="2800" b="0" i="0" dirty="0" smtClean="0">
                <a:solidFill>
                  <a:srgbClr val="164B4F"/>
                </a:solidFill>
              </a:rPr>
              <a:t>тудентка групи Ф-23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2800" dirty="0" smtClean="0">
                <a:solidFill>
                  <a:srgbClr val="164B4F"/>
                </a:solidFill>
              </a:rPr>
              <a:t>Савельєва Дана</a:t>
            </a:r>
            <a:endParaRPr lang="ru-RU" sz="28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871" y="1340768"/>
            <a:ext cx="2568351" cy="867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97372"/>
            <a:ext cx="6912768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любить проводить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час, </a:t>
            </a:r>
            <a:r>
              <a:rPr lang="ru-RU" dirty="0" err="1"/>
              <a:t>займаючись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приносить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. Я люблю активно </a:t>
            </a:r>
            <a:r>
              <a:rPr lang="ru-RU" dirty="0" err="1"/>
              <a:t>відпочивати</a:t>
            </a:r>
            <a:r>
              <a:rPr lang="ru-RU" dirty="0"/>
              <a:t>, тому у </a:t>
            </a:r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вихідний</a:t>
            </a:r>
            <a:r>
              <a:rPr lang="ru-RU" dirty="0"/>
              <a:t> день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катаюсь на </a:t>
            </a:r>
            <a:r>
              <a:rPr lang="ru-RU" dirty="0" err="1"/>
              <a:t>велосипеді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0"/>
            <a:ext cx="51149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" y="2852935"/>
            <a:ext cx="6598468" cy="40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893" y="459251"/>
            <a:ext cx="59046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Але більш за все я люблю подорожувати. З дитинства я багато подорожувала з батьками Україною. І з кожним роком відкриваю для себе все більше місць, які змушують любити свою країну ще сильніше.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" y="188640"/>
            <a:ext cx="3384376" cy="4091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3717032"/>
            <a:ext cx="4227438" cy="2916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" y="3140968"/>
            <a:ext cx="6637944" cy="34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596" y="35456"/>
            <a:ext cx="66967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Моїм найулюбленішим місцем є Крим.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17" y="3180015"/>
            <a:ext cx="4679504" cy="3509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4124739"/>
            <a:ext cx="3419872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76967"/>
            <a:ext cx="3018589" cy="2263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76" y="2728778"/>
            <a:ext cx="3322928" cy="2492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92743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520" y="1700808"/>
            <a:ext cx="6566519" cy="1142256"/>
          </a:xfrm>
        </p:spPr>
        <p:txBody>
          <a:bodyPr/>
          <a:lstStyle/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обожнюю</a:t>
            </a:r>
            <a:r>
              <a:rPr lang="ru-RU" dirty="0" smtClean="0"/>
              <a:t> </a:t>
            </a:r>
            <a:r>
              <a:rPr lang="ru-RU" dirty="0" err="1" smtClean="0"/>
              <a:t>прекрасне</a:t>
            </a:r>
            <a:r>
              <a:rPr lang="ru-RU" dirty="0" smtClean="0"/>
              <a:t> м</a:t>
            </a:r>
            <a:r>
              <a:rPr lang="uk-UA" dirty="0" err="1" smtClean="0"/>
              <a:t>істо</a:t>
            </a:r>
            <a:r>
              <a:rPr lang="uk-UA" dirty="0" smtClean="0"/>
              <a:t> Львів.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9" y="89582"/>
            <a:ext cx="3859966" cy="2276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89582"/>
            <a:ext cx="3160439" cy="1613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38" y="2645374"/>
            <a:ext cx="2017610" cy="2690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6" y="4005064"/>
            <a:ext cx="1995686" cy="266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15" y="2645374"/>
            <a:ext cx="3022532" cy="40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87517" y="332656"/>
            <a:ext cx="5472608" cy="136815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Містом</a:t>
            </a:r>
            <a:r>
              <a:rPr lang="ru-RU" sz="2400" dirty="0" smtClean="0"/>
              <a:t>,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повертатися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знов</a:t>
            </a:r>
            <a:r>
              <a:rPr lang="ru-RU" sz="2400" dirty="0" smtClean="0"/>
              <a:t>, є Одеса.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36"/>
            <a:ext cx="5657029" cy="3072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981"/>
            <a:ext cx="5657029" cy="3392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060848"/>
            <a:ext cx="4406136" cy="24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1111"/>
          <a:stretch>
            <a:fillRect/>
          </a:stretch>
        </p:blipFill>
        <p:spPr>
          <a:xfrm>
            <a:off x="452413" y="1844824"/>
            <a:ext cx="2843808" cy="32813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0684" y="5953644"/>
            <a:ext cx="4468911" cy="6720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</a:t>
            </a:r>
            <a:r>
              <a:rPr lang="uk-UA" sz="2000" dirty="0" smtClean="0"/>
              <a:t>їм рідним містом є Запоріжжя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4293096"/>
            <a:ext cx="3380591" cy="2332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5" y="-5652"/>
            <a:ext cx="7988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6340" y="1453544"/>
            <a:ext cx="3810000" cy="1524000"/>
          </a:xfrm>
        </p:spPr>
        <p:txBody>
          <a:bodyPr/>
          <a:lstStyle/>
          <a:p>
            <a:r>
              <a:rPr lang="uk-UA" dirty="0" smtClean="0"/>
              <a:t>І містом, в яке я закохалась з першого погляду, є Париж!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0"/>
            <a:ext cx="1966217" cy="349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60"/>
            <a:ext cx="2088845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9" y="3947500"/>
            <a:ext cx="5158308" cy="2898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"/>
            <a:ext cx="5158308" cy="28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700808"/>
            <a:ext cx="10657184" cy="2438400"/>
          </a:xfrm>
        </p:spPr>
        <p:txBody>
          <a:bodyPr/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23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129</Words>
  <Application>Microsoft Office PowerPoint</Application>
  <PresentationFormat>Произвольный</PresentationFormat>
  <Paragraphs>14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Euphemia</vt:lpstr>
      <vt:lpstr>Serenity_16x9</vt:lpstr>
      <vt:lpstr>Презентація на тему:  «Моє хобі» </vt:lpstr>
      <vt:lpstr>Презентация PowerPoint</vt:lpstr>
      <vt:lpstr>Презентация PowerPoint</vt:lpstr>
      <vt:lpstr>Презентация PowerPoint</vt:lpstr>
      <vt:lpstr>Також обожнюю прекрасне місто Львів.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2015-05-24T14:29:06Z</dcterms:created>
  <dcterms:modified xsi:type="dcterms:W3CDTF">2015-05-26T18:09:13Z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