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D5A4-E181-46F0-94CF-BD4AA741F753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E38C9-66F8-4987-A584-D42EC90F42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214950"/>
            <a:ext cx="9144000" cy="1643050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Всеукраї́нська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федера́ція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танцюва́льного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спо́рту</a:t>
            </a:r>
            <a:r>
              <a:rPr lang="ru-RU" b="1" dirty="0">
                <a:solidFill>
                  <a:srgbClr val="C00000"/>
                </a:solidFill>
              </a:rPr>
              <a:t> (ВФТС)</a:t>
            </a:r>
            <a:r>
              <a:rPr lang="ru-RU" dirty="0">
                <a:solidFill>
                  <a:srgbClr val="C00000"/>
                </a:solidFill>
              </a:rPr>
              <a:t> — </a:t>
            </a:r>
            <a:r>
              <a:rPr lang="ru-RU" dirty="0" err="1">
                <a:solidFill>
                  <a:srgbClr val="C00000"/>
                </a:solidFill>
              </a:rPr>
              <a:t>всеукраїнська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громадська</a:t>
            </a:r>
            <a:r>
              <a:rPr lang="ru-RU" dirty="0">
                <a:solidFill>
                  <a:srgbClr val="C00000"/>
                </a:solidFill>
              </a:rPr>
              <a:t> спортивна </a:t>
            </a:r>
            <a:r>
              <a:rPr lang="ru-RU" dirty="0" err="1">
                <a:solidFill>
                  <a:srgbClr val="C00000"/>
                </a:solidFill>
              </a:rPr>
              <a:t>організація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створена </a:t>
            </a:r>
            <a:r>
              <a:rPr lang="ru-RU" dirty="0">
                <a:solidFill>
                  <a:srgbClr val="C00000"/>
                </a:solidFill>
              </a:rPr>
              <a:t>18 листопада 2008 </a:t>
            </a:r>
            <a:r>
              <a:rPr lang="ru-RU" dirty="0" smtClean="0">
                <a:solidFill>
                  <a:srgbClr val="C00000"/>
                </a:solidFill>
              </a:rPr>
              <a:t>року.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D:\Макс\Танцы\Фото\_MG_1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uk-UA" sz="8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uk-UA" sz="11400" dirty="0" smtClean="0">
                <a:solidFill>
                  <a:srgbClr val="C00000"/>
                </a:solidFill>
              </a:rPr>
              <a:t>Дякую за увагу</a:t>
            </a:r>
          </a:p>
          <a:p>
            <a:pPr algn="ctr">
              <a:buNone/>
            </a:pPr>
            <a:endParaRPr lang="uk-UA" sz="8800" dirty="0">
              <a:solidFill>
                <a:srgbClr val="C00000"/>
              </a:solidFill>
            </a:endParaRPr>
          </a:p>
          <a:p>
            <a:pPr algn="r">
              <a:buNone/>
            </a:pPr>
            <a:r>
              <a:rPr lang="uk-UA" sz="2400" dirty="0" err="1" smtClean="0">
                <a:solidFill>
                  <a:srgbClr val="C00000"/>
                </a:solidFill>
              </a:rPr>
              <a:t>Перегняка</a:t>
            </a:r>
            <a:r>
              <a:rPr lang="uk-UA" sz="2400" dirty="0" smtClean="0">
                <a:solidFill>
                  <a:srgbClr val="C00000"/>
                </a:solidFill>
              </a:rPr>
              <a:t> Максима</a:t>
            </a:r>
          </a:p>
          <a:p>
            <a:pPr algn="r">
              <a:buNone/>
            </a:pPr>
            <a:r>
              <a:rPr lang="uk-UA" sz="2400" dirty="0" smtClean="0">
                <a:solidFill>
                  <a:srgbClr val="C00000"/>
                </a:solidFill>
              </a:rPr>
              <a:t>Ф-23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102" name="Picture 6" descr="https://pp.vk.me/c621126/v621126972/2ba4e/qfa0XgOSwF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06404"/>
            <a:ext cx="4429124" cy="2951596"/>
          </a:xfrm>
          <a:prstGeom prst="rect">
            <a:avLst/>
          </a:prstGeom>
          <a:noFill/>
        </p:spPr>
      </p:pic>
      <p:pic>
        <p:nvPicPr>
          <p:cNvPr id="4108" name="Picture 12" descr="https://pp.vk.me/c621126/v621126972/2bb00/mu4FqzjNga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7686" cy="2903990"/>
          </a:xfrm>
          <a:prstGeom prst="rect">
            <a:avLst/>
          </a:prstGeom>
          <a:noFill/>
        </p:spPr>
      </p:pic>
      <p:pic>
        <p:nvPicPr>
          <p:cNvPr id="4110" name="Picture 14" descr="https://pp.vk.me/c621126/v621126972/2bad3/1eB7m9PihJ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0"/>
            <a:ext cx="4786315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0"/>
            <a:ext cx="2643174" cy="428625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Танцювальним</a:t>
            </a:r>
            <a:r>
              <a:rPr lang="ru-RU" dirty="0" smtClean="0">
                <a:solidFill>
                  <a:srgbClr val="FF0000"/>
                </a:solidFill>
              </a:rPr>
              <a:t> спортом в </a:t>
            </a:r>
            <a:r>
              <a:rPr lang="ru-RU" dirty="0" err="1" smtClean="0">
                <a:solidFill>
                  <a:srgbClr val="FF0000"/>
                </a:solidFill>
              </a:rPr>
              <a:t>Україні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опікуються</a:t>
            </a:r>
            <a:r>
              <a:rPr lang="ru-RU" dirty="0" smtClean="0">
                <a:solidFill>
                  <a:srgbClr val="FF0000"/>
                </a:solidFill>
              </a:rPr>
              <a:t> 24 </a:t>
            </a:r>
            <a:r>
              <a:rPr lang="ru-RU" dirty="0" err="1" smtClean="0">
                <a:solidFill>
                  <a:srgbClr val="FF0000"/>
                </a:solidFill>
              </a:rPr>
              <a:t>обласних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осередків</a:t>
            </a:r>
            <a:r>
              <a:rPr lang="ru-RU" dirty="0" smtClean="0">
                <a:solidFill>
                  <a:srgbClr val="FF0000"/>
                </a:solidFill>
              </a:rPr>
              <a:t> в тому </a:t>
            </a:r>
            <a:r>
              <a:rPr lang="ru-RU" dirty="0" err="1" smtClean="0">
                <a:solidFill>
                  <a:srgbClr val="FF0000"/>
                </a:solidFill>
              </a:rPr>
              <a:t>числі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місто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Київ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dirty="0">
                <a:solidFill>
                  <a:srgbClr val="FF0000"/>
                </a:solidFill>
              </a:rPr>
              <a:t> 20 </a:t>
            </a:r>
            <a:r>
              <a:rPr lang="ru-RU" dirty="0" err="1">
                <a:solidFill>
                  <a:srgbClr val="FF0000"/>
                </a:solidFill>
              </a:rPr>
              <a:t>суддів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міжнародної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категорії</a:t>
            </a:r>
            <a:r>
              <a:rPr lang="ru-RU" dirty="0">
                <a:solidFill>
                  <a:srgbClr val="FF0000"/>
                </a:solidFill>
              </a:rPr>
              <a:t>, в тому </a:t>
            </a:r>
            <a:r>
              <a:rPr lang="ru-RU" dirty="0" err="1">
                <a:solidFill>
                  <a:srgbClr val="FF0000"/>
                </a:solidFill>
              </a:rPr>
              <a:t>числі</a:t>
            </a:r>
            <a:r>
              <a:rPr lang="ru-RU" dirty="0">
                <a:solidFill>
                  <a:srgbClr val="FF0000"/>
                </a:solidFill>
              </a:rPr>
              <a:t> 3 </a:t>
            </a:r>
            <a:r>
              <a:rPr lang="ru-RU" dirty="0" err="1">
                <a:solidFill>
                  <a:srgbClr val="FF0000"/>
                </a:solidFill>
              </a:rPr>
              <a:t>головних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судді</a:t>
            </a:r>
            <a:r>
              <a:rPr lang="ru-RU" dirty="0">
                <a:solidFill>
                  <a:srgbClr val="FF0000"/>
                </a:solidFill>
              </a:rPr>
              <a:t>, 166 </a:t>
            </a:r>
            <a:r>
              <a:rPr lang="ru-RU" dirty="0" err="1">
                <a:solidFill>
                  <a:srgbClr val="FF0000"/>
                </a:solidFill>
              </a:rPr>
              <a:t>суддів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національної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категорії</a:t>
            </a:r>
            <a:r>
              <a:rPr lang="ru-RU" dirty="0">
                <a:solidFill>
                  <a:srgbClr val="FF0000"/>
                </a:solidFill>
              </a:rPr>
              <a:t>, в тому </a:t>
            </a:r>
            <a:r>
              <a:rPr lang="ru-RU" dirty="0" err="1">
                <a:solidFill>
                  <a:srgbClr val="FF0000"/>
                </a:solidFill>
              </a:rPr>
              <a:t>числі</a:t>
            </a:r>
            <a:r>
              <a:rPr lang="ru-RU" dirty="0">
                <a:solidFill>
                  <a:srgbClr val="FF0000"/>
                </a:solidFill>
              </a:rPr>
              <a:t> 10 </a:t>
            </a:r>
            <a:r>
              <a:rPr lang="ru-RU" dirty="0" err="1">
                <a:solidFill>
                  <a:srgbClr val="FF0000"/>
                </a:solidFill>
              </a:rPr>
              <a:t>суддів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професіонального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дивізіону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понад</a:t>
            </a:r>
            <a:r>
              <a:rPr lang="ru-RU" dirty="0">
                <a:solidFill>
                  <a:srgbClr val="FF0000"/>
                </a:solidFill>
              </a:rPr>
              <a:t> 400 </a:t>
            </a:r>
            <a:r>
              <a:rPr lang="ru-RU" dirty="0" err="1">
                <a:solidFill>
                  <a:srgbClr val="FF0000"/>
                </a:solidFill>
              </a:rPr>
              <a:t>тренерів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які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забезпечують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навчання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близько</a:t>
            </a:r>
            <a:r>
              <a:rPr lang="ru-RU" dirty="0">
                <a:solidFill>
                  <a:srgbClr val="FF0000"/>
                </a:solidFill>
              </a:rPr>
              <a:t> 7000 </a:t>
            </a:r>
            <a:r>
              <a:rPr lang="ru-RU" dirty="0" err="1">
                <a:solidFill>
                  <a:srgbClr val="FF0000"/>
                </a:solidFill>
              </a:rPr>
              <a:t>спортсменів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292" name="Picture 4" descr="http://scu.org.ua/images/stories/dance/dance-Uzhgorod-Open-201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4327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3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Класифікація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бальних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танців</a:t>
            </a:r>
            <a:r>
              <a:rPr lang="ru-RU" sz="2800" b="1" dirty="0" smtClean="0">
                <a:solidFill>
                  <a:srgbClr val="C00000"/>
                </a:solidFill>
              </a:rPr>
              <a:t> (Стандартна (</a:t>
            </a:r>
            <a:r>
              <a:rPr lang="ru-RU" sz="2800" b="1" dirty="0" err="1" smtClean="0">
                <a:solidFill>
                  <a:srgbClr val="C00000"/>
                </a:solidFill>
              </a:rPr>
              <a:t>європейська</a:t>
            </a:r>
            <a:r>
              <a:rPr lang="ru-RU" sz="2800" b="1" dirty="0" smtClean="0">
                <a:solidFill>
                  <a:srgbClr val="C00000"/>
                </a:solidFill>
              </a:rPr>
              <a:t>) </a:t>
            </a:r>
            <a:r>
              <a:rPr lang="ru-RU" sz="2800" b="1" dirty="0" err="1" smtClean="0">
                <a:solidFill>
                  <a:srgbClr val="C00000"/>
                </a:solidFill>
              </a:rPr>
              <a:t>програма</a:t>
            </a:r>
            <a:r>
              <a:rPr lang="ru-RU" sz="2800" b="1" dirty="0" smtClean="0">
                <a:solidFill>
                  <a:srgbClr val="C00000"/>
                </a:solidFill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</a:rPr>
              <a:t>Латиноамериканська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програма</a:t>
            </a:r>
            <a:r>
              <a:rPr lang="ru-RU" sz="28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dirty="0"/>
          </a:p>
        </p:txBody>
      </p:sp>
      <p:pic>
        <p:nvPicPr>
          <p:cNvPr id="11268" name="Picture 4" descr="https://fbcdn-sphotos-e-a.akamaihd.net/hphotos-ak-xat1/v/t1.0-9/s720x720/11143430_818480064895466_2789394143160725957_n.jpg?oh=9d1c2a6a26684d5f468de5c718c2543f&amp;oe=55F346D2&amp;__gda__=1442936750_26ad9d4a041c310d38a9e4a59ce34e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4752"/>
            <a:ext cx="9144000" cy="31432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Європейську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програму</a:t>
            </a:r>
            <a:r>
              <a:rPr lang="ru-RU" dirty="0">
                <a:solidFill>
                  <a:srgbClr val="C00000"/>
                </a:solidFill>
              </a:rPr>
              <a:t> (стандарт) </a:t>
            </a:r>
            <a:r>
              <a:rPr lang="ru-RU" dirty="0" err="1">
                <a:solidFill>
                  <a:srgbClr val="C00000"/>
                </a:solidFill>
              </a:rPr>
              <a:t>входять</a:t>
            </a:r>
            <a:r>
              <a:rPr lang="ru-RU" dirty="0">
                <a:solidFill>
                  <a:srgbClr val="C00000"/>
                </a:solidFill>
              </a:rPr>
              <a:t> 5 </a:t>
            </a:r>
            <a:r>
              <a:rPr lang="ru-RU" dirty="0" err="1">
                <a:solidFill>
                  <a:srgbClr val="C00000"/>
                </a:solidFill>
              </a:rPr>
              <a:t>танців</a:t>
            </a:r>
            <a:r>
              <a:rPr lang="ru-RU" dirty="0">
                <a:solidFill>
                  <a:srgbClr val="C00000"/>
                </a:solidFill>
              </a:rPr>
              <a:t>: </a:t>
            </a:r>
            <a:r>
              <a:rPr lang="ru-RU" dirty="0" err="1">
                <a:solidFill>
                  <a:srgbClr val="C00000"/>
                </a:solidFill>
              </a:rPr>
              <a:t>повільний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вальс, танго, </a:t>
            </a:r>
            <a:r>
              <a:rPr lang="ru-RU" dirty="0" err="1">
                <a:solidFill>
                  <a:srgbClr val="C00000"/>
                </a:solidFill>
              </a:rPr>
              <a:t>віденський</a:t>
            </a:r>
            <a:r>
              <a:rPr lang="ru-RU" dirty="0">
                <a:solidFill>
                  <a:srgbClr val="C00000"/>
                </a:solidFill>
              </a:rPr>
              <a:t> вальс 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повільний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фокстрот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квікстеп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швидкий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фокстрот</a:t>
            </a:r>
            <a:r>
              <a:rPr lang="ru-RU" dirty="0" smtClean="0">
                <a:solidFill>
                  <a:srgbClr val="C00000"/>
                </a:solidFill>
              </a:rPr>
              <a:t>). </a:t>
            </a:r>
            <a:r>
              <a:rPr lang="ru-RU" dirty="0" err="1">
                <a:solidFill>
                  <a:srgbClr val="C00000"/>
                </a:solidFill>
              </a:rPr>
              <a:t>Всі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Європейської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програми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танцюются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просуванням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лінії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по</a:t>
            </a:r>
            <a:r>
              <a:rPr lang="ru-RU" dirty="0">
                <a:solidFill>
                  <a:srgbClr val="C00000"/>
                </a:solidFill>
              </a:rPr>
              <a:t> колу </a:t>
            </a:r>
            <a:r>
              <a:rPr lang="ru-RU" dirty="0" err="1">
                <a:solidFill>
                  <a:srgbClr val="C00000"/>
                </a:solidFill>
              </a:rPr>
              <a:t>проти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годинникової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стрілки</a:t>
            </a:r>
            <a:r>
              <a:rPr lang="ru-RU" dirty="0">
                <a:solidFill>
                  <a:srgbClr val="C00000"/>
                </a:solidFill>
              </a:rPr>
              <a:t>). </a:t>
            </a:r>
            <a:r>
              <a:rPr lang="ru-RU" dirty="0" err="1">
                <a:solidFill>
                  <a:srgbClr val="C00000"/>
                </a:solidFill>
              </a:rPr>
              <a:t>Партнерки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мають</a:t>
            </a:r>
            <a:r>
              <a:rPr lang="ru-RU" dirty="0">
                <a:solidFill>
                  <a:srgbClr val="C00000"/>
                </a:solidFill>
              </a:rPr>
              <a:t> бути </a:t>
            </a:r>
            <a:r>
              <a:rPr lang="ru-RU" dirty="0" err="1">
                <a:solidFill>
                  <a:srgbClr val="C00000"/>
                </a:solidFill>
              </a:rPr>
              <a:t>одягнені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спеціальних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відповідають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вимогам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бальних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сукнях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Кавалери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мають</a:t>
            </a:r>
            <a:r>
              <a:rPr lang="ru-RU" dirty="0">
                <a:solidFill>
                  <a:srgbClr val="C00000"/>
                </a:solidFill>
              </a:rPr>
              <a:t> бути </a:t>
            </a:r>
            <a:r>
              <a:rPr lang="ru-RU" dirty="0" err="1">
                <a:solidFill>
                  <a:srgbClr val="C00000"/>
                </a:solidFill>
              </a:rPr>
              <a:t>одягнені</a:t>
            </a:r>
            <a:r>
              <a:rPr lang="ru-RU" dirty="0">
                <a:solidFill>
                  <a:srgbClr val="C00000"/>
                </a:solidFill>
              </a:rPr>
              <a:t> у фраки </a:t>
            </a:r>
            <a:r>
              <a:rPr lang="ru-RU" dirty="0" err="1">
                <a:solidFill>
                  <a:srgbClr val="C00000"/>
                </a:solidFill>
              </a:rPr>
              <a:t>чорного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темно-синього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кольору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метеликом</a:t>
            </a:r>
            <a:r>
              <a:rPr lang="ru-RU" dirty="0">
                <a:solidFill>
                  <a:srgbClr val="C00000"/>
                </a:solidFill>
              </a:rPr>
              <a:t>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0244" name="Picture 4" descr="https://fbcdn-sphotos-b-a.akamaihd.net/hphotos-ak-prn1/t31/1956825_591873720889436_83864281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407194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Латиноамериканську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програму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входять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танці</a:t>
            </a:r>
            <a:r>
              <a:rPr lang="ru-RU" dirty="0">
                <a:solidFill>
                  <a:srgbClr val="C00000"/>
                </a:solidFill>
              </a:rPr>
              <a:t>: самба </a:t>
            </a:r>
            <a:r>
              <a:rPr lang="ru-RU" dirty="0" smtClean="0">
                <a:solidFill>
                  <a:srgbClr val="C00000"/>
                </a:solidFill>
              </a:rPr>
              <a:t> , </a:t>
            </a:r>
            <a:r>
              <a:rPr lang="ru-RU" dirty="0">
                <a:solidFill>
                  <a:srgbClr val="C00000"/>
                </a:solidFill>
              </a:rPr>
              <a:t>ча-ча-ча 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>
                <a:solidFill>
                  <a:srgbClr val="C00000"/>
                </a:solidFill>
              </a:rPr>
              <a:t>румба 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пасодобль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джайв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rgbClr val="C00000"/>
                </a:solidFill>
              </a:rPr>
              <a:t>З </a:t>
            </a:r>
            <a:r>
              <a:rPr lang="ru-RU" dirty="0" err="1">
                <a:solidFill>
                  <a:srgbClr val="C00000"/>
                </a:solidFill>
              </a:rPr>
              <a:t>Латиноамериканських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лише</a:t>
            </a:r>
            <a:r>
              <a:rPr lang="ru-RU" dirty="0">
                <a:solidFill>
                  <a:srgbClr val="C00000"/>
                </a:solidFill>
              </a:rPr>
              <a:t> самба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пасодобль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танцюются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просуванням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лінії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</a:t>
            </a:r>
            <a:r>
              <a:rPr lang="ru-RU" dirty="0">
                <a:solidFill>
                  <a:srgbClr val="C00000"/>
                </a:solidFill>
              </a:rPr>
              <a:t>. В </a:t>
            </a:r>
            <a:r>
              <a:rPr lang="ru-RU" dirty="0" err="1">
                <a:solidFill>
                  <a:srgbClr val="C00000"/>
                </a:solidFill>
              </a:rPr>
              <a:t>останніх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переліку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танцях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танцюристи</a:t>
            </a:r>
            <a:r>
              <a:rPr lang="ru-RU" dirty="0">
                <a:solidFill>
                  <a:srgbClr val="C00000"/>
                </a:solidFill>
              </a:rPr>
              <a:t> практично </a:t>
            </a:r>
            <a:r>
              <a:rPr lang="ru-RU" dirty="0" err="1">
                <a:solidFill>
                  <a:srgbClr val="C00000"/>
                </a:solidFill>
              </a:rPr>
              <a:t>залишаються</a:t>
            </a:r>
            <a:r>
              <a:rPr lang="ru-RU" dirty="0">
                <a:solidFill>
                  <a:srgbClr val="C00000"/>
                </a:solidFill>
              </a:rPr>
              <a:t> на одному </a:t>
            </a:r>
            <a:r>
              <a:rPr lang="ru-RU" dirty="0" err="1">
                <a:solidFill>
                  <a:srgbClr val="C00000"/>
                </a:solidFill>
              </a:rPr>
              <a:t>місці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проте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можливе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переміщення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танцюристів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танцювальному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майданчику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поверненням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вихідної</a:t>
            </a:r>
            <a:r>
              <a:rPr lang="ru-RU" dirty="0">
                <a:solidFill>
                  <a:srgbClr val="C00000"/>
                </a:solidFill>
              </a:rPr>
              <a:t> точки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без. </a:t>
            </a:r>
            <a:r>
              <a:rPr lang="ru-RU" dirty="0" err="1">
                <a:solidFill>
                  <a:srgbClr val="C00000"/>
                </a:solidFill>
              </a:rPr>
              <a:t>Сукні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партнерок</a:t>
            </a:r>
            <a:r>
              <a:rPr lang="ru-RU" dirty="0">
                <a:solidFill>
                  <a:srgbClr val="C00000"/>
                </a:solidFill>
              </a:rPr>
              <a:t>, як правило, </a:t>
            </a:r>
            <a:r>
              <a:rPr lang="ru-RU" dirty="0" err="1">
                <a:solidFill>
                  <a:srgbClr val="C00000"/>
                </a:solidFill>
              </a:rPr>
              <a:t>короткі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дуже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відкриті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облягаючі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ru-RU" dirty="0" err="1">
                <a:solidFill>
                  <a:srgbClr val="C00000"/>
                </a:solidFill>
              </a:rPr>
              <a:t>відповідно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вимог</a:t>
            </a:r>
            <a:r>
              <a:rPr lang="ru-RU" dirty="0">
                <a:solidFill>
                  <a:srgbClr val="C00000"/>
                </a:solidFill>
              </a:rPr>
              <a:t>). </a:t>
            </a:r>
            <a:r>
              <a:rPr lang="ru-RU" dirty="0" err="1">
                <a:solidFill>
                  <a:srgbClr val="C00000"/>
                </a:solidFill>
              </a:rPr>
              <a:t>Костюми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кавалерів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теж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дуже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облягають</a:t>
            </a:r>
            <a:r>
              <a:rPr lang="ru-RU" dirty="0">
                <a:solidFill>
                  <a:srgbClr val="C00000"/>
                </a:solidFill>
              </a:rPr>
              <a:t>, часто (</a:t>
            </a:r>
            <a:r>
              <a:rPr lang="ru-RU" dirty="0" err="1">
                <a:solidFill>
                  <a:srgbClr val="C00000"/>
                </a:solidFill>
              </a:rPr>
              <a:t>але</a:t>
            </a:r>
            <a:r>
              <a:rPr lang="ru-RU" dirty="0">
                <a:solidFill>
                  <a:srgbClr val="C00000"/>
                </a:solidFill>
              </a:rPr>
              <a:t> не </a:t>
            </a:r>
            <a:r>
              <a:rPr lang="ru-RU" dirty="0" err="1">
                <a:solidFill>
                  <a:srgbClr val="C00000"/>
                </a:solidFill>
              </a:rPr>
              <a:t>завжди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 err="1">
                <a:solidFill>
                  <a:srgbClr val="C00000"/>
                </a:solidFill>
              </a:rPr>
              <a:t>чорного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кольору</a:t>
            </a:r>
            <a:r>
              <a:rPr lang="ru-RU" dirty="0">
                <a:solidFill>
                  <a:srgbClr val="C00000"/>
                </a:solidFill>
              </a:rPr>
              <a:t>. Суть таких </a:t>
            </a:r>
            <a:r>
              <a:rPr lang="ru-RU" dirty="0" err="1">
                <a:solidFill>
                  <a:srgbClr val="C00000"/>
                </a:solidFill>
              </a:rPr>
              <a:t>костюмів</a:t>
            </a:r>
            <a:r>
              <a:rPr lang="ru-RU" dirty="0">
                <a:solidFill>
                  <a:srgbClr val="C00000"/>
                </a:solidFill>
              </a:rPr>
              <a:t> — </a:t>
            </a:r>
            <a:r>
              <a:rPr lang="ru-RU" dirty="0" err="1">
                <a:solidFill>
                  <a:srgbClr val="C00000"/>
                </a:solidFill>
              </a:rPr>
              <a:t>показати</a:t>
            </a:r>
            <a:r>
              <a:rPr lang="ru-RU" dirty="0">
                <a:solidFill>
                  <a:srgbClr val="C00000"/>
                </a:solidFill>
              </a:rPr>
              <a:t> роботу </a:t>
            </a:r>
            <a:r>
              <a:rPr lang="ru-RU" dirty="0" err="1">
                <a:solidFill>
                  <a:srgbClr val="C00000"/>
                </a:solidFill>
              </a:rPr>
              <a:t>м'язів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спортсменів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222" name="Picture 6" descr="http://scu.org.ua/images/stories/dance-myhailo-bilopuhov-anastasia-schypy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357686" cy="2900975"/>
          </a:xfrm>
          <a:prstGeom prst="rect">
            <a:avLst/>
          </a:prstGeom>
          <a:noFill/>
        </p:spPr>
      </p:pic>
      <p:pic>
        <p:nvPicPr>
          <p:cNvPr id="9224" name="Picture 8" descr="http://adsf.com.ua/images/Rosenko-Grank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0"/>
            <a:ext cx="4786314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9144000" cy="407194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Класифікація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танцюристів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>
                <a:solidFill>
                  <a:srgbClr val="C00000"/>
                </a:solidFill>
              </a:rPr>
              <a:t>Щоб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створити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більш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менш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рівноцінну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конкуренцію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танцювальному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майданчику</a:t>
            </a:r>
            <a:r>
              <a:rPr lang="ru-RU" dirty="0">
                <a:solidFill>
                  <a:srgbClr val="C00000"/>
                </a:solidFill>
              </a:rPr>
              <a:t>, в </a:t>
            </a:r>
            <a:r>
              <a:rPr lang="ru-RU" dirty="0" err="1">
                <a:solidFill>
                  <a:srgbClr val="C00000"/>
                </a:solidFill>
              </a:rPr>
              <a:t>спортивних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бальних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танцях</a:t>
            </a:r>
            <a:r>
              <a:rPr lang="ru-RU" dirty="0">
                <a:solidFill>
                  <a:srgbClr val="C00000"/>
                </a:solidFill>
              </a:rPr>
              <a:t> введена система </a:t>
            </a:r>
            <a:r>
              <a:rPr lang="ru-RU" dirty="0" err="1">
                <a:solidFill>
                  <a:srgbClr val="C00000"/>
                </a:solidFill>
              </a:rPr>
              <a:t>класів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відображає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підготовки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систему </a:t>
            </a:r>
            <a:r>
              <a:rPr lang="ru-RU" dirty="0" err="1">
                <a:solidFill>
                  <a:srgbClr val="C00000"/>
                </a:solidFill>
              </a:rPr>
              <a:t>вікових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категорій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що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розподіляє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танцюристів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вікових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групах</a:t>
            </a:r>
            <a:r>
              <a:rPr lang="ru-RU" dirty="0">
                <a:solidFill>
                  <a:srgbClr val="C00000"/>
                </a:solidFill>
              </a:rPr>
              <a:t>. Для </a:t>
            </a:r>
            <a:r>
              <a:rPr lang="ru-RU" dirty="0" err="1">
                <a:solidFill>
                  <a:srgbClr val="C00000"/>
                </a:solidFill>
              </a:rPr>
              <a:t>виходу</a:t>
            </a:r>
            <a:r>
              <a:rPr lang="ru-RU" dirty="0">
                <a:solidFill>
                  <a:srgbClr val="C00000"/>
                </a:solidFill>
              </a:rPr>
              <a:t> на перше </a:t>
            </a:r>
            <a:r>
              <a:rPr lang="ru-RU" dirty="0" err="1">
                <a:solidFill>
                  <a:srgbClr val="C00000"/>
                </a:solidFill>
              </a:rPr>
              <a:t>змагання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їм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привласнюється</a:t>
            </a:r>
            <a:r>
              <a:rPr lang="ru-RU" dirty="0">
                <a:solidFill>
                  <a:srgbClr val="C00000"/>
                </a:solidFill>
              </a:rPr>
              <a:t> один </a:t>
            </a:r>
            <a:r>
              <a:rPr lang="ru-RU" dirty="0" err="1">
                <a:solidFill>
                  <a:srgbClr val="C00000"/>
                </a:solidFill>
              </a:rPr>
              <a:t>з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найнижчих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класів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C00000"/>
                </a:solidFill>
              </a:rPr>
              <a:t>Hobby </a:t>
            </a:r>
            <a:r>
              <a:rPr lang="ru-RU" dirty="0" err="1">
                <a:solidFill>
                  <a:srgbClr val="C00000"/>
                </a:solidFill>
              </a:rPr>
              <a:t>або</a:t>
            </a:r>
            <a:r>
              <a:rPr lang="ru-RU" dirty="0">
                <a:solidFill>
                  <a:srgbClr val="C00000"/>
                </a:solidFill>
              </a:rPr>
              <a:t> Е), </a:t>
            </a:r>
            <a:r>
              <a:rPr lang="ru-RU" dirty="0" err="1">
                <a:solidFill>
                  <a:srgbClr val="C00000"/>
                </a:solidFill>
              </a:rPr>
              <a:t>який</a:t>
            </a:r>
            <a:r>
              <a:rPr lang="ru-RU" dirty="0">
                <a:solidFill>
                  <a:srgbClr val="C00000"/>
                </a:solidFill>
              </a:rPr>
              <a:t> вони </a:t>
            </a:r>
            <a:r>
              <a:rPr lang="ru-RU" dirty="0" err="1">
                <a:solidFill>
                  <a:srgbClr val="C00000"/>
                </a:solidFill>
              </a:rPr>
              <a:t>згодом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можуть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змінити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вищий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зайнявши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змаганнях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певні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місця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заробивши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певні</a:t>
            </a:r>
            <a:r>
              <a:rPr lang="ru-RU" dirty="0">
                <a:solidFill>
                  <a:srgbClr val="C00000"/>
                </a:solidFill>
              </a:rPr>
              <a:t> очки. У </a:t>
            </a:r>
            <a:r>
              <a:rPr lang="ru-RU" dirty="0" err="1">
                <a:solidFill>
                  <a:srgbClr val="C00000"/>
                </a:solidFill>
              </a:rPr>
              <a:t>нижчих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класах</a:t>
            </a:r>
            <a:r>
              <a:rPr lang="ru-RU" dirty="0">
                <a:solidFill>
                  <a:srgbClr val="C00000"/>
                </a:solidFill>
              </a:rPr>
              <a:t> дозволено </a:t>
            </a:r>
            <a:r>
              <a:rPr lang="ru-RU" dirty="0" err="1">
                <a:solidFill>
                  <a:srgbClr val="C00000"/>
                </a:solidFill>
              </a:rPr>
              <a:t>танцювати</a:t>
            </a:r>
            <a:r>
              <a:rPr lang="ru-RU" dirty="0">
                <a:solidFill>
                  <a:srgbClr val="C00000"/>
                </a:solidFill>
              </a:rPr>
              <a:t> не </a:t>
            </a:r>
            <a:r>
              <a:rPr lang="ru-RU" dirty="0" err="1">
                <a:solidFill>
                  <a:srgbClr val="C00000"/>
                </a:solidFill>
              </a:rPr>
              <a:t>всі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всі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елементи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Вищий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клас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майстерності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серед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любителів</a:t>
            </a:r>
            <a:r>
              <a:rPr lang="ru-RU" dirty="0">
                <a:solidFill>
                  <a:srgbClr val="C00000"/>
                </a:solidFill>
              </a:rPr>
              <a:t> – М </a:t>
            </a:r>
            <a:r>
              <a:rPr lang="ru-RU" dirty="0" err="1">
                <a:solidFill>
                  <a:srgbClr val="C00000"/>
                </a:solidFill>
              </a:rPr>
              <a:t>клас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8196" name="Picture 4" descr="http://www.gazeta.lviv.ua/sites/default/files/10_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15008" cy="2882722"/>
          </a:xfrm>
          <a:prstGeom prst="rect">
            <a:avLst/>
          </a:prstGeom>
          <a:noFill/>
        </p:spPr>
      </p:pic>
      <p:pic>
        <p:nvPicPr>
          <p:cNvPr id="8198" name="Picture 6" descr="http://www.gazeta.lviv.ua/sites/default/files/5_2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342899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0"/>
            <a:ext cx="528638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Класифікація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танцюристів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віковими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групами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Діти</a:t>
            </a:r>
            <a:r>
              <a:rPr lang="ru-RU" dirty="0">
                <a:solidFill>
                  <a:srgbClr val="C00000"/>
                </a:solidFill>
              </a:rPr>
              <a:t> 0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6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молодші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Діти</a:t>
            </a:r>
            <a:r>
              <a:rPr lang="ru-RU" dirty="0">
                <a:solidFill>
                  <a:srgbClr val="C00000"/>
                </a:solidFill>
              </a:rPr>
              <a:t> 1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7-9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Діти</a:t>
            </a:r>
            <a:r>
              <a:rPr lang="ru-RU" dirty="0">
                <a:solidFill>
                  <a:srgbClr val="C00000"/>
                </a:solidFill>
              </a:rPr>
              <a:t> 2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10-11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Юніори</a:t>
            </a:r>
            <a:r>
              <a:rPr lang="ru-RU" dirty="0">
                <a:solidFill>
                  <a:srgbClr val="C00000"/>
                </a:solidFill>
              </a:rPr>
              <a:t> 1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12-13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Юніори</a:t>
            </a:r>
            <a:r>
              <a:rPr lang="ru-RU" dirty="0">
                <a:solidFill>
                  <a:srgbClr val="C00000"/>
                </a:solidFill>
              </a:rPr>
              <a:t> 2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14-15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Молодь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16-18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Дорослі</a:t>
            </a:r>
            <a:r>
              <a:rPr lang="ru-RU" dirty="0">
                <a:solidFill>
                  <a:srgbClr val="C00000"/>
                </a:solidFill>
              </a:rPr>
              <a:t> — старшому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19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старше.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dirty="0" err="1">
                <a:solidFill>
                  <a:srgbClr val="C00000"/>
                </a:solidFill>
              </a:rPr>
              <a:t>Сеньйори</a:t>
            </a:r>
            <a:r>
              <a:rPr lang="ru-RU" dirty="0">
                <a:solidFill>
                  <a:srgbClr val="C00000"/>
                </a:solidFill>
              </a:rPr>
              <a:t> — </a:t>
            </a:r>
            <a:r>
              <a:rPr lang="ru-RU" dirty="0" err="1">
                <a:solidFill>
                  <a:srgbClr val="C00000"/>
                </a:solidFill>
              </a:rPr>
              <a:t>молодшому</a:t>
            </a:r>
            <a:r>
              <a:rPr lang="ru-RU" dirty="0">
                <a:solidFill>
                  <a:srgbClr val="C00000"/>
                </a:solidFill>
              </a:rPr>
              <a:t> в поточному </a:t>
            </a:r>
            <a:r>
              <a:rPr lang="ru-RU" dirty="0" err="1">
                <a:solidFill>
                  <a:srgbClr val="C00000"/>
                </a:solidFill>
              </a:rPr>
              <a:t>році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виконується</a:t>
            </a:r>
            <a:r>
              <a:rPr lang="ru-RU" dirty="0">
                <a:solidFill>
                  <a:srgbClr val="C00000"/>
                </a:solidFill>
              </a:rPr>
              <a:t> 35 </a:t>
            </a:r>
            <a:r>
              <a:rPr lang="ru-RU" dirty="0" err="1">
                <a:solidFill>
                  <a:srgbClr val="C00000"/>
                </a:solidFill>
              </a:rPr>
              <a:t>років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і</a:t>
            </a:r>
            <a:r>
              <a:rPr lang="ru-RU" dirty="0">
                <a:solidFill>
                  <a:srgbClr val="C00000"/>
                </a:solidFill>
              </a:rPr>
              <a:t> старше.</a:t>
            </a:r>
          </a:p>
        </p:txBody>
      </p:sp>
      <p:pic>
        <p:nvPicPr>
          <p:cNvPr id="7172" name="Picture 4" descr="http://www.lvivpost.net/application/_images/big/news/2014/02/05/da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8624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86322"/>
            <a:ext cx="9144000" cy="207167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На даний момент я танцюю повних 10 років, займаюся з самого </a:t>
            </a:r>
            <a:r>
              <a:rPr lang="uk-UA" dirty="0" err="1" smtClean="0">
                <a:solidFill>
                  <a:srgbClr val="C00000"/>
                </a:solidFill>
              </a:rPr>
              <a:t>дитинсва</a:t>
            </a: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і щиро віддаюся цій справі. Мій колектив має назву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uk-UA" dirty="0" smtClean="0">
                <a:solidFill>
                  <a:srgbClr val="C00000"/>
                </a:solidFill>
              </a:rPr>
              <a:t>Адажіо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r>
              <a:rPr lang="uk-UA" dirty="0" smtClean="0">
                <a:solidFill>
                  <a:srgbClr val="C00000"/>
                </a:solidFill>
              </a:rPr>
              <a:t>, це перший і єдиний колектив в якому я займався.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Моя </a:t>
            </a:r>
            <a:r>
              <a:rPr lang="ru-RU" dirty="0" err="1" smtClean="0">
                <a:solidFill>
                  <a:srgbClr val="C00000"/>
                </a:solidFill>
              </a:rPr>
              <a:t>категор</a:t>
            </a:r>
            <a:r>
              <a:rPr lang="uk-UA" dirty="0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я молодь, маю </a:t>
            </a:r>
            <a:r>
              <a:rPr lang="ru-RU" dirty="0" err="1" smtClean="0">
                <a:solidFill>
                  <a:srgbClr val="C00000"/>
                </a:solidFill>
              </a:rPr>
              <a:t>багато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нагород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різного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рівня</a:t>
            </a:r>
            <a:r>
              <a:rPr lang="ru-RU" dirty="0" smtClean="0">
                <a:solidFill>
                  <a:srgbClr val="C00000"/>
                </a:solidFill>
              </a:rPr>
              <a:t> як в </a:t>
            </a:r>
            <a:r>
              <a:rPr lang="ru-RU" dirty="0" err="1" smtClean="0">
                <a:solidFill>
                  <a:srgbClr val="C00000"/>
                </a:solidFill>
              </a:rPr>
              <a:t>обласних</a:t>
            </a:r>
            <a:r>
              <a:rPr lang="ru-RU" dirty="0" smtClean="0">
                <a:solidFill>
                  <a:srgbClr val="C00000"/>
                </a:solidFill>
              </a:rPr>
              <a:t>, так </a:t>
            </a:r>
            <a:r>
              <a:rPr lang="ru-RU" dirty="0" err="1" smtClean="0">
                <a:solidFill>
                  <a:srgbClr val="C00000"/>
                </a:solidFill>
              </a:rPr>
              <a:t>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всеукраїнських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турнірах</a:t>
            </a:r>
            <a:r>
              <a:rPr lang="ru-RU" dirty="0" smtClean="0"/>
              <a:t>.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6147" name="Picture 3" descr="D:\Макс\Танцы\Фото\P3260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929058" cy="4857760"/>
          </a:xfrm>
          <a:prstGeom prst="rect">
            <a:avLst/>
          </a:prstGeom>
          <a:noFill/>
        </p:spPr>
      </p:pic>
      <p:pic>
        <p:nvPicPr>
          <p:cNvPr id="6148" name="Picture 4" descr="D:\Макс\Танцы\Фото\P3260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0"/>
            <a:ext cx="5214942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pektr-dance.com/wp-content/uploads/2014/10/1376573_534083890001753_527595092_n-350x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636"/>
            <a:ext cx="9144000" cy="185736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Наш колектив має свої нагороди. Наприклад 2 рік поспіль ми є переможцями </a:t>
            </a:r>
            <a:r>
              <a:rPr lang="uk-UA" dirty="0" err="1" smtClean="0">
                <a:solidFill>
                  <a:srgbClr val="C00000"/>
                </a:solidFill>
              </a:rPr>
              <a:t>всеукраінського</a:t>
            </a:r>
            <a:r>
              <a:rPr lang="uk-UA" dirty="0" smtClean="0">
                <a:solidFill>
                  <a:srgbClr val="C00000"/>
                </a:solidFill>
              </a:rPr>
              <a:t> конкурсу серед колективів. Різні фестивалі дають змогу не тільки позмагатися з іншими колективами, а ще й подорожувати не тільки по </a:t>
            </a:r>
            <a:r>
              <a:rPr lang="uk-UA" dirty="0" err="1">
                <a:solidFill>
                  <a:srgbClr val="C00000"/>
                </a:solidFill>
              </a:rPr>
              <a:t>У</a:t>
            </a:r>
            <a:r>
              <a:rPr lang="uk-UA" dirty="0" err="1" smtClean="0">
                <a:solidFill>
                  <a:srgbClr val="C00000"/>
                </a:solidFill>
              </a:rPr>
              <a:t>кріїні</a:t>
            </a:r>
            <a:r>
              <a:rPr lang="uk-UA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4" name="Picture 4" descr="https://pp.vk.me/c621126/v621126972/2bb63/KsitZuhas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965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2015-05-26T18:26:10Z</dcterms:created>
  <dcterms:modified xsi:type="dcterms:W3CDTF">2015-05-26T20:19:58Z</dcterms:modified>
</cp:coreProperties>
</file>