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4" r:id="rId8"/>
    <p:sldId id="266" r:id="rId9"/>
    <p:sldId id="268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91" autoAdjust="0"/>
    <p:restoredTop sz="94660"/>
  </p:normalViewPr>
  <p:slideViewPr>
    <p:cSldViewPr>
      <p:cViewPr varScale="1">
        <p:scale>
          <a:sx n="104" d="100"/>
          <a:sy n="104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grpSp>
          <p:nvGrpSpPr>
            <p:cNvPr id="8" name="Полилиния 19"/>
            <p:cNvGrpSpPr>
              <a:grpSpLocks/>
            </p:cNvGrpSpPr>
            <p:nvPr/>
          </p:nvGrpSpPr>
          <p:grpSpPr bwMode="auto">
            <a:xfrm>
              <a:off x="-6686" y="4875025"/>
              <a:ext cx="9156783" cy="1996274"/>
              <a:chOff x="-6096" y="4992624"/>
              <a:chExt cx="9156192" cy="1877568"/>
            </a:xfrm>
          </p:grpSpPr>
          <p:pic>
            <p:nvPicPr>
              <p:cNvPr id="11" name="Полилиния 19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0" y="500062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Lucida Sans Unicode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E9023A3-4C0C-43A3-BA6A-6A75C6E75FCC}" type="datetimeFigureOut">
              <a:rPr lang="en-US"/>
              <a:pPr>
                <a:defRPr/>
              </a:pPr>
              <a:t>5/27/2015</a:t>
            </a:fld>
            <a:endParaRPr lang="en-US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41C069C-BA50-4F27-86EC-7EFDABFD0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 userDrawn="1"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 userDrawn="1"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425D42-0D0A-4D7E-893B-AEED4233DAA7}" type="datetimeFigureOut">
              <a:rPr lang="en-US"/>
              <a:pPr>
                <a:defRPr/>
              </a:pPr>
              <a:t>5/27/2015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2E0040-C8E7-4C00-A3D3-19A31AC97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 userDrawn="1"/>
        </p:nvSpPr>
        <p:spPr bwMode="gray">
          <a:xfrm flipV="1">
            <a:off x="0" y="5591175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 userDrawn="1"/>
        </p:nvSpPr>
        <p:spPr bwMode="invGray">
          <a:xfrm flipV="1">
            <a:off x="0" y="5780088"/>
            <a:ext cx="9144000" cy="1093787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0E4B2D-CF31-4ABA-980C-518F8AFB6653}" type="datetimeFigureOut">
              <a:rPr lang="en-US"/>
              <a:pPr>
                <a:defRPr/>
              </a:pPr>
              <a:t>5/27/2015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9FFB51-E245-44AB-82D1-E62022562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87669-603D-4A45-BCCC-310D2E2CD05B}" type="datetimeFigureOut">
              <a:rPr lang="en-US"/>
              <a:pPr>
                <a:defRPr/>
              </a:pPr>
              <a:t>5/27/2015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7EB8-FC01-423D-86D6-F3F9003F7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DB4068-E41C-4053-85B7-5B42C1FF7B1B}" type="datetimeFigureOut">
              <a:rPr lang="en-US"/>
              <a:pPr>
                <a:defRPr/>
              </a:pPr>
              <a:t>5/27/2015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C365D3-366C-4E2F-9754-10BB45770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E07A40-2767-4610-AF1C-23E3D11DB7FF}" type="datetimeFigureOut">
              <a:rPr lang="en-US"/>
              <a:pPr>
                <a:defRPr/>
              </a:pPr>
              <a:t>5/27/2015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FB3153-4B6F-4649-ACA2-9E3D5A54B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7808CB-EF9D-4AD3-93AF-853230C92E78}" type="datetimeFigureOut">
              <a:rPr lang="en-US"/>
              <a:pPr>
                <a:defRPr/>
              </a:pPr>
              <a:t>5/27/2015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FE820E-FF8F-460B-A104-CFCE8FCB2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73A7BC-8241-4BB0-887C-BBFF54A54687}" type="datetimeFigureOut">
              <a:rPr lang="en-US"/>
              <a:pPr>
                <a:defRPr/>
              </a:pPr>
              <a:t>5/27/2015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2D71B4-137A-4CC1-80FD-CA8632110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D2254-04A1-4002-A341-5BBEFDE98694}" type="datetimeFigureOut">
              <a:rPr lang="en-US"/>
              <a:pPr>
                <a:defRPr/>
              </a:pPr>
              <a:t>5/27/2015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8B088-2B59-47CD-BD48-3D3AEB0A7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F68519-BFDE-4A43-A7F6-2712AA3BC54D}" type="datetimeFigureOut">
              <a:rPr lang="en-US"/>
              <a:pPr>
                <a:defRPr/>
              </a:pPr>
              <a:t>5/27/2015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7B654F-E4D3-4C66-B294-C6E7E2956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080C404-3838-4CD1-B178-BA279606D673}" type="datetimeFigureOut">
              <a:rPr lang="en-US"/>
              <a:pPr>
                <a:defRPr/>
              </a:pPr>
              <a:t>5/27/2015</a:t>
            </a:fld>
            <a:endParaRPr lang="en-US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27989B-036D-4B19-BA14-572E152B2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7EE4A812-AAAA-43EC-B2B9-1EF91FA5C12C}" type="datetimeFigureOut">
              <a:rPr lang="en-US"/>
              <a:pPr>
                <a:defRPr/>
              </a:pPr>
              <a:t>5/27/2015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F1AF8C6D-A228-4EA7-9280-4B0180608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5" r:id="rId2"/>
    <p:sldLayoutId id="2147483868" r:id="rId3"/>
    <p:sldLayoutId id="2147483869" r:id="rId4"/>
    <p:sldLayoutId id="2147483870" r:id="rId5"/>
    <p:sldLayoutId id="2147483871" r:id="rId6"/>
    <p:sldLayoutId id="2147483866" r:id="rId7"/>
    <p:sldLayoutId id="2147483872" r:id="rId8"/>
    <p:sldLayoutId id="2147483873" r:id="rId9"/>
    <p:sldLayoutId id="2147483874" r:id="rId10"/>
    <p:sldLayoutId id="2147483875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Презентація на тему</a:t>
            </a:r>
            <a:r>
              <a:rPr lang="en-US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Мої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40719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dirty="0" smtClean="0"/>
              <a:t>Виконав студент групи Ф-23</a:t>
            </a:r>
            <a:r>
              <a:rPr lang="en-US" dirty="0" smtClean="0"/>
              <a:t>:</a:t>
            </a:r>
            <a:endParaRPr lang="uk-UA" dirty="0" smtClean="0"/>
          </a:p>
          <a:p>
            <a:pPr algn="r"/>
            <a:r>
              <a:rPr lang="uk-UA" dirty="0" err="1" smtClean="0"/>
              <a:t>Салюк</a:t>
            </a:r>
            <a:r>
              <a:rPr lang="uk-UA" dirty="0" smtClean="0"/>
              <a:t> Євгеній</a:t>
            </a:r>
            <a:endParaRPr lang="en-US" dirty="0" smtClean="0"/>
          </a:p>
          <a:p>
            <a:pPr algn="r"/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01813"/>
            <a:ext cx="5286375" cy="5056187"/>
          </a:xfrm>
        </p:spPr>
        <p:txBody>
          <a:bodyPr/>
          <a:lstStyle/>
          <a:p>
            <a:pPr eaLnBrk="1" hangingPunct="1"/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збірних</a:t>
            </a:r>
            <a:endParaRPr lang="ru-RU" dirty="0" smtClean="0"/>
          </a:p>
          <a:p>
            <a:pPr eaLnBrk="1" hangingPunct="1"/>
            <a:r>
              <a:rPr lang="ru-RU" dirty="0" err="1" smtClean="0"/>
              <a:t>Чемпіонат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endParaRPr lang="ru-RU" dirty="0" smtClean="0"/>
          </a:p>
          <a:p>
            <a:pPr eaLnBrk="1" hangingPunct="1"/>
            <a:r>
              <a:rPr lang="ru-RU" dirty="0" err="1" smtClean="0"/>
              <a:t>Клубні</a:t>
            </a:r>
            <a:endParaRPr lang="ru-RU" dirty="0" smtClean="0"/>
          </a:p>
          <a:p>
            <a:pPr eaLnBrk="1" hangingPunct="1"/>
            <a:r>
              <a:rPr lang="ru-RU" dirty="0" err="1" smtClean="0"/>
              <a:t>Ліга</a:t>
            </a:r>
            <a:r>
              <a:rPr lang="ru-RU" dirty="0" smtClean="0"/>
              <a:t> </a:t>
            </a:r>
            <a:r>
              <a:rPr lang="ru-RU" dirty="0" err="1" smtClean="0"/>
              <a:t>Чемпіонів</a:t>
            </a:r>
            <a:r>
              <a:rPr lang="ru-RU" dirty="0" smtClean="0"/>
              <a:t> УЄФА</a:t>
            </a:r>
          </a:p>
          <a:p>
            <a:pPr eaLnBrk="1" hangingPunct="1"/>
            <a:r>
              <a:rPr lang="ru-RU" dirty="0" smtClean="0"/>
              <a:t>Кубок УЄФА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4" name="Рисунок 3" descr="LOGO_UEFA_C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25" y="-188913"/>
            <a:ext cx="3608388" cy="730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07395947_0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1275" y="3333750"/>
            <a:ext cx="39497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488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4657725"/>
            <a:ext cx="3565525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Проводяться</a:t>
            </a:r>
            <a:r>
              <a:rPr lang="ru-RU" dirty="0" smtClean="0"/>
              <a:t> УЭФА</a:t>
            </a:r>
            <a:endParaRPr lang="ru-RU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utsal_TAJM_vs_TVD__Evgeny_ROGACHOV_1-5_(Kraws)_7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4550" y="4779963"/>
            <a:ext cx="3011488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4143375"/>
          </a:xfrm>
        </p:spPr>
        <p:txBody>
          <a:bodyPr/>
          <a:lstStyle/>
          <a:p>
            <a:pPr eaLnBrk="1" hangingPunct="1"/>
            <a:r>
              <a:rPr lang="ru-RU" sz="2200" dirty="0" err="1" smtClean="0"/>
              <a:t>Існує</a:t>
            </a:r>
            <a:r>
              <a:rPr lang="ru-RU" sz="2200" dirty="0" smtClean="0"/>
              <a:t> </a:t>
            </a:r>
            <a:r>
              <a:rPr lang="ru-RU" sz="2200" dirty="0" err="1" smtClean="0"/>
              <a:t>безліч</a:t>
            </a:r>
            <a:r>
              <a:rPr lang="ru-RU" sz="2200" dirty="0" smtClean="0"/>
              <a:t> </a:t>
            </a:r>
            <a:r>
              <a:rPr lang="ru-RU" sz="2200" dirty="0" err="1" smtClean="0"/>
              <a:t>різновидів</a:t>
            </a:r>
            <a:r>
              <a:rPr lang="ru-RU" sz="2200" dirty="0" smtClean="0"/>
              <a:t> футболу, в основному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меншою</a:t>
            </a:r>
            <a:r>
              <a:rPr lang="ru-RU" sz="2200" dirty="0" smtClean="0"/>
              <a:t> </a:t>
            </a:r>
            <a:r>
              <a:rPr lang="ru-RU" sz="2200" dirty="0" err="1" smtClean="0"/>
              <a:t>кількістю</a:t>
            </a:r>
            <a:r>
              <a:rPr lang="ru-RU" sz="2200" dirty="0" smtClean="0"/>
              <a:t> </a:t>
            </a:r>
            <a:r>
              <a:rPr lang="ru-RU" sz="2200" dirty="0" err="1" smtClean="0"/>
              <a:t>гравців</a:t>
            </a:r>
            <a:r>
              <a:rPr lang="ru-RU" sz="2200" dirty="0" smtClean="0"/>
              <a:t> - у тому </a:t>
            </a:r>
            <a:r>
              <a:rPr lang="ru-RU" sz="2200" dirty="0" err="1" smtClean="0"/>
              <a:t>числі</a:t>
            </a:r>
            <a:r>
              <a:rPr lang="ru-RU" sz="2200" dirty="0" smtClean="0"/>
              <a:t> </a:t>
            </a:r>
            <a:r>
              <a:rPr lang="ru-RU" sz="2200" dirty="0" err="1" smtClean="0"/>
              <a:t>футдаблбол</a:t>
            </a:r>
            <a:r>
              <a:rPr lang="ru-RU" sz="2200" dirty="0" smtClean="0"/>
              <a:t> (</a:t>
            </a:r>
            <a:r>
              <a:rPr lang="ru-RU" sz="2200" dirty="0" err="1" smtClean="0"/>
              <a:t>грається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двома</a:t>
            </a:r>
            <a:r>
              <a:rPr lang="ru-RU" sz="2200" dirty="0" smtClean="0"/>
              <a:t> </a:t>
            </a:r>
            <a:r>
              <a:rPr lang="ru-RU" sz="2200" dirty="0" err="1" smtClean="0"/>
              <a:t>м'ячами</a:t>
            </a:r>
            <a:r>
              <a:rPr lang="ru-RU" sz="2200" dirty="0" smtClean="0"/>
              <a:t>), </a:t>
            </a:r>
            <a:r>
              <a:rPr lang="ru-RU" sz="2200" dirty="0" err="1" smtClean="0"/>
              <a:t>пляжний</a:t>
            </a:r>
            <a:r>
              <a:rPr lang="ru-RU" sz="2200" dirty="0" smtClean="0"/>
              <a:t> футбол (</a:t>
            </a:r>
            <a:r>
              <a:rPr lang="ru-RU" sz="2200" dirty="0" err="1" smtClean="0"/>
              <a:t>грається</a:t>
            </a:r>
            <a:r>
              <a:rPr lang="ru-RU" sz="2200" dirty="0" smtClean="0"/>
              <a:t> на </a:t>
            </a:r>
            <a:r>
              <a:rPr lang="ru-RU" sz="2200" dirty="0" err="1" smtClean="0"/>
              <a:t>піску</a:t>
            </a:r>
            <a:r>
              <a:rPr lang="ru-RU" sz="2200" dirty="0" smtClean="0"/>
              <a:t>), </a:t>
            </a:r>
            <a:r>
              <a:rPr lang="ru-RU" sz="2200" dirty="0" err="1" smtClean="0"/>
              <a:t>футзал</a:t>
            </a:r>
            <a:r>
              <a:rPr lang="ru-RU" sz="2200" dirty="0" smtClean="0"/>
              <a:t> (</a:t>
            </a:r>
            <a:r>
              <a:rPr lang="en-US" sz="2200" dirty="0" smtClean="0"/>
              <a:t>AMF)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футзал</a:t>
            </a:r>
            <a:r>
              <a:rPr lang="ru-RU" sz="2200" dirty="0" smtClean="0"/>
              <a:t> (</a:t>
            </a:r>
            <a:r>
              <a:rPr lang="en-US" sz="2200" dirty="0" smtClean="0"/>
              <a:t>FIFA) (</a:t>
            </a:r>
            <a:r>
              <a:rPr lang="ru-RU" sz="2200" dirty="0" err="1" smtClean="0"/>
              <a:t>міні-футбол</a:t>
            </a:r>
            <a:r>
              <a:rPr lang="ru-RU" sz="2200" dirty="0" smtClean="0"/>
              <a:t>) (</a:t>
            </a:r>
            <a:r>
              <a:rPr lang="ru-RU" sz="2200" dirty="0" err="1" smtClean="0"/>
              <a:t>граються</a:t>
            </a:r>
            <a:r>
              <a:rPr lang="ru-RU" sz="2200" dirty="0" smtClean="0"/>
              <a:t> в </a:t>
            </a:r>
            <a:r>
              <a:rPr lang="ru-RU" sz="2200" dirty="0" err="1" smtClean="0"/>
              <a:t>залі</a:t>
            </a:r>
            <a:r>
              <a:rPr lang="ru-RU" sz="2200" dirty="0" smtClean="0"/>
              <a:t> на </a:t>
            </a:r>
            <a:r>
              <a:rPr lang="ru-RU" sz="2200" dirty="0" err="1" smtClean="0"/>
              <a:t>спеціальному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покритті</a:t>
            </a:r>
            <a:r>
              <a:rPr lang="ru-RU" sz="2200" dirty="0" smtClean="0"/>
              <a:t>), </a:t>
            </a:r>
            <a:r>
              <a:rPr lang="ru-RU" sz="2200" dirty="0" err="1" smtClean="0"/>
              <a:t>дворовий</a:t>
            </a:r>
            <a:r>
              <a:rPr lang="ru-RU" sz="2200" dirty="0" smtClean="0"/>
              <a:t> футбол (</a:t>
            </a:r>
            <a:r>
              <a:rPr lang="ru-RU" sz="2200" dirty="0" err="1" smtClean="0"/>
              <a:t>грається</a:t>
            </a:r>
            <a:r>
              <a:rPr lang="ru-RU" sz="2200" dirty="0" smtClean="0"/>
              <a:t> на </a:t>
            </a:r>
            <a:r>
              <a:rPr lang="ru-RU" sz="2200" dirty="0" err="1" smtClean="0"/>
              <a:t>будь-якому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покритті</a:t>
            </a:r>
            <a:r>
              <a:rPr lang="ru-RU" sz="2200" dirty="0" smtClean="0"/>
              <a:t> </a:t>
            </a:r>
            <a:r>
              <a:rPr lang="ru-RU" sz="2200" dirty="0" err="1" smtClean="0"/>
              <a:t>на</a:t>
            </a:r>
            <a:r>
              <a:rPr lang="ru-RU" sz="2200" dirty="0" smtClean="0"/>
              <a:t> полях </a:t>
            </a:r>
            <a:r>
              <a:rPr lang="ru-RU" sz="2200" dirty="0" err="1" smtClean="0"/>
              <a:t>будь-якого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розміру</a:t>
            </a:r>
            <a:r>
              <a:rPr lang="ru-RU" sz="2200" dirty="0" smtClean="0"/>
              <a:t> </a:t>
            </a:r>
            <a:r>
              <a:rPr lang="ru-RU" sz="2200" dirty="0" err="1" smtClean="0"/>
              <a:t>будь-якою</a:t>
            </a:r>
            <a:r>
              <a:rPr lang="ru-RU" sz="2200" dirty="0" smtClean="0"/>
              <a:t> </a:t>
            </a:r>
            <a:r>
              <a:rPr lang="ru-RU" sz="2200" dirty="0" err="1" smtClean="0"/>
              <a:t>кількістю</a:t>
            </a:r>
            <a:r>
              <a:rPr lang="ru-RU" sz="2200" dirty="0" smtClean="0"/>
              <a:t> людей), </a:t>
            </a:r>
            <a:r>
              <a:rPr lang="ru-RU" sz="2200" dirty="0" err="1" smtClean="0"/>
              <a:t>болотний</a:t>
            </a:r>
            <a:r>
              <a:rPr lang="ru-RU" sz="2200" dirty="0" smtClean="0"/>
              <a:t> футбол (</a:t>
            </a:r>
            <a:r>
              <a:rPr lang="ru-RU" sz="2200" dirty="0" err="1" smtClean="0"/>
              <a:t>грається</a:t>
            </a:r>
            <a:r>
              <a:rPr lang="ru-RU" sz="2200" dirty="0" smtClean="0"/>
              <a:t> на </a:t>
            </a:r>
            <a:r>
              <a:rPr lang="ru-RU" sz="2200" dirty="0" err="1" smtClean="0"/>
              <a:t>болоті</a:t>
            </a:r>
            <a:r>
              <a:rPr lang="ru-RU" sz="2200" dirty="0" smtClean="0"/>
              <a:t>), </a:t>
            </a:r>
            <a:r>
              <a:rPr lang="ru-RU" sz="2200" dirty="0" err="1" smtClean="0"/>
              <a:t>футбольний</a:t>
            </a:r>
            <a:r>
              <a:rPr lang="ru-RU" sz="2200" dirty="0" smtClean="0"/>
              <a:t> </a:t>
            </a:r>
            <a:r>
              <a:rPr lang="ru-RU" sz="2200" dirty="0" err="1" smtClean="0"/>
              <a:t>фрістайл</a:t>
            </a:r>
            <a:r>
              <a:rPr lang="ru-RU" sz="2200" dirty="0" smtClean="0"/>
              <a:t> (</a:t>
            </a:r>
            <a:r>
              <a:rPr lang="ru-RU" sz="2200" dirty="0" err="1" smtClean="0"/>
              <a:t>полягає</a:t>
            </a:r>
            <a:r>
              <a:rPr lang="ru-RU" sz="2200" dirty="0" smtClean="0"/>
              <a:t> у </a:t>
            </a:r>
            <a:r>
              <a:rPr lang="ru-RU" sz="2200" dirty="0" err="1" smtClean="0"/>
              <a:t>виконанні</a:t>
            </a:r>
            <a:r>
              <a:rPr lang="ru-RU" sz="2200" dirty="0" smtClean="0"/>
              <a:t> </a:t>
            </a:r>
            <a:r>
              <a:rPr lang="ru-RU" sz="2200" dirty="0" err="1" smtClean="0"/>
              <a:t>всіляких</a:t>
            </a:r>
            <a:r>
              <a:rPr lang="ru-RU" sz="2200" dirty="0" smtClean="0"/>
              <a:t> </a:t>
            </a:r>
            <a:r>
              <a:rPr lang="ru-RU" sz="2200" dirty="0" err="1" smtClean="0"/>
              <a:t>хитрощів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трюків</a:t>
            </a:r>
            <a:r>
              <a:rPr lang="ru-RU" sz="2200" dirty="0" smtClean="0"/>
              <a:t>).</a:t>
            </a:r>
          </a:p>
          <a:p>
            <a:pPr eaLnBrk="1" hangingPunct="1"/>
            <a:r>
              <a:rPr lang="ru-RU" sz="2200" dirty="0" err="1" smtClean="0"/>
              <a:t>Оскільки</a:t>
            </a:r>
            <a:r>
              <a:rPr lang="ru-RU" sz="2200" dirty="0" smtClean="0"/>
              <a:t> </a:t>
            </a:r>
            <a:r>
              <a:rPr lang="ru-RU" sz="2200" dirty="0" err="1" smtClean="0"/>
              <a:t>популярність</a:t>
            </a:r>
            <a:r>
              <a:rPr lang="ru-RU" sz="2200" dirty="0" smtClean="0"/>
              <a:t> футболу </a:t>
            </a:r>
            <a:r>
              <a:rPr lang="ru-RU" sz="2200" dirty="0" err="1" smtClean="0"/>
              <a:t>дуже</a:t>
            </a:r>
            <a:r>
              <a:rPr lang="ru-RU" sz="2200" dirty="0" smtClean="0"/>
              <a:t> </a:t>
            </a:r>
            <a:r>
              <a:rPr lang="ru-RU" sz="2200" dirty="0" err="1" smtClean="0"/>
              <a:t>висока</a:t>
            </a:r>
            <a:r>
              <a:rPr lang="ru-RU" sz="2200" dirty="0" smtClean="0"/>
              <a:t>, </a:t>
            </a:r>
            <a:r>
              <a:rPr lang="ru-RU" sz="2200" dirty="0" err="1" smtClean="0"/>
              <a:t>існує</a:t>
            </a:r>
            <a:r>
              <a:rPr lang="ru-RU" sz="2200" dirty="0" smtClean="0"/>
              <a:t> </a:t>
            </a:r>
            <a:r>
              <a:rPr lang="ru-RU" sz="2200" dirty="0" err="1" smtClean="0"/>
              <a:t>багато</a:t>
            </a:r>
            <a:r>
              <a:rPr lang="ru-RU" sz="2200" dirty="0" smtClean="0"/>
              <a:t> </a:t>
            </a:r>
            <a:r>
              <a:rPr lang="ru-RU" sz="2200" dirty="0" err="1" smtClean="0"/>
              <a:t>ігор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імітують</a:t>
            </a:r>
            <a:r>
              <a:rPr lang="ru-RU" sz="2200" dirty="0" smtClean="0"/>
              <a:t> </a:t>
            </a:r>
            <a:endParaRPr lang="ru-RU" sz="2000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</a:t>
            </a:r>
            <a:r>
              <a:rPr lang="uk-UA" dirty="0" err="1" smtClean="0">
                <a:solidFill>
                  <a:srgbClr val="FF0000"/>
                </a:solidFill>
              </a:rPr>
              <a:t>ізновид</a:t>
            </a:r>
            <a:r>
              <a:rPr lang="uk-UA" dirty="0" smtClean="0">
                <a:solidFill>
                  <a:srgbClr val="FF0000"/>
                </a:solidFill>
              </a:rPr>
              <a:t> футболу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9"/>
          <p:cNvSpPr>
            <a:spLocks noGrp="1"/>
          </p:cNvSpPr>
          <p:nvPr>
            <p:ph idx="1"/>
          </p:nvPr>
        </p:nvSpPr>
        <p:spPr>
          <a:xfrm>
            <a:off x="4143372" y="1785926"/>
            <a:ext cx="4543428" cy="4541849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4000" dirty="0" smtClean="0">
                <a:solidFill>
                  <a:srgbClr val="FF0000"/>
                </a:solidFill>
              </a:rPr>
              <a:t>Дякую за увагу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 descr="nKpkDDGFI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214422"/>
            <a:ext cx="4286248" cy="3736187"/>
          </a:xfrm>
          <a:prstGeom prst="rect">
            <a:avLst/>
          </a:prstGeom>
        </p:spPr>
      </p:pic>
    </p:spTree>
  </p:cSld>
  <p:clrMapOvr>
    <a:masterClrMapping/>
  </p:clrMapOvr>
  <p:transition spd="med">
    <p:zoom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7038" y="3432175"/>
            <a:ext cx="4967287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3571875"/>
          </a:xfrm>
        </p:spPr>
        <p:txBody>
          <a:bodyPr/>
          <a:lstStyle/>
          <a:p>
            <a:pPr eaLnBrk="1" hangingPunct="1"/>
            <a:r>
              <a:rPr lang="ru-RU" b="1" dirty="0" smtClean="0"/>
              <a:t>Футбол (англ. </a:t>
            </a:r>
            <a:r>
              <a:rPr lang="en-US" b="1" dirty="0" smtClean="0"/>
              <a:t>Football, «</a:t>
            </a:r>
            <a:r>
              <a:rPr lang="ru-RU" b="1" dirty="0" err="1" smtClean="0"/>
              <a:t>ножний</a:t>
            </a:r>
            <a:r>
              <a:rPr lang="ru-RU" b="1" dirty="0" smtClean="0"/>
              <a:t> </a:t>
            </a:r>
            <a:r>
              <a:rPr lang="ru-RU" b="1" dirty="0" err="1" smtClean="0"/>
              <a:t>м'яч</a:t>
            </a:r>
            <a:r>
              <a:rPr lang="ru-RU" b="1" dirty="0" smtClean="0"/>
              <a:t>») - </a:t>
            </a:r>
            <a:r>
              <a:rPr lang="ru-RU" b="1" dirty="0" err="1" smtClean="0"/>
              <a:t>командний</a:t>
            </a:r>
            <a:r>
              <a:rPr lang="ru-RU" b="1" dirty="0" smtClean="0"/>
              <a:t> вид спорту, в </a:t>
            </a:r>
            <a:r>
              <a:rPr lang="ru-RU" b="1" dirty="0" err="1" smtClean="0"/>
              <a:t>якому</a:t>
            </a:r>
            <a:r>
              <a:rPr lang="ru-RU" b="1" dirty="0" smtClean="0"/>
              <a:t> метою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забити</a:t>
            </a:r>
            <a:r>
              <a:rPr lang="ru-RU" b="1" dirty="0" smtClean="0"/>
              <a:t> </a:t>
            </a:r>
            <a:r>
              <a:rPr lang="ru-RU" b="1" dirty="0" err="1" smtClean="0"/>
              <a:t>м'яч</a:t>
            </a:r>
            <a:r>
              <a:rPr lang="ru-RU" b="1" dirty="0" smtClean="0"/>
              <a:t> у ворота </a:t>
            </a:r>
            <a:r>
              <a:rPr lang="ru-RU" b="1" dirty="0" err="1" smtClean="0"/>
              <a:t>суперника</a:t>
            </a:r>
            <a:r>
              <a:rPr lang="ru-RU" b="1" dirty="0" smtClean="0"/>
              <a:t> ногами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іншими</a:t>
            </a:r>
            <a:r>
              <a:rPr lang="ru-RU" b="1" dirty="0" smtClean="0"/>
              <a:t> </a:t>
            </a:r>
            <a:r>
              <a:rPr lang="ru-RU" b="1" dirty="0" err="1" smtClean="0"/>
              <a:t>частинами</a:t>
            </a:r>
            <a:r>
              <a:rPr lang="ru-RU" b="1" dirty="0" smtClean="0"/>
              <a:t> </a:t>
            </a:r>
            <a:r>
              <a:rPr lang="ru-RU" b="1" dirty="0" err="1" smtClean="0"/>
              <a:t>тіла</a:t>
            </a:r>
            <a:r>
              <a:rPr lang="ru-RU" b="1" dirty="0" smtClean="0"/>
              <a:t> (</a:t>
            </a:r>
            <a:r>
              <a:rPr lang="ru-RU" b="1" dirty="0" err="1" smtClean="0"/>
              <a:t>крім</a:t>
            </a:r>
            <a:r>
              <a:rPr lang="ru-RU" b="1" dirty="0" smtClean="0"/>
              <a:t> рук) </a:t>
            </a:r>
            <a:r>
              <a:rPr lang="ru-RU" b="1" dirty="0" err="1" smtClean="0"/>
              <a:t>найбільшу</a:t>
            </a:r>
            <a:r>
              <a:rPr lang="ru-RU" b="1" dirty="0" smtClean="0"/>
              <a:t> </a:t>
            </a:r>
            <a:r>
              <a:rPr lang="ru-RU" b="1" dirty="0" err="1" smtClean="0"/>
              <a:t>кількість</a:t>
            </a:r>
            <a:r>
              <a:rPr lang="ru-RU" b="1" dirty="0" smtClean="0"/>
              <a:t> </a:t>
            </a:r>
            <a:r>
              <a:rPr lang="ru-RU" b="1" dirty="0" err="1" smtClean="0"/>
              <a:t>разів</a:t>
            </a:r>
            <a:r>
              <a:rPr lang="ru-RU" b="1" dirty="0" smtClean="0"/>
              <a:t>. В </a:t>
            </a:r>
            <a:r>
              <a:rPr lang="ru-RU" b="1" dirty="0" err="1" smtClean="0"/>
              <a:t>даний</a:t>
            </a:r>
            <a:r>
              <a:rPr lang="ru-RU" b="1" dirty="0" smtClean="0"/>
              <a:t> час </a:t>
            </a:r>
            <a:r>
              <a:rPr lang="ru-RU" b="1" dirty="0" err="1" smtClean="0"/>
              <a:t>найпопулярніший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наймасовіший</a:t>
            </a:r>
            <a:r>
              <a:rPr lang="ru-RU" b="1" dirty="0" smtClean="0"/>
              <a:t> вид спорту в </a:t>
            </a:r>
            <a:r>
              <a:rPr lang="ru-RU" b="1" dirty="0" err="1" smtClean="0"/>
              <a:t>світі</a:t>
            </a:r>
            <a:endParaRPr lang="ru-RU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14055e9bf52e3dadfe0959e74993a1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5163" y="-6350"/>
            <a:ext cx="4529137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928813"/>
            <a:ext cx="9144000" cy="4929187"/>
          </a:xfrm>
        </p:spPr>
        <p:txBody>
          <a:bodyPr rtlCol="0"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5"/>
              </a:buClr>
              <a:buFont typeface="Wingdings 3"/>
              <a:buChar char=""/>
              <a:defRPr/>
            </a:pPr>
            <a:r>
              <a:rPr lang="ru-RU" dirty="0" err="1" smtClean="0"/>
              <a:t>гри</a:t>
            </a:r>
            <a:r>
              <a:rPr lang="ru-RU" dirty="0" smtClean="0"/>
              <a:t>, </a:t>
            </a:r>
            <a:r>
              <a:rPr lang="ru-RU" dirty="0" err="1" smtClean="0"/>
              <a:t>схожі</a:t>
            </a:r>
            <a:r>
              <a:rPr lang="ru-RU" dirty="0" smtClean="0"/>
              <a:t> на </a:t>
            </a:r>
            <a:r>
              <a:rPr lang="ru-RU" dirty="0" err="1" smtClean="0"/>
              <a:t>сучасний</a:t>
            </a:r>
            <a:r>
              <a:rPr lang="ru-RU" dirty="0" smtClean="0"/>
              <a:t> футбол, </a:t>
            </a:r>
            <a:r>
              <a:rPr lang="ru-RU" dirty="0" err="1" smtClean="0"/>
              <a:t>існували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давно 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записані</a:t>
            </a:r>
            <a:r>
              <a:rPr lang="ru-RU" dirty="0" smtClean="0"/>
              <a:t> правила </a:t>
            </a:r>
            <a:r>
              <a:rPr lang="ru-RU" dirty="0" err="1" smtClean="0"/>
              <a:t>датовані</a:t>
            </a:r>
            <a:r>
              <a:rPr lang="ru-RU" dirty="0" smtClean="0"/>
              <a:t> 1848 роком. Датою </a:t>
            </a:r>
            <a:r>
              <a:rPr lang="ru-RU" dirty="0" err="1" smtClean="0"/>
              <a:t>народження</a:t>
            </a:r>
            <a:r>
              <a:rPr lang="ru-RU" dirty="0" smtClean="0"/>
              <a:t> футболу </a:t>
            </a:r>
            <a:r>
              <a:rPr lang="ru-RU" dirty="0" err="1" smtClean="0"/>
              <a:t>вважається</a:t>
            </a:r>
            <a:r>
              <a:rPr lang="ru-RU" dirty="0" smtClean="0"/>
              <a:t> 1863, коли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організована</a:t>
            </a:r>
            <a:r>
              <a:rPr lang="ru-RU" dirty="0" smtClean="0"/>
              <a:t> перша </a:t>
            </a:r>
            <a:r>
              <a:rPr lang="ru-RU" dirty="0" err="1" smtClean="0"/>
              <a:t>Асоціація</a:t>
            </a:r>
            <a:r>
              <a:rPr lang="ru-RU" dirty="0" smtClean="0"/>
              <a:t> футболу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записані</a:t>
            </a:r>
            <a:r>
              <a:rPr lang="ru-RU" dirty="0" smtClean="0"/>
              <a:t> правила, </a:t>
            </a:r>
            <a:r>
              <a:rPr lang="ru-RU" dirty="0" err="1" smtClean="0"/>
              <a:t>схожі</a:t>
            </a:r>
            <a:r>
              <a:rPr lang="ru-RU" dirty="0" smtClean="0"/>
              <a:t> на </a:t>
            </a:r>
            <a:r>
              <a:rPr lang="ru-RU" dirty="0" err="1" smtClean="0"/>
              <a:t>сучасні</a:t>
            </a:r>
            <a:r>
              <a:rPr lang="ru-RU" dirty="0" smtClean="0"/>
              <a:t>. </a:t>
            </a:r>
            <a:r>
              <a:rPr lang="ru-RU" dirty="0" err="1" smtClean="0"/>
              <a:t>Історія</a:t>
            </a:r>
            <a:r>
              <a:rPr lang="ru-RU" dirty="0" smtClean="0"/>
              <a:t> футболу </a:t>
            </a:r>
            <a:r>
              <a:rPr lang="ru-RU" dirty="0" err="1" smtClean="0"/>
              <a:t>дійсно</a:t>
            </a:r>
            <a:r>
              <a:rPr lang="ru-RU" dirty="0" smtClean="0"/>
              <a:t> </a:t>
            </a:r>
            <a:r>
              <a:rPr lang="ru-RU" dirty="0" err="1" smtClean="0"/>
              <a:t>почалася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давно. Так,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Єгипті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Німеччині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Китаї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 </a:t>
            </a:r>
            <a:r>
              <a:rPr lang="ru-RU" dirty="0" err="1" smtClean="0"/>
              <a:t>схожі</a:t>
            </a:r>
            <a:r>
              <a:rPr lang="ru-RU" dirty="0" smtClean="0"/>
              <a:t> на футбол. Сама </a:t>
            </a:r>
            <a:r>
              <a:rPr lang="ru-RU" dirty="0" err="1" smtClean="0"/>
              <a:t>вдала</a:t>
            </a:r>
            <a:r>
              <a:rPr lang="ru-RU" dirty="0" smtClean="0"/>
              <a:t> </a:t>
            </a:r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 err="1" smtClean="0"/>
              <a:t>з'явилася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давно </a:t>
            </a:r>
            <a:r>
              <a:rPr lang="ru-RU" dirty="0" err="1" smtClean="0"/>
              <a:t>називалася</a:t>
            </a:r>
            <a:r>
              <a:rPr lang="ru-RU" dirty="0" smtClean="0"/>
              <a:t> </a:t>
            </a:r>
            <a:r>
              <a:rPr lang="ru-RU" dirty="0" err="1" smtClean="0"/>
              <a:t>Харпастум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придумали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італійці</a:t>
            </a:r>
            <a:r>
              <a:rPr lang="ru-RU" dirty="0" smtClean="0"/>
              <a:t>. Але коли </a:t>
            </a:r>
            <a:r>
              <a:rPr lang="ru-RU" dirty="0" err="1" smtClean="0"/>
              <a:t>з'явився</a:t>
            </a:r>
            <a:r>
              <a:rPr lang="ru-RU" dirty="0" smtClean="0"/>
              <a:t> </a:t>
            </a:r>
            <a:r>
              <a:rPr lang="ru-RU" dirty="0" err="1" smtClean="0"/>
              <a:t>сучасний</a:t>
            </a:r>
            <a:r>
              <a:rPr lang="ru-RU" dirty="0" smtClean="0"/>
              <a:t> футбол, </a:t>
            </a:r>
            <a:r>
              <a:rPr lang="ru-RU" dirty="0" err="1" smtClean="0"/>
              <a:t>харпастум</a:t>
            </a:r>
            <a:r>
              <a:rPr lang="ru-RU" dirty="0" smtClean="0"/>
              <a:t> </a:t>
            </a:r>
            <a:r>
              <a:rPr lang="ru-RU" dirty="0" err="1" smtClean="0"/>
              <a:t>затьмарився</a:t>
            </a:r>
            <a:r>
              <a:rPr lang="ru-RU" dirty="0" smtClean="0"/>
              <a:t>. Коли </a:t>
            </a:r>
            <a:r>
              <a:rPr lang="ru-RU" dirty="0" err="1" smtClean="0"/>
              <a:t>англійці</a:t>
            </a:r>
            <a:r>
              <a:rPr lang="ru-RU" dirty="0" smtClean="0"/>
              <a:t> придумали футбол, вони </a:t>
            </a:r>
            <a:r>
              <a:rPr lang="ru-RU" dirty="0" err="1" smtClean="0"/>
              <a:t>відразу</a:t>
            </a:r>
            <a:r>
              <a:rPr lang="ru-RU" dirty="0" smtClean="0"/>
              <a:t> стали </a:t>
            </a:r>
            <a:r>
              <a:rPr lang="ru-RU" dirty="0" err="1" smtClean="0"/>
              <a:t>поширювати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Росію</a:t>
            </a:r>
            <a:r>
              <a:rPr lang="ru-RU" dirty="0" smtClean="0"/>
              <a:t>. </a:t>
            </a:r>
            <a:r>
              <a:rPr lang="ru-RU" dirty="0" err="1" smtClean="0"/>
              <a:t>Тоді</a:t>
            </a:r>
            <a:r>
              <a:rPr lang="ru-RU" dirty="0" smtClean="0"/>
              <a:t> в </a:t>
            </a:r>
            <a:r>
              <a:rPr lang="ru-RU" dirty="0" err="1" smtClean="0"/>
              <a:t>чемпіонаті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англійських</a:t>
            </a:r>
            <a:r>
              <a:rPr lang="ru-RU" dirty="0" smtClean="0"/>
              <a:t> команд. З </a:t>
            </a:r>
            <a:r>
              <a:rPr lang="ru-RU" dirty="0" err="1" smtClean="0"/>
              <a:t>російських</a:t>
            </a:r>
            <a:r>
              <a:rPr lang="ru-RU" dirty="0" smtClean="0"/>
              <a:t> сама </a:t>
            </a:r>
            <a:r>
              <a:rPr lang="ru-RU" dirty="0" err="1" smtClean="0"/>
              <a:t>щаслива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команда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Пітерський</a:t>
            </a:r>
            <a:r>
              <a:rPr lang="ru-RU" dirty="0" smtClean="0"/>
              <a:t> </a:t>
            </a:r>
            <a:r>
              <a:rPr lang="ru-RU" dirty="0" err="1" smtClean="0"/>
              <a:t>гурток</a:t>
            </a:r>
            <a:r>
              <a:rPr lang="ru-RU" dirty="0" smtClean="0"/>
              <a:t> </a:t>
            </a:r>
            <a:r>
              <a:rPr lang="ru-RU" dirty="0" err="1" smtClean="0"/>
              <a:t>рукоділля</a:t>
            </a:r>
            <a:r>
              <a:rPr lang="ru-RU" dirty="0" smtClean="0"/>
              <a:t>. Про футбол в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сказано в </a:t>
            </a:r>
            <a:r>
              <a:rPr lang="ru-RU" dirty="0" err="1" smtClean="0"/>
              <a:t>книзі</a:t>
            </a:r>
            <a:r>
              <a:rPr lang="ru-RU" dirty="0" smtClean="0"/>
              <a:t> «</a:t>
            </a:r>
            <a:r>
              <a:rPr lang="ru-RU" dirty="0" err="1" smtClean="0"/>
              <a:t>ігри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 на </a:t>
            </a:r>
            <a:r>
              <a:rPr lang="ru-RU" dirty="0" err="1" smtClean="0"/>
              <a:t>повітрі</a:t>
            </a:r>
            <a:r>
              <a:rPr lang="ru-RU" dirty="0" smtClean="0"/>
              <a:t>» одного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докторів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Історія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5572125"/>
            <a:ext cx="3286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214937"/>
          </a:xfrm>
        </p:spPr>
        <p:txBody>
          <a:bodyPr rtlCol="0"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5"/>
              </a:buClr>
              <a:buFont typeface="Wingdings 3"/>
              <a:buChar char=""/>
              <a:defRPr/>
            </a:pPr>
            <a:r>
              <a:rPr lang="ru-RU" dirty="0" err="1" smtClean="0"/>
              <a:t>Окрема</a:t>
            </a:r>
            <a:r>
              <a:rPr lang="ru-RU" dirty="0" smtClean="0"/>
              <a:t> </a:t>
            </a:r>
            <a:r>
              <a:rPr lang="ru-RU" dirty="0" err="1" smtClean="0"/>
              <a:t>футбольна</a:t>
            </a:r>
            <a:r>
              <a:rPr lang="ru-RU" dirty="0" smtClean="0"/>
              <a:t> </a:t>
            </a:r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- матч, </a:t>
            </a:r>
            <a:r>
              <a:rPr lang="ru-RU" dirty="0" err="1" smtClean="0"/>
              <a:t>який</a:t>
            </a:r>
            <a:r>
              <a:rPr lang="ru-RU" dirty="0" smtClean="0"/>
              <a:t> у свою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таймів</a:t>
            </a:r>
            <a:r>
              <a:rPr lang="ru-RU" dirty="0" smtClean="0"/>
              <a:t> по 45 </a:t>
            </a:r>
            <a:r>
              <a:rPr lang="ru-RU" dirty="0" err="1" smtClean="0"/>
              <a:t>хвилин</a:t>
            </a:r>
            <a:r>
              <a:rPr lang="ru-RU" dirty="0" smtClean="0"/>
              <a:t>. Пауза </a:t>
            </a:r>
            <a:r>
              <a:rPr lang="ru-RU" dirty="0" err="1" smtClean="0"/>
              <a:t>між</a:t>
            </a:r>
            <a:r>
              <a:rPr lang="ru-RU" dirty="0" smtClean="0"/>
              <a:t> першим </a:t>
            </a:r>
            <a:r>
              <a:rPr lang="ru-RU" dirty="0" err="1" smtClean="0"/>
              <a:t>і</a:t>
            </a:r>
            <a:r>
              <a:rPr lang="ru-RU" dirty="0" smtClean="0"/>
              <a:t> другим таймами становить 15 </a:t>
            </a:r>
            <a:r>
              <a:rPr lang="ru-RU" dirty="0" err="1" smtClean="0"/>
              <a:t>хвилин</a:t>
            </a:r>
            <a:r>
              <a:rPr lang="ru-RU" dirty="0" smtClean="0"/>
              <a:t>,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відпочивають</a:t>
            </a:r>
            <a:r>
              <a:rPr lang="ru-RU" dirty="0" smtClean="0"/>
              <a:t>, а по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закінченні</a:t>
            </a:r>
            <a:r>
              <a:rPr lang="ru-RU" dirty="0" smtClean="0"/>
              <a:t> </a:t>
            </a:r>
            <a:r>
              <a:rPr lang="ru-RU" dirty="0" err="1" smtClean="0"/>
              <a:t>міняються</a:t>
            </a:r>
            <a:r>
              <a:rPr lang="ru-RU" dirty="0" smtClean="0"/>
              <a:t> воротами.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5"/>
              </a:buClr>
              <a:buFont typeface="Wingdings 3"/>
              <a:buChar char=""/>
              <a:defRPr/>
            </a:pPr>
            <a:r>
              <a:rPr lang="ru-RU" dirty="0" smtClean="0"/>
              <a:t>У футбол </a:t>
            </a:r>
            <a:r>
              <a:rPr lang="ru-RU" dirty="0" err="1" smtClean="0"/>
              <a:t>грають</a:t>
            </a:r>
            <a:r>
              <a:rPr lang="ru-RU" dirty="0" smtClean="0"/>
              <a:t> на </a:t>
            </a:r>
            <a:r>
              <a:rPr lang="ru-RU" dirty="0" err="1" smtClean="0"/>
              <a:t>полі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трав'яним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синтетичним</a:t>
            </a:r>
            <a:r>
              <a:rPr lang="ru-RU" dirty="0" smtClean="0"/>
              <a:t> </a:t>
            </a:r>
            <a:r>
              <a:rPr lang="ru-RU" dirty="0" err="1" smtClean="0"/>
              <a:t>покриттям</a:t>
            </a:r>
            <a:r>
              <a:rPr lang="ru-RU" dirty="0" smtClean="0"/>
              <a:t>. У </a:t>
            </a:r>
            <a:r>
              <a:rPr lang="ru-RU" dirty="0" err="1" smtClean="0"/>
              <a:t>грі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участь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: у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7 до 11 </a:t>
            </a:r>
            <a:r>
              <a:rPr lang="ru-RU" dirty="0" err="1" smtClean="0"/>
              <a:t>осіб</a:t>
            </a:r>
            <a:r>
              <a:rPr lang="ru-RU" dirty="0" smtClean="0"/>
              <a:t>. Одна </a:t>
            </a:r>
            <a:r>
              <a:rPr lang="ru-RU" dirty="0" err="1" smtClean="0"/>
              <a:t>людина</a:t>
            </a:r>
            <a:r>
              <a:rPr lang="ru-RU" dirty="0" smtClean="0"/>
              <a:t> в </a:t>
            </a:r>
            <a:r>
              <a:rPr lang="ru-RU" dirty="0" err="1" smtClean="0"/>
              <a:t>команді</a:t>
            </a:r>
            <a:r>
              <a:rPr lang="ru-RU" dirty="0" smtClean="0"/>
              <a:t> (</a:t>
            </a:r>
            <a:r>
              <a:rPr lang="ru-RU" dirty="0" err="1" smtClean="0"/>
              <a:t>воротар</a:t>
            </a:r>
            <a:r>
              <a:rPr lang="ru-RU" dirty="0" smtClean="0"/>
              <a:t>)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грати</a:t>
            </a:r>
            <a:r>
              <a:rPr lang="ru-RU" dirty="0" smtClean="0"/>
              <a:t> руками в </a:t>
            </a:r>
            <a:r>
              <a:rPr lang="ru-RU" dirty="0" err="1" smtClean="0"/>
              <a:t>штрафній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воріт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завданням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воріт</a:t>
            </a:r>
            <a:r>
              <a:rPr lang="ru-RU" dirty="0" smtClean="0"/>
              <a:t>. </a:t>
            </a:r>
            <a:r>
              <a:rPr lang="ru-RU" dirty="0" err="1" smtClean="0"/>
              <a:t>Решта</a:t>
            </a:r>
            <a:r>
              <a:rPr lang="ru-RU" dirty="0" smtClean="0"/>
              <a:t> </a:t>
            </a:r>
            <a:r>
              <a:rPr lang="ru-RU" dirty="0" err="1" smtClean="0"/>
              <a:t>гравців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 на </a:t>
            </a:r>
            <a:r>
              <a:rPr lang="ru-RU" dirty="0" err="1" smtClean="0"/>
              <a:t>полі</a:t>
            </a:r>
            <a:r>
              <a:rPr lang="ru-RU" dirty="0" smtClean="0"/>
              <a:t>. </a:t>
            </a:r>
            <a:r>
              <a:rPr lang="ru-RU" dirty="0" err="1" smtClean="0"/>
              <a:t>Захисники</a:t>
            </a:r>
            <a:r>
              <a:rPr lang="ru-RU" dirty="0" smtClean="0"/>
              <a:t> </a:t>
            </a:r>
            <a:r>
              <a:rPr lang="ru-RU" dirty="0" err="1" smtClean="0"/>
              <a:t>розташовуються</a:t>
            </a:r>
            <a:r>
              <a:rPr lang="ru-RU" dirty="0" smtClean="0"/>
              <a:t> в основному на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поля,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- </a:t>
            </a:r>
            <a:r>
              <a:rPr lang="ru-RU" dirty="0" err="1" smtClean="0"/>
              <a:t>протидіяти</a:t>
            </a:r>
            <a:r>
              <a:rPr lang="ru-RU" dirty="0" smtClean="0"/>
              <a:t> </a:t>
            </a:r>
            <a:r>
              <a:rPr lang="ru-RU" dirty="0" err="1" smtClean="0"/>
              <a:t>нападаючим</a:t>
            </a:r>
            <a:r>
              <a:rPr lang="ru-RU" dirty="0" smtClean="0"/>
              <a:t> </a:t>
            </a:r>
            <a:r>
              <a:rPr lang="ru-RU" dirty="0" err="1" smtClean="0"/>
              <a:t>гравцям</a:t>
            </a:r>
            <a:r>
              <a:rPr lang="ru-RU" dirty="0" smtClean="0"/>
              <a:t> </a:t>
            </a:r>
            <a:r>
              <a:rPr lang="ru-RU" dirty="0" err="1" smtClean="0"/>
              <a:t>протилежної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. </a:t>
            </a:r>
            <a:r>
              <a:rPr lang="ru-RU" dirty="0" err="1" smtClean="0"/>
              <a:t>Півзахисники</a:t>
            </a:r>
            <a:r>
              <a:rPr lang="ru-RU" dirty="0" smtClean="0"/>
              <a:t> </a:t>
            </a:r>
            <a:r>
              <a:rPr lang="ru-RU" dirty="0" err="1" smtClean="0"/>
              <a:t>діють</a:t>
            </a:r>
            <a:r>
              <a:rPr lang="ru-RU" dirty="0" smtClean="0"/>
              <a:t> в </a:t>
            </a:r>
            <a:r>
              <a:rPr lang="ru-RU" dirty="0" err="1" smtClean="0"/>
              <a:t>середині</a:t>
            </a:r>
            <a:r>
              <a:rPr lang="ru-RU" dirty="0" smtClean="0"/>
              <a:t> поля, </a:t>
            </a:r>
            <a:r>
              <a:rPr lang="ru-RU" dirty="0" err="1" smtClean="0"/>
              <a:t>їх</a:t>
            </a:r>
            <a:r>
              <a:rPr lang="ru-RU" dirty="0" smtClean="0"/>
              <a:t> роль - </a:t>
            </a:r>
            <a:r>
              <a:rPr lang="ru-RU" dirty="0" err="1" smtClean="0"/>
              <a:t>допомагати</a:t>
            </a:r>
            <a:r>
              <a:rPr lang="ru-RU" dirty="0" smtClean="0"/>
              <a:t> </a:t>
            </a:r>
            <a:r>
              <a:rPr lang="ru-RU" dirty="0" err="1" smtClean="0"/>
              <a:t>захисникам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нападаючим</a:t>
            </a:r>
            <a:r>
              <a:rPr lang="ru-RU" dirty="0" smtClean="0"/>
              <a:t>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ігрової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. </a:t>
            </a:r>
            <a:r>
              <a:rPr lang="ru-RU" dirty="0" err="1" smtClean="0"/>
              <a:t>Нападники</a:t>
            </a:r>
            <a:r>
              <a:rPr lang="ru-RU" dirty="0" smtClean="0"/>
              <a:t> </a:t>
            </a:r>
            <a:r>
              <a:rPr lang="ru-RU" dirty="0" err="1" smtClean="0"/>
              <a:t>розташовуються</a:t>
            </a:r>
            <a:r>
              <a:rPr lang="ru-RU" dirty="0" smtClean="0"/>
              <a:t>, </a:t>
            </a:r>
            <a:r>
              <a:rPr lang="ru-RU" dirty="0" err="1" smtClean="0"/>
              <a:t>переважно</a:t>
            </a:r>
            <a:r>
              <a:rPr lang="ru-RU" dirty="0" smtClean="0"/>
              <a:t> на </a:t>
            </a:r>
            <a:r>
              <a:rPr lang="ru-RU" dirty="0" err="1" smtClean="0"/>
              <a:t>половині</a:t>
            </a:r>
            <a:r>
              <a:rPr lang="ru-RU" dirty="0" smtClean="0"/>
              <a:t> поля </a:t>
            </a:r>
            <a:r>
              <a:rPr lang="ru-RU" dirty="0" err="1" smtClean="0"/>
              <a:t>суперника</a:t>
            </a:r>
            <a:r>
              <a:rPr lang="ru-RU" dirty="0" smtClean="0"/>
              <a:t>, </a:t>
            </a:r>
            <a:r>
              <a:rPr lang="ru-RU" dirty="0" err="1" smtClean="0"/>
              <a:t>основне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- </a:t>
            </a:r>
            <a:r>
              <a:rPr lang="ru-RU" dirty="0" err="1" smtClean="0"/>
              <a:t>забивати</a:t>
            </a:r>
            <a:r>
              <a:rPr lang="ru-RU" dirty="0" smtClean="0"/>
              <a:t> голи.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Правила </a:t>
            </a:r>
            <a:r>
              <a:rPr lang="ru-RU" dirty="0" err="1" smtClean="0">
                <a:solidFill>
                  <a:srgbClr val="FF0000"/>
                </a:solidFill>
              </a:rPr>
              <a:t>гри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4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628775"/>
            <a:ext cx="32861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00125"/>
            <a:ext cx="5857875" cy="5857875"/>
          </a:xfrm>
        </p:spPr>
        <p:txBody>
          <a:bodyPr rtlCol="0"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5"/>
              </a:buClr>
              <a:buFont typeface="Wingdings 3"/>
              <a:buChar char=""/>
              <a:defRPr/>
            </a:pPr>
            <a:r>
              <a:rPr lang="ru-RU" dirty="0" err="1" smtClean="0"/>
              <a:t>Окрема</a:t>
            </a:r>
            <a:r>
              <a:rPr lang="ru-RU" dirty="0" smtClean="0"/>
              <a:t> </a:t>
            </a:r>
            <a:r>
              <a:rPr lang="ru-RU" dirty="0" err="1" smtClean="0"/>
              <a:t>футбольна</a:t>
            </a:r>
            <a:r>
              <a:rPr lang="ru-RU" dirty="0" smtClean="0"/>
              <a:t> </a:t>
            </a:r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- матч, </a:t>
            </a:r>
            <a:r>
              <a:rPr lang="ru-RU" dirty="0" err="1" smtClean="0"/>
              <a:t>який</a:t>
            </a:r>
            <a:r>
              <a:rPr lang="ru-RU" dirty="0" smtClean="0"/>
              <a:t> у свою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таймів</a:t>
            </a:r>
            <a:r>
              <a:rPr lang="ru-RU" dirty="0" smtClean="0"/>
              <a:t> по 45 </a:t>
            </a:r>
            <a:r>
              <a:rPr lang="ru-RU" dirty="0" err="1" smtClean="0"/>
              <a:t>хвилин</a:t>
            </a:r>
            <a:r>
              <a:rPr lang="ru-RU" dirty="0" smtClean="0"/>
              <a:t>. Пауза </a:t>
            </a:r>
            <a:r>
              <a:rPr lang="ru-RU" dirty="0" err="1" smtClean="0"/>
              <a:t>між</a:t>
            </a:r>
            <a:r>
              <a:rPr lang="ru-RU" dirty="0" smtClean="0"/>
              <a:t> першим </a:t>
            </a:r>
            <a:r>
              <a:rPr lang="ru-RU" dirty="0" err="1" smtClean="0"/>
              <a:t>і</a:t>
            </a:r>
            <a:r>
              <a:rPr lang="ru-RU" dirty="0" smtClean="0"/>
              <a:t> другим таймами становить 15 </a:t>
            </a:r>
            <a:r>
              <a:rPr lang="ru-RU" dirty="0" err="1" smtClean="0"/>
              <a:t>хвилин</a:t>
            </a:r>
            <a:r>
              <a:rPr lang="ru-RU" dirty="0" smtClean="0"/>
              <a:t>,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відпочивають</a:t>
            </a:r>
            <a:r>
              <a:rPr lang="ru-RU" dirty="0" smtClean="0"/>
              <a:t>, а по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закінченні</a:t>
            </a:r>
            <a:r>
              <a:rPr lang="ru-RU" dirty="0" smtClean="0"/>
              <a:t> </a:t>
            </a:r>
            <a:r>
              <a:rPr lang="ru-RU" dirty="0" err="1" smtClean="0"/>
              <a:t>міняються</a:t>
            </a:r>
            <a:r>
              <a:rPr lang="ru-RU" dirty="0" smtClean="0"/>
              <a:t> воротами.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5"/>
              </a:buClr>
              <a:buFont typeface="Wingdings 3"/>
              <a:buChar char=""/>
              <a:defRPr/>
            </a:pPr>
            <a:r>
              <a:rPr lang="ru-RU" dirty="0" smtClean="0"/>
              <a:t>У футбол </a:t>
            </a:r>
            <a:r>
              <a:rPr lang="ru-RU" dirty="0" err="1" smtClean="0"/>
              <a:t>грають</a:t>
            </a:r>
            <a:r>
              <a:rPr lang="ru-RU" dirty="0" smtClean="0"/>
              <a:t> на </a:t>
            </a:r>
            <a:r>
              <a:rPr lang="ru-RU" dirty="0" err="1" smtClean="0"/>
              <a:t>полі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трав'яним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синтетичним</a:t>
            </a:r>
            <a:r>
              <a:rPr lang="ru-RU" dirty="0" smtClean="0"/>
              <a:t> </a:t>
            </a:r>
            <a:r>
              <a:rPr lang="ru-RU" dirty="0" err="1" smtClean="0"/>
              <a:t>покриттям</a:t>
            </a:r>
            <a:r>
              <a:rPr lang="ru-RU" dirty="0" smtClean="0"/>
              <a:t>. У </a:t>
            </a:r>
            <a:r>
              <a:rPr lang="ru-RU" dirty="0" err="1" smtClean="0"/>
              <a:t>грі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участь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: у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7 до 11 </a:t>
            </a:r>
            <a:r>
              <a:rPr lang="ru-RU" dirty="0" err="1" smtClean="0"/>
              <a:t>осіб</a:t>
            </a:r>
            <a:r>
              <a:rPr lang="ru-RU" dirty="0" smtClean="0"/>
              <a:t>. Одна </a:t>
            </a:r>
            <a:r>
              <a:rPr lang="ru-RU" dirty="0" err="1" smtClean="0"/>
              <a:t>людина</a:t>
            </a:r>
            <a:r>
              <a:rPr lang="ru-RU" dirty="0" smtClean="0"/>
              <a:t> в </a:t>
            </a:r>
            <a:r>
              <a:rPr lang="ru-RU" dirty="0" err="1" smtClean="0"/>
              <a:t>команді</a:t>
            </a:r>
            <a:r>
              <a:rPr lang="ru-RU" dirty="0" smtClean="0"/>
              <a:t> (</a:t>
            </a:r>
            <a:r>
              <a:rPr lang="ru-RU" dirty="0" err="1" smtClean="0"/>
              <a:t>воротар</a:t>
            </a:r>
            <a:r>
              <a:rPr lang="ru-RU" dirty="0" smtClean="0"/>
              <a:t>)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грати</a:t>
            </a:r>
            <a:r>
              <a:rPr lang="ru-RU" dirty="0" smtClean="0"/>
              <a:t> руками в </a:t>
            </a:r>
            <a:r>
              <a:rPr lang="ru-RU" dirty="0" err="1" smtClean="0"/>
              <a:t>штрафній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воріт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завданням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воріт</a:t>
            </a:r>
            <a:r>
              <a:rPr lang="ru-RU" dirty="0" smtClean="0"/>
              <a:t>. </a:t>
            </a:r>
            <a:r>
              <a:rPr lang="ru-RU" dirty="0" err="1" smtClean="0"/>
              <a:t>Решта</a:t>
            </a:r>
            <a:r>
              <a:rPr lang="ru-RU" dirty="0" smtClean="0"/>
              <a:t> </a:t>
            </a:r>
            <a:r>
              <a:rPr lang="ru-RU" dirty="0" err="1" smtClean="0"/>
              <a:t>гравців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 на </a:t>
            </a:r>
            <a:r>
              <a:rPr lang="ru-RU" dirty="0" err="1" smtClean="0"/>
              <a:t>полі</a:t>
            </a:r>
            <a:r>
              <a:rPr lang="ru-RU" dirty="0" smtClean="0"/>
              <a:t>. </a:t>
            </a:r>
            <a:r>
              <a:rPr lang="ru-RU" dirty="0" err="1" smtClean="0"/>
              <a:t>Захисники</a:t>
            </a:r>
            <a:r>
              <a:rPr lang="ru-RU" dirty="0" smtClean="0"/>
              <a:t> </a:t>
            </a:r>
            <a:r>
              <a:rPr lang="ru-RU" dirty="0" err="1" smtClean="0"/>
              <a:t>розташовуються</a:t>
            </a:r>
            <a:r>
              <a:rPr lang="ru-RU" dirty="0" smtClean="0"/>
              <a:t> в основному на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поля,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- </a:t>
            </a:r>
            <a:r>
              <a:rPr lang="ru-RU" dirty="0" err="1" smtClean="0"/>
              <a:t>протидіяти</a:t>
            </a:r>
            <a:r>
              <a:rPr lang="ru-RU" dirty="0" smtClean="0"/>
              <a:t> </a:t>
            </a:r>
            <a:r>
              <a:rPr lang="ru-RU" dirty="0" err="1" smtClean="0"/>
              <a:t>нападаючим</a:t>
            </a:r>
            <a:r>
              <a:rPr lang="ru-RU" dirty="0" smtClean="0"/>
              <a:t> </a:t>
            </a:r>
            <a:r>
              <a:rPr lang="ru-RU" dirty="0" err="1" smtClean="0"/>
              <a:t>гравцям</a:t>
            </a:r>
            <a:r>
              <a:rPr lang="ru-RU" dirty="0" smtClean="0"/>
              <a:t> </a:t>
            </a:r>
            <a:r>
              <a:rPr lang="ru-RU" dirty="0" err="1" smtClean="0"/>
              <a:t>протилежної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. </a:t>
            </a:r>
            <a:r>
              <a:rPr lang="ru-RU" dirty="0" err="1" smtClean="0"/>
              <a:t>Півзахисники</a:t>
            </a:r>
            <a:r>
              <a:rPr lang="ru-RU" dirty="0" smtClean="0"/>
              <a:t> </a:t>
            </a:r>
            <a:r>
              <a:rPr lang="ru-RU" dirty="0" err="1" smtClean="0"/>
              <a:t>діють</a:t>
            </a:r>
            <a:r>
              <a:rPr lang="ru-RU" dirty="0" smtClean="0"/>
              <a:t> в </a:t>
            </a:r>
            <a:r>
              <a:rPr lang="ru-RU" dirty="0" err="1" smtClean="0"/>
              <a:t>середині</a:t>
            </a:r>
            <a:r>
              <a:rPr lang="ru-RU" dirty="0" smtClean="0"/>
              <a:t> поля, </a:t>
            </a:r>
            <a:r>
              <a:rPr lang="ru-RU" dirty="0" err="1" smtClean="0"/>
              <a:t>їх</a:t>
            </a:r>
            <a:r>
              <a:rPr lang="ru-RU" dirty="0" smtClean="0"/>
              <a:t> роль - </a:t>
            </a:r>
            <a:r>
              <a:rPr lang="ru-RU" dirty="0" err="1" smtClean="0"/>
              <a:t>допомагати</a:t>
            </a:r>
            <a:r>
              <a:rPr lang="ru-RU" dirty="0" smtClean="0"/>
              <a:t> </a:t>
            </a:r>
            <a:r>
              <a:rPr lang="ru-RU" dirty="0" err="1" smtClean="0"/>
              <a:t>захисникам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нападаючим</a:t>
            </a:r>
            <a:r>
              <a:rPr lang="ru-RU" dirty="0" smtClean="0"/>
              <a:t>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ігрової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. </a:t>
            </a:r>
            <a:r>
              <a:rPr lang="ru-RU" dirty="0" err="1" smtClean="0"/>
              <a:t>Нападники</a:t>
            </a:r>
            <a:r>
              <a:rPr lang="ru-RU" dirty="0" smtClean="0"/>
              <a:t> </a:t>
            </a:r>
            <a:r>
              <a:rPr lang="ru-RU" dirty="0" err="1" smtClean="0"/>
              <a:t>розташовуються</a:t>
            </a:r>
            <a:r>
              <a:rPr lang="ru-RU" dirty="0" smtClean="0"/>
              <a:t>, </a:t>
            </a:r>
            <a:r>
              <a:rPr lang="ru-RU" dirty="0" err="1" smtClean="0"/>
              <a:t>переважно</a:t>
            </a:r>
            <a:r>
              <a:rPr lang="ru-RU" dirty="0" smtClean="0"/>
              <a:t> на </a:t>
            </a:r>
            <a:r>
              <a:rPr lang="ru-RU" dirty="0" err="1" smtClean="0"/>
              <a:t>половині</a:t>
            </a:r>
            <a:r>
              <a:rPr lang="ru-RU" dirty="0" smtClean="0"/>
              <a:t> поля </a:t>
            </a:r>
            <a:r>
              <a:rPr lang="ru-RU" dirty="0" err="1" smtClean="0"/>
              <a:t>суперника</a:t>
            </a:r>
            <a:r>
              <a:rPr lang="ru-RU" dirty="0" smtClean="0"/>
              <a:t>, </a:t>
            </a:r>
            <a:r>
              <a:rPr lang="ru-RU" dirty="0" err="1" smtClean="0"/>
              <a:t>основне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- </a:t>
            </a:r>
            <a:r>
              <a:rPr lang="ru-RU" dirty="0" err="1" smtClean="0"/>
              <a:t>забивати</a:t>
            </a:r>
            <a:r>
              <a:rPr lang="ru-RU" dirty="0" smtClean="0"/>
              <a:t> голи.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Футбол в світі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26469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7088" y="4572000"/>
            <a:ext cx="1966912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01813"/>
            <a:ext cx="6858000" cy="5056187"/>
          </a:xfrm>
        </p:spPr>
        <p:txBody>
          <a:bodyPr rtlCol="0"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5"/>
              </a:buClr>
              <a:buFont typeface="Wingdings 3"/>
              <a:buChar char=""/>
              <a:defRPr/>
            </a:pPr>
            <a:r>
              <a:rPr lang="ru-RU" b="1" dirty="0" err="1" smtClean="0"/>
              <a:t>Окрема</a:t>
            </a:r>
            <a:r>
              <a:rPr lang="ru-RU" b="1" dirty="0" smtClean="0"/>
              <a:t> </a:t>
            </a:r>
            <a:r>
              <a:rPr lang="ru-RU" b="1" dirty="0" err="1" smtClean="0"/>
              <a:t>футбольна</a:t>
            </a:r>
            <a:r>
              <a:rPr lang="ru-RU" b="1" dirty="0" smtClean="0"/>
              <a:t> </a:t>
            </a:r>
            <a:r>
              <a:rPr lang="ru-RU" b="1" dirty="0" err="1" smtClean="0"/>
              <a:t>гра</a:t>
            </a:r>
            <a:r>
              <a:rPr lang="ru-RU" b="1" dirty="0" smtClean="0"/>
              <a:t> </a:t>
            </a:r>
            <a:r>
              <a:rPr lang="ru-RU" b="1" dirty="0" err="1" smtClean="0"/>
              <a:t>називається</a:t>
            </a:r>
            <a:r>
              <a:rPr lang="ru-RU" b="1" dirty="0" smtClean="0"/>
              <a:t> - матч, </a:t>
            </a:r>
            <a:r>
              <a:rPr lang="ru-RU" b="1" dirty="0" err="1" smtClean="0"/>
              <a:t>який</a:t>
            </a:r>
            <a:r>
              <a:rPr lang="ru-RU" b="1" dirty="0" smtClean="0"/>
              <a:t> у свою </a:t>
            </a:r>
            <a:r>
              <a:rPr lang="ru-RU" b="1" dirty="0" err="1" smtClean="0"/>
              <a:t>чергу</a:t>
            </a:r>
            <a:r>
              <a:rPr lang="ru-RU" b="1" dirty="0" smtClean="0"/>
              <a:t> </a:t>
            </a:r>
            <a:r>
              <a:rPr lang="ru-RU" b="1" dirty="0" err="1" smtClean="0"/>
              <a:t>складається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двох</a:t>
            </a:r>
            <a:r>
              <a:rPr lang="ru-RU" b="1" dirty="0" smtClean="0"/>
              <a:t> </a:t>
            </a:r>
            <a:r>
              <a:rPr lang="ru-RU" b="1" dirty="0" err="1" smtClean="0"/>
              <a:t>таймів</a:t>
            </a:r>
            <a:r>
              <a:rPr lang="ru-RU" b="1" dirty="0" smtClean="0"/>
              <a:t> по 45 </a:t>
            </a:r>
            <a:r>
              <a:rPr lang="ru-RU" b="1" dirty="0" err="1" smtClean="0"/>
              <a:t>хвилин</a:t>
            </a:r>
            <a:r>
              <a:rPr lang="ru-RU" b="1" dirty="0" smtClean="0"/>
              <a:t>. Пауза </a:t>
            </a:r>
            <a:r>
              <a:rPr lang="ru-RU" b="1" dirty="0" err="1" smtClean="0"/>
              <a:t>між</a:t>
            </a:r>
            <a:r>
              <a:rPr lang="ru-RU" b="1" dirty="0" smtClean="0"/>
              <a:t> першим </a:t>
            </a:r>
            <a:r>
              <a:rPr lang="ru-RU" b="1" dirty="0" err="1" smtClean="0"/>
              <a:t>і</a:t>
            </a:r>
            <a:r>
              <a:rPr lang="ru-RU" b="1" dirty="0" smtClean="0"/>
              <a:t> другим таймами становить 15 </a:t>
            </a:r>
            <a:r>
              <a:rPr lang="ru-RU" b="1" dirty="0" err="1" smtClean="0"/>
              <a:t>хвилин</a:t>
            </a:r>
            <a:r>
              <a:rPr lang="ru-RU" b="1" dirty="0" smtClean="0"/>
              <a:t>, </a:t>
            </a:r>
            <a:r>
              <a:rPr lang="ru-RU" b="1" dirty="0" err="1" smtClean="0"/>
              <a:t>протягом</a:t>
            </a:r>
            <a:r>
              <a:rPr lang="ru-RU" b="1" dirty="0" smtClean="0"/>
              <a:t> </a:t>
            </a:r>
            <a:r>
              <a:rPr lang="ru-RU" b="1" dirty="0" err="1" smtClean="0"/>
              <a:t>якої</a:t>
            </a:r>
            <a:r>
              <a:rPr lang="ru-RU" b="1" dirty="0" smtClean="0"/>
              <a:t> </a:t>
            </a:r>
            <a:r>
              <a:rPr lang="ru-RU" b="1" dirty="0" err="1" smtClean="0"/>
              <a:t>команди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відпочивають</a:t>
            </a:r>
            <a:r>
              <a:rPr lang="ru-RU" b="1" dirty="0" smtClean="0"/>
              <a:t>, а по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закінченні</a:t>
            </a:r>
            <a:r>
              <a:rPr lang="ru-RU" b="1" dirty="0" smtClean="0"/>
              <a:t> </a:t>
            </a:r>
            <a:r>
              <a:rPr lang="ru-RU" b="1" dirty="0" err="1" smtClean="0"/>
              <a:t>міняються</a:t>
            </a:r>
            <a:r>
              <a:rPr lang="ru-RU" b="1" dirty="0" smtClean="0"/>
              <a:t> воротами.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5"/>
              </a:buClr>
              <a:buFont typeface="Wingdings 3"/>
              <a:buChar char=""/>
              <a:defRPr/>
            </a:pPr>
            <a:r>
              <a:rPr lang="ru-RU" b="1" dirty="0" smtClean="0"/>
              <a:t>У футбол </a:t>
            </a:r>
            <a:r>
              <a:rPr lang="ru-RU" b="1" dirty="0" err="1" smtClean="0"/>
              <a:t>грають</a:t>
            </a:r>
            <a:r>
              <a:rPr lang="ru-RU" b="1" dirty="0" smtClean="0"/>
              <a:t> на </a:t>
            </a:r>
            <a:r>
              <a:rPr lang="ru-RU" b="1" dirty="0" err="1" smtClean="0"/>
              <a:t>полі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трав'яним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синтетичним</a:t>
            </a:r>
            <a:r>
              <a:rPr lang="ru-RU" b="1" dirty="0" smtClean="0"/>
              <a:t> </a:t>
            </a:r>
            <a:r>
              <a:rPr lang="ru-RU" b="1" dirty="0" err="1" smtClean="0"/>
              <a:t>покриттям</a:t>
            </a:r>
            <a:r>
              <a:rPr lang="ru-RU" b="1" dirty="0" smtClean="0"/>
              <a:t>. У </a:t>
            </a:r>
            <a:r>
              <a:rPr lang="ru-RU" b="1" dirty="0" err="1" smtClean="0"/>
              <a:t>грі</a:t>
            </a:r>
            <a:r>
              <a:rPr lang="ru-RU" b="1" dirty="0" smtClean="0"/>
              <a:t> </a:t>
            </a:r>
            <a:r>
              <a:rPr lang="ru-RU" b="1" dirty="0" err="1" smtClean="0"/>
              <a:t>беруть</a:t>
            </a:r>
            <a:r>
              <a:rPr lang="ru-RU" b="1" dirty="0" smtClean="0"/>
              <a:t> участь </a:t>
            </a:r>
            <a:r>
              <a:rPr lang="ru-RU" b="1" dirty="0" err="1" smtClean="0"/>
              <a:t>дві</a:t>
            </a:r>
            <a:r>
              <a:rPr lang="ru-RU" b="1" dirty="0" smtClean="0"/>
              <a:t> </a:t>
            </a:r>
            <a:r>
              <a:rPr lang="ru-RU" b="1" dirty="0" err="1" smtClean="0"/>
              <a:t>команди</a:t>
            </a:r>
            <a:r>
              <a:rPr lang="ru-RU" b="1" dirty="0" smtClean="0"/>
              <a:t>: у </a:t>
            </a:r>
            <a:r>
              <a:rPr lang="ru-RU" b="1" dirty="0" err="1" smtClean="0"/>
              <a:t>кожній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7 до 11 </a:t>
            </a:r>
            <a:r>
              <a:rPr lang="ru-RU" b="1" dirty="0" err="1" smtClean="0"/>
              <a:t>осіб</a:t>
            </a:r>
            <a:r>
              <a:rPr lang="ru-RU" b="1" dirty="0" smtClean="0"/>
              <a:t>. Одна </a:t>
            </a:r>
            <a:r>
              <a:rPr lang="ru-RU" b="1" dirty="0" err="1" smtClean="0"/>
              <a:t>людина</a:t>
            </a:r>
            <a:r>
              <a:rPr lang="ru-RU" b="1" dirty="0" smtClean="0"/>
              <a:t> в </a:t>
            </a:r>
            <a:r>
              <a:rPr lang="ru-RU" b="1" dirty="0" err="1" smtClean="0"/>
              <a:t>команді</a:t>
            </a:r>
            <a:r>
              <a:rPr lang="ru-RU" b="1" dirty="0" smtClean="0"/>
              <a:t> (</a:t>
            </a:r>
            <a:r>
              <a:rPr lang="ru-RU" b="1" dirty="0" err="1" smtClean="0"/>
              <a:t>воротар</a:t>
            </a:r>
            <a:r>
              <a:rPr lang="ru-RU" b="1" dirty="0" smtClean="0"/>
              <a:t>)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грати</a:t>
            </a:r>
            <a:r>
              <a:rPr lang="ru-RU" b="1" dirty="0" smtClean="0"/>
              <a:t> руками в </a:t>
            </a:r>
            <a:r>
              <a:rPr lang="ru-RU" b="1" dirty="0" err="1" smtClean="0"/>
              <a:t>штрафній</a:t>
            </a:r>
            <a:r>
              <a:rPr lang="ru-RU" b="1" dirty="0" smtClean="0"/>
              <a:t> </a:t>
            </a:r>
            <a:r>
              <a:rPr lang="ru-RU" b="1" dirty="0" err="1" smtClean="0"/>
              <a:t>площі</a:t>
            </a:r>
            <a:r>
              <a:rPr lang="ru-RU" b="1" dirty="0" smtClean="0"/>
              <a:t> </a:t>
            </a:r>
            <a:r>
              <a:rPr lang="ru-RU" b="1" dirty="0" err="1" smtClean="0"/>
              <a:t>біля</a:t>
            </a:r>
            <a:r>
              <a:rPr lang="ru-RU" b="1" dirty="0" smtClean="0"/>
              <a:t> </a:t>
            </a:r>
            <a:r>
              <a:rPr lang="ru-RU" b="1" dirty="0" err="1" smtClean="0"/>
              <a:t>своїх</a:t>
            </a:r>
            <a:r>
              <a:rPr lang="ru-RU" b="1" dirty="0" smtClean="0"/>
              <a:t> </a:t>
            </a:r>
            <a:r>
              <a:rPr lang="ru-RU" b="1" dirty="0" err="1" smtClean="0"/>
              <a:t>воріт</a:t>
            </a:r>
            <a:r>
              <a:rPr lang="ru-RU" b="1" dirty="0" smtClean="0"/>
              <a:t>,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основним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завданням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захист</a:t>
            </a:r>
            <a:r>
              <a:rPr lang="ru-RU" b="1" dirty="0" smtClean="0"/>
              <a:t> </a:t>
            </a:r>
            <a:r>
              <a:rPr lang="ru-RU" b="1" dirty="0" err="1" smtClean="0"/>
              <a:t>воріт</a:t>
            </a:r>
            <a:r>
              <a:rPr lang="ru-RU" b="1" dirty="0" smtClean="0"/>
              <a:t>. </a:t>
            </a:r>
            <a:r>
              <a:rPr lang="ru-RU" b="1" dirty="0" err="1" smtClean="0"/>
              <a:t>Решта</a:t>
            </a:r>
            <a:r>
              <a:rPr lang="ru-RU" b="1" dirty="0" smtClean="0"/>
              <a:t> </a:t>
            </a:r>
            <a:r>
              <a:rPr lang="ru-RU" b="1" dirty="0" err="1" smtClean="0"/>
              <a:t>гравців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свої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позиції</a:t>
            </a:r>
            <a:r>
              <a:rPr lang="ru-RU" b="1" dirty="0" smtClean="0"/>
              <a:t> на </a:t>
            </a:r>
            <a:r>
              <a:rPr lang="ru-RU" b="1" dirty="0" err="1" smtClean="0"/>
              <a:t>полі</a:t>
            </a:r>
            <a:r>
              <a:rPr lang="ru-RU" b="1" dirty="0" smtClean="0"/>
              <a:t>. </a:t>
            </a:r>
            <a:r>
              <a:rPr lang="ru-RU" b="1" dirty="0" err="1" smtClean="0"/>
              <a:t>Захисники</a:t>
            </a:r>
            <a:r>
              <a:rPr lang="ru-RU" b="1" dirty="0" smtClean="0"/>
              <a:t> </a:t>
            </a:r>
            <a:r>
              <a:rPr lang="ru-RU" b="1" dirty="0" err="1" smtClean="0"/>
              <a:t>розташовуються</a:t>
            </a:r>
            <a:r>
              <a:rPr lang="ru-RU" b="1" dirty="0" smtClean="0"/>
              <a:t> в основному на </a:t>
            </a:r>
            <a:r>
              <a:rPr lang="ru-RU" b="1" dirty="0" err="1" smtClean="0"/>
              <a:t>своїй</a:t>
            </a:r>
            <a:r>
              <a:rPr lang="ru-RU" b="1" dirty="0" smtClean="0"/>
              <a:t> </a:t>
            </a:r>
            <a:r>
              <a:rPr lang="ru-RU" b="1" dirty="0" err="1" smtClean="0"/>
              <a:t>половині</a:t>
            </a:r>
            <a:r>
              <a:rPr lang="ru-RU" b="1" dirty="0" smtClean="0"/>
              <a:t> поля,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 - </a:t>
            </a:r>
            <a:r>
              <a:rPr lang="ru-RU" b="1" dirty="0" err="1" smtClean="0"/>
              <a:t>протидіяти</a:t>
            </a:r>
            <a:r>
              <a:rPr lang="ru-RU" b="1" dirty="0" smtClean="0"/>
              <a:t> </a:t>
            </a:r>
            <a:r>
              <a:rPr lang="ru-RU" b="1" dirty="0" err="1" smtClean="0"/>
              <a:t>нападаючим</a:t>
            </a:r>
            <a:r>
              <a:rPr lang="ru-RU" b="1" dirty="0" smtClean="0"/>
              <a:t> </a:t>
            </a:r>
            <a:r>
              <a:rPr lang="ru-RU" b="1" dirty="0" err="1" smtClean="0"/>
              <a:t>гравцям</a:t>
            </a:r>
            <a:r>
              <a:rPr lang="ru-RU" b="1" dirty="0" smtClean="0"/>
              <a:t> </a:t>
            </a:r>
            <a:r>
              <a:rPr lang="ru-RU" b="1" dirty="0" err="1" smtClean="0"/>
              <a:t>протилежної</a:t>
            </a:r>
            <a:r>
              <a:rPr lang="ru-RU" b="1" dirty="0" smtClean="0"/>
              <a:t> </a:t>
            </a:r>
            <a:r>
              <a:rPr lang="ru-RU" b="1" dirty="0" err="1" smtClean="0"/>
              <a:t>команди</a:t>
            </a:r>
            <a:r>
              <a:rPr lang="ru-RU" b="1" dirty="0" smtClean="0"/>
              <a:t>. </a:t>
            </a:r>
            <a:r>
              <a:rPr lang="ru-RU" b="1" dirty="0" err="1" smtClean="0"/>
              <a:t>Півзахисники</a:t>
            </a:r>
            <a:r>
              <a:rPr lang="ru-RU" b="1" dirty="0" smtClean="0"/>
              <a:t> </a:t>
            </a:r>
            <a:r>
              <a:rPr lang="ru-RU" b="1" dirty="0" err="1" smtClean="0"/>
              <a:t>діють</a:t>
            </a:r>
            <a:r>
              <a:rPr lang="ru-RU" b="1" dirty="0" smtClean="0"/>
              <a:t> в </a:t>
            </a:r>
            <a:r>
              <a:rPr lang="ru-RU" b="1" dirty="0" err="1" smtClean="0"/>
              <a:t>середині</a:t>
            </a:r>
            <a:r>
              <a:rPr lang="ru-RU" b="1" dirty="0" smtClean="0"/>
              <a:t> поля, </a:t>
            </a:r>
            <a:r>
              <a:rPr lang="ru-RU" b="1" dirty="0" err="1" smtClean="0"/>
              <a:t>їх</a:t>
            </a:r>
            <a:r>
              <a:rPr lang="ru-RU" b="1" dirty="0" smtClean="0"/>
              <a:t> роль - </a:t>
            </a:r>
            <a:r>
              <a:rPr lang="ru-RU" b="1" dirty="0" err="1" smtClean="0"/>
              <a:t>допомагати</a:t>
            </a:r>
            <a:r>
              <a:rPr lang="ru-RU" b="1" dirty="0" smtClean="0"/>
              <a:t> </a:t>
            </a:r>
            <a:r>
              <a:rPr lang="ru-RU" b="1" dirty="0" err="1" smtClean="0"/>
              <a:t>захисникам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нападаючим</a:t>
            </a:r>
            <a:r>
              <a:rPr lang="ru-RU" b="1" dirty="0" smtClean="0"/>
              <a:t> </a:t>
            </a:r>
            <a:r>
              <a:rPr lang="ru-RU" b="1" dirty="0" err="1" smtClean="0"/>
              <a:t>залежно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ігрової</a:t>
            </a:r>
            <a:r>
              <a:rPr lang="ru-RU" b="1" dirty="0" smtClean="0"/>
              <a:t> </a:t>
            </a:r>
            <a:r>
              <a:rPr lang="ru-RU" b="1" dirty="0" err="1" smtClean="0"/>
              <a:t>ситуації</a:t>
            </a:r>
            <a:r>
              <a:rPr lang="ru-RU" b="1" dirty="0" smtClean="0"/>
              <a:t>. </a:t>
            </a:r>
            <a:r>
              <a:rPr lang="ru-RU" b="1" dirty="0" err="1" smtClean="0"/>
              <a:t>Нападники</a:t>
            </a:r>
            <a:r>
              <a:rPr lang="ru-RU" b="1" dirty="0" smtClean="0"/>
              <a:t> </a:t>
            </a:r>
            <a:r>
              <a:rPr lang="ru-RU" b="1" dirty="0" err="1" smtClean="0"/>
              <a:t>розташовуються</a:t>
            </a:r>
            <a:r>
              <a:rPr lang="ru-RU" b="1" dirty="0" smtClean="0"/>
              <a:t>, </a:t>
            </a:r>
            <a:r>
              <a:rPr lang="ru-RU" b="1" dirty="0" err="1" smtClean="0"/>
              <a:t>переважно</a:t>
            </a:r>
            <a:r>
              <a:rPr lang="ru-RU" b="1" dirty="0" smtClean="0"/>
              <a:t> на </a:t>
            </a:r>
            <a:r>
              <a:rPr lang="ru-RU" b="1" dirty="0" err="1" smtClean="0"/>
              <a:t>половині</a:t>
            </a:r>
            <a:r>
              <a:rPr lang="ru-RU" b="1" dirty="0" smtClean="0"/>
              <a:t> поля </a:t>
            </a:r>
            <a:r>
              <a:rPr lang="ru-RU" b="1" dirty="0" err="1" smtClean="0"/>
              <a:t>суперника</a:t>
            </a:r>
            <a:r>
              <a:rPr lang="ru-RU" b="1" dirty="0" smtClean="0"/>
              <a:t>, </a:t>
            </a:r>
            <a:r>
              <a:rPr lang="ru-RU" b="1" dirty="0" err="1" smtClean="0"/>
              <a:t>основне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 - </a:t>
            </a:r>
            <a:r>
              <a:rPr lang="ru-RU" b="1" dirty="0" err="1" smtClean="0"/>
              <a:t>забивати</a:t>
            </a:r>
            <a:r>
              <a:rPr lang="ru-RU" b="1" dirty="0" smtClean="0"/>
              <a:t> голи.</a:t>
            </a:r>
            <a:endParaRPr lang="ru-RU" dirty="0"/>
          </a:p>
        </p:txBody>
      </p:sp>
      <p:pic>
        <p:nvPicPr>
          <p:cNvPr id="5" name="Рисунок 4" descr="av-2975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2428875"/>
            <a:ext cx="192881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949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-6350"/>
            <a:ext cx="1066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user4189_pic5915_1214818591_thum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2238" y="-66675"/>
            <a:ext cx="1543051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real_madrid_cf_brief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330" y="1000108"/>
            <a:ext cx="1214438" cy="121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Футбольні організацій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85860"/>
            <a:ext cx="8929718" cy="3429024"/>
          </a:xfrm>
        </p:spPr>
        <p:txBody>
          <a:bodyPr/>
          <a:lstStyle/>
          <a:p>
            <a:pPr eaLnBrk="1" hangingPunct="1"/>
            <a:r>
              <a:rPr lang="ru-RU" sz="2000" dirty="0" err="1" smtClean="0"/>
              <a:t>Змагання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футболу, як </a:t>
            </a:r>
            <a:r>
              <a:rPr lang="ru-RU" sz="2000" dirty="0" err="1" smtClean="0"/>
              <a:t>і</a:t>
            </a:r>
            <a:r>
              <a:rPr lang="ru-RU" sz="2000" dirty="0" smtClean="0"/>
              <a:t> в </a:t>
            </a:r>
            <a:r>
              <a:rPr lang="ru-RU" sz="2000" dirty="0" err="1" smtClean="0"/>
              <a:t>будь-якому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</a:t>
            </a:r>
            <a:r>
              <a:rPr lang="ru-RU" sz="2000" dirty="0" smtClean="0"/>
              <a:t> спорту - </a:t>
            </a:r>
            <a:r>
              <a:rPr lang="ru-RU" sz="2000" dirty="0" err="1" smtClean="0"/>
              <a:t>важлива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гри</a:t>
            </a:r>
            <a:r>
              <a:rPr lang="ru-RU" sz="2000" dirty="0" smtClean="0"/>
              <a:t>. </a:t>
            </a:r>
            <a:r>
              <a:rPr lang="ru-RU" sz="2000" dirty="0" err="1" smtClean="0"/>
              <a:t>Змагання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організовується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федерацією</a:t>
            </a:r>
            <a:r>
              <a:rPr lang="ru-RU" sz="2000" dirty="0" smtClean="0"/>
              <a:t>, для кожного </a:t>
            </a:r>
            <a:r>
              <a:rPr lang="ru-RU" sz="2000" dirty="0" err="1" smtClean="0"/>
              <a:t>турніру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регламент, в 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зазвичай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визначають</a:t>
            </a:r>
            <a:r>
              <a:rPr lang="ru-RU" sz="2000" dirty="0" smtClean="0"/>
              <a:t> склад </a:t>
            </a:r>
            <a:r>
              <a:rPr lang="ru-RU" sz="2000" dirty="0" err="1" smtClean="0"/>
              <a:t>учасників</a:t>
            </a:r>
            <a:r>
              <a:rPr lang="ru-RU" sz="2000" dirty="0" smtClean="0"/>
              <a:t>, схему </a:t>
            </a:r>
            <a:r>
              <a:rPr lang="ru-RU" sz="2000" dirty="0" err="1" smtClean="0"/>
              <a:t>турніру</a:t>
            </a:r>
            <a:r>
              <a:rPr lang="ru-RU" sz="2000" dirty="0" smtClean="0"/>
              <a:t>, правила </a:t>
            </a:r>
            <a:r>
              <a:rPr lang="ru-RU" sz="2000" dirty="0" err="1" smtClean="0"/>
              <a:t>визначення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переможця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рівності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очок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якісь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відхилення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правил,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замін</a:t>
            </a:r>
            <a:r>
              <a:rPr lang="ru-RU" sz="2000" dirty="0" smtClean="0"/>
              <a:t>. </a:t>
            </a:r>
            <a:r>
              <a:rPr lang="ru-RU" sz="2000" dirty="0" err="1" smtClean="0"/>
              <a:t>Змагання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діляться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внутрішні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міжнародні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в свою </a:t>
            </a:r>
            <a:r>
              <a:rPr lang="ru-RU" sz="2000" dirty="0" err="1" smtClean="0"/>
              <a:t>чергу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поділяються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клубні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національних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збірних</a:t>
            </a:r>
            <a:r>
              <a:rPr lang="ru-RU" sz="2000" dirty="0" smtClean="0"/>
              <a:t>.</a:t>
            </a:r>
          </a:p>
        </p:txBody>
      </p:sp>
      <p:pic>
        <p:nvPicPr>
          <p:cNvPr id="4" name="Рисунок 3" descr="560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357694"/>
            <a:ext cx="3286125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Zenit_YEF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429132"/>
            <a:ext cx="339407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6500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err="1" smtClean="0">
                <a:solidFill>
                  <a:srgbClr val="FF0000"/>
                </a:solidFill>
              </a:rPr>
              <a:t>Змагання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57375"/>
            <a:ext cx="6429375" cy="5000625"/>
          </a:xfrm>
        </p:spPr>
        <p:txBody>
          <a:bodyPr/>
          <a:lstStyle/>
          <a:p>
            <a:pPr eaLnBrk="1" hangingPunct="1"/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збірних</a:t>
            </a:r>
            <a:endParaRPr lang="ru-RU" dirty="0" smtClean="0"/>
          </a:p>
          <a:p>
            <a:pPr eaLnBrk="1" hangingPunct="1"/>
            <a:r>
              <a:rPr lang="ru-RU" dirty="0" err="1" smtClean="0"/>
              <a:t>Чемпіонат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endParaRPr lang="ru-RU" dirty="0" smtClean="0"/>
          </a:p>
          <a:p>
            <a:pPr eaLnBrk="1" hangingPunct="1"/>
            <a:r>
              <a:rPr lang="ru-RU" dirty="0" err="1" smtClean="0"/>
              <a:t>Олімпійські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endParaRPr lang="ru-RU" dirty="0" smtClean="0"/>
          </a:p>
          <a:p>
            <a:pPr eaLnBrk="1" hangingPunct="1"/>
            <a:r>
              <a:rPr lang="ru-RU" dirty="0" err="1" smtClean="0"/>
              <a:t>Клубні</a:t>
            </a:r>
            <a:endParaRPr lang="ru-RU" dirty="0" smtClean="0"/>
          </a:p>
          <a:p>
            <a:pPr eaLnBrk="1" hangingPunct="1"/>
            <a:r>
              <a:rPr lang="ru-RU" dirty="0" err="1" smtClean="0"/>
              <a:t>Клубний</a:t>
            </a:r>
            <a:r>
              <a:rPr lang="ru-RU" dirty="0" smtClean="0"/>
              <a:t> </a:t>
            </a:r>
            <a:r>
              <a:rPr lang="ru-RU" dirty="0" err="1" smtClean="0"/>
              <a:t>чемпіонат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ФІФА</a:t>
            </a:r>
          </a:p>
        </p:txBody>
      </p:sp>
      <p:pic>
        <p:nvPicPr>
          <p:cNvPr id="4" name="Рисунок 3" descr="fi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0"/>
            <a:ext cx="3714744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2264010180_autozoom_120x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643446"/>
            <a:ext cx="10668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AWHURGL-w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6900" y="4627563"/>
            <a:ext cx="19748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Проводяться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FIFA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00"/>
                            </p:stCondLst>
                            <p:childTnLst>
                              <p:par>
                                <p:cTn id="4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yblog-103256-1211881815_thum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275" y="2214563"/>
            <a:ext cx="27527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643188"/>
            <a:ext cx="6072188" cy="3684587"/>
          </a:xfrm>
        </p:spPr>
        <p:txBody>
          <a:bodyPr/>
          <a:lstStyle/>
          <a:p>
            <a:pPr eaLnBrk="1" hangingPunct="1"/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збірних</a:t>
            </a:r>
            <a:endParaRPr lang="ru-RU" dirty="0" smtClean="0"/>
          </a:p>
          <a:p>
            <a:pPr eaLnBrk="1" hangingPunct="1"/>
            <a:r>
              <a:rPr lang="ru-RU" dirty="0" smtClean="0"/>
              <a:t>Кубок Америки</a:t>
            </a:r>
          </a:p>
          <a:p>
            <a:pPr eaLnBrk="1" hangingPunct="1"/>
            <a:r>
              <a:rPr lang="ru-RU" dirty="0" err="1" smtClean="0"/>
              <a:t>Клубні</a:t>
            </a:r>
            <a:endParaRPr lang="ru-RU" dirty="0" smtClean="0"/>
          </a:p>
          <a:p>
            <a:pPr eaLnBrk="1" hangingPunct="1"/>
            <a:r>
              <a:rPr lang="ru-RU" dirty="0" smtClean="0"/>
              <a:t>Кубок </a:t>
            </a:r>
            <a:r>
              <a:rPr lang="ru-RU" dirty="0" err="1" smtClean="0"/>
              <a:t>Лібертадорес</a:t>
            </a:r>
            <a:r>
              <a:rPr lang="ru-RU" dirty="0" smtClean="0"/>
              <a:t> (КОНМЕБОЛ)</a:t>
            </a:r>
          </a:p>
          <a:p>
            <a:pPr eaLnBrk="1" hangingPunct="1"/>
            <a:r>
              <a:rPr lang="ru-RU" dirty="0" err="1" smtClean="0"/>
              <a:t>Південноамериканський</a:t>
            </a:r>
            <a:r>
              <a:rPr lang="ru-RU" dirty="0" smtClean="0"/>
              <a:t> Кубок (КОНМЕБОЛ)</a:t>
            </a:r>
          </a:p>
        </p:txBody>
      </p:sp>
      <p:pic>
        <p:nvPicPr>
          <p:cNvPr id="4" name="Рисунок 3" descr="1419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1850" y="390525"/>
            <a:ext cx="18224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6_IMG_3627_f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79102">
            <a:off x="223838" y="1258888"/>
            <a:ext cx="15716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Проводяться</a:t>
            </a:r>
            <a:r>
              <a:rPr lang="ru-RU" dirty="0" smtClean="0">
                <a:solidFill>
                  <a:srgbClr val="FF0000"/>
                </a:solidFill>
              </a:rPr>
              <a:t> КОНМЕБОЛ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268</TotalTime>
  <Words>884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Презентація на тему: Мої захоплення </vt:lpstr>
      <vt:lpstr>Слайд 2</vt:lpstr>
      <vt:lpstr>Історія</vt:lpstr>
      <vt:lpstr>Правила гри</vt:lpstr>
      <vt:lpstr>Футбол в світі</vt:lpstr>
      <vt:lpstr>Футбольні організацій</vt:lpstr>
      <vt:lpstr>Слайд 7</vt:lpstr>
      <vt:lpstr>Проводяться FIFA</vt:lpstr>
      <vt:lpstr>Проводяться КОНМЕБОЛ</vt:lpstr>
      <vt:lpstr>Проводяться УЭФА</vt:lpstr>
      <vt:lpstr>Різновид футболу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Футбол</dc:title>
  <dc:creator>Kutuzov</dc:creator>
  <cp:lastModifiedBy>Admin</cp:lastModifiedBy>
  <cp:revision>36</cp:revision>
  <dcterms:created xsi:type="dcterms:W3CDTF">2009-05-11T12:22:12Z</dcterms:created>
  <dcterms:modified xsi:type="dcterms:W3CDTF">2015-05-26T22:16:19Z</dcterms:modified>
</cp:coreProperties>
</file>