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layer.myshared.ru/201225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42976" y="857232"/>
            <a:ext cx="6923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Anime Ace v02" pitchFamily="18" charset="0"/>
              </a:rPr>
              <a:t>Визначити кількість коренів у рівняннях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357298"/>
            <a:ext cx="50720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uk-UA" sz="32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+10 х +25=0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uk-UA" sz="32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+2х -80=0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uk-UA" sz="32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+5х -6=0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2928934"/>
            <a:ext cx="350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Anime Ace v02" pitchFamily="18" charset="0"/>
              </a:rPr>
              <a:t>Розв'язати рівняння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Anime Ace v02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357290" y="3571876"/>
            <a:ext cx="492922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9х – 2=0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+3х- 10=0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-11х+30=0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201225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3108" y="1411306"/>
            <a:ext cx="421484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- 7х – 30 =0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9х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- 13х +4=0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16х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- 24х + 27=0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2х</a:t>
            </a:r>
            <a:r>
              <a:rPr kumimoji="0" lang="uk-UA" sz="3600" b="1" i="0" u="none" strike="noStrike" cap="none" normalizeH="0" baseline="3000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=9х-10</a:t>
            </a:r>
            <a:endParaRPr kumimoji="0" lang="uk-UA" sz="36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player.myshared.ru/201225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000100" y="642918"/>
            <a:ext cx="6786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Anime Ace v02" pitchFamily="18" charset="0"/>
              </a:rPr>
              <a:t>Крім відомої формули коренів квадратного рівняння, є ще формула, за якою можна розв'язати рівняння з парним коефіцієнтом</a:t>
            </a:r>
          </a:p>
          <a:p>
            <a:endParaRPr lang="uk-UA" dirty="0" smtClean="0"/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857224" y="2071679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ах</a:t>
            </a:r>
            <a:r>
              <a:rPr kumimoji="0" lang="uk-UA" sz="3200" b="0" i="0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+вх+с=0,   якщо  в=2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2" y="2928934"/>
            <a:ext cx="3429024" cy="1928826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1476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3857628"/>
            <a:ext cx="10236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-300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1,2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player.myshared.ru/201225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14414" y="1142984"/>
            <a:ext cx="678661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Чи існує таке значення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, при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якому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рівняння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 х</a:t>
            </a:r>
            <a:r>
              <a:rPr kumimoji="0" lang="ru-RU" sz="2400" b="0" i="0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+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k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х+15=0 має єдиний корінь?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Anime Ace v02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nime Ace v02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2400" dirty="0" smtClean="0">
              <a:solidFill>
                <a:schemeClr val="accent6">
                  <a:lumMod val="50000"/>
                </a:schemeClr>
              </a:solidFill>
              <a:latin typeface="Anime Ace v02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nime Ace v02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Чи існує таке значення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g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, при якому рівняння  х</a:t>
            </a:r>
            <a:r>
              <a:rPr kumimoji="0" lang="uk-UA" sz="2400" b="0" i="0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+3х+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g</a:t>
            </a:r>
            <a:r>
              <a:rPr kumimoji="0" lang="uk-UA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nime Ace v02" pitchFamily="18" charset="0"/>
                <a:ea typeface="Times New Roman" pitchFamily="18" charset="0"/>
                <a:cs typeface="Times New Roman" pitchFamily="18" charset="0"/>
              </a:rPr>
              <a:t>=0 має єдиний корінь?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nime Ace v02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ayer.myshared.ru/201225/data/images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214414" y="857232"/>
            <a:ext cx="388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latin typeface="Anime Ace v02" pitchFamily="18" charset="0"/>
              </a:rPr>
              <a:t>Математичний диктант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Anime Ace v02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928662" y="2000240"/>
            <a:ext cx="721523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рівняння 4х</a:t>
            </a:r>
            <a:r>
              <a:rPr kumimoji="0" lang="uk-UA" sz="2800" b="0" i="1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-5х+8=0 записати значення а,в,с.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Обчислити дискримінант квадратного рівняння  5х</a:t>
            </a:r>
            <a:r>
              <a:rPr kumimoji="0" lang="uk-UA" sz="2800" b="0" i="1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+14х-3=0</a:t>
            </a:r>
            <a:endParaRPr kumimoji="0" lang="en-US" sz="28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Знайти, для якого значення в рівняння 2х</a:t>
            </a:r>
            <a:r>
              <a:rPr kumimoji="0" lang="uk-UA" sz="2800" b="0" i="1" u="none" strike="noStrike" cap="none" normalizeH="0" baseline="30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uk-UA" sz="28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+4х-в=0 має один корінь</a:t>
            </a:r>
            <a:endParaRPr kumimoji="0" lang="uk-UA" sz="2800" b="0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127</Words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2014-05-22T20:02:40Z</dcterms:created>
  <dcterms:modified xsi:type="dcterms:W3CDTF">2014-05-22T20:55:23Z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131662</vt:lpwstr>
  </property>
  <property fmtid="{D5CDD505-2E9C-101B-9397-08002B2CF9AE}" name="NXPowerLiteVersion" pid="3">
    <vt:lpwstr>D4.1.4</vt:lpwstr>
  </property>
</Properties>
</file>