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72" r:id="rId2"/>
    <p:sldId id="290" r:id="rId3"/>
    <p:sldId id="291" r:id="rId4"/>
    <p:sldId id="29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53D8DF"/>
    <a:srgbClr val="3333FF"/>
    <a:srgbClr val="006600"/>
    <a:srgbClr val="006BBC"/>
    <a:srgbClr val="FFFF99"/>
    <a:srgbClr val="008000"/>
    <a:srgbClr val="009900"/>
    <a:srgbClr val="F0ED77"/>
    <a:srgbClr val="3AD2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4" autoAdjust="0"/>
    <p:restoredTop sz="94660"/>
  </p:normalViewPr>
  <p:slideViewPr>
    <p:cSldViewPr>
      <p:cViewPr>
        <p:scale>
          <a:sx n="100" d="100"/>
          <a:sy n="100" d="100"/>
        </p:scale>
        <p:origin x="6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D50C5-1BED-4490-A0E7-2554E39B1D2C}" type="datetimeFigureOut">
              <a:rPr lang="uk-UA" smtClean="0"/>
              <a:pPr/>
              <a:t>05.10.2013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C1F6A-AEF0-4889-92C7-7C0BD322792C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486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de75a8025e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293096"/>
            <a:ext cx="3297782" cy="2399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07504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090248" y="0"/>
            <a:ext cx="107504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0"/>
            <a:ext cx="8990776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2168" y="6757752"/>
            <a:ext cx="8990776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748712" cy="1052736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  <a:defRPr/>
            </a:pP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uk-UA" sz="2400" i="1" cap="none" dirty="0" smtClean="0">
                <a:ln w="1905"/>
                <a:solidFill>
                  <a:srgbClr val="33CC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Знайти  радіус  кола, вписаного у рівнобедрений</a:t>
            </a:r>
            <a:b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3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трикутник з основою 10 см і бічною стороною 13 см.</a:t>
            </a:r>
            <a:endParaRPr lang="uk-UA" sz="2400" dirty="0" smtClean="0">
              <a:solidFill>
                <a:srgbClr val="3333F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720"/>
            <a:ext cx="9144000" cy="6601962"/>
          </a:xfrm>
        </p:spPr>
        <p:txBody>
          <a:bodyPr>
            <a:normAutofit/>
          </a:bodyPr>
          <a:lstStyle/>
          <a:p>
            <a:pPr>
              <a:lnSpc>
                <a:spcPct val="50000"/>
              </a:lnSpc>
              <a:buNone/>
            </a:pPr>
            <a:r>
              <a:rPr lang="uk-UA" dirty="0" smtClean="0"/>
              <a:t>    </a:t>
            </a:r>
            <a:r>
              <a:rPr lang="uk-UA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спосіб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(</a:t>
            </a:r>
            <a:r>
              <a:rPr lang="uk-UA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використання</a:t>
            </a:r>
            <a:endParaRPr lang="en-US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50000"/>
              </a:lnSpc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теореми Піфагора)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uk-UA" sz="2400" b="1" dirty="0">
              <a:solidFill>
                <a:srgbClr val="968C8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buNone/>
            </a:pPr>
            <a:endParaRPr lang="uk-UA" sz="2400" b="1" dirty="0">
              <a:solidFill>
                <a:srgbClr val="968C8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uk-UA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  <a:r>
              <a:rPr lang="en-US" dirty="0" smtClean="0"/>
              <a:t> 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043608" y="3717032"/>
            <a:ext cx="2242508" cy="135504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980728"/>
            <a:ext cx="5616624" cy="726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Нехай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дано     рівнобедрений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трикутник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АВС  з  основою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АС.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Точка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uk-UA" sz="2400" b="1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–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центр вписаного кола 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⎯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знаходиться   у   </a:t>
            </a:r>
            <a:r>
              <a:rPr lang="uk-UA" sz="2400" b="1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точці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перетину</a:t>
            </a: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бісектрис  В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і  СК.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Бісектриса    В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є   одночасно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медіаною. Тому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: 2 =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см. 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У  прямокутному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трикутнику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BDC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за   теоремою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Піфагора</a:t>
            </a: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маємо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BD² =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BC²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DC²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BD²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 13² – 5²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144;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= 12 см.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361950" indent="-95250" algn="ctr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42914" y="3357567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autoRev="1" fill="hold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autoRev="1" fill="hold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1000" autoRev="1" fill="hold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autoRev="1" fill="hold"/>
                                        <p:tgtEl>
                                          <p:spTgt spid="17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5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5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500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500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74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748712" cy="928669"/>
          </a:xfrm>
        </p:spPr>
        <p:txBody>
          <a:bodyPr>
            <a:normAutofit/>
          </a:bodyPr>
          <a:lstStyle/>
          <a:p>
            <a:pPr algn="l">
              <a:defRPr/>
            </a:pPr>
            <a:endParaRPr lang="uk-UA" sz="2400" dirty="0" smtClean="0">
              <a:solidFill>
                <a:srgbClr val="3333F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620688"/>
            <a:ext cx="9144000" cy="681798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/>
              <a:t>    </a:t>
            </a:r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   </a:t>
            </a:r>
            <a:endParaRPr lang="uk-UA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uk-UA" sz="2400" b="1" dirty="0">
              <a:solidFill>
                <a:srgbClr val="968C8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buNone/>
            </a:pPr>
            <a:endParaRPr lang="uk-UA" sz="2400" b="1" dirty="0">
              <a:solidFill>
                <a:srgbClr val="968C8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uk-UA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  <a:r>
              <a:rPr lang="en-US" dirty="0" smtClean="0"/>
              <a:t> 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043608" y="3717032"/>
            <a:ext cx="2242508" cy="135504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3286116" y="802038"/>
            <a:ext cx="5235213" cy="6454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Сторони  трикутника ВС  і  АС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дотикаються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до  кола  у точках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Н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і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відповідно.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OD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і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⎯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радіуси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кола.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OD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BC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HC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як  відрізки  дотичних 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до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кола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HC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= 5 см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ВН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= ВС – НС, ВН = 13 – 5 = 8 см. 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У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прямокутному  трикутнику</a:t>
            </a:r>
          </a:p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BHO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за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теоремою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Піфагора </a:t>
            </a: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маємо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OH²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BO² –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BH²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1856562" y="3811192"/>
            <a:ext cx="858050" cy="3786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42914" y="3357567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375" y="2115317"/>
            <a:ext cx="519133" cy="51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611" y="2115317"/>
            <a:ext cx="519133" cy="51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748712" cy="928669"/>
          </a:xfrm>
        </p:spPr>
        <p:txBody>
          <a:bodyPr>
            <a:normAutofit/>
          </a:bodyPr>
          <a:lstStyle/>
          <a:p>
            <a:pPr algn="l">
              <a:defRPr/>
            </a:pPr>
            <a:endParaRPr lang="uk-UA" sz="2400" dirty="0" smtClean="0">
              <a:solidFill>
                <a:srgbClr val="3333F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4579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/>
              <a:t>   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   </a:t>
            </a:r>
            <a:endParaRPr lang="uk-UA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uk-UA" sz="2400" b="1" dirty="0">
              <a:solidFill>
                <a:srgbClr val="968C8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buNone/>
            </a:pPr>
            <a:endParaRPr lang="uk-UA" sz="2400" b="1" dirty="0">
              <a:solidFill>
                <a:srgbClr val="968C8C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uk-UA" sz="28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  <a:r>
              <a:rPr lang="en-US" dirty="0" smtClean="0"/>
              <a:t> 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13634" y="493389"/>
            <a:ext cx="4824536" cy="687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 algn="just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О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= ОН = 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;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= В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⎯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 r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,  ВО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= 12 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⎯ 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Підставимо дані  у рівняння</a:t>
            </a:r>
            <a:endParaRPr lang="uk-UA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OH²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BO² – BH²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Одержимо: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² = (12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⎯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 r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)²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⎯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8²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² = 1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44 </a:t>
            </a:r>
            <a:r>
              <a:rPr lang="en-US" sz="2400" b="1" i="1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⎯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 24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 + 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⎯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64,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24</a:t>
            </a: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 = 80,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 = 80 : 24,</a:t>
            </a: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b="1" i="1" dirty="0" smtClean="0">
                <a:latin typeface="Cambria Math"/>
                <a:ea typeface="Cambria Math"/>
                <a:cs typeface="Times New Roman" pitchFamily="18" charset="0"/>
              </a:rPr>
              <a:t>r </a:t>
            </a:r>
            <a:r>
              <a:rPr lang="uk-UA" sz="2400" b="1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 10/3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см - радіус вписаного</a:t>
            </a:r>
          </a:p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кола.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1856562" y="3811192"/>
            <a:ext cx="858050" cy="3786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642914" y="3357567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Висновок.</a:t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848872" cy="5289451"/>
          </a:xfrm>
        </p:spPr>
        <p:txBody>
          <a:bodyPr>
            <a:normAutofit/>
          </a:bodyPr>
          <a:lstStyle/>
          <a:p>
            <a:endParaRPr lang="uk-UA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uk-UA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 час </a:t>
            </a:r>
            <a:r>
              <a:rPr lang="uk-UA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</a:t>
            </a:r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язання</a:t>
            </a:r>
            <a:r>
              <a:rPr lang="uk-UA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задачі нами двічі застосовувалась теорема Піфагора. При цьому використовувалися властивості рівнобедреного трикутника та відрізків дотичних до кола, проведених з однієї точки.</a:t>
            </a:r>
            <a:endParaRPr lang="uk-UA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70407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еро на зеленому фоні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Перо на зеленому фоні</Template>
  <TotalTime>1739</TotalTime>
  <Words>354</Words>
  <Application>Microsoft Office PowerPoint</Application>
  <PresentationFormat>Экран (4:3)</PresentationFormat>
  <Paragraphs>122</Paragraphs>
  <Slides>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Перо на зеленому фоні</vt:lpstr>
      <vt:lpstr>Задача.    Знайти  радіус  кола, вписаного у рівнобедрений           трикутник з основою 10 см і бічною стороною 13 см.</vt:lpstr>
      <vt:lpstr>Презентация PowerPoint</vt:lpstr>
      <vt:lpstr>Презентация PowerPoint</vt:lpstr>
      <vt:lpstr>Висновок.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ТРАПЕЦІЯ</dc:title>
  <dc:creator>LuNa</dc:creator>
  <cp:lastModifiedBy>LuNa</cp:lastModifiedBy>
  <cp:revision>168</cp:revision>
  <dcterms:created xsi:type="dcterms:W3CDTF">2013-01-11T22:14:19Z</dcterms:created>
  <dcterms:modified xsi:type="dcterms:W3CDTF">2013-10-05T20:41:19Z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192892</vt:lpwstr>
  </property>
  <property fmtid="{D5CDD505-2E9C-101B-9397-08002B2CF9AE}" name="NXPowerLiteVersion" pid="3">
    <vt:lpwstr>D4.1.4</vt:lpwstr>
  </property>
</Properties>
</file>