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</p:sldMasterIdLst>
  <p:notesMasterIdLst>
    <p:notesMasterId r:id="rId22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7026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 rot="5400000">
            <a:off x="-914400" y="2133601"/>
            <a:ext cx="5181600" cy="21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 rot="5400000">
            <a:off x="3124200" y="457201"/>
            <a:ext cx="4572000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1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❧"/>
              <a:defRPr/>
            </a:lvl1pPr>
            <a:lvl2pPr marL="640080" indent="-186690" algn="l" rtl="0">
              <a:spcBef>
                <a:spcPts val="380"/>
              </a:spcBef>
              <a:buClr>
                <a:schemeClr val="lt1"/>
              </a:buClr>
              <a:buFont typeface="Times New Roman"/>
              <a:buChar char="❧"/>
              <a:defRPr/>
            </a:lvl2pPr>
            <a:lvl3pPr marL="1005839" indent="-191769" algn="l" rtl="0">
              <a:spcBef>
                <a:spcPts val="340"/>
              </a:spcBef>
              <a:buClr>
                <a:schemeClr val="lt1"/>
              </a:buClr>
              <a:buFont typeface="Times New Roman"/>
              <a:buChar char="•"/>
              <a:defRPr/>
            </a:lvl3pPr>
            <a:lvl4pPr marL="1371600" indent="-205739" algn="l" rtl="0">
              <a:spcBef>
                <a:spcPts val="320"/>
              </a:spcBef>
              <a:buClr>
                <a:schemeClr val="lt1"/>
              </a:buClr>
              <a:buFont typeface="Times New Roman"/>
              <a:buChar char="❧"/>
              <a:defRPr/>
            </a:lvl4pPr>
            <a:lvl5pPr marL="1645920" indent="-204470" algn="l" rtl="0">
              <a:spcBef>
                <a:spcPts val="300"/>
              </a:spcBef>
              <a:buClr>
                <a:schemeClr val="lt1"/>
              </a:buClr>
              <a:buFont typeface="Times New Roman"/>
              <a:buChar char="❧"/>
              <a:defRPr/>
            </a:lvl5pPr>
            <a:lvl6pPr marL="1965960" indent="-21082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6pPr>
            <a:lvl7pPr marL="2240280" indent="-205739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•"/>
              <a:defRPr/>
            </a:lvl7pPr>
            <a:lvl8pPr marL="2514600" indent="-21336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8pPr>
            <a:lvl9pPr marL="2834640" indent="-20320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43434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5715000" y="685800"/>
            <a:ext cx="25908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pic" idx="2"/>
          </p:nvPr>
        </p:nvSpPr>
        <p:spPr>
          <a:xfrm>
            <a:off x="1219200" y="612775"/>
            <a:ext cx="6705599" cy="2546984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2743200" y="3453046"/>
            <a:ext cx="5029199" cy="720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3276600" y="-457199"/>
            <a:ext cx="3505199" cy="57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1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❧"/>
              <a:defRPr/>
            </a:lvl1pPr>
            <a:lvl2pPr marL="640080" indent="-186690" algn="l" rtl="0">
              <a:spcBef>
                <a:spcPts val="380"/>
              </a:spcBef>
              <a:buClr>
                <a:schemeClr val="lt1"/>
              </a:buClr>
              <a:buFont typeface="Times New Roman"/>
              <a:buChar char="❧"/>
              <a:defRPr/>
            </a:lvl2pPr>
            <a:lvl3pPr marL="1005839" indent="-191769" algn="l" rtl="0">
              <a:spcBef>
                <a:spcPts val="340"/>
              </a:spcBef>
              <a:buClr>
                <a:schemeClr val="lt1"/>
              </a:buClr>
              <a:buFont typeface="Times New Roman"/>
              <a:buChar char="•"/>
              <a:defRPr/>
            </a:lvl3pPr>
            <a:lvl4pPr marL="1371600" indent="-205739" algn="l" rtl="0">
              <a:spcBef>
                <a:spcPts val="320"/>
              </a:spcBef>
              <a:buClr>
                <a:schemeClr val="lt1"/>
              </a:buClr>
              <a:buFont typeface="Times New Roman"/>
              <a:buChar char="❧"/>
              <a:defRPr/>
            </a:lvl4pPr>
            <a:lvl5pPr marL="1645920" indent="-204470" algn="l" rtl="0">
              <a:spcBef>
                <a:spcPts val="300"/>
              </a:spcBef>
              <a:buClr>
                <a:schemeClr val="lt1"/>
              </a:buClr>
              <a:buFont typeface="Times New Roman"/>
              <a:buChar char="❧"/>
              <a:defRPr/>
            </a:lvl5pPr>
            <a:lvl6pPr marL="1965960" indent="-21082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6pPr>
            <a:lvl7pPr marL="2240280" indent="-205739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•"/>
              <a:defRPr/>
            </a:lvl7pPr>
            <a:lvl8pPr marL="2514600" indent="-21336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8pPr>
            <a:lvl9pPr marL="2834640" indent="-20320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44167" y="658368"/>
            <a:ext cx="3273552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indent="-181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❧"/>
              <a:defRPr/>
            </a:lvl1pPr>
            <a:lvl2pPr marL="640080" indent="-186690" algn="l" rtl="0">
              <a:spcBef>
                <a:spcPts val="380"/>
              </a:spcBef>
              <a:buClr>
                <a:schemeClr val="lt1"/>
              </a:buClr>
              <a:buFont typeface="Times New Roman"/>
              <a:buChar char="❧"/>
              <a:defRPr/>
            </a:lvl2pPr>
            <a:lvl3pPr marL="1005839" indent="-191769" algn="l" rtl="0">
              <a:spcBef>
                <a:spcPts val="340"/>
              </a:spcBef>
              <a:buClr>
                <a:schemeClr val="lt1"/>
              </a:buClr>
              <a:buFont typeface="Times New Roman"/>
              <a:buChar char="•"/>
              <a:defRPr/>
            </a:lvl3pPr>
            <a:lvl4pPr marL="1371600" indent="-205739" algn="l" rtl="0">
              <a:spcBef>
                <a:spcPts val="320"/>
              </a:spcBef>
              <a:buClr>
                <a:schemeClr val="lt1"/>
              </a:buClr>
              <a:buFont typeface="Times New Roman"/>
              <a:buChar char="❧"/>
              <a:defRPr/>
            </a:lvl4pPr>
            <a:lvl5pPr marL="1645920" indent="-204470" algn="l" rtl="0">
              <a:spcBef>
                <a:spcPts val="300"/>
              </a:spcBef>
              <a:buClr>
                <a:schemeClr val="lt1"/>
              </a:buClr>
              <a:buFont typeface="Times New Roman"/>
              <a:buChar char="❧"/>
              <a:defRPr/>
            </a:lvl5pPr>
            <a:lvl6pPr marL="1965960" indent="-21082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6pPr>
            <a:lvl7pPr marL="2240280" indent="-205739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•"/>
              <a:defRPr/>
            </a:lvl7pPr>
            <a:lvl8pPr marL="2514600" indent="-21336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8pPr>
            <a:lvl9pPr marL="2834640" indent="-20320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29200" y="658368"/>
            <a:ext cx="3273552" cy="3432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indent="-181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❧"/>
              <a:defRPr/>
            </a:lvl1pPr>
            <a:lvl2pPr marL="640080" indent="-186690" algn="l" rtl="0">
              <a:spcBef>
                <a:spcPts val="380"/>
              </a:spcBef>
              <a:buClr>
                <a:schemeClr val="lt1"/>
              </a:buClr>
              <a:buFont typeface="Times New Roman"/>
              <a:buChar char="❧"/>
              <a:defRPr/>
            </a:lvl2pPr>
            <a:lvl3pPr marL="1005839" indent="-191769" algn="l" rtl="0">
              <a:spcBef>
                <a:spcPts val="340"/>
              </a:spcBef>
              <a:buClr>
                <a:schemeClr val="lt1"/>
              </a:buClr>
              <a:buFont typeface="Times New Roman"/>
              <a:buChar char="•"/>
              <a:defRPr/>
            </a:lvl3pPr>
            <a:lvl4pPr marL="1371600" indent="-205739" algn="l" rtl="0">
              <a:spcBef>
                <a:spcPts val="320"/>
              </a:spcBef>
              <a:buClr>
                <a:schemeClr val="lt1"/>
              </a:buClr>
              <a:buFont typeface="Times New Roman"/>
              <a:buChar char="❧"/>
              <a:defRPr/>
            </a:lvl4pPr>
            <a:lvl5pPr marL="1645920" indent="-204470" algn="l" rtl="0">
              <a:spcBef>
                <a:spcPts val="300"/>
              </a:spcBef>
              <a:buClr>
                <a:schemeClr val="lt1"/>
              </a:buClr>
              <a:buFont typeface="Times New Roman"/>
              <a:buChar char="❧"/>
              <a:defRPr/>
            </a:lvl5pPr>
            <a:lvl6pPr marL="1965960" indent="-21082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6pPr>
            <a:lvl7pPr marL="2240280" indent="-205739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•"/>
              <a:defRPr/>
            </a:lvl7pPr>
            <a:lvl8pPr marL="2514600" indent="-21336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8pPr>
            <a:lvl9pPr marL="2834640" indent="-20320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indent="-181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❧"/>
              <a:defRPr/>
            </a:lvl1pPr>
            <a:lvl2pPr marL="640080" indent="-186690" algn="l" rtl="0">
              <a:spcBef>
                <a:spcPts val="380"/>
              </a:spcBef>
              <a:buClr>
                <a:schemeClr val="lt1"/>
              </a:buClr>
              <a:buFont typeface="Times New Roman"/>
              <a:buChar char="❧"/>
              <a:defRPr/>
            </a:lvl2pPr>
            <a:lvl3pPr marL="1005839" indent="-191769" algn="l" rtl="0">
              <a:spcBef>
                <a:spcPts val="340"/>
              </a:spcBef>
              <a:buClr>
                <a:schemeClr val="lt1"/>
              </a:buClr>
              <a:buFont typeface="Times New Roman"/>
              <a:buChar char="•"/>
              <a:defRPr/>
            </a:lvl3pPr>
            <a:lvl4pPr marL="1371600" indent="-205739" algn="l" rtl="0">
              <a:spcBef>
                <a:spcPts val="320"/>
              </a:spcBef>
              <a:buClr>
                <a:schemeClr val="lt1"/>
              </a:buClr>
              <a:buFont typeface="Times New Roman"/>
              <a:buChar char="❧"/>
              <a:defRPr/>
            </a:lvl4pPr>
            <a:lvl5pPr marL="1645920" indent="-204470" algn="l" rtl="0">
              <a:spcBef>
                <a:spcPts val="300"/>
              </a:spcBef>
              <a:buClr>
                <a:schemeClr val="lt1"/>
              </a:buClr>
              <a:buFont typeface="Times New Roman"/>
              <a:buChar char="❧"/>
              <a:defRPr/>
            </a:lvl5pPr>
            <a:lvl6pPr marL="1965960" indent="-21082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6pPr>
            <a:lvl7pPr marL="2240280" indent="-205739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•"/>
              <a:defRPr/>
            </a:lvl7pPr>
            <a:lvl8pPr marL="2514600" indent="-21336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8pPr>
            <a:lvl9pPr marL="2834640" indent="-20320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777239" y="1219200"/>
            <a:ext cx="7543800" cy="2152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133600" y="3375491"/>
            <a:ext cx="61721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/>
            </a:lvl1pPr>
            <a:lvl2pPr marL="457200" marR="0" indent="0" algn="ctr" rtl="0">
              <a:spcBef>
                <a:spcPts val="380"/>
              </a:spcBef>
              <a:buClr>
                <a:schemeClr val="lt1"/>
              </a:buClr>
              <a:buFont typeface="Times New Roman"/>
              <a:buNone/>
              <a:defRPr/>
            </a:lvl2pPr>
            <a:lvl3pPr marL="914400" marR="0" indent="0" algn="ctr" rtl="0">
              <a:spcBef>
                <a:spcPts val="340"/>
              </a:spcBef>
              <a:buClr>
                <a:schemeClr val="lt1"/>
              </a:buClr>
              <a:buFont typeface="Times New Roman"/>
              <a:buNone/>
              <a:defRPr/>
            </a:lvl3pPr>
            <a:lvl4pPr marL="1371600" marR="0" indent="0" algn="ctr" rtl="0">
              <a:spcBef>
                <a:spcPts val="320"/>
              </a:spcBef>
              <a:buClr>
                <a:schemeClr val="lt1"/>
              </a:buClr>
              <a:buFont typeface="Times New Roman"/>
              <a:buNone/>
              <a:defRPr/>
            </a:lvl4pPr>
            <a:lvl5pPr marL="1828800" marR="0" indent="0" algn="ctr" rtl="0">
              <a:spcBef>
                <a:spcPts val="300"/>
              </a:spcBef>
              <a:buClr>
                <a:schemeClr val="lt1"/>
              </a:buClr>
              <a:buFont typeface="Times New Roman"/>
              <a:buNone/>
              <a:defRPr/>
            </a:lvl5pPr>
            <a:lvl6pPr marL="2286000" marR="0" indent="0" algn="ctr" rtl="0">
              <a:spcBef>
                <a:spcPts val="280"/>
              </a:spcBef>
              <a:buClr>
                <a:schemeClr val="lt1"/>
              </a:buClr>
              <a:buFont typeface="Times New Roman"/>
              <a:buNone/>
              <a:defRPr/>
            </a:lvl6pPr>
            <a:lvl7pPr marL="2743200" marR="0" indent="0" algn="ctr" rtl="0">
              <a:spcBef>
                <a:spcPts val="280"/>
              </a:spcBef>
              <a:buClr>
                <a:schemeClr val="lt1"/>
              </a:buClr>
              <a:buFont typeface="Times New Roman"/>
              <a:buNone/>
              <a:defRPr/>
            </a:lvl7pPr>
            <a:lvl8pPr marL="3200400" marR="0" indent="0" algn="ctr" rtl="0">
              <a:spcBef>
                <a:spcPts val="280"/>
              </a:spcBef>
              <a:buClr>
                <a:schemeClr val="lt1"/>
              </a:buClr>
              <a:buFont typeface="Times New Roman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chemeClr val="lt1"/>
              </a:buClr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0" y="4267367"/>
            <a:ext cx="3733800" cy="731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286000" y="1905000"/>
            <a:ext cx="6035039" cy="2350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341120" y="661975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1344167" y="1371600"/>
            <a:ext cx="3276600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5029200" y="661975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4"/>
          </p:nvPr>
        </p:nvSpPr>
        <p:spPr>
          <a:xfrm>
            <a:off x="5029200" y="1371600"/>
            <a:ext cx="3273552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" name="Shape 6"/>
          <p:cNvGrpSpPr/>
          <p:nvPr/>
        </p:nvGrpSpPr>
        <p:grpSpPr>
          <a:xfrm>
            <a:off x="1560512" y="811212"/>
            <a:ext cx="6870700" cy="6162674"/>
            <a:chOff x="1560512" y="811212"/>
            <a:chExt cx="6870700" cy="6162674"/>
          </a:xfrm>
        </p:grpSpPr>
        <p:pic>
          <p:nvPicPr>
            <p:cNvPr id="7" name="Shape 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560512" y="811212"/>
              <a:ext cx="6870700" cy="6162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hape 8"/>
            <p:cNvSpPr txBox="1"/>
            <p:nvPr/>
          </p:nvSpPr>
          <p:spPr>
            <a:xfrm rot="-1920000">
              <a:off x="2433636" y="1874836"/>
              <a:ext cx="5119686" cy="40354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" name="Shape 9"/>
          <p:cNvGrpSpPr/>
          <p:nvPr/>
        </p:nvGrpSpPr>
        <p:grpSpPr>
          <a:xfrm>
            <a:off x="152400" y="712787"/>
            <a:ext cx="4681536" cy="5383211"/>
            <a:chOff x="152400" y="712787"/>
            <a:chExt cx="4681536" cy="5383211"/>
          </a:xfrm>
        </p:grpSpPr>
        <p:pic>
          <p:nvPicPr>
            <p:cNvPr id="10" name="Shape 1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52400" y="712787"/>
              <a:ext cx="4681536" cy="5383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Shape 11"/>
            <p:cNvSpPr txBox="1"/>
            <p:nvPr/>
          </p:nvSpPr>
          <p:spPr>
            <a:xfrm rot="-3959999">
              <a:off x="536575" y="1822450"/>
              <a:ext cx="3916361" cy="31670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>
            <a:off x="3481387" y="-146050"/>
            <a:ext cx="6070599" cy="5279638"/>
            <a:chOff x="3481387" y="-146050"/>
            <a:chExt cx="6070599" cy="5279638"/>
          </a:xfrm>
        </p:grpSpPr>
        <p:pic>
          <p:nvPicPr>
            <p:cNvPr id="13" name="Shape 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481387" y="-146050"/>
              <a:ext cx="6070599" cy="5278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14"/>
            <p:cNvSpPr txBox="1"/>
            <p:nvPr/>
          </p:nvSpPr>
          <p:spPr>
            <a:xfrm rot="-1919999">
              <a:off x="4227511" y="812799"/>
              <a:ext cx="4581524" cy="3362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indent="-181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❧"/>
              <a:defRPr/>
            </a:lvl1pPr>
            <a:lvl2pPr marL="640080" marR="0" indent="-186690" algn="l" rtl="0">
              <a:spcBef>
                <a:spcPts val="380"/>
              </a:spcBef>
              <a:buClr>
                <a:schemeClr val="lt1"/>
              </a:buClr>
              <a:buFont typeface="Times New Roman"/>
              <a:buChar char="❧"/>
              <a:defRPr/>
            </a:lvl2pPr>
            <a:lvl3pPr marL="1005839" marR="0" indent="-191769" algn="l" rtl="0">
              <a:spcBef>
                <a:spcPts val="340"/>
              </a:spcBef>
              <a:buClr>
                <a:schemeClr val="lt1"/>
              </a:buClr>
              <a:buFont typeface="Times New Roman"/>
              <a:buChar char="•"/>
              <a:defRPr/>
            </a:lvl3pPr>
            <a:lvl4pPr marL="1371600" marR="0" indent="-205739" algn="l" rtl="0">
              <a:spcBef>
                <a:spcPts val="320"/>
              </a:spcBef>
              <a:buClr>
                <a:schemeClr val="lt1"/>
              </a:buClr>
              <a:buFont typeface="Times New Roman"/>
              <a:buChar char="❧"/>
              <a:defRPr/>
            </a:lvl4pPr>
            <a:lvl5pPr marL="1645920" marR="0" indent="-204470" algn="l" rtl="0">
              <a:spcBef>
                <a:spcPts val="300"/>
              </a:spcBef>
              <a:buClr>
                <a:schemeClr val="lt1"/>
              </a:buClr>
              <a:buFont typeface="Times New Roman"/>
              <a:buChar char="❧"/>
              <a:defRPr/>
            </a:lvl5pPr>
            <a:lvl6pPr marL="1965960" marR="0" indent="-21082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6pPr>
            <a:lvl7pPr marL="2240280" marR="0" indent="-205739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•"/>
              <a:defRPr/>
            </a:lvl7pPr>
            <a:lvl8pPr marL="2514600" marR="0" indent="-21336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8pPr>
            <a:lvl9pPr marL="2834640" marR="0" indent="-20320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" name="Shape 38"/>
          <p:cNvGrpSpPr/>
          <p:nvPr/>
        </p:nvGrpSpPr>
        <p:grpSpPr>
          <a:xfrm>
            <a:off x="1560512" y="811212"/>
            <a:ext cx="6870700" cy="6162674"/>
            <a:chOff x="1560512" y="811212"/>
            <a:chExt cx="6870700" cy="6162674"/>
          </a:xfrm>
        </p:grpSpPr>
        <p:pic>
          <p:nvPicPr>
            <p:cNvPr id="39" name="Shape 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60512" y="811212"/>
              <a:ext cx="6870700" cy="6162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Shape 40"/>
            <p:cNvSpPr txBox="1"/>
            <p:nvPr/>
          </p:nvSpPr>
          <p:spPr>
            <a:xfrm rot="-1920000">
              <a:off x="2433636" y="1874836"/>
              <a:ext cx="5119686" cy="40354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1" name="Shape 41"/>
          <p:cNvGrpSpPr/>
          <p:nvPr/>
        </p:nvGrpSpPr>
        <p:grpSpPr>
          <a:xfrm>
            <a:off x="152400" y="712787"/>
            <a:ext cx="4681536" cy="5383211"/>
            <a:chOff x="152400" y="712787"/>
            <a:chExt cx="4681536" cy="5383211"/>
          </a:xfrm>
        </p:grpSpPr>
        <p:pic>
          <p:nvPicPr>
            <p:cNvPr id="42" name="Shape 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2400" y="712787"/>
              <a:ext cx="4681536" cy="5383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Shape 43"/>
            <p:cNvSpPr txBox="1"/>
            <p:nvPr/>
          </p:nvSpPr>
          <p:spPr>
            <a:xfrm rot="-3959999">
              <a:off x="536575" y="1822450"/>
              <a:ext cx="3916361" cy="31670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4" name="Shape 44"/>
          <p:cNvGrpSpPr/>
          <p:nvPr/>
        </p:nvGrpSpPr>
        <p:grpSpPr>
          <a:xfrm>
            <a:off x="3481387" y="-146050"/>
            <a:ext cx="6070599" cy="5279638"/>
            <a:chOff x="3481387" y="-146050"/>
            <a:chExt cx="6070599" cy="5279638"/>
          </a:xfrm>
        </p:grpSpPr>
        <p:pic>
          <p:nvPicPr>
            <p:cNvPr id="45" name="Shape 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481387" y="-146050"/>
              <a:ext cx="6070599" cy="5278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Shape 46"/>
            <p:cNvSpPr txBox="1"/>
            <p:nvPr/>
          </p:nvSpPr>
          <p:spPr>
            <a:xfrm rot="-1919999">
              <a:off x="4227511" y="812799"/>
              <a:ext cx="4581524" cy="3362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/>
          <p:nvPr/>
        </p:nvSpPr>
        <p:spPr>
          <a:xfrm>
            <a:off x="1828800" y="3159125"/>
            <a:ext cx="457200" cy="1035049"/>
          </a:xfrm>
          <a:prstGeom prst="rect">
            <a:avLst/>
          </a:prstGeom>
          <a:noFill/>
          <a:ln>
            <a:noFill/>
          </a:ln>
        </p:spPr>
        <p:txBody>
          <a:bodyPr lIns="0" tIns="9125" rIns="0" bIns="9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6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indent="-181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❧"/>
              <a:defRPr/>
            </a:lvl1pPr>
            <a:lvl2pPr marL="640080" marR="0" indent="-186690" algn="l" rtl="0">
              <a:spcBef>
                <a:spcPts val="380"/>
              </a:spcBef>
              <a:buClr>
                <a:schemeClr val="lt1"/>
              </a:buClr>
              <a:buFont typeface="Times New Roman"/>
              <a:buChar char="❧"/>
              <a:defRPr/>
            </a:lvl2pPr>
            <a:lvl3pPr marL="1005839" marR="0" indent="-191769" algn="l" rtl="0">
              <a:spcBef>
                <a:spcPts val="340"/>
              </a:spcBef>
              <a:buClr>
                <a:schemeClr val="lt1"/>
              </a:buClr>
              <a:buFont typeface="Times New Roman"/>
              <a:buChar char="•"/>
              <a:defRPr/>
            </a:lvl3pPr>
            <a:lvl4pPr marL="1371600" marR="0" indent="-205739" algn="l" rtl="0">
              <a:spcBef>
                <a:spcPts val="320"/>
              </a:spcBef>
              <a:buClr>
                <a:schemeClr val="lt1"/>
              </a:buClr>
              <a:buFont typeface="Times New Roman"/>
              <a:buChar char="❧"/>
              <a:defRPr/>
            </a:lvl4pPr>
            <a:lvl5pPr marL="1645920" marR="0" indent="-204470" algn="l" rtl="0">
              <a:spcBef>
                <a:spcPts val="300"/>
              </a:spcBef>
              <a:buClr>
                <a:schemeClr val="lt1"/>
              </a:buClr>
              <a:buFont typeface="Times New Roman"/>
              <a:buChar char="❧"/>
              <a:defRPr/>
            </a:lvl5pPr>
            <a:lvl6pPr marL="1965960" marR="0" indent="-21082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6pPr>
            <a:lvl7pPr marL="2240280" marR="0" indent="-205739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•"/>
              <a:defRPr/>
            </a:lvl7pPr>
            <a:lvl8pPr marL="2514600" marR="0" indent="-21336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8pPr>
            <a:lvl9pPr marL="2834640" marR="0" indent="-20320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8" name="Shape 58"/>
          <p:cNvGrpSpPr/>
          <p:nvPr/>
        </p:nvGrpSpPr>
        <p:grpSpPr>
          <a:xfrm>
            <a:off x="1560512" y="811212"/>
            <a:ext cx="6870700" cy="6162674"/>
            <a:chOff x="1560512" y="811212"/>
            <a:chExt cx="6870700" cy="6162674"/>
          </a:xfrm>
        </p:grpSpPr>
        <p:pic>
          <p:nvPicPr>
            <p:cNvPr id="59" name="Shape 5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60512" y="811212"/>
              <a:ext cx="6870700" cy="6162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Shape 60"/>
            <p:cNvSpPr txBox="1"/>
            <p:nvPr/>
          </p:nvSpPr>
          <p:spPr>
            <a:xfrm rot="-1920000">
              <a:off x="2433636" y="1874836"/>
              <a:ext cx="5119686" cy="40354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1" name="Shape 61"/>
          <p:cNvGrpSpPr/>
          <p:nvPr/>
        </p:nvGrpSpPr>
        <p:grpSpPr>
          <a:xfrm>
            <a:off x="152400" y="712787"/>
            <a:ext cx="4681536" cy="5383211"/>
            <a:chOff x="152400" y="712787"/>
            <a:chExt cx="4681536" cy="5383211"/>
          </a:xfrm>
        </p:grpSpPr>
        <p:pic>
          <p:nvPicPr>
            <p:cNvPr id="62" name="Shape 6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2400" y="712787"/>
              <a:ext cx="4681536" cy="5383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Shape 63"/>
            <p:cNvSpPr txBox="1"/>
            <p:nvPr/>
          </p:nvSpPr>
          <p:spPr>
            <a:xfrm rot="-3959999">
              <a:off x="536575" y="1822450"/>
              <a:ext cx="3916361" cy="31670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4" name="Shape 64"/>
          <p:cNvGrpSpPr/>
          <p:nvPr/>
        </p:nvGrpSpPr>
        <p:grpSpPr>
          <a:xfrm>
            <a:off x="3481387" y="-146050"/>
            <a:ext cx="6070599" cy="5279638"/>
            <a:chOff x="3481387" y="-146050"/>
            <a:chExt cx="6070599" cy="5279638"/>
          </a:xfrm>
        </p:grpSpPr>
        <p:pic>
          <p:nvPicPr>
            <p:cNvPr id="65" name="Shape 6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481387" y="-146050"/>
              <a:ext cx="6070599" cy="5278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Shape 66"/>
            <p:cNvSpPr txBox="1"/>
            <p:nvPr/>
          </p:nvSpPr>
          <p:spPr>
            <a:xfrm rot="-1919999">
              <a:off x="4227511" y="812799"/>
              <a:ext cx="4581524" cy="3362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7" name="Shape 67"/>
          <p:cNvSpPr txBox="1"/>
          <p:nvPr/>
        </p:nvSpPr>
        <p:spPr>
          <a:xfrm>
            <a:off x="4267200" y="4075112"/>
            <a:ext cx="457200" cy="10144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6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indent="-181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❧"/>
              <a:defRPr/>
            </a:lvl1pPr>
            <a:lvl2pPr marL="640080" marR="0" indent="-186690" algn="l" rtl="0">
              <a:spcBef>
                <a:spcPts val="380"/>
              </a:spcBef>
              <a:buClr>
                <a:schemeClr val="lt1"/>
              </a:buClr>
              <a:buFont typeface="Times New Roman"/>
              <a:buChar char="❧"/>
              <a:defRPr/>
            </a:lvl2pPr>
            <a:lvl3pPr marL="1005839" marR="0" indent="-191769" algn="l" rtl="0">
              <a:spcBef>
                <a:spcPts val="340"/>
              </a:spcBef>
              <a:buClr>
                <a:schemeClr val="lt1"/>
              </a:buClr>
              <a:buFont typeface="Times New Roman"/>
              <a:buChar char="•"/>
              <a:defRPr/>
            </a:lvl3pPr>
            <a:lvl4pPr marL="1371600" marR="0" indent="-205739" algn="l" rtl="0">
              <a:spcBef>
                <a:spcPts val="320"/>
              </a:spcBef>
              <a:buClr>
                <a:schemeClr val="lt1"/>
              </a:buClr>
              <a:buFont typeface="Times New Roman"/>
              <a:buChar char="❧"/>
              <a:defRPr/>
            </a:lvl4pPr>
            <a:lvl5pPr marL="1645920" marR="0" indent="-204470" algn="l" rtl="0">
              <a:spcBef>
                <a:spcPts val="300"/>
              </a:spcBef>
              <a:buClr>
                <a:schemeClr val="lt1"/>
              </a:buClr>
              <a:buFont typeface="Times New Roman"/>
              <a:buChar char="❧"/>
              <a:defRPr/>
            </a:lvl5pPr>
            <a:lvl6pPr marL="1965960" marR="0" indent="-21082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6pPr>
            <a:lvl7pPr marL="2240280" marR="0" indent="-205739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•"/>
              <a:defRPr/>
            </a:lvl7pPr>
            <a:lvl8pPr marL="2514600" marR="0" indent="-21336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8pPr>
            <a:lvl9pPr marL="2834640" marR="0" indent="-20320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8" name="Shape 78"/>
          <p:cNvGrpSpPr/>
          <p:nvPr/>
        </p:nvGrpSpPr>
        <p:grpSpPr>
          <a:xfrm>
            <a:off x="1560512" y="811212"/>
            <a:ext cx="6870700" cy="6162674"/>
            <a:chOff x="1560512" y="811212"/>
            <a:chExt cx="6870700" cy="6162674"/>
          </a:xfrm>
        </p:grpSpPr>
        <p:pic>
          <p:nvPicPr>
            <p:cNvPr id="79" name="Shape 7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60512" y="811212"/>
              <a:ext cx="6870700" cy="6162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Shape 80"/>
            <p:cNvSpPr txBox="1"/>
            <p:nvPr/>
          </p:nvSpPr>
          <p:spPr>
            <a:xfrm rot="-1920000">
              <a:off x="2433636" y="1874836"/>
              <a:ext cx="5119686" cy="40354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152400" y="712787"/>
            <a:ext cx="4681536" cy="5383211"/>
            <a:chOff x="152400" y="712787"/>
            <a:chExt cx="4681536" cy="5383211"/>
          </a:xfrm>
        </p:grpSpPr>
        <p:pic>
          <p:nvPicPr>
            <p:cNvPr id="82" name="Shape 8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2400" y="712787"/>
              <a:ext cx="4681536" cy="5383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Shape 83"/>
            <p:cNvSpPr txBox="1"/>
            <p:nvPr/>
          </p:nvSpPr>
          <p:spPr>
            <a:xfrm rot="-3959999">
              <a:off x="536575" y="1822450"/>
              <a:ext cx="3916361" cy="31670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x="3481387" y="-146050"/>
            <a:ext cx="6070599" cy="5279638"/>
            <a:chOff x="3481387" y="-146050"/>
            <a:chExt cx="6070599" cy="5279638"/>
          </a:xfrm>
        </p:grpSpPr>
        <p:pic>
          <p:nvPicPr>
            <p:cNvPr id="85" name="Shape 8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481387" y="-146050"/>
              <a:ext cx="6070599" cy="5278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Shape 86"/>
            <p:cNvSpPr txBox="1"/>
            <p:nvPr/>
          </p:nvSpPr>
          <p:spPr>
            <a:xfrm rot="-1919999">
              <a:off x="4227511" y="812799"/>
              <a:ext cx="4581524" cy="3362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7" name="Shape 87"/>
          <p:cNvSpPr txBox="1"/>
          <p:nvPr/>
        </p:nvSpPr>
        <p:spPr>
          <a:xfrm>
            <a:off x="1057275" y="520700"/>
            <a:ext cx="457200" cy="92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6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4779962" y="520700"/>
            <a:ext cx="457200" cy="92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6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indent="-181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❧"/>
              <a:defRPr/>
            </a:lvl1pPr>
            <a:lvl2pPr marL="640080" marR="0" indent="-186690" algn="l" rtl="0">
              <a:spcBef>
                <a:spcPts val="380"/>
              </a:spcBef>
              <a:buClr>
                <a:schemeClr val="lt1"/>
              </a:buClr>
              <a:buFont typeface="Times New Roman"/>
              <a:buChar char="❧"/>
              <a:defRPr/>
            </a:lvl2pPr>
            <a:lvl3pPr marL="1005839" marR="0" indent="-191769" algn="l" rtl="0">
              <a:spcBef>
                <a:spcPts val="340"/>
              </a:spcBef>
              <a:buClr>
                <a:schemeClr val="lt1"/>
              </a:buClr>
              <a:buFont typeface="Times New Roman"/>
              <a:buChar char="•"/>
              <a:defRPr/>
            </a:lvl3pPr>
            <a:lvl4pPr marL="1371600" marR="0" indent="-205739" algn="l" rtl="0">
              <a:spcBef>
                <a:spcPts val="320"/>
              </a:spcBef>
              <a:buClr>
                <a:schemeClr val="lt1"/>
              </a:buClr>
              <a:buFont typeface="Times New Roman"/>
              <a:buChar char="❧"/>
              <a:defRPr/>
            </a:lvl4pPr>
            <a:lvl5pPr marL="1645920" marR="0" indent="-204470" algn="l" rtl="0">
              <a:spcBef>
                <a:spcPts val="300"/>
              </a:spcBef>
              <a:buClr>
                <a:schemeClr val="lt1"/>
              </a:buClr>
              <a:buFont typeface="Times New Roman"/>
              <a:buChar char="❧"/>
              <a:defRPr/>
            </a:lvl5pPr>
            <a:lvl6pPr marL="1965960" marR="0" indent="-21082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6pPr>
            <a:lvl7pPr marL="2240280" marR="0" indent="-205739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•"/>
              <a:defRPr/>
            </a:lvl7pPr>
            <a:lvl8pPr marL="2514600" marR="0" indent="-21336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8pPr>
            <a:lvl9pPr marL="2834640" marR="0" indent="-20320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02" name="Shape 102"/>
          <p:cNvGrpSpPr/>
          <p:nvPr/>
        </p:nvGrpSpPr>
        <p:grpSpPr>
          <a:xfrm>
            <a:off x="1560512" y="811212"/>
            <a:ext cx="6870700" cy="6162674"/>
            <a:chOff x="1560512" y="811212"/>
            <a:chExt cx="6870700" cy="6162674"/>
          </a:xfrm>
        </p:grpSpPr>
        <p:pic>
          <p:nvPicPr>
            <p:cNvPr id="103" name="Shape 10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60512" y="811212"/>
              <a:ext cx="6870700" cy="6162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Shape 104"/>
            <p:cNvSpPr txBox="1"/>
            <p:nvPr/>
          </p:nvSpPr>
          <p:spPr>
            <a:xfrm rot="-1920000">
              <a:off x="2433636" y="1874836"/>
              <a:ext cx="5119686" cy="40354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5" name="Shape 105"/>
          <p:cNvGrpSpPr/>
          <p:nvPr/>
        </p:nvGrpSpPr>
        <p:grpSpPr>
          <a:xfrm>
            <a:off x="152400" y="712787"/>
            <a:ext cx="4681536" cy="5383211"/>
            <a:chOff x="152400" y="712787"/>
            <a:chExt cx="4681536" cy="5383211"/>
          </a:xfrm>
        </p:grpSpPr>
        <p:pic>
          <p:nvPicPr>
            <p:cNvPr id="106" name="Shape 10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2400" y="712787"/>
              <a:ext cx="4681536" cy="5383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Shape 107"/>
            <p:cNvSpPr txBox="1"/>
            <p:nvPr/>
          </p:nvSpPr>
          <p:spPr>
            <a:xfrm rot="-3959999">
              <a:off x="536575" y="1822450"/>
              <a:ext cx="3916361" cy="31670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8" name="Shape 108"/>
          <p:cNvGrpSpPr/>
          <p:nvPr/>
        </p:nvGrpSpPr>
        <p:grpSpPr>
          <a:xfrm>
            <a:off x="3481387" y="-146050"/>
            <a:ext cx="6070599" cy="5279638"/>
            <a:chOff x="3481387" y="-146050"/>
            <a:chExt cx="6070599" cy="5279638"/>
          </a:xfrm>
        </p:grpSpPr>
        <p:pic>
          <p:nvPicPr>
            <p:cNvPr id="109" name="Shape 10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481387" y="-146050"/>
              <a:ext cx="6070599" cy="5278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Shape 110"/>
            <p:cNvSpPr txBox="1"/>
            <p:nvPr/>
          </p:nvSpPr>
          <p:spPr>
            <a:xfrm rot="-1919999">
              <a:off x="4227511" y="812799"/>
              <a:ext cx="4581524" cy="3362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1" name="Shape 111"/>
          <p:cNvSpPr txBox="1"/>
          <p:nvPr/>
        </p:nvSpPr>
        <p:spPr>
          <a:xfrm>
            <a:off x="5329237" y="1774825"/>
            <a:ext cx="457200" cy="1230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8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indent="-181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❧"/>
              <a:defRPr/>
            </a:lvl1pPr>
            <a:lvl2pPr marL="640080" marR="0" indent="-186690" algn="l" rtl="0">
              <a:spcBef>
                <a:spcPts val="380"/>
              </a:spcBef>
              <a:buClr>
                <a:schemeClr val="lt1"/>
              </a:buClr>
              <a:buFont typeface="Times New Roman"/>
              <a:buChar char="❧"/>
              <a:defRPr/>
            </a:lvl2pPr>
            <a:lvl3pPr marL="1005839" marR="0" indent="-191769" algn="l" rtl="0">
              <a:spcBef>
                <a:spcPts val="340"/>
              </a:spcBef>
              <a:buClr>
                <a:schemeClr val="lt1"/>
              </a:buClr>
              <a:buFont typeface="Times New Roman"/>
              <a:buChar char="•"/>
              <a:defRPr/>
            </a:lvl3pPr>
            <a:lvl4pPr marL="1371600" marR="0" indent="-205739" algn="l" rtl="0">
              <a:spcBef>
                <a:spcPts val="320"/>
              </a:spcBef>
              <a:buClr>
                <a:schemeClr val="lt1"/>
              </a:buClr>
              <a:buFont typeface="Times New Roman"/>
              <a:buChar char="❧"/>
              <a:defRPr/>
            </a:lvl4pPr>
            <a:lvl5pPr marL="1645920" marR="0" indent="-204470" algn="l" rtl="0">
              <a:spcBef>
                <a:spcPts val="300"/>
              </a:spcBef>
              <a:buClr>
                <a:schemeClr val="lt1"/>
              </a:buClr>
              <a:buFont typeface="Times New Roman"/>
              <a:buChar char="❧"/>
              <a:defRPr/>
            </a:lvl5pPr>
            <a:lvl6pPr marL="1965960" marR="0" indent="-21082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6pPr>
            <a:lvl7pPr marL="2240280" marR="0" indent="-205739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•"/>
              <a:defRPr/>
            </a:lvl7pPr>
            <a:lvl8pPr marL="2514600" marR="0" indent="-21336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8pPr>
            <a:lvl9pPr marL="2834640" marR="0" indent="-20320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1560512" y="811212"/>
            <a:ext cx="6870700" cy="6162674"/>
            <a:chOff x="1560512" y="811212"/>
            <a:chExt cx="6870700" cy="6162674"/>
          </a:xfrm>
        </p:grpSpPr>
        <p:pic>
          <p:nvPicPr>
            <p:cNvPr id="124" name="Shape 1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60512" y="811212"/>
              <a:ext cx="6870700" cy="6162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Shape 125"/>
            <p:cNvSpPr txBox="1"/>
            <p:nvPr/>
          </p:nvSpPr>
          <p:spPr>
            <a:xfrm rot="-1920000">
              <a:off x="2433636" y="1874836"/>
              <a:ext cx="5119686" cy="40354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6" name="Shape 126"/>
          <p:cNvGrpSpPr/>
          <p:nvPr/>
        </p:nvGrpSpPr>
        <p:grpSpPr>
          <a:xfrm>
            <a:off x="152400" y="712787"/>
            <a:ext cx="4681536" cy="5383211"/>
            <a:chOff x="152400" y="712787"/>
            <a:chExt cx="4681536" cy="5383211"/>
          </a:xfrm>
        </p:grpSpPr>
        <p:pic>
          <p:nvPicPr>
            <p:cNvPr id="127" name="Shape 1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2400" y="712787"/>
              <a:ext cx="4681536" cy="5383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Shape 128"/>
            <p:cNvSpPr txBox="1"/>
            <p:nvPr/>
          </p:nvSpPr>
          <p:spPr>
            <a:xfrm rot="-3959999">
              <a:off x="536575" y="1822450"/>
              <a:ext cx="3916361" cy="31670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9" name="Shape 129"/>
          <p:cNvGrpSpPr/>
          <p:nvPr/>
        </p:nvGrpSpPr>
        <p:grpSpPr>
          <a:xfrm>
            <a:off x="3481387" y="-146050"/>
            <a:ext cx="6070599" cy="5279638"/>
            <a:chOff x="3481387" y="-146050"/>
            <a:chExt cx="6070599" cy="5279638"/>
          </a:xfrm>
        </p:grpSpPr>
        <p:pic>
          <p:nvPicPr>
            <p:cNvPr id="130" name="Shape 1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481387" y="-146050"/>
              <a:ext cx="6070599" cy="5278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Shape 131"/>
            <p:cNvSpPr txBox="1"/>
            <p:nvPr/>
          </p:nvSpPr>
          <p:spPr>
            <a:xfrm rot="-1919999">
              <a:off x="4227511" y="812799"/>
              <a:ext cx="4581524" cy="3362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2" name="Shape 132"/>
          <p:cNvSpPr txBox="1"/>
          <p:nvPr/>
        </p:nvSpPr>
        <p:spPr>
          <a:xfrm>
            <a:off x="2435225" y="3332162"/>
            <a:ext cx="457200" cy="92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6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indent="-181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❧"/>
              <a:defRPr/>
            </a:lvl1pPr>
            <a:lvl2pPr marL="640080" marR="0" indent="-186690" algn="l" rtl="0">
              <a:spcBef>
                <a:spcPts val="380"/>
              </a:spcBef>
              <a:buClr>
                <a:schemeClr val="lt1"/>
              </a:buClr>
              <a:buFont typeface="Times New Roman"/>
              <a:buChar char="❧"/>
              <a:defRPr/>
            </a:lvl2pPr>
            <a:lvl3pPr marL="1005839" marR="0" indent="-191769" algn="l" rtl="0">
              <a:spcBef>
                <a:spcPts val="340"/>
              </a:spcBef>
              <a:buClr>
                <a:schemeClr val="lt1"/>
              </a:buClr>
              <a:buFont typeface="Times New Roman"/>
              <a:buChar char="•"/>
              <a:defRPr/>
            </a:lvl3pPr>
            <a:lvl4pPr marL="1371600" marR="0" indent="-205739" algn="l" rtl="0">
              <a:spcBef>
                <a:spcPts val="320"/>
              </a:spcBef>
              <a:buClr>
                <a:schemeClr val="lt1"/>
              </a:buClr>
              <a:buFont typeface="Times New Roman"/>
              <a:buChar char="❧"/>
              <a:defRPr/>
            </a:lvl4pPr>
            <a:lvl5pPr marL="1645920" marR="0" indent="-204470" algn="l" rtl="0">
              <a:spcBef>
                <a:spcPts val="300"/>
              </a:spcBef>
              <a:buClr>
                <a:schemeClr val="lt1"/>
              </a:buClr>
              <a:buFont typeface="Times New Roman"/>
              <a:buChar char="❧"/>
              <a:defRPr/>
            </a:lvl5pPr>
            <a:lvl6pPr marL="1965960" marR="0" indent="-21082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6pPr>
            <a:lvl7pPr marL="2240280" marR="0" indent="-205739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•"/>
              <a:defRPr/>
            </a:lvl7pPr>
            <a:lvl8pPr marL="2514600" marR="0" indent="-21336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8pPr>
            <a:lvl9pPr marL="2834640" marR="0" indent="-203200" algn="l" rtl="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777875" y="1219200"/>
            <a:ext cx="7543800" cy="2152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25000"/>
              <a:buFont typeface="Times New Roman"/>
              <a:buNone/>
            </a:pPr>
            <a:r>
              <a:rPr lang="en-US" sz="6000" b="1" i="0" u="none" strike="noStrike" cap="none" baseline="0" dirty="0" err="1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</a:t>
            </a:r>
            <a:r>
              <a:rPr lang="en-US" sz="6000" b="1" i="0" u="none" strike="noStrike" cap="none" baseline="0" dirty="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6000" b="0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Повсякденне</a:t>
            </a:r>
            <a:r>
              <a:rPr lang="en-US" sz="60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життя</a:t>
            </a:r>
            <a:r>
              <a:rPr lang="en-US" sz="60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Західної</a:t>
            </a:r>
            <a:r>
              <a:rPr lang="en-US" sz="60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Європи</a:t>
            </a:r>
            <a:r>
              <a:rPr lang="en-US" sz="60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105400" y="3581400"/>
            <a:ext cx="3200399" cy="1111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Всесвітня історія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A5002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клас.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0" y="4703762"/>
            <a:ext cx="2667000" cy="20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3810000"/>
            <a:ext cx="2595562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457200" y="1828800"/>
            <a:ext cx="8229600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Виготовляли з металу, срібла, золота, скла, фаянсу.</a:t>
            </a:r>
          </a:p>
          <a:p>
            <a:pPr marL="273050" marR="0" lvl="0" indent="-2603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Ложка і ніж , а з 16 ст – виделка.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25000"/>
              <a:buFont typeface="Times New Roman"/>
              <a:buNone/>
            </a:pPr>
            <a:r>
              <a:rPr lang="en-US" sz="4800" b="1" i="0" u="none" strike="noStrike" cap="none" baseline="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Посуд.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7350" y="3352800"/>
            <a:ext cx="3676649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2800" y="3657600"/>
            <a:ext cx="2014536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49800"/>
            <a:ext cx="3352799" cy="210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16 ст. мода на “іспанський костюм”, </a:t>
            </a:r>
          </a:p>
          <a:p>
            <a:pPr marL="273050" marR="0" lvl="0" indent="-2603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в 17 ст.  – “французький”.</a:t>
            </a:r>
          </a:p>
          <a:p>
            <a:pPr marL="273050" marR="0" lvl="0" indent="-2603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6600"/>
              </a:buClr>
              <a:buSzPct val="60000"/>
              <a:buFont typeface="Times New Roman"/>
              <a:buChar char="❧"/>
            </a:pPr>
            <a:r>
              <a:rPr lang="en-US" sz="2100" b="1" i="0" u="none" strike="noStrike" cap="none" baseline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Перша поява білизни - к 16ст.</a:t>
            </a:r>
          </a:p>
          <a:p>
            <a:pPr marL="273050" marR="0" lvl="0" indent="-2603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Одяг складався з – верхнього, нижнього вбрання ( сорочка)</a:t>
            </a:r>
          </a:p>
          <a:p>
            <a:pPr marL="273050" marR="0" lvl="0" indent="-2603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6600"/>
              </a:buClr>
              <a:buSzPct val="60000"/>
              <a:buFont typeface="Times New Roman"/>
              <a:buChar char="❧"/>
            </a:pPr>
            <a:r>
              <a:rPr lang="en-US" sz="2100" b="1" i="0" u="none" strike="noStrike" cap="none" baseline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Взуття - з шкіри, атласу, бархату. </a:t>
            </a:r>
          </a:p>
          <a:p>
            <a:pPr marL="273050" marR="0" lvl="0" indent="-2603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к. 16 ст. - гострий носок взуття у чоловіків, каблук у жінок.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6858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25000"/>
              <a:buFont typeface="Times New Roman"/>
              <a:buNone/>
            </a:pPr>
            <a:r>
              <a:rPr lang="en-US" sz="4900" b="1" i="0" u="none" strike="noStrike" cap="none" baseline="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en-US" sz="4900" b="1" i="0" u="none" strike="noStrike" cap="none" baseline="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Одяг, прикраси, мода.</a:t>
            </a:r>
            <a:r>
              <a:rPr lang="en-US" sz="49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2590800" y="1828800"/>
            <a:ext cx="4572000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Іспанський чорний костюм.</a:t>
            </a:r>
          </a:p>
          <a:p>
            <a:pPr marL="273050" marR="0" lvl="0" indent="-2603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Камзол з підкладеною ватою  в області плечей, живота, підшитий хутром. </a:t>
            </a:r>
          </a:p>
          <a:p>
            <a:pPr marL="273050" marR="0" lvl="0" indent="-2603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Зверху - плащ до колін.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2590800" y="609600"/>
            <a:ext cx="4495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Чоловічий одяг.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75" y="46036"/>
            <a:ext cx="24479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200" y="533400"/>
            <a:ext cx="1458911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505200"/>
            <a:ext cx="2228850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2900" y="4038600"/>
            <a:ext cx="2451100" cy="281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0" y="1066800"/>
            <a:ext cx="6476999" cy="236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60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Корсет, підкреслена талія, прямокутний виріз.</a:t>
            </a:r>
          </a:p>
          <a:p>
            <a:pPr marL="273050" marR="0" lvl="0" indent="-2603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Спідниці надягались на каркас, до підлоги. </a:t>
            </a:r>
          </a:p>
          <a:p>
            <a:pPr marL="273050" marR="0" lvl="0" indent="-2603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ніг не повинно бути видно)</a:t>
            </a:r>
          </a:p>
          <a:p>
            <a:pPr marL="273050" marR="0" lvl="0" indent="-2603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к. 16 ст в моді високі, гофровані коміри.</a:t>
            </a:r>
          </a:p>
          <a:p>
            <a:pPr marL="273050" marR="0" lvl="0" indent="-2603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Доповнення - віяло, хустинка, рукавички</a:t>
            </a:r>
            <a:r>
              <a:rPr lang="en-US" sz="24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/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  <p:sp>
        <p:nvSpPr>
          <p:cNvPr id="247" name="Shape 247"/>
          <p:cNvSpPr txBox="1"/>
          <p:nvPr/>
        </p:nvSpPr>
        <p:spPr>
          <a:xfrm>
            <a:off x="457200" y="533400"/>
            <a:ext cx="4953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Жіночий одяг.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0236" y="533400"/>
            <a:ext cx="1998661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86200"/>
            <a:ext cx="3047999" cy="236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9300" y="3257550"/>
            <a:ext cx="3314699" cy="360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0" y="3276600"/>
            <a:ext cx="1524000" cy="151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91000" y="3886200"/>
            <a:ext cx="1519237" cy="117633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3124200" y="5470525"/>
            <a:ext cx="3562350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baseline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Сандалій на платформі,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виконаної з дерева або пробки.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Висота підборів  - від 14 до 60 см.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-228600" y="914400"/>
            <a:ext cx="6019799" cy="609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60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Чоловіки носили коротку стрижку, бороду і вуса. </a:t>
            </a:r>
          </a:p>
          <a:p>
            <a:pPr marL="273050" marR="0" lvl="0" indent="-2603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Головним убором до середини XVI ст. у них був </a:t>
            </a:r>
            <a:r>
              <a:rPr lang="en-US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берет 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жорстким бортиком Потім його поступово змінила жорсткий </a:t>
            </a:r>
            <a:r>
              <a:rPr lang="en-US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високий капелюх з вузькими полями. </a:t>
            </a:r>
          </a:p>
          <a:p>
            <a:pPr marL="273050" marR="0" lvl="0" indent="-2603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Жіночі </a:t>
            </a:r>
            <a:r>
              <a:rPr lang="en-US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зачіски відрізнялися простотою і строгістю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Найчастіше волосся розчісували на прямий проділ, спускали пасма уздовж щік , а позаду сколювали їх в шиньйон. Така зачіска називалася </a:t>
            </a:r>
            <a:r>
              <a:rPr lang="en-US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бандо " .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Аж до початку XVI ст. іспанки розчісували волосся на прямий проділ і </a:t>
            </a:r>
            <a:r>
              <a:rPr lang="en-US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заплітали одну косу.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273050" marR="0" lvl="0" indent="-2603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Знатні іспанки носили " </a:t>
            </a:r>
            <a:r>
              <a:rPr lang="en-US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веспайо "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тонкої прозорої білої тканини, що покривала голову і лоб, а ззаду спускалася на плечі . Це покривало утримувалось на голові металевим обручем з коштовностями .</a:t>
            </a:r>
          </a:p>
          <a:p>
            <a:pPr marL="273050" marR="0" lvl="0" indent="-2603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Вуалі 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легкої тканини накидали на голову, і вони покривали плечі , огортали всю фігуру , спускаючись майже до підлоги .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457200" y="533400"/>
            <a:ext cx="82296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Зачіски, головні убори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9400" y="1066800"/>
            <a:ext cx="2338386" cy="24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400" y="4038600"/>
            <a:ext cx="3429000" cy="234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Дуелі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інтриги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дворі</a:t>
            </a:r>
            <a:endParaRPr lang="en-US" sz="21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603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Полювання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гольф</a:t>
            </a:r>
            <a:endParaRPr lang="en-US" sz="21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603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Вишукані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прийоми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танцями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виставами</a:t>
            </a:r>
            <a:endParaRPr lang="en-US" sz="21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603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моду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1" i="0" u="none" strike="noStrike" cap="none" baseline="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вход</a:t>
            </a:r>
            <a:r>
              <a:rPr lang="uk-UA" sz="2100" b="1" i="0" u="none" strike="noStrike" cap="none" baseline="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ить</a:t>
            </a:r>
            <a:r>
              <a:rPr lang="en-US" sz="2100" b="1" i="0" u="none" strike="noStrike" cap="none" baseline="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балет</a:t>
            </a:r>
            <a:endParaRPr lang="en-US" sz="21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603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Релігійні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свята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Спілкування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дружнім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столом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таверні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корчмі</a:t>
            </a:r>
            <a:r>
              <a:rPr lang="en-US" sz="21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/>
          </a:p>
        </p:txBody>
      </p:sp>
      <p:sp>
        <p:nvSpPr>
          <p:cNvPr id="267" name="Shape 267"/>
          <p:cNvSpPr txBox="1"/>
          <p:nvPr/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4900" b="1" i="0" u="none" strike="noStrike" cap="none" baseline="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Дозвілля.</a:t>
            </a:r>
            <a:r>
              <a:rPr lang="en-US" sz="49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152" y="3356992"/>
            <a:ext cx="2816224" cy="2554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04800" y="1143000"/>
            <a:ext cx="4114800" cy="220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Морський транспорт</a:t>
            </a:r>
          </a:p>
          <a:p>
            <a:pPr marL="273050" marR="0" lvl="0" indent="-2603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Лідерів - Португалію і Іспанію </a:t>
            </a:r>
          </a:p>
          <a:p>
            <a:pPr marL="273050" marR="0" lvl="0" indent="-2603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змінює Голландія.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457200" y="533400"/>
            <a:ext cx="5638800" cy="63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Засоби комунікації.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600" y="1981200"/>
            <a:ext cx="2733674" cy="356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38600"/>
            <a:ext cx="38100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4191000" y="5715000"/>
            <a:ext cx="3517899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Галеон -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найбільш досконалий</a:t>
            </a:r>
            <a:b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 парусного судна,</a:t>
            </a:r>
            <a:b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що з'явився в XVI столітті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6553200" y="4270375"/>
            <a:ext cx="13842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Каракка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000" y="53340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7315200" y="3051175"/>
            <a:ext cx="16748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Каравелла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457200" y="1371600"/>
            <a:ext cx="8077199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Тяглова сила - коні і мули</a:t>
            </a:r>
          </a:p>
          <a:p>
            <a:pPr marL="273050" marR="0" lvl="0" indent="-2603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Поширення карет і вантажних </a:t>
            </a:r>
          </a:p>
          <a:p>
            <a:pPr marL="273050" marR="0" lvl="0" indent="-2603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фургонів.</a:t>
            </a:r>
          </a:p>
          <a:p>
            <a:pPr marL="273050" marR="0" lvl="0" indent="-2603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Збільшення кількості доріг.</a:t>
            </a:r>
          </a:p>
          <a:p>
            <a:pPr marL="273050" marR="0" lvl="0" indent="-2603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Покращення кур єрської служби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57200" y="533400"/>
            <a:ext cx="74676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Сухопутний транспорт.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00" y="4267200"/>
            <a:ext cx="3143250" cy="2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71975"/>
            <a:ext cx="4038600" cy="248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0" y="1447800"/>
            <a:ext cx="4724400" cy="4911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60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Матеріал для будівництва</a:t>
            </a:r>
            <a:r>
              <a:rPr lang="en-US" sz="21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дерево, камінь, цегла.</a:t>
            </a:r>
          </a:p>
          <a:p>
            <a:pPr marL="273050" marR="0" lvl="0" indent="-26035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Дах </a:t>
            </a:r>
            <a:r>
              <a:rPr lang="en-US" sz="21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вкритий черепицею, соломою</a:t>
            </a:r>
          </a:p>
          <a:p>
            <a:pPr marL="273050" marR="0" lvl="0" indent="-26035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Будинки у містах</a:t>
            </a:r>
            <a:r>
              <a:rPr lang="en-US" sz="21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декількаповерхові для бідноти, просторі - для заможних.</a:t>
            </a:r>
          </a:p>
          <a:p>
            <a:pPr marL="273050" marR="0" lvl="0" indent="-26035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селах</a:t>
            </a:r>
            <a:r>
              <a:rPr lang="en-US" sz="21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традиційно дім однокімнатний.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457200" y="533400"/>
            <a:ext cx="36576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25000"/>
              <a:buFont typeface="Times New Roman"/>
              <a:buNone/>
            </a:pPr>
            <a:r>
              <a:rPr lang="en-US" sz="4900" b="1" i="0" u="none" strike="noStrike" cap="none" baseline="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Житло.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76400"/>
            <a:ext cx="4443411" cy="337661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5029200" y="5486400"/>
            <a:ext cx="3579812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33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rgbClr val="6666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Вулица Фуггерай в Аугсбурзі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0" y="1828800"/>
            <a:ext cx="35052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Різблення, декор.</a:t>
            </a:r>
          </a:p>
          <a:p>
            <a:pPr marL="273050" marR="0" lvl="0" indent="-2603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Поширення   кабінетів.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457200" y="685800"/>
            <a:ext cx="41148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Меблі.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1200" y="533400"/>
            <a:ext cx="3197225" cy="22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14800"/>
            <a:ext cx="3657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2200" y="4598987"/>
            <a:ext cx="2819400" cy="225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5200" y="2057400"/>
            <a:ext cx="3578225" cy="2684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0" y="1828800"/>
            <a:ext cx="56388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Вузенькі вулиці, поширення пожеж.</a:t>
            </a:r>
          </a:p>
          <a:p>
            <a:pPr marL="273050" marR="0" lvl="0" indent="-2603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Розташування виробництв на околицях.</a:t>
            </a:r>
          </a:p>
          <a:p>
            <a:pPr marL="273050" marR="0" lvl="0" indent="-2603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Бруд -  відсутність водогону, каналізації, утримання у містах худоби.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/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  <p:sp>
        <p:nvSpPr>
          <p:cNvPr id="190" name="Shape 190"/>
          <p:cNvSpPr txBox="1"/>
          <p:nvPr/>
        </p:nvSpPr>
        <p:spPr>
          <a:xfrm>
            <a:off x="457200" y="533400"/>
            <a:ext cx="624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Комфорт та санітарія.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600" y="3886200"/>
            <a:ext cx="3429000" cy="269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5029200" y="1219200"/>
            <a:ext cx="3886200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Times New Roman"/>
              <a:buChar char="❧"/>
            </a:pPr>
            <a:r>
              <a:rPr lang="en-US" sz="21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Смолоскипи для освітлення, папір замість скла у вікнах</a:t>
            </a:r>
          </a:p>
          <a:p>
            <a:pPr marL="273050" marR="0" lvl="0" indent="-2603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Times New Roman"/>
              <a:buChar char="❧"/>
            </a:pPr>
            <a:r>
              <a:rPr lang="en-US" sz="2100" b="1" i="0" u="none" strike="noStrike" cap="none" baseline="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Відсутність ванни, білизни і присутність клопів, вошей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3400"/>
            <a:ext cx="4953000" cy="4435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381000" y="5495925"/>
            <a:ext cx="5072061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Times New Roman"/>
              <a:buChar char="□"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Лише в к 16 ст винайшли </a:t>
            </a:r>
            <a:r>
              <a:rPr lang="en-US" sz="2400" b="1" i="0" u="none" strike="noStrike" cap="none" baseline="0">
                <a:solidFill>
                  <a:srgbClr val="401A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туалет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зі змивом ( Англія)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0" y="1828800"/>
            <a:ext cx="2895600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Times New Roman"/>
              <a:buChar char="❧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Поява підлоги з кераміки або паркету</a:t>
            </a:r>
          </a:p>
          <a:p>
            <a:pPr marL="273050" marR="0" lvl="0" indent="-260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Times New Roman"/>
              <a:buChar char="❧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Шпалери з тканини і паперу</a:t>
            </a:r>
          </a:p>
          <a:p>
            <a:pPr marL="273050" marR="0" lvl="0" indent="-260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Times New Roman"/>
              <a:buChar char="❧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Гобелени, дзеркала, свічки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4900" b="1" i="0" u="none" strike="noStrike" cap="none" baseline="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Потреба в комфорті</a:t>
            </a:r>
            <a:r>
              <a:rPr lang="en-US" sz="49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2647950"/>
            <a:ext cx="6000750" cy="42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7450" y="304800"/>
            <a:ext cx="287655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1828800" y="1828800"/>
            <a:ext cx="5562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Times New Roman"/>
              <a:buChar char="❧"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Хліб - житній для селян,білий пшеничний для заможних.</a:t>
            </a:r>
          </a:p>
          <a:p>
            <a:pPr marL="273050" marR="0" lvl="0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Times New Roman"/>
              <a:buChar char="❧"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Бобові</a:t>
            </a:r>
          </a:p>
          <a:p>
            <a:pPr marL="273050" marR="0" lvl="0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Times New Roman"/>
              <a:buChar char="❧"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Поява томатів, перцю, какао, кукурудзи, картоплі</a:t>
            </a:r>
          </a:p>
          <a:p>
            <a:pPr marL="273050" marR="0" lvl="0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Times New Roman"/>
              <a:buChar char="❧"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Риба - основні їжа під час посту</a:t>
            </a:r>
          </a:p>
          <a:p>
            <a:pPr marL="273050" marR="0" lvl="0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( 150 дн/ рік)</a:t>
            </a:r>
          </a:p>
          <a:p>
            <a:pPr marL="273050" marR="0" lvl="0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Times New Roman"/>
              <a:buChar char="❧"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 ясо, дичина</a:t>
            </a:r>
          </a:p>
          <a:p>
            <a:pPr marL="273050" marR="0" lvl="0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Times New Roman"/>
              <a:buChar char="❧"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Збільшення вживання цукру, популярність набули - шоколад, кава</a:t>
            </a:r>
          </a:p>
          <a:p>
            <a:pPr marL="273050" marR="0" lvl="0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Times New Roman"/>
              <a:buChar char="❧"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Набуває більшого значення не їжа, а  саме застілля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981200" y="685800"/>
            <a:ext cx="42671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4900" b="1" i="0" u="none" strike="noStrike" cap="none" baseline="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Харчування.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000" y="533400"/>
            <a:ext cx="1905000" cy="168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28800"/>
            <a:ext cx="1809750" cy="247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6761" y="3733800"/>
            <a:ext cx="2027236" cy="162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495800"/>
            <a:ext cx="177165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Базовая">
  <a:themeElements>
    <a:clrScheme name="Базовая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азовая">
  <a:themeElements>
    <a:clrScheme name="Базовая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Базовая">
  <a:themeElements>
    <a:clrScheme name="Базовая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Базовая">
  <a:themeElements>
    <a:clrScheme name="Базовая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Базовая">
  <a:themeElements>
    <a:clrScheme name="Базовая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Базовая">
  <a:themeElements>
    <a:clrScheme name="Базовая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Экран (4:3)</PresentationFormat>
  <Paragraphs>81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Базовая</vt:lpstr>
      <vt:lpstr>1_Базовая</vt:lpstr>
      <vt:lpstr>2_Базовая</vt:lpstr>
      <vt:lpstr>3_Базовая</vt:lpstr>
      <vt:lpstr>4_Базовая</vt:lpstr>
      <vt:lpstr>5_Базовая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Ира</cp:lastModifiedBy>
  <cp:revision>2</cp:revision>
  <dcterms:modified xsi:type="dcterms:W3CDTF">2015-01-25T20:42:12Z</dcterms:modified>
</cp:coreProperties>
</file>