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x-wmf" Extension="wmf"/>
  <Default ContentType="image/x-emf" Extension="emf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application/vnd.openxmlformats-officedocument.vmlDrawing" Extension="v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344" r:id="rId2"/>
    <p:sldId id="363" r:id="rId3"/>
    <p:sldId id="349" r:id="rId4"/>
    <p:sldId id="352" r:id="rId5"/>
    <p:sldId id="345" r:id="rId6"/>
    <p:sldId id="348" r:id="rId7"/>
    <p:sldId id="350" r:id="rId8"/>
    <p:sldId id="353" r:id="rId9"/>
    <p:sldId id="256" r:id="rId10"/>
    <p:sldId id="323" r:id="rId11"/>
    <p:sldId id="324" r:id="rId12"/>
    <p:sldId id="316" r:id="rId13"/>
    <p:sldId id="321" r:id="rId14"/>
    <p:sldId id="322" r:id="rId15"/>
    <p:sldId id="325" r:id="rId16"/>
    <p:sldId id="295" r:id="rId17"/>
    <p:sldId id="320" r:id="rId18"/>
    <p:sldId id="265" r:id="rId19"/>
    <p:sldId id="319" r:id="rId20"/>
    <p:sldId id="339" r:id="rId21"/>
    <p:sldId id="326" r:id="rId22"/>
    <p:sldId id="257" r:id="rId23"/>
    <p:sldId id="358" r:id="rId24"/>
    <p:sldId id="328" r:id="rId25"/>
    <p:sldId id="317" r:id="rId26"/>
    <p:sldId id="362" r:id="rId27"/>
    <p:sldId id="329" r:id="rId28"/>
    <p:sldId id="288" r:id="rId29"/>
    <p:sldId id="332" r:id="rId30"/>
    <p:sldId id="361" r:id="rId31"/>
    <p:sldId id="318" r:id="rId32"/>
    <p:sldId id="337" r:id="rId33"/>
    <p:sldId id="335" r:id="rId34"/>
    <p:sldId id="334" r:id="rId35"/>
    <p:sldId id="333" r:id="rId36"/>
    <p:sldId id="355" r:id="rId37"/>
    <p:sldId id="360" r:id="rId38"/>
    <p:sldId id="356" r:id="rId39"/>
    <p:sldId id="341" r:id="rId40"/>
    <p:sldId id="340" r:id="rId41"/>
    <p:sldId id="357" r:id="rId42"/>
    <p:sldId id="313" r:id="rId43"/>
    <p:sldId id="354" r:id="rId44"/>
    <p:sldId id="315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0033CC"/>
    <a:srgbClr val="990033"/>
    <a:srgbClr val="FF0000"/>
    <a:srgbClr val="FF3399"/>
    <a:srgbClr val="003399"/>
    <a:srgbClr val="0066FF"/>
    <a:srgbClr val="3399FF"/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9" autoAdjust="0"/>
    <p:restoredTop sz="99112" autoAdjust="0"/>
  </p:normalViewPr>
  <p:slideViewPr>
    <p:cSldViewPr>
      <p:cViewPr>
        <p:scale>
          <a:sx n="70" d="100"/>
          <a:sy n="70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13.vml.rels><?xml version="1.0" encoding="UTF-8" standalone="yes" ?><Relationships xmlns="http://schemas.openxmlformats.org/package/2006/relationships"><Relationship Id="rId8" Target="../media/image64.png" Type="http://schemas.openxmlformats.org/officeDocument/2006/relationships/image"/><Relationship Id="rId3" Target="../media/image59.wmf" Type="http://schemas.openxmlformats.org/officeDocument/2006/relationships/image"/><Relationship Id="rId7" Target="../media/image63.png" Type="http://schemas.openxmlformats.org/officeDocument/2006/relationships/image"/><Relationship Id="rId2" Target="../media/image58.wmf" Type="http://schemas.openxmlformats.org/officeDocument/2006/relationships/image"/><Relationship Id="rId1" Target="../media/image57.wmf" Type="http://schemas.openxmlformats.org/officeDocument/2006/relationships/image"/><Relationship Id="rId6" Target="../media/image62.png" Type="http://schemas.openxmlformats.org/officeDocument/2006/relationships/image"/><Relationship Id="rId5" Target="../media/image61.png" Type="http://schemas.openxmlformats.org/officeDocument/2006/relationships/image"/><Relationship Id="rId4" Target="../media/image60.wmf" Type="http://schemas.openxmlformats.org/officeDocument/2006/relationships/image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50.wmf"/><Relationship Id="rId1" Type="http://schemas.openxmlformats.org/officeDocument/2006/relationships/image" Target="../media/image44.wmf"/><Relationship Id="rId4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D631C-A3BF-4467-B98E-D4FC4783F864}" type="datetimeFigureOut">
              <a:rPr lang="uk-UA" smtClean="0"/>
              <a:pPr/>
              <a:t>25.11.2013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1F152-DA36-4076-9F20-0C2CCF81228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0827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2D5C0-0D6F-4F25-91B4-ABCF4663CD58}" type="datetimeFigureOut">
              <a:rPr lang="ru-RU" smtClean="0"/>
              <a:pPr/>
              <a:t>25.11.2013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24ACB-4010-46E3-80F7-BB892FDB4C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451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24ACB-4010-46E3-80F7-BB892FDB4CB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24ACB-4010-46E3-80F7-BB892FDB4CB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24ACB-4010-46E3-80F7-BB892FDB4CB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24ACB-4010-46E3-80F7-BB892FDB4CB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32CF-4DA8-4609-977B-D02FE1AAA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AED1D-1142-44B5-87BE-ECFE156B9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D775-AF70-495F-A5CE-52E87CE1B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43C9E-040B-4574-BD83-522C3F6AA3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E8982-581A-4CD3-AB0C-5D0D5D86E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A67-DD55-499C-892A-1E8744784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95C0-4A59-49BA-B357-2D2B2B3C17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E030-9840-405E-98D2-C96BAFA0F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58AA9-FCCC-49AB-964F-C175AB8C5D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E3FA-7D12-48A8-B2FA-8CBA550EF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010F-13B1-40EA-B196-8A9901E03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5B7ED-55AF-48F1-A364-6AC725645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notesSlides/notesSlide1.xml" Type="http://schemas.openxmlformats.org/officeDocument/2006/relationships/notesSlide"/><Relationship Id="rId2" Target="../slideLayouts/slideLayout1.xml" Type="http://schemas.openxmlformats.org/officeDocument/2006/relationships/slideLayout"/><Relationship Id="rId1" Target="../drawings/vmlDrawing1.vml" Type="http://schemas.openxmlformats.org/officeDocument/2006/relationships/vmlDrawing"/><Relationship Id="rId6" Target="../media/image1.wmf" Type="http://schemas.openxmlformats.org/officeDocument/2006/relationships/image"/><Relationship Id="rId5" Target="../embeddings/oleObject1.bin" Type="http://schemas.openxmlformats.org/officeDocument/2006/relationships/oleObject"/><Relationship Id="rId4" Target="../media/image2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hdphoto2.wdp" Type="http://schemas.microsoft.com/office/2007/relationships/hdphoto"/><Relationship Id="rId5" Target="../media/image25.jpeg" Type="http://schemas.openxmlformats.org/officeDocument/2006/relationships/image"/><Relationship Id="rId4" Target="../media/hdphoto1.wdp" Type="http://schemas.microsoft.com/office/2007/relationships/hdphoto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2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hdphoto1.wdp" Type="http://schemas.microsoft.com/office/2007/relationships/hdphoto"/><Relationship Id="rId5" Target="../media/image16.jpeg" Type="http://schemas.openxmlformats.org/officeDocument/2006/relationships/image"/><Relationship Id="rId4" Target="../media/hdphoto2.wdp" Type="http://schemas.microsoft.com/office/2007/relationships/hdphoto"/></Relationships>
</file>

<file path=ppt/slides/_rels/slide13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hdphoto4.wdp" Type="http://schemas.microsoft.com/office/2007/relationships/hdphoto"/><Relationship Id="rId5" Target="../media/image33.jpeg" Type="http://schemas.openxmlformats.org/officeDocument/2006/relationships/image"/><Relationship Id="rId4" Target="../media/hdphoto3.wdp" Type="http://schemas.microsoft.com/office/2007/relationships/hdphoto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microsoft.com/office/2007/relationships/hdphoto" Target="../media/hdphoto5.wdp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2.xml.rels><?xml version="1.0" encoding="UTF-8" standalone="yes" ?><Relationships xmlns="http://schemas.openxmlformats.org/package/2006/relationships"><Relationship Id="rId3" Target="../notesSlides/notesSlide2.xml" Type="http://schemas.openxmlformats.org/officeDocument/2006/relationships/notesSlide"/><Relationship Id="rId2" Target="../slideLayouts/slideLayout1.xml" Type="http://schemas.openxmlformats.org/officeDocument/2006/relationships/slideLayout"/><Relationship Id="rId1" Target="../drawings/vmlDrawing2.vml" Type="http://schemas.openxmlformats.org/officeDocument/2006/relationships/vmlDrawing"/><Relationship Id="rId6" Target="../media/image1.wmf" Type="http://schemas.openxmlformats.org/officeDocument/2006/relationships/image"/><Relationship Id="rId5" Target="../embeddings/oleObject2.bin" Type="http://schemas.openxmlformats.org/officeDocument/2006/relationships/oleObject"/><Relationship Id="rId4" Target="../media/image2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notesSlides/notesSlide4.xml" Type="http://schemas.openxmlformats.org/officeDocument/2006/relationships/notesSlide"/><Relationship Id="rId2" Target="../slideLayouts/slideLayout1.xml" Type="http://schemas.openxmlformats.org/officeDocument/2006/relationships/slideLayout"/><Relationship Id="rId1" Target="../drawings/vmlDrawing4.vml" Type="http://schemas.openxmlformats.org/officeDocument/2006/relationships/vmlDrawing"/><Relationship Id="rId6" Target="../media/image1.wmf" Type="http://schemas.openxmlformats.org/officeDocument/2006/relationships/image"/><Relationship Id="rId5" Target="../embeddings/oleObject4.bin" Type="http://schemas.openxmlformats.org/officeDocument/2006/relationships/oleObject"/><Relationship Id="rId4" Target="../media/image2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&#1060;&#1110;&#1083;&#1100;&#1084;.avi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48.wmf"/><Relationship Id="rId3" Type="http://schemas.openxmlformats.org/officeDocument/2006/relationships/image" Target="../media/image3.png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5" Type="http://schemas.openxmlformats.org/officeDocument/2006/relationships/image" Target="../media/image49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3.png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51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6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53.wmf"/><Relationship Id="rId4" Type="http://schemas.openxmlformats.org/officeDocument/2006/relationships/image" Target="../media/image54.png"/><Relationship Id="rId9" Type="http://schemas.openxmlformats.org/officeDocument/2006/relationships/oleObject" Target="../embeddings/oleObject17.bin"/></Relationships>
</file>

<file path=ppt/slides/_rels/slide28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3" Target="../media/image55.png" Type="http://schemas.openxmlformats.org/officeDocument/2006/relationships/image"/><Relationship Id="rId2" Target="../media/image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png"/><Relationship Id="rId5" Type="http://schemas.openxmlformats.org/officeDocument/2006/relationships/oleObject" Target="../embeddings/oleObject18.bin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56.png"/><Relationship Id="rId4" Type="http://schemas.openxmlformats.org/officeDocument/2006/relationships/oleObject" Target="../embeddings/oleObject19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56.png"/><Relationship Id="rId4" Type="http://schemas.openxmlformats.org/officeDocument/2006/relationships/oleObject" Target="../embeddings/oleObject21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56.png"/><Relationship Id="rId4" Type="http://schemas.openxmlformats.org/officeDocument/2006/relationships/oleObject" Target="../embeddings/oleObject2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6.png"/><Relationship Id="rId4" Type="http://schemas.openxmlformats.org/officeDocument/2006/relationships/oleObject" Target="../embeddings/oleObject27.bin"/></Relationships>
</file>

<file path=ppt/slides/_rels/slide35.xml.rels><?xml version="1.0" encoding="UTF-8" standalone="yes" ?><Relationships xmlns="http://schemas.openxmlformats.org/package/2006/relationships"><Relationship Id="rId8" Target="../embeddings/oleObject30.bin" Type="http://schemas.openxmlformats.org/officeDocument/2006/relationships/oleObject"/><Relationship Id="rId13" Target="../media/image61.png" Type="http://schemas.openxmlformats.org/officeDocument/2006/relationships/image"/><Relationship Id="rId18" Target="../embeddings/oleObject35.bin" Type="http://schemas.openxmlformats.org/officeDocument/2006/relationships/oleObject"/><Relationship Id="rId3" Target="../media/image3.png" Type="http://schemas.openxmlformats.org/officeDocument/2006/relationships/image"/><Relationship Id="rId7" Target="../media/image58.wmf" Type="http://schemas.openxmlformats.org/officeDocument/2006/relationships/image"/><Relationship Id="rId12" Target="../embeddings/oleObject32.bin" Type="http://schemas.openxmlformats.org/officeDocument/2006/relationships/oleObject"/><Relationship Id="rId17" Target="../media/image63.png" Type="http://schemas.openxmlformats.org/officeDocument/2006/relationships/image"/><Relationship Id="rId2" Target="../slideLayouts/slideLayout2.xml" Type="http://schemas.openxmlformats.org/officeDocument/2006/relationships/slideLayout"/><Relationship Id="rId16" Target="../embeddings/oleObject34.bin" Type="http://schemas.openxmlformats.org/officeDocument/2006/relationships/oleObject"/><Relationship Id="rId1" Target="../drawings/vmlDrawing13.vml" Type="http://schemas.openxmlformats.org/officeDocument/2006/relationships/vmlDrawing"/><Relationship Id="rId6" Target="../embeddings/oleObject29.bin" Type="http://schemas.openxmlformats.org/officeDocument/2006/relationships/oleObject"/><Relationship Id="rId11" Target="../media/image60.wmf" Type="http://schemas.openxmlformats.org/officeDocument/2006/relationships/image"/><Relationship Id="rId5" Target="../media/image57.wmf" Type="http://schemas.openxmlformats.org/officeDocument/2006/relationships/image"/><Relationship Id="rId15" Target="../media/image62.png" Type="http://schemas.openxmlformats.org/officeDocument/2006/relationships/image"/><Relationship Id="rId10" Target="../embeddings/oleObject31.bin" Type="http://schemas.openxmlformats.org/officeDocument/2006/relationships/oleObject"/><Relationship Id="rId19" Target="../media/image64.png" Type="http://schemas.openxmlformats.org/officeDocument/2006/relationships/image"/><Relationship Id="rId4" Target="../embeddings/oleObject28.bin" Type="http://schemas.openxmlformats.org/officeDocument/2006/relationships/oleObject"/><Relationship Id="rId9" Target="../media/image59.wmf" Type="http://schemas.openxmlformats.org/officeDocument/2006/relationships/image"/><Relationship Id="rId14" Target="../embeddings/oleObject33.bin" Type="http://schemas.openxmlformats.org/officeDocument/2006/relationships/oleObject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75.png"/><Relationship Id="rId7" Type="http://schemas.openxmlformats.org/officeDocument/2006/relationships/image" Target="../media/image6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11" Type="http://schemas.openxmlformats.org/officeDocument/2006/relationships/slide" Target="slide42.xml"/><Relationship Id="rId5" Type="http://schemas.openxmlformats.org/officeDocument/2006/relationships/image" Target="../media/image67.png"/><Relationship Id="rId10" Type="http://schemas.openxmlformats.org/officeDocument/2006/relationships/image" Target="../media/image82.png"/><Relationship Id="rId4" Type="http://schemas.openxmlformats.org/officeDocument/2006/relationships/image" Target="../media/image65.emf"/><Relationship Id="rId9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image" Target="../media/image72.emf"/><Relationship Id="rId4" Type="http://schemas.openxmlformats.org/officeDocument/2006/relationships/image" Target="../media/image71.gi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slide" Target="slide42.xml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78.emf"/><Relationship Id="rId5" Type="http://schemas.openxmlformats.org/officeDocument/2006/relationships/image" Target="../media/image74.emf"/><Relationship Id="rId10" Type="http://schemas.openxmlformats.org/officeDocument/2006/relationships/image" Target="../media/image77.png"/><Relationship Id="rId4" Type="http://schemas.openxmlformats.org/officeDocument/2006/relationships/image" Target="../media/image73.emf"/><Relationship Id="rId9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4.emf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6.png"/><Relationship Id="rId7" Type="http://schemas.openxmlformats.org/officeDocument/2006/relationships/image" Target="../media/image9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gif"/><Relationship Id="rId5" Type="http://schemas.openxmlformats.org/officeDocument/2006/relationships/slide" Target="slide42.xml"/><Relationship Id="rId4" Type="http://schemas.openxmlformats.org/officeDocument/2006/relationships/image" Target="../media/image79.emf"/><Relationship Id="rId9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emf"/><Relationship Id="rId4" Type="http://schemas.openxmlformats.org/officeDocument/2006/relationships/image" Target="../media/image71.gif"/></Relationships>
</file>

<file path=ppt/slides/_rels/slide42.xml.rels><?xml version="1.0" encoding="UTF-8" standalone="yes" ?><Relationships xmlns="http://schemas.openxmlformats.org/package/2006/relationships"><Relationship Id="rId3" Target="slide44.xml" Type="http://schemas.openxmlformats.org/officeDocument/2006/relationships/slide"/><Relationship Id="rId2" Target="../media/image3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4.jpeg" Type="http://schemas.openxmlformats.org/officeDocument/2006/relationships/image"/></Relationships>
</file>

<file path=ppt/slides/_rels/slide43.xml.rels><?xml version="1.0" encoding="UTF-8" standalone="yes" ?><Relationships xmlns="http://schemas.openxmlformats.org/package/2006/relationships"><Relationship Id="rId3" Target="../media/image85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9.emf"/><Relationship Id="rId7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8.emf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4.emf"/><Relationship Id="rId9" Type="http://schemas.openxmlformats.org/officeDocument/2006/relationships/image" Target="../media/image36.png"/></Relationships>
</file>

<file path=ppt/slides/_rels/slide9.xml.rels><?xml version="1.0" encoding="UTF-8" standalone="yes" ?><Relationships xmlns="http://schemas.openxmlformats.org/package/2006/relationships"><Relationship Id="rId3" Target="../notesSlides/notesSlide3.xml" Type="http://schemas.openxmlformats.org/officeDocument/2006/relationships/notesSlide"/><Relationship Id="rId2" Target="../slideLayouts/slideLayout1.xml" Type="http://schemas.openxmlformats.org/officeDocument/2006/relationships/slideLayout"/><Relationship Id="rId1" Target="../drawings/vmlDrawing3.vml" Type="http://schemas.openxmlformats.org/officeDocument/2006/relationships/vmlDrawing"/><Relationship Id="rId6" Target="../media/image1.wmf" Type="http://schemas.openxmlformats.org/officeDocument/2006/relationships/image"/><Relationship Id="rId5" Target="../embeddings/oleObject3.bin" Type="http://schemas.openxmlformats.org/officeDocument/2006/relationships/oleObject"/><Relationship Id="rId4" Target="../media/image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Arrowheads="1"/>
          </p:cNvSpPr>
          <p:nvPr/>
        </p:nvSpPr>
        <p:spPr bwMode="gray">
          <a:xfrm rot="5400000">
            <a:off x="2552700" y="240665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9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24336" y="155679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Алгебра </a:t>
            </a:r>
          </a:p>
          <a:p>
            <a:pPr lvl="0" algn="ctr"/>
            <a:r>
              <a:rPr lang="ru-RU" sz="4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9 </a:t>
            </a:r>
            <a:r>
              <a:rPr lang="ru-RU" sz="4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клас</a:t>
            </a:r>
            <a:endParaRPr lang="ru-RU" sz="44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0487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1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1)Вкажіть область значень функції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11560" y="1052736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Варіант 1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781872" y="1063277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Варіант 2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571237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 (0;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).                      в) (-8;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 (-2;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).                     г) Неможливо  визначити.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339752" y="2492896"/>
            <a:ext cx="72008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рямоугольник 35"/>
          <p:cNvSpPr/>
          <p:nvPr/>
        </p:nvSpPr>
        <p:spPr>
          <a:xfrm>
            <a:off x="3419872" y="2240868"/>
            <a:ext cx="90541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41" name="Группа 40"/>
          <p:cNvGrpSpPr/>
          <p:nvPr/>
        </p:nvGrpSpPr>
        <p:grpSpPr>
          <a:xfrm>
            <a:off x="755576" y="1585336"/>
            <a:ext cx="3672408" cy="3859888"/>
            <a:chOff x="755576" y="1585336"/>
            <a:chExt cx="3672408" cy="3859888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755576" y="1585336"/>
              <a:ext cx="3672408" cy="3859888"/>
              <a:chOff x="755576" y="1585336"/>
              <a:chExt cx="3672408" cy="3859888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755576" y="1585336"/>
                <a:ext cx="3672408" cy="3859888"/>
                <a:chOff x="755576" y="1585336"/>
                <a:chExt cx="3672408" cy="3859888"/>
              </a:xfrm>
            </p:grpSpPr>
            <p:sp>
              <p:nvSpPr>
                <p:cNvPr id="2" name="Прямоугольник 1"/>
                <p:cNvSpPr/>
                <p:nvPr/>
              </p:nvSpPr>
              <p:spPr>
                <a:xfrm>
                  <a:off x="2339752" y="2420888"/>
                  <a:ext cx="648072" cy="5040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cxnSp>
              <p:nvCxnSpPr>
                <p:cNvPr id="5" name="Прямая соединительная линия 4"/>
                <p:cNvCxnSpPr/>
                <p:nvPr/>
              </p:nvCxnSpPr>
              <p:spPr>
                <a:xfrm>
                  <a:off x="1187624" y="2132856"/>
                  <a:ext cx="2160240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/>
                <p:cNvSpPr txBox="1"/>
                <p:nvPr/>
              </p:nvSpPr>
              <p:spPr>
                <a:xfrm>
                  <a:off x="1979712" y="1844824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b="1" dirty="0"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971600" y="4181331"/>
                  <a:ext cx="7200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13" name="Прямоугольник 12"/>
                <p:cNvSpPr/>
                <p:nvPr/>
              </p:nvSpPr>
              <p:spPr>
                <a:xfrm>
                  <a:off x="2843808" y="4181331"/>
                  <a:ext cx="720080" cy="3600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17" name="Прямоугольник 16"/>
                <p:cNvSpPr/>
                <p:nvPr/>
              </p:nvSpPr>
              <p:spPr>
                <a:xfrm>
                  <a:off x="3419872" y="2214156"/>
                  <a:ext cx="1008112" cy="4587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21" name="Овал 20"/>
                <p:cNvSpPr/>
                <p:nvPr/>
              </p:nvSpPr>
              <p:spPr>
                <a:xfrm>
                  <a:off x="3059832" y="3053424"/>
                  <a:ext cx="144016" cy="111237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1331640" y="3036710"/>
                  <a:ext cx="144016" cy="111237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755576" y="4149080"/>
                  <a:ext cx="3528392" cy="0"/>
                </a:xfrm>
                <a:prstGeom prst="line">
                  <a:avLst/>
                </a:prstGeom>
                <a:ln w="254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1139411" y="2132856"/>
                  <a:ext cx="0" cy="2016224"/>
                </a:xfrm>
                <a:prstGeom prst="line">
                  <a:avLst/>
                </a:prstGeom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3404671" y="2165107"/>
                  <a:ext cx="0" cy="2016224"/>
                </a:xfrm>
                <a:prstGeom prst="line">
                  <a:avLst/>
                </a:prstGeom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" name="Группа 24"/>
                <p:cNvGrpSpPr/>
                <p:nvPr/>
              </p:nvGrpSpPr>
              <p:grpSpPr>
                <a:xfrm>
                  <a:off x="769732" y="1585336"/>
                  <a:ext cx="3600400" cy="3859888"/>
                  <a:chOff x="769732" y="1585336"/>
                  <a:chExt cx="3600400" cy="3859888"/>
                </a:xfrm>
              </p:grpSpPr>
              <p:pic>
                <p:nvPicPr>
                  <p:cNvPr id="94211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sharpenSoften amount="5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9732" y="1585336"/>
                    <a:ext cx="3600400" cy="385988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971600" y="4211796"/>
                    <a:ext cx="936104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    -</a:t>
                    </a:r>
                    <a:r>
                      <a:rPr lang="uk-UA" b="1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uk-UA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2987824" y="4184803"/>
                    <a:ext cx="720080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b="1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uk-UA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" name="Овал 3"/>
                  <p:cNvSpPr/>
                  <p:nvPr/>
                </p:nvSpPr>
                <p:spPr>
                  <a:xfrm>
                    <a:off x="3347864" y="2060848"/>
                    <a:ext cx="90592" cy="90592"/>
                  </a:xfrm>
                  <a:prstGeom prst="ellipse">
                    <a:avLst/>
                  </a:prstGeom>
                  <a:solidFill>
                    <a:srgbClr val="CC0066"/>
                  </a:solidFill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31" name="Овал 30"/>
                  <p:cNvSpPr/>
                  <p:nvPr/>
                </p:nvSpPr>
                <p:spPr>
                  <a:xfrm>
                    <a:off x="1115616" y="2060848"/>
                    <a:ext cx="90592" cy="90592"/>
                  </a:xfrm>
                  <a:prstGeom prst="ellipse">
                    <a:avLst/>
                  </a:prstGeom>
                  <a:solidFill>
                    <a:srgbClr val="CC0066"/>
                  </a:solidFill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</p:grpSp>
          </p:grp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1187624" y="2060848"/>
                <a:ext cx="2232248" cy="0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1907704" y="1988840"/>
                <a:ext cx="3427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b="1" dirty="0"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</p:txBody>
          </p:sp>
        </p:grpSp>
        <p:sp>
          <p:nvSpPr>
            <p:cNvPr id="39" name="Прямоугольник 38"/>
            <p:cNvSpPr/>
            <p:nvPr/>
          </p:nvSpPr>
          <p:spPr>
            <a:xfrm>
              <a:off x="2339752" y="2456892"/>
              <a:ext cx="720080" cy="468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450560" y="2132856"/>
              <a:ext cx="905416" cy="5266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004048" y="1585336"/>
            <a:ext cx="3168352" cy="3859888"/>
            <a:chOff x="5004048" y="1585336"/>
            <a:chExt cx="3168352" cy="3859888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5004048" y="1585336"/>
              <a:ext cx="3168352" cy="3859888"/>
              <a:chOff x="5004048" y="1585336"/>
              <a:chExt cx="3168352" cy="3859888"/>
            </a:xfrm>
          </p:grpSpPr>
          <p:pic>
            <p:nvPicPr>
              <p:cNvPr id="94210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1585336"/>
                <a:ext cx="3168352" cy="3859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2" name="Группа 21"/>
              <p:cNvGrpSpPr/>
              <p:nvPr/>
            </p:nvGrpSpPr>
            <p:grpSpPr>
              <a:xfrm>
                <a:off x="5508104" y="1763524"/>
                <a:ext cx="2304256" cy="3291195"/>
                <a:chOff x="5508104" y="1763524"/>
                <a:chExt cx="2304256" cy="3291195"/>
              </a:xfrm>
            </p:grpSpPr>
            <p:sp>
              <p:nvSpPr>
                <p:cNvPr id="11" name="Прямоугольник 10"/>
                <p:cNvSpPr/>
                <p:nvPr/>
              </p:nvSpPr>
              <p:spPr>
                <a:xfrm>
                  <a:off x="7164288" y="1763524"/>
                  <a:ext cx="360040" cy="513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16" name="Прямоугольник 15"/>
                <p:cNvSpPr/>
                <p:nvPr/>
              </p:nvSpPr>
              <p:spPr>
                <a:xfrm>
                  <a:off x="6876256" y="4541371"/>
                  <a:ext cx="936104" cy="5133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652120" y="2123564"/>
                  <a:ext cx="93610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b="1" dirty="0" smtClean="0">
                      <a:latin typeface="Times New Roman" pitchFamily="18" charset="0"/>
                      <a:cs typeface="Times New Roman" pitchFamily="18" charset="0"/>
                    </a:rPr>
                    <a:t>           8</a:t>
                  </a:r>
                  <a:endParaRPr lang="uk-UA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702173" y="4613379"/>
                  <a:ext cx="936104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  <a:r>
                    <a:rPr lang="uk-UA" b="1" dirty="0" smtClean="0">
                      <a:latin typeface="Times New Roman" pitchFamily="18" charset="0"/>
                      <a:cs typeface="Times New Roman" pitchFamily="18" charset="0"/>
                    </a:rPr>
                    <a:t>8</a:t>
                  </a:r>
                  <a:endParaRPr lang="uk-UA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5508104" y="3203684"/>
                  <a:ext cx="864096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dirty="0" smtClean="0">
                      <a:latin typeface="Times New Roman" pitchFamily="18" charset="0"/>
                      <a:cs typeface="Times New Roman" pitchFamily="18" charset="0"/>
                    </a:rPr>
                    <a:t>    -</a:t>
                  </a:r>
                  <a:r>
                    <a:rPr lang="uk-UA" b="1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uk-UA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164288" y="3635732"/>
                  <a:ext cx="43204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dirty="0" smtClean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uk-UA" b="1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uk-UA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7" name="Группа 36"/>
            <p:cNvGrpSpPr/>
            <p:nvPr/>
          </p:nvGrpSpPr>
          <p:grpSpPr>
            <a:xfrm>
              <a:off x="5796136" y="2240868"/>
              <a:ext cx="1656184" cy="3204356"/>
              <a:chOff x="5796136" y="2240868"/>
              <a:chExt cx="1656184" cy="3204356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5796136" y="4931876"/>
                <a:ext cx="360040" cy="5133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5796136" y="4931876"/>
                <a:ext cx="324036" cy="5133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7335016" y="2240868"/>
                <a:ext cx="117304" cy="117304"/>
              </a:xfrm>
              <a:prstGeom prst="ellipse">
                <a:avLst/>
              </a:prstGeom>
              <a:solidFill>
                <a:srgbClr val="CC0066"/>
              </a:solidFill>
              <a:ln>
                <a:solidFill>
                  <a:srgbClr val="CC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062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7" grpId="0" build="p" animBg="1"/>
      <p:bldP spid="8" grpId="0"/>
      <p:bldP spid="28" grpId="0" animBg="1"/>
      <p:bldP spid="36" grpId="0" animBg="1"/>
    </p:bld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>
            <a:normAutofit/>
          </a:bodyPr>
          <a:lstStyle/>
          <a:p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i="1" lang="uk-UA" smtClean="0" sz="3100">
                <a:solidFill>
                  <a:srgbClr val="FF0000"/>
                </a:solidFill>
                <a:latin charset="0" pitchFamily="18" typeface="Georgia"/>
                <a:cs charset="0" pitchFamily="18" typeface="Times New Roman"/>
              </a:rPr>
              <a:t>2) Вкажіть область визначення  </a:t>
            </a:r>
            <a:endParaRPr b="1" dirty="0" i="1" lang="uk-UA" sz="3100">
              <a:solidFill>
                <a:srgbClr val="FF0000"/>
              </a:solidFill>
              <a:latin charset="0" pitchFamily="18" typeface="Georgia"/>
              <a:cs charset="0" pitchFamily="18" typeface="Times New Roman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 sz="half"/>
          </p:nvPr>
        </p:nvSpPr>
        <p:spPr>
          <a:xfrm>
            <a:off x="611560" y="1052736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1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2" sz="half"/>
          </p:nvPr>
        </p:nvSpPr>
        <p:spPr>
          <a:xfrm>
            <a:off x="4781872" y="1063277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2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571237"/>
            <a:ext cx="7632848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а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(-8; 8).                              в) (0; 16).</a:t>
            </a:r>
          </a:p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б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(-2; 2).                              г) (-4; 4).</a:t>
            </a:r>
            <a:endParaRPr b="1" dirty="0" lang="uk-UA" sz="28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95236" name="Picture 4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"/>
          <a:stretch/>
        </p:blipFill>
        <p:spPr bwMode="auto">
          <a:xfrm>
            <a:off x="1485900" y="1628800"/>
            <a:ext cx="2468583" cy="3890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5148064" y="1628800"/>
            <a:ext cx="3384376" cy="3916439"/>
            <a:chOff x="5148064" y="1628800"/>
            <a:chExt cx="3384376" cy="3916439"/>
          </a:xfrm>
        </p:grpSpPr>
        <p:pic>
          <p:nvPicPr>
            <p:cNvPr id="95238" name="Picture 6"/>
            <p:cNvPicPr>
              <a:picLocks noChangeArrowheads="1" noChangeAspect="1"/>
            </p:cNvPicPr>
            <p:nvPr/>
          </p:nvPicPr>
          <p:blipFill rotWithShape="1">
            <a:blip cstate="print"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5148064" y="1628800"/>
              <a:ext cx="3384376" cy="3890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364088" y="5229200"/>
              <a:ext cx="432048" cy="307777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-4</a:t>
              </a:r>
              <a:endParaRPr b="1" dirty="0" lang="uk-UA" sz="1400">
                <a:latin charset="0" pitchFamily="18" typeface="Times New Roman"/>
                <a:cs charset="0" pitchFamily="18" typeface="Times New Roman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00392" y="5237462"/>
              <a:ext cx="432048" cy="307777"/>
            </a:xfrm>
            <a:prstGeom prst="rect">
              <a:avLst/>
            </a:prstGeom>
            <a:noFill/>
          </p:spPr>
          <p:txBody>
            <a:bodyPr rtlCol="0" wrap="square">
              <a:spAutoFit/>
            </a:bodyPr>
            <a:lstStyle/>
            <a:p>
              <a:r>
                <a:rPr b="1" dirty="0" lang="uk-UA" smtClean="0" sz="1400">
                  <a:latin charset="0" pitchFamily="18" typeface="Times New Roman"/>
                  <a:cs charset="0" pitchFamily="18" typeface="Times New Roman"/>
                </a:rPr>
                <a:t>4</a:t>
              </a:r>
              <a:endParaRPr b="1" dirty="0" lang="uk-UA" sz="1400">
                <a:latin charset="0" pitchFamily="18" typeface="Times New Roman"/>
                <a:cs charset="0" pitchFamily="18"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698881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9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1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build="p" grpId="0" spid="6" uiExpand="1"/>
      <p:bldP animBg="1" build="p" grpId="0" spid="7" uiExpand="1"/>
      <p:bldP grpId="0" spid="8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>
            <a:normAutofit/>
          </a:bodyPr>
          <a:lstStyle/>
          <a:p>
            <a:r>
              <a:rPr lang="uk-UA" sz="3100" b="1" i="1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3</a:t>
            </a:r>
            <a:r>
              <a:rPr lang="uk-UA" sz="31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) Вкажіть вид функції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11560" y="1052736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Варіант 1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781872" y="1063277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Варіант 2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85336"/>
            <a:ext cx="3168352" cy="385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5336"/>
            <a:ext cx="3600400" cy="385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71600" y="5571237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 Парна.                               в) Непарна.</a:t>
            </a:r>
          </a:p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) Ні парна, ні непарна.     г) Невідомо.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19872" y="2204864"/>
            <a:ext cx="93610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58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7" grpId="0" uiExpand="1" build="p" animBg="1"/>
      <p:bldP spid="8" grpId="0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>
            <a:normAutofit/>
          </a:bodyPr>
          <a:lstStyle/>
          <a:p>
            <a:r>
              <a:rPr b="1" dirty="0" i="1" lang="uk-UA" sz="3100">
                <a:solidFill>
                  <a:srgbClr val="FF0000"/>
                </a:solidFill>
                <a:latin charset="0" pitchFamily="18" typeface="Georgia"/>
                <a:cs charset="0" pitchFamily="18" typeface="Times New Roman"/>
              </a:rPr>
              <a:t>4</a:t>
            </a:r>
            <a:r>
              <a:rPr b="1" dirty="0" i="1" lang="uk-UA" smtClean="0" sz="3100">
                <a:solidFill>
                  <a:srgbClr val="FF0000"/>
                </a:solidFill>
                <a:latin charset="0" pitchFamily="18" typeface="Georgia"/>
                <a:cs charset="0" pitchFamily="18" typeface="Times New Roman"/>
              </a:rPr>
              <a:t>) Якою є функція на малюнку?</a:t>
            </a:r>
            <a:endParaRPr b="1" dirty="0" i="1" lang="uk-UA" sz="3100">
              <a:solidFill>
                <a:srgbClr val="FF0000"/>
              </a:solidFill>
              <a:latin charset="0" pitchFamily="18" typeface="Georgia"/>
              <a:cs charset="0" pitchFamily="18" typeface="Times New Roman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 sz="half"/>
          </p:nvPr>
        </p:nvSpPr>
        <p:spPr>
          <a:xfrm>
            <a:off x="611560" y="1052736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1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2" sz="half"/>
          </p:nvPr>
        </p:nvSpPr>
        <p:spPr>
          <a:xfrm>
            <a:off x="4781872" y="1063277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2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571237"/>
            <a:ext cx="7632848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а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Неможливо  визначити.       в)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Зростаюча .</a:t>
            </a:r>
          </a:p>
          <a:p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б) 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Зростаюча і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спадна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.       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     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г)Спадна.</a:t>
            </a:r>
            <a:endParaRPr b="1" dirty="0" lang="uk-UA" sz="28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96258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3" r="264"/>
          <a:stretch/>
        </p:blipFill>
        <p:spPr bwMode="auto">
          <a:xfrm>
            <a:off x="1142999" y="1733549"/>
            <a:ext cx="2929847" cy="383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260" name="Picture 4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3" r="3"/>
          <a:stretch/>
        </p:blipFill>
        <p:spPr bwMode="auto">
          <a:xfrm>
            <a:off x="5269737" y="1733549"/>
            <a:ext cx="3046679" cy="383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71011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9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1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build="p" grpId="0" spid="6"/>
      <p:bldP animBg="1" build="p" grpId="0" spid="7"/>
      <p:bldP grpId="0" spid="8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>
            <a:normAutofit/>
          </a:bodyPr>
          <a:lstStyle/>
          <a:p>
            <a:r>
              <a:rPr b="1" dirty="0" i="1" lang="uk-UA" sz="3100">
                <a:solidFill>
                  <a:srgbClr val="FF0000"/>
                </a:solidFill>
                <a:latin charset="0" pitchFamily="18" typeface="Georgia"/>
                <a:cs charset="0" pitchFamily="18" typeface="Times New Roman"/>
              </a:rPr>
              <a:t>5</a:t>
            </a:r>
            <a:r>
              <a:rPr b="1" dirty="0" i="1" lang="uk-UA" smtClean="0" sz="3100">
                <a:solidFill>
                  <a:srgbClr val="FF0000"/>
                </a:solidFill>
                <a:latin charset="0" pitchFamily="18" typeface="Georgia"/>
                <a:cs charset="0" pitchFamily="18" typeface="Times New Roman"/>
              </a:rPr>
              <a:t>) Знайдіть нулі функції</a:t>
            </a:r>
            <a:endParaRPr b="1" dirty="0" i="1" lang="uk-UA" sz="3100">
              <a:solidFill>
                <a:srgbClr val="FF0000"/>
              </a:solidFill>
              <a:latin charset="0" pitchFamily="18" typeface="Georgia"/>
              <a:cs charset="0" pitchFamily="18" typeface="Times New Roman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 sz="half"/>
          </p:nvPr>
        </p:nvSpPr>
        <p:spPr>
          <a:xfrm>
            <a:off x="611560" y="1052736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1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2" sz="half"/>
          </p:nvPr>
        </p:nvSpPr>
        <p:spPr>
          <a:xfrm>
            <a:off x="4781872" y="1063277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2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571237"/>
            <a:ext cx="7632848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а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-3.                                в)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5,8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.</a:t>
            </a:r>
          </a:p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б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-3; 1 .                           г) 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3;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6.</a:t>
            </a:r>
            <a:endParaRPr b="1" dirty="0" lang="uk-UA" sz="2800">
              <a:latin charset="0" pitchFamily="18" typeface="Times New Roman"/>
              <a:cs charset="0" pitchFamily="18" typeface="Times New Roman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187624" y="1700808"/>
            <a:ext cx="3054490" cy="3600400"/>
            <a:chOff x="1473958" y="2770496"/>
            <a:chExt cx="2552132" cy="2530712"/>
          </a:xfrm>
        </p:grpSpPr>
        <p:pic>
          <p:nvPicPr>
            <p:cNvPr id="97283" name="Picture 3"/>
            <p:cNvPicPr>
              <a:picLocks noChangeArrowheads="1" noChangeAspect="1"/>
            </p:cNvPicPr>
            <p:nvPr/>
          </p:nvPicPr>
          <p:blipFill rotWithShape="1">
            <a:blip cstate="print"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1"/>
            <a:stretch/>
          </p:blipFill>
          <p:spPr bwMode="auto">
            <a:xfrm>
              <a:off x="1473958" y="2770496"/>
              <a:ext cx="2552132" cy="2530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284" name="Picture 4"/>
            <p:cNvPicPr>
              <a:picLocks noChangeArrowheads="1" noChangeAspect="1"/>
            </p:cNvPicPr>
            <p:nvPr/>
          </p:nvPicPr>
          <p:blipFill>
            <a:blip cstate="print"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766" y="2916496"/>
              <a:ext cx="1237457" cy="203041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5364088" y="1700808"/>
            <a:ext cx="2880320" cy="3605337"/>
            <a:chOff x="4964426" y="2770496"/>
            <a:chExt cx="2271870" cy="2535649"/>
          </a:xfrm>
        </p:grpSpPr>
        <p:pic>
          <p:nvPicPr>
            <p:cNvPr id="97285" name="Picture 5"/>
            <p:cNvPicPr>
              <a:picLocks noChangeArrowheads="1" noChangeAspect="1"/>
            </p:cNvPicPr>
            <p:nvPr/>
          </p:nvPicPr>
          <p:blipFill rotWithShape="1">
            <a:blip cstate="print"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" r="100"/>
            <a:stretch/>
          </p:blipFill>
          <p:spPr bwMode="auto">
            <a:xfrm>
              <a:off x="4964426" y="2770496"/>
              <a:ext cx="2271870" cy="2535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286" name="Picture 6"/>
            <p:cNvPicPr>
              <a:picLocks noChangeArrowheads="1" noChangeAspect="1"/>
            </p:cNvPicPr>
            <p:nvPr/>
          </p:nvPicPr>
          <p:blipFill rotWithShape="1">
            <a:blip cstate="print"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 rot="10800000">
              <a:off x="5388492" y="2973070"/>
              <a:ext cx="1166243" cy="1959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9284499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9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1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build="p" grpId="0" spid="6"/>
      <p:bldP animBg="1" build="p" grpId="0" spid="7"/>
      <p:bldP grpId="0" spid="8"/>
    </p:bld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>
            <a:normAutofit/>
          </a:bodyPr>
          <a:lstStyle/>
          <a:p>
            <a:r>
              <a:rPr b="1" dirty="0" i="1" lang="uk-UA" smtClean="0" sz="3100">
                <a:solidFill>
                  <a:srgbClr val="FF0000"/>
                </a:solidFill>
                <a:latin charset="0" pitchFamily="18" typeface="Georgia"/>
                <a:cs charset="0" pitchFamily="18" typeface="Times New Roman"/>
              </a:rPr>
              <a:t> 6) Знайдіть  проміжки  зростання  </a:t>
            </a:r>
            <a:endParaRPr b="1" dirty="0" i="1" lang="uk-UA" sz="3100">
              <a:solidFill>
                <a:srgbClr val="FF0000"/>
              </a:solidFill>
              <a:latin charset="0" pitchFamily="18" typeface="Georgia"/>
              <a:cs charset="0" pitchFamily="18" typeface="Times New Roman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 sz="half"/>
          </p:nvPr>
        </p:nvSpPr>
        <p:spPr>
          <a:xfrm>
            <a:off x="611560" y="1052736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1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2" sz="half"/>
          </p:nvPr>
        </p:nvSpPr>
        <p:spPr>
          <a:xfrm>
            <a:off x="4781872" y="1063277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indent="0" marL="0">
              <a:buNone/>
            </a:pPr>
            <a:r>
              <a:rPr b="1" dirty="0" lang="uk-UA" smtClean="0">
                <a:latin charset="0" pitchFamily="18" typeface="Times New Roman"/>
                <a:cs charset="0" pitchFamily="18" typeface="Times New Roman"/>
              </a:rPr>
              <a:t>Варіант 2</a:t>
            </a:r>
            <a:endParaRPr b="1" dirty="0" lang="uk-UA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571237"/>
            <a:ext cx="7632848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а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(4,5;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7).                         в)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 (-3,1; 5,8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).</a:t>
            </a:r>
          </a:p>
          <a:p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б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) (-3; 6).                           г)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uk-UA" smtClean="0" sz="2800">
                <a:latin charset="0" pitchFamily="18" typeface="Times New Roman"/>
                <a:cs charset="0" pitchFamily="18" typeface="Times New Roman"/>
              </a:rPr>
              <a:t>(-</a:t>
            </a:r>
            <a:r>
              <a:rPr b="1" dirty="0" lang="uk-UA" sz="2800">
                <a:latin charset="0" pitchFamily="18" typeface="Times New Roman"/>
                <a:cs charset="0" pitchFamily="18" typeface="Times New Roman"/>
              </a:rPr>
              <a:t>3,5; -1).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5292080" y="1700808"/>
            <a:ext cx="2808312" cy="3511719"/>
            <a:chOff x="1473958" y="2763642"/>
            <a:chExt cx="2552132" cy="2537566"/>
          </a:xfrm>
        </p:grpSpPr>
        <p:pic>
          <p:nvPicPr>
            <p:cNvPr id="97283" name="Picture 3"/>
            <p:cNvPicPr>
              <a:picLocks noChangeArrowheads="1" noChangeAspect="1"/>
            </p:cNvPicPr>
            <p:nvPr/>
          </p:nvPicPr>
          <p:blipFill rotWithShape="1">
            <a:blip cstate="print"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1473958" y="2763642"/>
              <a:ext cx="2552132" cy="25375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284" name="Picture 4"/>
            <p:cNvPicPr>
              <a:picLocks noChangeArrowheads="1" noChangeAspect="1"/>
            </p:cNvPicPr>
            <p:nvPr/>
          </p:nvPicPr>
          <p:blipFill>
            <a:blip cstate="print"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924944"/>
              <a:ext cx="1237457" cy="203041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1259632" y="1700808"/>
            <a:ext cx="2880320" cy="3693369"/>
            <a:chOff x="4964426" y="2813367"/>
            <a:chExt cx="2271870" cy="2492778"/>
          </a:xfrm>
        </p:grpSpPr>
        <p:pic>
          <p:nvPicPr>
            <p:cNvPr id="97285" name="Picture 5"/>
            <p:cNvPicPr>
              <a:picLocks noChangeArrowheads="1" noChangeAspect="1"/>
            </p:cNvPicPr>
            <p:nvPr/>
          </p:nvPicPr>
          <p:blipFill rotWithShape="1">
            <a:blip cstate="print"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" r="100" t="1691"/>
            <a:stretch/>
          </p:blipFill>
          <p:spPr bwMode="auto">
            <a:xfrm>
              <a:off x="4964426" y="2813367"/>
              <a:ext cx="2271870" cy="24927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7286" name="Picture 6"/>
            <p:cNvPicPr>
              <a:picLocks noChangeArrowheads="1" noChangeAspect="1"/>
            </p:cNvPicPr>
            <p:nvPr/>
          </p:nvPicPr>
          <p:blipFill rotWithShape="1">
            <a:blip cstate="print"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"/>
            <a:stretch/>
          </p:blipFill>
          <p:spPr bwMode="auto">
            <a:xfrm rot="10800000">
              <a:off x="5364086" y="2996951"/>
              <a:ext cx="1166243" cy="1956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9454490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9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1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9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build="p" grpId="0" spid="6"/>
      <p:bldP animBg="1" build="p" grpId="0" spid="7"/>
      <p:bldP grpId="0" spid="8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467617" y="2339235"/>
            <a:ext cx="1296988" cy="2879725"/>
            <a:chOff x="720" y="1296"/>
            <a:chExt cx="1367" cy="2542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>
              <a:gsLst>
                <a:gs pos="0">
                  <a:schemeClr val="accent4">
                    <a:tint val="50000"/>
                    <a:satMod val="300000"/>
                  </a:schemeClr>
                </a:gs>
                <a:gs pos="0">
                  <a:schemeClr val="accent4">
                    <a:tint val="37000"/>
                    <a:satMod val="300000"/>
                  </a:schemeClr>
                </a:gs>
                <a:gs pos="100000">
                  <a:schemeClr val="accent4">
                    <a:tint val="15000"/>
                    <a:satMod val="350000"/>
                  </a:schemeClr>
                </a:gs>
              </a:gsLst>
              <a:lin ang="5400000" scaled="0"/>
            </a:gradFill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8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0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2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6" name="Text Box 16"/>
            <p:cNvSpPr txBox="1">
              <a:spLocks noChangeArrowheads="1"/>
            </p:cNvSpPr>
            <p:nvPr/>
          </p:nvSpPr>
          <p:spPr bwMode="gray">
            <a:xfrm>
              <a:off x="1202" y="1354"/>
              <a:ext cx="373" cy="394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1980505" y="2339235"/>
            <a:ext cx="1223962" cy="2879725"/>
            <a:chOff x="2208" y="1296"/>
            <a:chExt cx="1365" cy="2542"/>
          </a:xfrm>
        </p:grpSpPr>
        <p:sp>
          <p:nvSpPr>
            <p:cNvPr id="24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9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0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33" name="Text Box 28"/>
            <p:cNvSpPr txBox="1">
              <a:spLocks noChangeArrowheads="1"/>
            </p:cNvSpPr>
            <p:nvPr/>
          </p:nvSpPr>
          <p:spPr bwMode="gray">
            <a:xfrm>
              <a:off x="2681" y="1353"/>
              <a:ext cx="39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gray">
            <a:xfrm>
              <a:off x="2257" y="1777"/>
              <a:ext cx="1293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5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90000">
                  <a:srgbClr val="E9F3F4"/>
                </a:gs>
                <a:gs pos="99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32"/>
          <p:cNvGrpSpPr>
            <a:grpSpLocks/>
          </p:cNvGrpSpPr>
          <p:nvPr/>
        </p:nvGrpSpPr>
        <p:grpSpPr bwMode="auto">
          <a:xfrm>
            <a:off x="3348930" y="2339235"/>
            <a:ext cx="1295400" cy="2889964"/>
            <a:chOff x="3692" y="1296"/>
            <a:chExt cx="1367" cy="2542"/>
          </a:xfrm>
        </p:grpSpPr>
        <p:sp>
          <p:nvSpPr>
            <p:cNvPr id="38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2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47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48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9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0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1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43" name="Text Box 43"/>
            <p:cNvSpPr txBox="1">
              <a:spLocks noChangeArrowheads="1"/>
            </p:cNvSpPr>
            <p:nvPr/>
          </p:nvSpPr>
          <p:spPr bwMode="gray">
            <a:xfrm>
              <a:off x="4178" y="1354"/>
              <a:ext cx="373" cy="3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44" name="Text Box 44"/>
            <p:cNvSpPr txBox="1">
              <a:spLocks noChangeArrowheads="1"/>
            </p:cNvSpPr>
            <p:nvPr/>
          </p:nvSpPr>
          <p:spPr bwMode="gray">
            <a:xfrm>
              <a:off x="3746" y="1776"/>
              <a:ext cx="1291" cy="3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45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6000">
                  <a:srgbClr val="FAFCFB"/>
                </a:gs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77"/>
          <p:cNvGrpSpPr>
            <a:grpSpLocks/>
          </p:cNvGrpSpPr>
          <p:nvPr/>
        </p:nvGrpSpPr>
        <p:grpSpPr bwMode="auto">
          <a:xfrm>
            <a:off x="4788792" y="2339236"/>
            <a:ext cx="1296988" cy="2889964"/>
            <a:chOff x="720" y="1296"/>
            <a:chExt cx="1367" cy="2542"/>
          </a:xfrm>
        </p:grpSpPr>
        <p:sp>
          <p:nvSpPr>
            <p:cNvPr id="53" name="AutoShape 78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AutoShape 79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AutoShape 82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>
              <a:gsLst>
                <a:gs pos="0">
                  <a:schemeClr val="accent4">
                    <a:tint val="50000"/>
                    <a:satMod val="300000"/>
                  </a:schemeClr>
                </a:gs>
                <a:gs pos="0">
                  <a:schemeClr val="accent4">
                    <a:tint val="37000"/>
                    <a:satMod val="300000"/>
                  </a:schemeClr>
                </a:gs>
                <a:gs pos="100000">
                  <a:schemeClr val="accent4">
                    <a:tint val="15000"/>
                    <a:satMod val="350000"/>
                  </a:schemeClr>
                </a:gs>
              </a:gsLst>
              <a:lin ang="5400000" scaled="0"/>
            </a:gradFill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9" name="Group 84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62" name="Oval 85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3" name="Oval 86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4" name="Oval 87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5" name="Oval 88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6" name="Oval 89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0" name="Text Box 90"/>
            <p:cNvSpPr txBox="1">
              <a:spLocks noChangeArrowheads="1"/>
            </p:cNvSpPr>
            <p:nvPr/>
          </p:nvSpPr>
          <p:spPr bwMode="gray">
            <a:xfrm>
              <a:off x="1202" y="1354"/>
              <a:ext cx="373" cy="394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uk-UA" sz="2400">
                  <a:solidFill>
                    <a:srgbClr val="000000"/>
                  </a:solidFill>
                </a:rPr>
                <a:t>4</a:t>
              </a:r>
              <a:endParaRPr lang="en-US"/>
            </a:p>
          </p:txBody>
        </p:sp>
      </p:grpSp>
      <p:grpSp>
        <p:nvGrpSpPr>
          <p:cNvPr id="67" name="Group 92"/>
          <p:cNvGrpSpPr>
            <a:grpSpLocks/>
          </p:cNvGrpSpPr>
          <p:nvPr/>
        </p:nvGrpSpPr>
        <p:grpSpPr bwMode="auto">
          <a:xfrm>
            <a:off x="6301680" y="2339235"/>
            <a:ext cx="1223962" cy="2879725"/>
            <a:chOff x="2208" y="1296"/>
            <a:chExt cx="1365" cy="2542"/>
          </a:xfrm>
        </p:grpSpPr>
        <p:sp>
          <p:nvSpPr>
            <p:cNvPr id="68" name="AutoShape 93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AutoShape 94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AutoShape 95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AutoShape 96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97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3" name="Oval 98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4" name="Oval 99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5" name="Oval 100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6" name="Oval 101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7" name="Text Box 102"/>
            <p:cNvSpPr txBox="1">
              <a:spLocks noChangeArrowheads="1"/>
            </p:cNvSpPr>
            <p:nvPr/>
          </p:nvSpPr>
          <p:spPr bwMode="gray">
            <a:xfrm>
              <a:off x="2681" y="1353"/>
              <a:ext cx="39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uk-UA" sz="2400">
                  <a:solidFill>
                    <a:srgbClr val="000000"/>
                  </a:solidFill>
                </a:rPr>
                <a:t>5</a:t>
              </a:r>
              <a:endParaRPr lang="en-US"/>
            </a:p>
          </p:txBody>
        </p:sp>
        <p:sp>
          <p:nvSpPr>
            <p:cNvPr id="78" name="Text Box 103"/>
            <p:cNvSpPr txBox="1">
              <a:spLocks noChangeArrowheads="1"/>
            </p:cNvSpPr>
            <p:nvPr/>
          </p:nvSpPr>
          <p:spPr bwMode="gray">
            <a:xfrm>
              <a:off x="2258" y="1777"/>
              <a:ext cx="1292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79" name="AutoShape 104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AutoShape 105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5000">
                  <a:srgbClr val="F6FAFA"/>
                </a:gs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" name="Group 106"/>
          <p:cNvGrpSpPr>
            <a:grpSpLocks/>
          </p:cNvGrpSpPr>
          <p:nvPr/>
        </p:nvGrpSpPr>
        <p:grpSpPr bwMode="auto">
          <a:xfrm>
            <a:off x="7668517" y="2339235"/>
            <a:ext cx="1223963" cy="2879725"/>
            <a:chOff x="3692" y="1296"/>
            <a:chExt cx="1367" cy="2542"/>
          </a:xfrm>
        </p:grpSpPr>
        <p:sp>
          <p:nvSpPr>
            <p:cNvPr id="82" name="AutoShape 107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" name="AutoShape 108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AutoShape 109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AutoShape 110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6" name="Group 111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91" name="Oval 112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2" name="Oval 113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3" name="Oval 114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4" name="Oval 115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95" name="Oval 116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7" name="Text Box 117"/>
            <p:cNvSpPr txBox="1">
              <a:spLocks noChangeArrowheads="1"/>
            </p:cNvSpPr>
            <p:nvPr/>
          </p:nvSpPr>
          <p:spPr bwMode="gray">
            <a:xfrm>
              <a:off x="4167" y="1354"/>
              <a:ext cx="396" cy="3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uk-UA" sz="2400">
                  <a:solidFill>
                    <a:srgbClr val="000000"/>
                  </a:solidFill>
                </a:rPr>
                <a:t>6</a:t>
              </a:r>
              <a:endParaRPr lang="en-US"/>
            </a:p>
          </p:txBody>
        </p:sp>
        <p:sp>
          <p:nvSpPr>
            <p:cNvPr id="88" name="Text Box 118"/>
            <p:cNvSpPr txBox="1">
              <a:spLocks noChangeArrowheads="1"/>
            </p:cNvSpPr>
            <p:nvPr/>
          </p:nvSpPr>
          <p:spPr bwMode="gray">
            <a:xfrm>
              <a:off x="3745" y="1776"/>
              <a:ext cx="1293" cy="3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89" name="AutoShape 119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AutoShape 120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8000">
                  <a:srgbClr val="FBFCFC"/>
                </a:gs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6" name="Rectangle 121"/>
          <p:cNvSpPr>
            <a:spLocks noChangeArrowheads="1"/>
          </p:cNvSpPr>
          <p:nvPr/>
        </p:nvSpPr>
        <p:spPr bwMode="auto">
          <a:xfrm>
            <a:off x="827980" y="3138045"/>
            <a:ext cx="720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sz="5400" b="1" dirty="0"/>
              <a:t>а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97" name="Rectangle 122"/>
          <p:cNvSpPr>
            <a:spLocks noChangeArrowheads="1"/>
          </p:cNvSpPr>
          <p:nvPr/>
        </p:nvSpPr>
        <p:spPr bwMode="auto">
          <a:xfrm>
            <a:off x="2267842" y="3165032"/>
            <a:ext cx="6767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б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8" name="Rectangle 123"/>
          <p:cNvSpPr>
            <a:spLocks noChangeArrowheads="1"/>
          </p:cNvSpPr>
          <p:nvPr/>
        </p:nvSpPr>
        <p:spPr bwMode="auto">
          <a:xfrm>
            <a:off x="3780730" y="3165033"/>
            <a:ext cx="7120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а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99" name="Rectangle 124"/>
          <p:cNvSpPr>
            <a:spLocks noChangeArrowheads="1"/>
          </p:cNvSpPr>
          <p:nvPr/>
        </p:nvSpPr>
        <p:spPr bwMode="auto">
          <a:xfrm>
            <a:off x="5149155" y="3174157"/>
            <a:ext cx="7537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в</a:t>
            </a:r>
            <a:r>
              <a:rPr lang="ru-RU" sz="4000" dirty="0"/>
              <a:t> </a:t>
            </a:r>
          </a:p>
        </p:txBody>
      </p:sp>
      <p:sp>
        <p:nvSpPr>
          <p:cNvPr id="100" name="Rectangle 125"/>
          <p:cNvSpPr>
            <a:spLocks noChangeArrowheads="1"/>
          </p:cNvSpPr>
          <p:nvPr/>
        </p:nvSpPr>
        <p:spPr bwMode="auto">
          <a:xfrm>
            <a:off x="6589017" y="3140968"/>
            <a:ext cx="6158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г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101" name="Rectangle 126"/>
          <p:cNvSpPr>
            <a:spLocks noChangeArrowheads="1"/>
          </p:cNvSpPr>
          <p:nvPr/>
        </p:nvSpPr>
        <p:spPr bwMode="auto">
          <a:xfrm>
            <a:off x="8028880" y="3165033"/>
            <a:ext cx="6158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г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81097" y="404664"/>
            <a:ext cx="8229600" cy="18002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800" b="1" i="1" dirty="0" smtClean="0">
                <a:solidFill>
                  <a:srgbClr val="FF0000"/>
                </a:solidFill>
                <a:latin typeface="Georgia" pitchFamily="18" charset="0"/>
              </a:rPr>
              <a:t>Взаємоперевірка</a:t>
            </a:r>
          </a:p>
          <a:p>
            <a:pPr marL="0" indent="0" algn="ctr">
              <a:buNone/>
            </a:pPr>
            <a:r>
              <a:rPr lang="uk-UA" b="1" i="1" dirty="0" smtClean="0">
                <a:latin typeface="Georgia" pitchFamily="18" charset="0"/>
              </a:rPr>
              <a:t>Варіант  1</a:t>
            </a:r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uk-UA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3"/>
          <p:cNvGrpSpPr>
            <a:grpSpLocks/>
          </p:cNvGrpSpPr>
          <p:nvPr/>
        </p:nvGrpSpPr>
        <p:grpSpPr bwMode="auto">
          <a:xfrm>
            <a:off x="467617" y="2339235"/>
            <a:ext cx="1296038" cy="2793627"/>
            <a:chOff x="720" y="1296"/>
            <a:chExt cx="1366" cy="2466"/>
          </a:xfrm>
        </p:grpSpPr>
        <p:sp>
          <p:nvSpPr>
            <p:cNvPr id="100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" name="AutoShape 9"/>
            <p:cNvSpPr>
              <a:spLocks noChangeArrowheads="1"/>
            </p:cNvSpPr>
            <p:nvPr/>
          </p:nvSpPr>
          <p:spPr bwMode="gray">
            <a:xfrm>
              <a:off x="782" y="3275"/>
              <a:ext cx="1304" cy="4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64000">
                  <a:srgbClr val="F3DBDE"/>
                </a:gs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rgbClr val="F0EBD5"/>
                </a:gs>
                <a:gs pos="87000">
                  <a:schemeClr val="bg1"/>
                </a:gs>
              </a:gsLst>
              <a:lin ang="5400000" scaled="0"/>
              <a:tileRect/>
            </a:gradFill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6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09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10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1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2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3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07" name="Text Box 16"/>
            <p:cNvSpPr txBox="1">
              <a:spLocks noChangeArrowheads="1"/>
            </p:cNvSpPr>
            <p:nvPr/>
          </p:nvSpPr>
          <p:spPr bwMode="gray">
            <a:xfrm>
              <a:off x="1202" y="1354"/>
              <a:ext cx="373" cy="394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</p:grpSp>
      <p:grpSp>
        <p:nvGrpSpPr>
          <p:cNvPr id="114" name="Group 18"/>
          <p:cNvGrpSpPr>
            <a:grpSpLocks/>
          </p:cNvGrpSpPr>
          <p:nvPr/>
        </p:nvGrpSpPr>
        <p:grpSpPr bwMode="auto">
          <a:xfrm>
            <a:off x="1980505" y="2339235"/>
            <a:ext cx="1223962" cy="2879725"/>
            <a:chOff x="2208" y="1296"/>
            <a:chExt cx="1365" cy="2542"/>
          </a:xfrm>
        </p:grpSpPr>
        <p:sp>
          <p:nvSpPr>
            <p:cNvPr id="115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0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21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22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23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24" name="Text Box 28"/>
            <p:cNvSpPr txBox="1">
              <a:spLocks noChangeArrowheads="1"/>
            </p:cNvSpPr>
            <p:nvPr/>
          </p:nvSpPr>
          <p:spPr bwMode="gray">
            <a:xfrm>
              <a:off x="2681" y="1353"/>
              <a:ext cx="39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125" name="Text Box 29"/>
            <p:cNvSpPr txBox="1">
              <a:spLocks noChangeArrowheads="1"/>
            </p:cNvSpPr>
            <p:nvPr/>
          </p:nvSpPr>
          <p:spPr bwMode="gray">
            <a:xfrm>
              <a:off x="2257" y="1777"/>
              <a:ext cx="1293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26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5000">
                  <a:srgbClr val="F3F9F9"/>
                </a:gs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8" name="Group 32"/>
          <p:cNvGrpSpPr>
            <a:grpSpLocks/>
          </p:cNvGrpSpPr>
          <p:nvPr/>
        </p:nvGrpSpPr>
        <p:grpSpPr bwMode="auto">
          <a:xfrm>
            <a:off x="3348930" y="2339235"/>
            <a:ext cx="1295400" cy="2889964"/>
            <a:chOff x="3692" y="1296"/>
            <a:chExt cx="1367" cy="2542"/>
          </a:xfrm>
        </p:grpSpPr>
        <p:sp>
          <p:nvSpPr>
            <p:cNvPr id="129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1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2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38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39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0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1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2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34" name="Text Box 43"/>
            <p:cNvSpPr txBox="1">
              <a:spLocks noChangeArrowheads="1"/>
            </p:cNvSpPr>
            <p:nvPr/>
          </p:nvSpPr>
          <p:spPr bwMode="gray">
            <a:xfrm>
              <a:off x="4178" y="1354"/>
              <a:ext cx="373" cy="3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135" name="Text Box 44"/>
            <p:cNvSpPr txBox="1">
              <a:spLocks noChangeArrowheads="1"/>
            </p:cNvSpPr>
            <p:nvPr/>
          </p:nvSpPr>
          <p:spPr bwMode="gray">
            <a:xfrm>
              <a:off x="3746" y="1776"/>
              <a:ext cx="1291" cy="3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36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7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8000">
                  <a:srgbClr val="FCFDFD"/>
                </a:gs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" name="Group 77"/>
          <p:cNvGrpSpPr>
            <a:grpSpLocks/>
          </p:cNvGrpSpPr>
          <p:nvPr/>
        </p:nvGrpSpPr>
        <p:grpSpPr bwMode="auto">
          <a:xfrm>
            <a:off x="4788792" y="2339236"/>
            <a:ext cx="1296988" cy="2793329"/>
            <a:chOff x="720" y="1296"/>
            <a:chExt cx="1367" cy="2457"/>
          </a:xfrm>
        </p:grpSpPr>
        <p:sp>
          <p:nvSpPr>
            <p:cNvPr id="144" name="AutoShape 78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" name="AutoShape 79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" name="AutoShape 82"/>
            <p:cNvSpPr>
              <a:spLocks noChangeArrowheads="1"/>
            </p:cNvSpPr>
            <p:nvPr/>
          </p:nvSpPr>
          <p:spPr bwMode="gray">
            <a:xfrm>
              <a:off x="724" y="3290"/>
              <a:ext cx="1363" cy="463"/>
            </a:xfrm>
            <a:prstGeom prst="roundRect">
              <a:avLst>
                <a:gd name="adj" fmla="val 40389"/>
              </a:avLst>
            </a:prstGeom>
            <a:gradFill flip="none" rotWithShape="1">
              <a:gsLst>
                <a:gs pos="46000">
                  <a:srgbClr val="F6DCEE"/>
                </a:gs>
                <a:gs pos="0">
                  <a:schemeClr val="accent4">
                    <a:tint val="50000"/>
                    <a:satMod val="300000"/>
                  </a:schemeClr>
                </a:gs>
                <a:gs pos="0">
                  <a:schemeClr val="accent4">
                    <a:tint val="37000"/>
                    <a:satMod val="30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0" name="Group 84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53" name="Oval 85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54" name="Oval 86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5" name="Oval 87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6" name="Oval 88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57" name="Oval 89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ln>
                <a:noFill/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51" name="Text Box 90"/>
            <p:cNvSpPr txBox="1">
              <a:spLocks noChangeArrowheads="1"/>
            </p:cNvSpPr>
            <p:nvPr/>
          </p:nvSpPr>
          <p:spPr bwMode="gray">
            <a:xfrm>
              <a:off x="1202" y="1354"/>
              <a:ext cx="373" cy="394"/>
            </a:xfrm>
            <a:prstGeom prst="rect">
              <a:avLst/>
            </a:prstGeom>
            <a:noFill/>
            <a:ln>
              <a:noFill/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uk-UA" sz="2400">
                  <a:solidFill>
                    <a:srgbClr val="000000"/>
                  </a:solidFill>
                </a:rPr>
                <a:t>4</a:t>
              </a:r>
              <a:endParaRPr lang="en-US"/>
            </a:p>
          </p:txBody>
        </p:sp>
      </p:grpSp>
      <p:grpSp>
        <p:nvGrpSpPr>
          <p:cNvPr id="158" name="Group 92"/>
          <p:cNvGrpSpPr>
            <a:grpSpLocks/>
          </p:cNvGrpSpPr>
          <p:nvPr/>
        </p:nvGrpSpPr>
        <p:grpSpPr bwMode="auto">
          <a:xfrm>
            <a:off x="6301680" y="2339235"/>
            <a:ext cx="1223962" cy="2879725"/>
            <a:chOff x="2208" y="1296"/>
            <a:chExt cx="1365" cy="2542"/>
          </a:xfrm>
        </p:grpSpPr>
        <p:sp>
          <p:nvSpPr>
            <p:cNvPr id="159" name="AutoShape 93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0" name="AutoShape 94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1" name="AutoShape 95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2" name="AutoShape 96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" name="Oval 97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64" name="Oval 98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5" name="Oval 99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6" name="Oval 100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7" name="Oval 101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8" name="Text Box 102"/>
            <p:cNvSpPr txBox="1">
              <a:spLocks noChangeArrowheads="1"/>
            </p:cNvSpPr>
            <p:nvPr/>
          </p:nvSpPr>
          <p:spPr bwMode="gray">
            <a:xfrm>
              <a:off x="2681" y="1353"/>
              <a:ext cx="39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uk-UA" sz="2400">
                  <a:solidFill>
                    <a:srgbClr val="000000"/>
                  </a:solidFill>
                </a:rPr>
                <a:t>5</a:t>
              </a:r>
              <a:endParaRPr lang="en-US"/>
            </a:p>
          </p:txBody>
        </p:sp>
        <p:sp>
          <p:nvSpPr>
            <p:cNvPr id="169" name="Text Box 103"/>
            <p:cNvSpPr txBox="1">
              <a:spLocks noChangeArrowheads="1"/>
            </p:cNvSpPr>
            <p:nvPr/>
          </p:nvSpPr>
          <p:spPr bwMode="gray">
            <a:xfrm>
              <a:off x="2258" y="1777"/>
              <a:ext cx="1292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70" name="AutoShape 104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1" name="AutoShape 105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8000">
                  <a:srgbClr val="F9FCFC"/>
                </a:gs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2" name="Group 106"/>
          <p:cNvGrpSpPr>
            <a:grpSpLocks/>
          </p:cNvGrpSpPr>
          <p:nvPr/>
        </p:nvGrpSpPr>
        <p:grpSpPr bwMode="auto">
          <a:xfrm>
            <a:off x="7668517" y="2339235"/>
            <a:ext cx="1223963" cy="2879725"/>
            <a:chOff x="3692" y="1296"/>
            <a:chExt cx="1367" cy="2542"/>
          </a:xfrm>
        </p:grpSpPr>
        <p:sp>
          <p:nvSpPr>
            <p:cNvPr id="173" name="AutoShape 107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" name="AutoShape 108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" name="AutoShape 109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6" name="AutoShape 110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7" name="Group 111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82" name="Oval 112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83" name="Oval 113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84" name="Oval 114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85" name="Oval 115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86" name="Oval 116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78" name="Text Box 117"/>
            <p:cNvSpPr txBox="1">
              <a:spLocks noChangeArrowheads="1"/>
            </p:cNvSpPr>
            <p:nvPr/>
          </p:nvSpPr>
          <p:spPr bwMode="gray">
            <a:xfrm>
              <a:off x="4167" y="1354"/>
              <a:ext cx="396" cy="3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uk-UA" sz="2400">
                  <a:solidFill>
                    <a:srgbClr val="000000"/>
                  </a:solidFill>
                </a:rPr>
                <a:t>6</a:t>
              </a:r>
              <a:endParaRPr lang="en-US"/>
            </a:p>
          </p:txBody>
        </p:sp>
        <p:sp>
          <p:nvSpPr>
            <p:cNvPr id="179" name="Text Box 118"/>
            <p:cNvSpPr txBox="1">
              <a:spLocks noChangeArrowheads="1"/>
            </p:cNvSpPr>
            <p:nvPr/>
          </p:nvSpPr>
          <p:spPr bwMode="gray">
            <a:xfrm>
              <a:off x="3745" y="1776"/>
              <a:ext cx="1293" cy="3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80" name="AutoShape 119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1" name="AutoShape 120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95000">
                  <a:srgbClr val="F1F6F4"/>
                </a:gs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7" name="Rectangle 121"/>
          <p:cNvSpPr>
            <a:spLocks noChangeArrowheads="1"/>
          </p:cNvSpPr>
          <p:nvPr/>
        </p:nvSpPr>
        <p:spPr bwMode="auto">
          <a:xfrm>
            <a:off x="827980" y="3138045"/>
            <a:ext cx="720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sz="5400" b="1" dirty="0"/>
              <a:t>в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188" name="Rectangle 122"/>
          <p:cNvSpPr>
            <a:spLocks noChangeArrowheads="1"/>
          </p:cNvSpPr>
          <p:nvPr/>
        </p:nvSpPr>
        <p:spPr bwMode="auto">
          <a:xfrm>
            <a:off x="2267842" y="3165032"/>
            <a:ext cx="5373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9" name="Rectangle 123"/>
          <p:cNvSpPr>
            <a:spLocks noChangeArrowheads="1"/>
          </p:cNvSpPr>
          <p:nvPr/>
        </p:nvSpPr>
        <p:spPr bwMode="auto">
          <a:xfrm>
            <a:off x="3780730" y="3165033"/>
            <a:ext cx="7537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в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190" name="Rectangle 124"/>
          <p:cNvSpPr>
            <a:spLocks noChangeArrowheads="1"/>
          </p:cNvSpPr>
          <p:nvPr/>
        </p:nvSpPr>
        <p:spPr bwMode="auto">
          <a:xfrm>
            <a:off x="5149155" y="3140968"/>
            <a:ext cx="66556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г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191" name="Rectangle 125"/>
          <p:cNvSpPr>
            <a:spLocks noChangeArrowheads="1"/>
          </p:cNvSpPr>
          <p:nvPr/>
        </p:nvSpPr>
        <p:spPr bwMode="auto">
          <a:xfrm>
            <a:off x="6589017" y="3212976"/>
            <a:ext cx="7553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б</a:t>
            </a:r>
            <a:r>
              <a:rPr lang="ru-RU" sz="4000" dirty="0"/>
              <a:t> </a:t>
            </a:r>
          </a:p>
        </p:txBody>
      </p:sp>
      <p:sp>
        <p:nvSpPr>
          <p:cNvPr id="192" name="Rectangle 126"/>
          <p:cNvSpPr>
            <a:spLocks noChangeArrowheads="1"/>
          </p:cNvSpPr>
          <p:nvPr/>
        </p:nvSpPr>
        <p:spPr bwMode="auto">
          <a:xfrm>
            <a:off x="8028880" y="3165033"/>
            <a:ext cx="7120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uk-UA" sz="5400" b="1" dirty="0"/>
              <a:t>а</a:t>
            </a:r>
            <a:r>
              <a:rPr lang="ru-RU" sz="4000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8705" y="404664"/>
            <a:ext cx="61198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uk-UA" sz="4800" b="1" i="1" dirty="0">
                <a:solidFill>
                  <a:srgbClr val="FF0000"/>
                </a:solidFill>
                <a:latin typeface="Georgia" pitchFamily="18" charset="0"/>
              </a:rPr>
              <a:t>Взаємоперевірка</a:t>
            </a:r>
          </a:p>
          <a:p>
            <a:pPr marL="0" indent="0" algn="ctr">
              <a:buNone/>
            </a:pPr>
            <a:r>
              <a:rPr lang="uk-UA" sz="3200" b="1" i="1" dirty="0">
                <a:latin typeface="Georgia" pitchFamily="18" charset="0"/>
              </a:rPr>
              <a:t>Варіант  </a:t>
            </a:r>
            <a:r>
              <a:rPr lang="uk-UA" sz="3200" b="1" i="1" dirty="0" smtClean="0">
                <a:latin typeface="Georgia" pitchFamily="18" charset="0"/>
              </a:rPr>
              <a:t>2</a:t>
            </a:r>
            <a:r>
              <a:rPr lang="uk-UA" sz="32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uk-UA" sz="32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84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  <p:bldP spid="188" grpId="0"/>
      <p:bldP spid="189" grpId="0"/>
      <p:bldP spid="190" grpId="0"/>
      <p:bldP spid="191" grpId="0"/>
      <p:bldP spid="19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Оцінювання</a:t>
            </a:r>
            <a:endParaRPr lang="en-US" sz="48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9155" name="AutoShape 3"/>
          <p:cNvSpPr>
            <a:spLocks noChangeArrowheads="1"/>
          </p:cNvSpPr>
          <p:nvPr/>
        </p:nvSpPr>
        <p:spPr bwMode="gray">
          <a:xfrm>
            <a:off x="2916238" y="2849563"/>
            <a:ext cx="504825" cy="576262"/>
          </a:xfrm>
          <a:prstGeom prst="chevron">
            <a:avLst>
              <a:gd name="adj" fmla="val 52514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gray">
          <a:xfrm>
            <a:off x="5651500" y="2849563"/>
            <a:ext cx="504825" cy="576262"/>
          </a:xfrm>
          <a:prstGeom prst="chevron">
            <a:avLst>
              <a:gd name="adj" fmla="val 52514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gray">
          <a:xfrm>
            <a:off x="6227763" y="2057400"/>
            <a:ext cx="2160587" cy="21605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58" name="Oval 6"/>
          <p:cNvSpPr>
            <a:spLocks noChangeArrowheads="1"/>
          </p:cNvSpPr>
          <p:nvPr/>
        </p:nvSpPr>
        <p:spPr bwMode="gray">
          <a:xfrm>
            <a:off x="6227763" y="2057400"/>
            <a:ext cx="2160587" cy="2160588"/>
          </a:xfrm>
          <a:prstGeom prst="ellipse">
            <a:avLst/>
          </a:prstGeom>
          <a:gradFill rotWithShape="1">
            <a:gsLst>
              <a:gs pos="0">
                <a:schemeClr val="accent4">
                  <a:lumMod val="75000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59" name="Oval 7"/>
          <p:cNvSpPr>
            <a:spLocks noChangeArrowheads="1"/>
          </p:cNvSpPr>
          <p:nvPr/>
        </p:nvSpPr>
        <p:spPr bwMode="gray">
          <a:xfrm>
            <a:off x="6369050" y="2198688"/>
            <a:ext cx="1878013" cy="1878012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9160" name="Oval 8"/>
          <p:cNvSpPr>
            <a:spLocks noChangeArrowheads="1"/>
          </p:cNvSpPr>
          <p:nvPr/>
        </p:nvSpPr>
        <p:spPr bwMode="gray">
          <a:xfrm>
            <a:off x="6400800" y="2209800"/>
            <a:ext cx="1878013" cy="1878013"/>
          </a:xfrm>
          <a:prstGeom prst="ellipse">
            <a:avLst/>
          </a:prstGeom>
          <a:gradFill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9161" name="Oval 9"/>
          <p:cNvSpPr>
            <a:spLocks noChangeArrowheads="1"/>
          </p:cNvSpPr>
          <p:nvPr/>
        </p:nvSpPr>
        <p:spPr bwMode="gray">
          <a:xfrm>
            <a:off x="6470650" y="2292350"/>
            <a:ext cx="1690688" cy="1690688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9162" name="Oval 10"/>
          <p:cNvSpPr>
            <a:spLocks noChangeArrowheads="1"/>
          </p:cNvSpPr>
          <p:nvPr/>
        </p:nvSpPr>
        <p:spPr bwMode="gray">
          <a:xfrm>
            <a:off x="755650" y="205105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63" name="Oval 11"/>
          <p:cNvSpPr>
            <a:spLocks noChangeArrowheads="1"/>
          </p:cNvSpPr>
          <p:nvPr/>
        </p:nvSpPr>
        <p:spPr bwMode="gray">
          <a:xfrm>
            <a:off x="755650" y="205105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accent4">
                  <a:lumMod val="75000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64" name="Oval 12"/>
          <p:cNvSpPr>
            <a:spLocks noChangeArrowheads="1"/>
          </p:cNvSpPr>
          <p:nvPr/>
        </p:nvSpPr>
        <p:spPr bwMode="gray">
          <a:xfrm>
            <a:off x="896938" y="2192338"/>
            <a:ext cx="1878012" cy="1878012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9165" name="Oval 13"/>
          <p:cNvSpPr>
            <a:spLocks noChangeArrowheads="1"/>
          </p:cNvSpPr>
          <p:nvPr/>
        </p:nvSpPr>
        <p:spPr bwMode="gray">
          <a:xfrm>
            <a:off x="898525" y="2195513"/>
            <a:ext cx="1878013" cy="1878012"/>
          </a:xfrm>
          <a:prstGeom prst="ellipse">
            <a:avLst/>
          </a:prstGeom>
          <a:gradFill rotWithShape="1">
            <a:gsLst>
              <a:gs pos="0">
                <a:schemeClr val="accent4">
                  <a:lumMod val="5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9166" name="Oval 14"/>
          <p:cNvSpPr>
            <a:spLocks noChangeArrowheads="1"/>
          </p:cNvSpPr>
          <p:nvPr/>
        </p:nvSpPr>
        <p:spPr bwMode="gray">
          <a:xfrm>
            <a:off x="990600" y="2286000"/>
            <a:ext cx="1690688" cy="1690688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49167" name="Group 15"/>
          <p:cNvGrpSpPr>
            <a:grpSpLocks/>
          </p:cNvGrpSpPr>
          <p:nvPr/>
        </p:nvGrpSpPr>
        <p:grpSpPr bwMode="auto">
          <a:xfrm>
            <a:off x="1017588" y="2311400"/>
            <a:ext cx="1636712" cy="1636713"/>
            <a:chOff x="4166" y="1706"/>
            <a:chExt cx="1252" cy="1252"/>
          </a:xfrm>
        </p:grpSpPr>
        <p:sp>
          <p:nvSpPr>
            <p:cNvPr id="49168" name="Oval 1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69" name="Oval 1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70" name="Oval 1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71" name="Oval 1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9172" name="Oval 20"/>
          <p:cNvSpPr>
            <a:spLocks noChangeArrowheads="1"/>
          </p:cNvSpPr>
          <p:nvPr/>
        </p:nvSpPr>
        <p:spPr bwMode="gray">
          <a:xfrm>
            <a:off x="3492500" y="205740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73" name="Oval 21"/>
          <p:cNvSpPr>
            <a:spLocks noChangeArrowheads="1"/>
          </p:cNvSpPr>
          <p:nvPr/>
        </p:nvSpPr>
        <p:spPr bwMode="gray">
          <a:xfrm>
            <a:off x="3492500" y="2057400"/>
            <a:ext cx="2160588" cy="2160588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9174" name="Oval 22"/>
          <p:cNvSpPr>
            <a:spLocks noChangeArrowheads="1"/>
          </p:cNvSpPr>
          <p:nvPr/>
        </p:nvSpPr>
        <p:spPr bwMode="gray">
          <a:xfrm>
            <a:off x="3633788" y="2198688"/>
            <a:ext cx="1878012" cy="1878012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9176" name="Oval 24"/>
          <p:cNvSpPr>
            <a:spLocks noChangeArrowheads="1"/>
          </p:cNvSpPr>
          <p:nvPr/>
        </p:nvSpPr>
        <p:spPr bwMode="gray">
          <a:xfrm>
            <a:off x="3727450" y="2292350"/>
            <a:ext cx="1690688" cy="1690688"/>
          </a:xfrm>
          <a:prstGeom prst="ellipse">
            <a:avLst/>
          </a:prstGeom>
          <a:solidFill>
            <a:srgbClr val="333333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49177" name="Group 25"/>
          <p:cNvGrpSpPr>
            <a:grpSpLocks/>
          </p:cNvGrpSpPr>
          <p:nvPr/>
        </p:nvGrpSpPr>
        <p:grpSpPr bwMode="auto">
          <a:xfrm>
            <a:off x="3754438" y="2311400"/>
            <a:ext cx="1636712" cy="1636713"/>
            <a:chOff x="4166" y="1706"/>
            <a:chExt cx="1252" cy="1252"/>
          </a:xfrm>
        </p:grpSpPr>
        <p:sp>
          <p:nvSpPr>
            <p:cNvPr id="49178" name="Oval 2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79" name="Oval 2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80" name="Oval 2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81" name="Oval 2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grpSp>
        <p:nvGrpSpPr>
          <p:cNvPr id="49182" name="Group 30"/>
          <p:cNvGrpSpPr>
            <a:grpSpLocks/>
          </p:cNvGrpSpPr>
          <p:nvPr/>
        </p:nvGrpSpPr>
        <p:grpSpPr bwMode="auto">
          <a:xfrm>
            <a:off x="6500813" y="2311400"/>
            <a:ext cx="1636712" cy="1636713"/>
            <a:chOff x="4166" y="1706"/>
            <a:chExt cx="1252" cy="1252"/>
          </a:xfrm>
        </p:grpSpPr>
        <p:sp>
          <p:nvSpPr>
            <p:cNvPr id="49183" name="Oval 31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84" name="Oval 32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85" name="Oval 33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186" name="Oval 34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9187" name="AutoShape 35"/>
          <p:cNvSpPr>
            <a:spLocks noChangeArrowheads="1"/>
          </p:cNvSpPr>
          <p:nvPr/>
        </p:nvSpPr>
        <p:spPr bwMode="gray">
          <a:xfrm>
            <a:off x="804863" y="4589463"/>
            <a:ext cx="2057400" cy="515937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бали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49189" name="AutoShape 37"/>
          <p:cNvSpPr>
            <a:spLocks noChangeArrowheads="1"/>
          </p:cNvSpPr>
          <p:nvPr/>
        </p:nvSpPr>
        <p:spPr bwMode="gray">
          <a:xfrm>
            <a:off x="6291263" y="4589463"/>
            <a:ext cx="2057400" cy="515937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0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балів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49190" name="Text Box 38"/>
          <p:cNvSpPr txBox="1">
            <a:spLocks noChangeArrowheads="1"/>
          </p:cNvSpPr>
          <p:nvPr/>
        </p:nvSpPr>
        <p:spPr bwMode="gray">
          <a:xfrm>
            <a:off x="1042988" y="1916832"/>
            <a:ext cx="1685925" cy="17543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uk-UA" sz="2800" dirty="0" smtClean="0"/>
              <a:t> </a:t>
            </a:r>
            <a:endParaRPr lang="uk-UA" sz="2800" dirty="0"/>
          </a:p>
          <a:p>
            <a:pPr algn="ctr" eaLnBrk="0" hangingPunct="0"/>
            <a:endParaRPr lang="uk-UA" sz="2000" dirty="0" smtClean="0"/>
          </a:p>
          <a:p>
            <a:pPr algn="ctr" eaLnBrk="0" hangingPunct="0"/>
            <a:r>
              <a:rPr lang="uk-UA" sz="2000" dirty="0" smtClean="0"/>
              <a:t>Кожна правильна </a:t>
            </a:r>
            <a:endParaRPr lang="uk-UA" sz="2000" dirty="0"/>
          </a:p>
          <a:p>
            <a:pPr algn="ctr" eaLnBrk="0" hangingPunct="0"/>
            <a:r>
              <a:rPr lang="uk-UA" sz="2000" dirty="0" smtClean="0"/>
              <a:t>відповідь</a:t>
            </a:r>
            <a:r>
              <a:rPr lang="uk-UA" dirty="0" smtClean="0"/>
              <a:t> </a:t>
            </a:r>
            <a:endParaRPr lang="en-US" dirty="0"/>
          </a:p>
        </p:txBody>
      </p:sp>
      <p:sp>
        <p:nvSpPr>
          <p:cNvPr id="49194" name="Text Box 42"/>
          <p:cNvSpPr txBox="1">
            <a:spLocks noChangeArrowheads="1"/>
          </p:cNvSpPr>
          <p:nvPr/>
        </p:nvSpPr>
        <p:spPr bwMode="gray">
          <a:xfrm>
            <a:off x="6443663" y="2742019"/>
            <a:ext cx="183515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2000" dirty="0" smtClean="0"/>
              <a:t>Неправильна</a:t>
            </a:r>
            <a:r>
              <a:rPr lang="uk-UA" sz="2800" dirty="0" smtClean="0"/>
              <a:t> </a:t>
            </a:r>
            <a:r>
              <a:rPr lang="uk-UA" sz="2000" dirty="0" smtClean="0"/>
              <a:t> </a:t>
            </a:r>
            <a:endParaRPr lang="uk-UA" sz="2000" dirty="0"/>
          </a:p>
          <a:p>
            <a:pPr algn="ctr" eaLnBrk="0" hangingPunct="0"/>
            <a:r>
              <a:rPr lang="uk-UA" sz="2000" dirty="0" smtClean="0"/>
              <a:t>відповідь</a:t>
            </a:r>
            <a:r>
              <a:rPr lang="uk-UA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88641"/>
            <a:ext cx="8229600" cy="108011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uk-UA" sz="4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b="1" i="1" dirty="0" smtClean="0">
                <a:latin typeface="Georgia" pitchFamily="18" charset="0"/>
              </a:rPr>
              <a:t>Теоретична  розминка</a:t>
            </a:r>
          </a:p>
          <a:p>
            <a:pPr marL="0" indent="0" algn="ctr">
              <a:buNone/>
            </a:pPr>
            <a:r>
              <a:rPr lang="uk-UA" sz="4000" b="1" i="1" dirty="0" smtClean="0">
                <a:solidFill>
                  <a:srgbClr val="CC0066"/>
                </a:solidFill>
                <a:latin typeface="Georgia" pitchFamily="18" charset="0"/>
              </a:rPr>
              <a:t>«Математичне намисто»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87745"/>
              </p:ext>
            </p:extLst>
          </p:nvPr>
        </p:nvGraphicFramePr>
        <p:xfrm>
          <a:off x="2771801" y="1324992"/>
          <a:ext cx="1440159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0053"/>
                <a:gridCol w="480053"/>
                <a:gridCol w="480053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927849"/>
              </p:ext>
            </p:extLst>
          </p:nvPr>
        </p:nvGraphicFramePr>
        <p:xfrm>
          <a:off x="4716016" y="1311726"/>
          <a:ext cx="1008112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04056"/>
                <a:gridCol w="504056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Овал 2"/>
          <p:cNvSpPr>
            <a:spLocks/>
          </p:cNvSpPr>
          <p:nvPr/>
        </p:nvSpPr>
        <p:spPr>
          <a:xfrm>
            <a:off x="4139952" y="1268760"/>
            <a:ext cx="648072" cy="648072"/>
          </a:xfrm>
          <a:prstGeom prst="ellipse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  <a:softEdge rad="127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046128"/>
              </p:ext>
            </p:extLst>
          </p:nvPr>
        </p:nvGraphicFramePr>
        <p:xfrm>
          <a:off x="4716016" y="4653136"/>
          <a:ext cx="1944216" cy="56246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6054"/>
                <a:gridCol w="486054"/>
                <a:gridCol w="486054"/>
                <a:gridCol w="486054"/>
              </a:tblGrid>
              <a:tr h="562469"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967965"/>
              </p:ext>
            </p:extLst>
          </p:nvPr>
        </p:nvGraphicFramePr>
        <p:xfrm>
          <a:off x="2267744" y="4666731"/>
          <a:ext cx="1944216" cy="56246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6054"/>
                <a:gridCol w="486054"/>
                <a:gridCol w="486054"/>
                <a:gridCol w="486054"/>
              </a:tblGrid>
              <a:tr h="562469"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0358" name="Picture 6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4315494"/>
            <a:ext cx="1207113" cy="120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18875"/>
              </p:ext>
            </p:extLst>
          </p:nvPr>
        </p:nvGraphicFramePr>
        <p:xfrm>
          <a:off x="811703" y="5314803"/>
          <a:ext cx="3400257" cy="56246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5751"/>
                <a:gridCol w="485751"/>
                <a:gridCol w="485751"/>
                <a:gridCol w="485751"/>
                <a:gridCol w="485751"/>
                <a:gridCol w="485751"/>
                <a:gridCol w="485751"/>
              </a:tblGrid>
              <a:tr h="562469"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2200" dirty="0"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963566"/>
            <a:ext cx="1206500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14792"/>
              </p:ext>
            </p:extLst>
          </p:nvPr>
        </p:nvGraphicFramePr>
        <p:xfrm>
          <a:off x="4716016" y="1988840"/>
          <a:ext cx="1008112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04056"/>
                <a:gridCol w="504056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368065"/>
              </p:ext>
            </p:extLst>
          </p:nvPr>
        </p:nvGraphicFramePr>
        <p:xfrm>
          <a:off x="3731907" y="1988840"/>
          <a:ext cx="480053" cy="51144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0053"/>
              </a:tblGrid>
              <a:tr h="5114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0354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9556" y="1700808"/>
            <a:ext cx="1207113" cy="120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137435"/>
              </p:ext>
            </p:extLst>
          </p:nvPr>
        </p:nvGraphicFramePr>
        <p:xfrm>
          <a:off x="2771800" y="2641908"/>
          <a:ext cx="1440159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0053"/>
                <a:gridCol w="480053"/>
                <a:gridCol w="480053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54130"/>
              </p:ext>
            </p:extLst>
          </p:nvPr>
        </p:nvGraphicFramePr>
        <p:xfrm>
          <a:off x="4716016" y="2641908"/>
          <a:ext cx="480053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0053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0355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9556" y="2348880"/>
            <a:ext cx="1207113" cy="120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938584"/>
              </p:ext>
            </p:extLst>
          </p:nvPr>
        </p:nvGraphicFramePr>
        <p:xfrm>
          <a:off x="2771801" y="3289980"/>
          <a:ext cx="1440159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0053"/>
                <a:gridCol w="480053"/>
                <a:gridCol w="480053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840358"/>
              </p:ext>
            </p:extLst>
          </p:nvPr>
        </p:nvGraphicFramePr>
        <p:xfrm>
          <a:off x="4716011" y="3298579"/>
          <a:ext cx="4176468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64052"/>
                <a:gridCol w="464052"/>
                <a:gridCol w="464052"/>
                <a:gridCol w="464052"/>
                <a:gridCol w="464052"/>
                <a:gridCol w="464052"/>
                <a:gridCol w="464052"/>
                <a:gridCol w="464052"/>
                <a:gridCol w="464052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" name="Таблица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530429"/>
              </p:ext>
            </p:extLst>
          </p:nvPr>
        </p:nvGraphicFramePr>
        <p:xfrm>
          <a:off x="1331638" y="3938052"/>
          <a:ext cx="2880324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80054"/>
                <a:gridCol w="480054"/>
                <a:gridCol w="480054"/>
                <a:gridCol w="480054"/>
                <a:gridCol w="480054"/>
                <a:gridCol w="480054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0356" name="Picture 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2996952"/>
            <a:ext cx="1207113" cy="120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0" name="Таблица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572696"/>
              </p:ext>
            </p:extLst>
          </p:nvPr>
        </p:nvGraphicFramePr>
        <p:xfrm>
          <a:off x="4716019" y="3938052"/>
          <a:ext cx="3240356" cy="51983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62908"/>
                <a:gridCol w="462908"/>
                <a:gridCol w="462908"/>
                <a:gridCol w="462908"/>
                <a:gridCol w="462908"/>
                <a:gridCol w="462908"/>
                <a:gridCol w="462908"/>
              </a:tblGrid>
              <a:tr h="51983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0357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3645024"/>
            <a:ext cx="1207113" cy="120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843808" y="1341929"/>
            <a:ext cx="2880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latin typeface="Georgia" pitchFamily="18" charset="0"/>
              </a:rPr>
              <a:t>Г    Р   А             І    К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43808" y="2686380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>
                <a:latin typeface="Georgia" pitchFamily="18" charset="0"/>
              </a:rPr>
              <a:t>П</a:t>
            </a:r>
            <a:r>
              <a:rPr lang="uk-UA" sz="2200" b="1" dirty="0" smtClean="0">
                <a:latin typeface="Georgia" pitchFamily="18" charset="0"/>
              </a:rPr>
              <a:t>   А   Р            А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32466" y="3334452"/>
            <a:ext cx="60600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>
                <a:latin typeface="Georgia" pitchFamily="18" charset="0"/>
              </a:rPr>
              <a:t>З</a:t>
            </a:r>
            <a:r>
              <a:rPr lang="uk-UA" sz="2200" b="1" dirty="0" smtClean="0">
                <a:latin typeface="Georgia" pitchFamily="18" charset="0"/>
              </a:rPr>
              <a:t>   Н   А            О   С    Т    А   Л   О   С    Т    І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03648" y="4006225"/>
            <a:ext cx="6552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>
                <a:latin typeface="Georgia" pitchFamily="18" charset="0"/>
              </a:rPr>
              <a:t>П</a:t>
            </a:r>
            <a:r>
              <a:rPr lang="uk-UA" sz="2200" b="1" dirty="0" smtClean="0">
                <a:latin typeface="Georgia" pitchFamily="18" charset="0"/>
              </a:rPr>
              <a:t>   Р    О   П   О    Р            І   Й   Н    І    С    Т    Ь  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40572" y="1988840"/>
            <a:ext cx="19835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latin typeface="Georgia" pitchFamily="18" charset="0"/>
              </a:rPr>
              <a:t>Н           Л    І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39752" y="4726305"/>
            <a:ext cx="43204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>
                <a:latin typeface="Georgia" pitchFamily="18" charset="0"/>
              </a:rPr>
              <a:t>Н</a:t>
            </a:r>
            <a:r>
              <a:rPr lang="uk-UA" sz="2200" b="1" dirty="0" smtClean="0">
                <a:latin typeface="Georgia" pitchFamily="18" charset="0"/>
              </a:rPr>
              <a:t>   А   Й   Б            Л    Ь  Ш   Е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99592" y="5348991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latin typeface="Georgia" pitchFamily="18" charset="0"/>
              </a:rPr>
              <a:t>З    Н   А    Ч   Е    Н   </a:t>
            </a:r>
            <a:r>
              <a:rPr lang="uk-UA" sz="2200" b="1" dirty="0" err="1" smtClean="0">
                <a:latin typeface="Georgia" pitchFamily="18" charset="0"/>
              </a:rPr>
              <a:t>Н</a:t>
            </a:r>
            <a:endParaRPr lang="uk-UA" sz="2200" b="1" dirty="0">
              <a:latin typeface="Georgia" pitchFamily="18" charset="0"/>
            </a:endParaRPr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283968" y="1340768"/>
            <a:ext cx="64807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Ф</a:t>
            </a:r>
          </a:p>
          <a:p>
            <a:endParaRPr lang="uk-UA" sz="22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У</a:t>
            </a:r>
          </a:p>
          <a:p>
            <a:endParaRPr lang="uk-UA" sz="22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Н</a:t>
            </a:r>
          </a:p>
          <a:p>
            <a:endParaRPr lang="uk-UA" sz="22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К</a:t>
            </a:r>
          </a:p>
          <a:p>
            <a:endParaRPr lang="uk-UA" sz="2200" b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Ц</a:t>
            </a:r>
          </a:p>
          <a:p>
            <a:endParaRPr lang="uk-UA" sz="22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І</a:t>
            </a:r>
          </a:p>
          <a:p>
            <a:endParaRPr lang="uk-UA" sz="22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uk-UA" sz="22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Я </a:t>
            </a:r>
            <a:endParaRPr lang="uk-UA" sz="22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8172400" y="59492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899592" y="59492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2339752" y="14127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</a:t>
            </a:r>
            <a:endParaRPr lang="uk-UA" dirty="0"/>
          </a:p>
        </p:txBody>
      </p:sp>
      <p:sp>
        <p:nvSpPr>
          <p:cNvPr id="34" name="TextBox 33"/>
          <p:cNvSpPr txBox="1"/>
          <p:nvPr/>
        </p:nvSpPr>
        <p:spPr>
          <a:xfrm>
            <a:off x="3275856" y="205039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2</a:t>
            </a:r>
            <a:endParaRPr lang="uk-UA" dirty="0"/>
          </a:p>
        </p:txBody>
      </p:sp>
      <p:sp>
        <p:nvSpPr>
          <p:cNvPr id="35" name="TextBox 34"/>
          <p:cNvSpPr txBox="1"/>
          <p:nvPr/>
        </p:nvSpPr>
        <p:spPr>
          <a:xfrm>
            <a:off x="2312132" y="274793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39752" y="33890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4</a:t>
            </a:r>
            <a:endParaRPr lang="uk-UA" dirty="0"/>
          </a:p>
        </p:txBody>
      </p:sp>
      <p:sp>
        <p:nvSpPr>
          <p:cNvPr id="37" name="TextBox 36"/>
          <p:cNvSpPr txBox="1"/>
          <p:nvPr/>
        </p:nvSpPr>
        <p:spPr>
          <a:xfrm>
            <a:off x="899592" y="403700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835696" y="475708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6</a:t>
            </a:r>
            <a:endParaRPr lang="uk-UA" dirty="0"/>
          </a:p>
        </p:txBody>
      </p:sp>
      <p:sp>
        <p:nvSpPr>
          <p:cNvPr id="41" name="TextBox 40"/>
          <p:cNvSpPr txBox="1"/>
          <p:nvPr/>
        </p:nvSpPr>
        <p:spPr>
          <a:xfrm>
            <a:off x="4947253" y="543920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3316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2" grpId="0"/>
      <p:bldP spid="53" grpId="0"/>
      <p:bldP spid="54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Arrowheads="1"/>
          </p:cNvSpPr>
          <p:nvPr/>
        </p:nvSpPr>
        <p:spPr bwMode="gray">
          <a:xfrm rot="5400000">
            <a:off x="2552700" y="240665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2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83768" y="1340768"/>
            <a:ext cx="5429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Перевірка</a:t>
            </a:r>
            <a:r>
              <a:rPr lang="ru-RU" sz="4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домашнього</a:t>
            </a:r>
            <a:r>
              <a:rPr lang="ru-RU" sz="4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завдання</a:t>
            </a:r>
            <a:r>
              <a:rPr lang="ru-RU" sz="4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44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0487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88641"/>
            <a:ext cx="8229600" cy="108011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uk-UA" sz="4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sz="4000" b="1" i="1" dirty="0" smtClean="0">
                <a:latin typeface="Georgia" pitchFamily="18" charset="0"/>
              </a:rPr>
              <a:t>Теоретична  розминка</a:t>
            </a:r>
          </a:p>
          <a:p>
            <a:pPr marL="0" indent="0" algn="ctr">
              <a:buNone/>
            </a:pPr>
            <a:r>
              <a:rPr lang="uk-UA" sz="4000" b="1" i="1" dirty="0" smtClean="0">
                <a:solidFill>
                  <a:srgbClr val="CC0066"/>
                </a:solidFill>
                <a:latin typeface="Georgia" pitchFamily="18" charset="0"/>
              </a:rPr>
              <a:t>«Математичне намисто»</a:t>
            </a:r>
          </a:p>
        </p:txBody>
      </p:sp>
      <p:sp>
        <p:nvSpPr>
          <p:cNvPr id="31" name="TextBox 30"/>
          <p:cNvSpPr txBox="1"/>
          <p:nvPr/>
        </p:nvSpPr>
        <p:spPr>
          <a:xfrm rot="10800000">
            <a:off x="1331640" y="2242606"/>
            <a:ext cx="6552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Найбільше, пропорційність, парна, </a:t>
            </a:r>
            <a:r>
              <a:rPr lang="uk-UA" sz="4000" b="1" dirty="0" err="1">
                <a:latin typeface="Times New Roman" pitchFamily="18" charset="0"/>
                <a:cs typeface="Times New Roman" pitchFamily="18" charset="0"/>
              </a:rPr>
              <a:t>знакосталості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, значення, нулі, графік</a:t>
            </a:r>
            <a:endParaRPr lang="uk-UA" sz="4000" dirty="0"/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100392" y="5877272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821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Arrowheads="1"/>
          </p:cNvSpPr>
          <p:nvPr/>
        </p:nvSpPr>
        <p:spPr bwMode="gray">
          <a:xfrm rot="5400000">
            <a:off x="2552700" y="240665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0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339752" y="1412776"/>
            <a:ext cx="59046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Перетворення</a:t>
            </a:r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5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графіків</a:t>
            </a:r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54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функції</a:t>
            </a:r>
            <a:endParaRPr lang="ru-RU" sz="54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3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115616" y="2060848"/>
            <a:ext cx="762000" cy="665162"/>
            <a:chOff x="1110" y="2656"/>
            <a:chExt cx="1549" cy="1351"/>
          </a:xfrm>
        </p:grpSpPr>
        <p:sp>
          <p:nvSpPr>
            <p:cNvPr id="40964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66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1115616" y="3339902"/>
            <a:ext cx="762000" cy="665162"/>
            <a:chOff x="3174" y="2656"/>
            <a:chExt cx="1549" cy="1351"/>
          </a:xfrm>
        </p:grpSpPr>
        <p:sp>
          <p:nvSpPr>
            <p:cNvPr id="4096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195736" y="285293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2123728" y="1844824"/>
            <a:ext cx="500271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uk-UA" sz="2800" b="1" i="1" dirty="0" smtClean="0">
                <a:latin typeface="Georgia" pitchFamily="18" charset="0"/>
                <a:ea typeface="BatangChe" pitchFamily="49" charset="-127"/>
                <a:cs typeface="Times New Roman" pitchFamily="18" charset="0"/>
              </a:rPr>
              <a:t>Чого ви чекаєте від сьогоднішнього   уроку?</a:t>
            </a:r>
            <a:endParaRPr lang="en-US" sz="2800" b="1" i="1" dirty="0">
              <a:latin typeface="Georgia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gray">
          <a:xfrm>
            <a:off x="1331640" y="217971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2195736" y="422108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2123728" y="3284984"/>
            <a:ext cx="5688632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uk-UA" sz="2800" b="1" i="1" dirty="0" smtClean="0">
                <a:latin typeface="Georgia" pitchFamily="18" charset="0"/>
                <a:cs typeface="Times New Roman" pitchFamily="18" charset="0"/>
              </a:rPr>
              <a:t>Яким, на вашу думку, має бути наш урок?</a:t>
            </a:r>
            <a:endParaRPr lang="uk-UA" sz="2800" b="1" i="1" dirty="0">
              <a:latin typeface="Georgia" pitchFamily="18" charset="0"/>
              <a:cs typeface="Times New Roman" pitchFamily="18" charset="0"/>
            </a:endParaRPr>
          </a:p>
          <a:p>
            <a:pPr eaLnBrk="0" hangingPunct="0"/>
            <a:endParaRPr lang="en-US" dirty="0"/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gray">
          <a:xfrm>
            <a:off x="1336760" y="347585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gray">
          <a:xfrm>
            <a:off x="1331640" y="466388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928794" y="1195164"/>
            <a:ext cx="5143536" cy="1588"/>
          </a:xfrm>
          <a:prstGeom prst="line">
            <a:avLst/>
          </a:prstGeom>
          <a:ln w="25400"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Рисунок 31" descr="Рисунок16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29093">
            <a:off x="7377968" y="4783565"/>
            <a:ext cx="1473952" cy="162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2" grpId="0"/>
      <p:bldP spid="409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Впродовж  </a:t>
            </a:r>
            <a:r>
              <a:rPr lang="uk-UA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УРОКУ: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115616" y="1871663"/>
            <a:ext cx="762000" cy="665162"/>
            <a:chOff x="1110" y="2656"/>
            <a:chExt cx="1549" cy="1351"/>
          </a:xfrm>
        </p:grpSpPr>
        <p:sp>
          <p:nvSpPr>
            <p:cNvPr id="40964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66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1115616" y="3267894"/>
            <a:ext cx="762000" cy="665162"/>
            <a:chOff x="3174" y="2656"/>
            <a:chExt cx="1549" cy="1351"/>
          </a:xfrm>
        </p:grpSpPr>
        <p:sp>
          <p:nvSpPr>
            <p:cNvPr id="4096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195736" y="285293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979712" y="1772816"/>
            <a:ext cx="5976664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uk-UA" sz="2800" b="1" i="1" dirty="0">
                <a:latin typeface="Georgia" pitchFamily="18" charset="0"/>
                <a:cs typeface="Times New Roman" pitchFamily="18" charset="0"/>
              </a:rPr>
              <a:t>Навчитися  </a:t>
            </a:r>
            <a:r>
              <a:rPr lang="uk-UA" sz="2800" b="1" i="1" dirty="0" smtClean="0">
                <a:latin typeface="Georgia" pitchFamily="18" charset="0"/>
                <a:cs typeface="Times New Roman" pitchFamily="18" charset="0"/>
              </a:rPr>
              <a:t>визначати вид перетворення  графіка</a:t>
            </a:r>
            <a:endParaRPr lang="en-US" sz="2800" b="1" i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gray">
          <a:xfrm>
            <a:off x="1331640" y="197008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2195736" y="4221088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gray">
          <a:xfrm>
            <a:off x="1336760" y="340384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gray">
          <a:xfrm>
            <a:off x="1331640" y="466388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928794" y="1195164"/>
            <a:ext cx="5143536" cy="1588"/>
          </a:xfrm>
          <a:prstGeom prst="line">
            <a:avLst/>
          </a:prstGeom>
          <a:ln w="25400"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Рисунок 31" descr="Рисунок165.pn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329093">
            <a:off x="7377968" y="4783565"/>
            <a:ext cx="1473952" cy="1622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95736" y="3174067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8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Будувати </a:t>
            </a:r>
            <a:r>
              <a:rPr lang="uk-UA" sz="2800" b="1" i="1" dirty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графіки </a:t>
            </a:r>
            <a:r>
              <a:rPr lang="uk-UA" sz="28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функцій, використовуючи  </a:t>
            </a:r>
            <a:r>
              <a:rPr lang="uk-UA" sz="2800" b="1" i="1" dirty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ці </a:t>
            </a:r>
            <a:r>
              <a:rPr lang="uk-UA" sz="2800" b="1" i="1" dirty="0" smtClean="0">
                <a:solidFill>
                  <a:prstClr val="black"/>
                </a:solidFill>
                <a:latin typeface="Georgia" pitchFamily="18" charset="0"/>
                <a:cs typeface="Times New Roman" pitchFamily="18" charset="0"/>
              </a:rPr>
              <a:t> знання </a:t>
            </a:r>
            <a:endParaRPr lang="en-US" sz="2800" b="1" i="1" dirty="0">
              <a:solidFill>
                <a:prstClr val="black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47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22910"/>
            <a:ext cx="8229600" cy="634082"/>
          </a:xfrm>
        </p:spPr>
        <p:txBody>
          <a:bodyPr>
            <a:noAutofit/>
          </a:bodyPr>
          <a:lstStyle/>
          <a:p>
            <a:r>
              <a:rPr lang="uk-UA" sz="5400" b="1" i="1" dirty="0" smtClean="0">
                <a:solidFill>
                  <a:srgbClr val="CC0066"/>
                </a:solidFill>
                <a:latin typeface="Georgia" pitchFamily="18" charset="0"/>
              </a:rPr>
              <a:t>Який вид перетворення </a:t>
            </a:r>
            <a:br>
              <a:rPr lang="uk-UA" sz="5400" b="1" i="1" dirty="0" smtClean="0">
                <a:solidFill>
                  <a:srgbClr val="CC0066"/>
                </a:solidFill>
                <a:latin typeface="Georgia" pitchFamily="18" charset="0"/>
              </a:rPr>
            </a:br>
            <a:r>
              <a:rPr lang="uk-UA" sz="5400" b="1" i="1" dirty="0" smtClean="0">
                <a:solidFill>
                  <a:srgbClr val="CC0066"/>
                </a:solidFill>
                <a:latin typeface="Georgia" pitchFamily="18" charset="0"/>
              </a:rPr>
              <a:t>могла </a:t>
            </a:r>
            <a:r>
              <a:rPr lang="uk-UA" sz="5400" b="1" i="1" dirty="0" err="1" smtClean="0">
                <a:solidFill>
                  <a:srgbClr val="CC0066"/>
                </a:solidFill>
                <a:latin typeface="Georgia" pitchFamily="18" charset="0"/>
              </a:rPr>
              <a:t>використи</a:t>
            </a:r>
            <a:r>
              <a:rPr lang="uk-UA" sz="5400" b="1" i="1" dirty="0" smtClean="0">
                <a:solidFill>
                  <a:srgbClr val="CC0066"/>
                </a:solidFill>
                <a:latin typeface="Georgia" pitchFamily="18" charset="0"/>
              </a:rPr>
              <a:t> кожна група? </a:t>
            </a:r>
            <a:endParaRPr lang="uk-UA" sz="5400" b="1" i="1" dirty="0">
              <a:solidFill>
                <a:srgbClr val="CC0066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2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C0066"/>
                </a:solidFill>
                <a:latin typeface="Georgia" pitchFamily="18" charset="0"/>
              </a:rPr>
              <a:t>Паралельне перенесення</a:t>
            </a:r>
            <a:endParaRPr lang="uk-UA" b="1" i="1" dirty="0">
              <a:solidFill>
                <a:srgbClr val="CC0066"/>
              </a:solidFill>
              <a:latin typeface="Georgi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7544" y="1052736"/>
            <a:ext cx="4038600" cy="5400600"/>
          </a:xfrm>
          <a:ln>
            <a:solidFill>
              <a:schemeClr val="accent4">
                <a:shade val="95000"/>
                <a:satMod val="10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Georgia" pitchFamily="18" charset="0"/>
              </a:rPr>
              <a:t>Вздовж  осі  Ох</a:t>
            </a:r>
            <a:endParaRPr lang="uk-UA" b="1" dirty="0">
              <a:latin typeface="Georgia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4038600" cy="5400600"/>
          </a:xfrm>
          <a:noFill/>
          <a:ln>
            <a:solidFill>
              <a:schemeClr val="accent4">
                <a:shade val="95000"/>
                <a:satMod val="10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Georgia" pitchFamily="18" charset="0"/>
              </a:rPr>
              <a:t>Вздовж  осі  </a:t>
            </a:r>
            <a:r>
              <a:rPr lang="uk-UA" b="1" dirty="0" err="1" smtClean="0">
                <a:latin typeface="Georgia" pitchFamily="18" charset="0"/>
              </a:rPr>
              <a:t>Оу</a:t>
            </a:r>
            <a:endParaRPr lang="uk-UA" b="1" dirty="0">
              <a:latin typeface="Georgia" pitchFamily="18" charset="0"/>
            </a:endParaRPr>
          </a:p>
        </p:txBody>
      </p:sp>
      <p:grpSp>
        <p:nvGrpSpPr>
          <p:cNvPr id="40" name="Группа 7"/>
          <p:cNvGrpSpPr>
            <a:grpSpLocks/>
          </p:cNvGrpSpPr>
          <p:nvPr/>
        </p:nvGrpSpPr>
        <p:grpSpPr bwMode="auto">
          <a:xfrm>
            <a:off x="4817690" y="2519139"/>
            <a:ext cx="3714750" cy="3286125"/>
            <a:chOff x="428596" y="1357298"/>
            <a:chExt cx="2660450" cy="2715438"/>
          </a:xfrm>
        </p:grpSpPr>
        <p:cxnSp>
          <p:nvCxnSpPr>
            <p:cNvPr id="41" name="Прямая со стрелкой 40"/>
            <p:cNvCxnSpPr/>
            <p:nvPr/>
          </p:nvCxnSpPr>
          <p:spPr>
            <a:xfrm>
              <a:off x="428596" y="2715017"/>
              <a:ext cx="2571768" cy="13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rot="5400000" flipH="1" flipV="1">
              <a:off x="285790" y="2714536"/>
              <a:ext cx="2714126" cy="22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10"/>
            <p:cNvSpPr txBox="1">
              <a:spLocks noChangeArrowheads="1"/>
            </p:cNvSpPr>
            <p:nvPr/>
          </p:nvSpPr>
          <p:spPr bwMode="auto">
            <a:xfrm>
              <a:off x="2814612" y="2715017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х</a:t>
              </a:r>
              <a:endParaRPr lang="ru-RU" sz="1400">
                <a:cs typeface="Arial" charset="0"/>
              </a:endParaRPr>
            </a:p>
          </p:txBody>
        </p:sp>
        <p:sp>
          <p:nvSpPr>
            <p:cNvPr id="44" name="TextBox 11"/>
            <p:cNvSpPr txBox="1">
              <a:spLocks noChangeArrowheads="1"/>
            </p:cNvSpPr>
            <p:nvPr/>
          </p:nvSpPr>
          <p:spPr bwMode="auto">
            <a:xfrm>
              <a:off x="1440046" y="1357298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у</a:t>
              </a:r>
              <a:endParaRPr lang="ru-RU" sz="1400">
                <a:cs typeface="Arial" charset="0"/>
              </a:endParaRPr>
            </a:p>
          </p:txBody>
        </p:sp>
      </p:grpSp>
      <p:graphicFrame>
        <p:nvGraphicFramePr>
          <p:cNvPr id="4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434713"/>
              </p:ext>
            </p:extLst>
          </p:nvPr>
        </p:nvGraphicFramePr>
        <p:xfrm>
          <a:off x="7083380" y="2607437"/>
          <a:ext cx="979134" cy="533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32" name="Формула" r:id="rId4" imgW="419100" imgH="228600" progId="Equation.3">
                  <p:embed/>
                </p:oleObj>
              </mc:Choice>
              <mc:Fallback>
                <p:oleObj name="Формула" r:id="rId4" imgW="419100" imgH="228600" progId="Equation.3">
                  <p:embed/>
                  <p:pic>
                    <p:nvPicPr>
                      <p:cNvPr id="0" name="Picture 2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3380" y="2607437"/>
                        <a:ext cx="979134" cy="5335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Полилиния 45"/>
          <p:cNvSpPr/>
          <p:nvPr/>
        </p:nvSpPr>
        <p:spPr>
          <a:xfrm>
            <a:off x="5889253" y="2519139"/>
            <a:ext cx="1247775" cy="1628775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5889253" y="3319239"/>
            <a:ext cx="1247775" cy="1628775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 w="444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5889253" y="1890489"/>
            <a:ext cx="1247775" cy="1628775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63123"/>
              </p:ext>
            </p:extLst>
          </p:nvPr>
        </p:nvGraphicFramePr>
        <p:xfrm>
          <a:off x="6919540" y="4379689"/>
          <a:ext cx="1184755" cy="41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33" name="Формула" r:id="rId6" imgW="647700" imgH="228600" progId="Equation.3">
                  <p:embed/>
                </p:oleObj>
              </mc:Choice>
              <mc:Fallback>
                <p:oleObj name="Формула" r:id="rId6" imgW="647700" imgH="228600" progId="Equation.3">
                  <p:embed/>
                  <p:pic>
                    <p:nvPicPr>
                      <p:cNvPr id="0" name="Picture 2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9540" y="4379689"/>
                        <a:ext cx="1184755" cy="417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965610"/>
              </p:ext>
            </p:extLst>
          </p:nvPr>
        </p:nvGraphicFramePr>
        <p:xfrm>
          <a:off x="7133901" y="1687512"/>
          <a:ext cx="1150955" cy="405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34" name="Формула" r:id="rId8" imgW="647700" imgH="228600" progId="Equation.3">
                  <p:embed/>
                </p:oleObj>
              </mc:Choice>
              <mc:Fallback>
                <p:oleObj name="Формула" r:id="rId8" imgW="647700" imgH="228600" progId="Equation.3">
                  <p:embed/>
                  <p:pic>
                    <p:nvPicPr>
                      <p:cNvPr id="0" name="Picture 2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3901" y="1687512"/>
                        <a:ext cx="1150955" cy="4059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" name="Группа 7"/>
          <p:cNvGrpSpPr>
            <a:grpSpLocks/>
          </p:cNvGrpSpPr>
          <p:nvPr/>
        </p:nvGrpSpPr>
        <p:grpSpPr bwMode="auto">
          <a:xfrm>
            <a:off x="633090" y="2519139"/>
            <a:ext cx="3714750" cy="3286125"/>
            <a:chOff x="428596" y="1357298"/>
            <a:chExt cx="2660450" cy="2715438"/>
          </a:xfrm>
        </p:grpSpPr>
        <p:cxnSp>
          <p:nvCxnSpPr>
            <p:cNvPr id="52" name="Прямая со стрелкой 51"/>
            <p:cNvCxnSpPr/>
            <p:nvPr/>
          </p:nvCxnSpPr>
          <p:spPr>
            <a:xfrm>
              <a:off x="428596" y="2715017"/>
              <a:ext cx="2571768" cy="13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/>
            <p:nvPr/>
          </p:nvCxnSpPr>
          <p:spPr>
            <a:xfrm rot="5400000" flipH="1" flipV="1">
              <a:off x="285789" y="2714536"/>
              <a:ext cx="2714126" cy="22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10"/>
            <p:cNvSpPr txBox="1">
              <a:spLocks noChangeArrowheads="1"/>
            </p:cNvSpPr>
            <p:nvPr/>
          </p:nvSpPr>
          <p:spPr bwMode="auto">
            <a:xfrm>
              <a:off x="2814612" y="2715017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х</a:t>
              </a:r>
              <a:endParaRPr lang="ru-RU" sz="1400">
                <a:cs typeface="Arial" charset="0"/>
              </a:endParaRPr>
            </a:p>
          </p:txBody>
        </p:sp>
        <p:sp>
          <p:nvSpPr>
            <p:cNvPr id="55" name="TextBox 11"/>
            <p:cNvSpPr txBox="1">
              <a:spLocks noChangeArrowheads="1"/>
            </p:cNvSpPr>
            <p:nvPr/>
          </p:nvSpPr>
          <p:spPr bwMode="auto">
            <a:xfrm>
              <a:off x="1440046" y="1357298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у</a:t>
              </a:r>
              <a:endParaRPr lang="ru-RU" sz="1400">
                <a:cs typeface="Arial" charset="0"/>
              </a:endParaRPr>
            </a:p>
          </p:txBody>
        </p:sp>
      </p:grpSp>
      <p:sp>
        <p:nvSpPr>
          <p:cNvPr id="56" name="Полилиния 55"/>
          <p:cNvSpPr/>
          <p:nvPr/>
        </p:nvSpPr>
        <p:spPr>
          <a:xfrm>
            <a:off x="2330127" y="3590702"/>
            <a:ext cx="1785938" cy="561975"/>
          </a:xfrm>
          <a:custGeom>
            <a:avLst/>
            <a:gdLst>
              <a:gd name="connsiteX0" fmla="*/ 0 w 1786597"/>
              <a:gd name="connsiteY0" fmla="*/ 562707 h 562707"/>
              <a:gd name="connsiteX1" fmla="*/ 225083 w 1786597"/>
              <a:gd name="connsiteY1" fmla="*/ 337624 h 562707"/>
              <a:gd name="connsiteX2" fmla="*/ 942535 w 1786597"/>
              <a:gd name="connsiteY2" fmla="*/ 168812 h 562707"/>
              <a:gd name="connsiteX3" fmla="*/ 1786597 w 1786597"/>
              <a:gd name="connsiteY3" fmla="*/ 0 h 562707"/>
              <a:gd name="connsiteX4" fmla="*/ 1786597 w 1786597"/>
              <a:gd name="connsiteY4" fmla="*/ 0 h 56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597" h="562707">
                <a:moveTo>
                  <a:pt x="0" y="562707"/>
                </a:moveTo>
                <a:cubicBezTo>
                  <a:pt x="33997" y="482990"/>
                  <a:pt x="67994" y="403273"/>
                  <a:pt x="225083" y="337624"/>
                </a:cubicBezTo>
                <a:cubicBezTo>
                  <a:pt x="382172" y="271975"/>
                  <a:pt x="682283" y="225083"/>
                  <a:pt x="942535" y="168812"/>
                </a:cubicBezTo>
                <a:cubicBezTo>
                  <a:pt x="1202787" y="112541"/>
                  <a:pt x="1786597" y="0"/>
                  <a:pt x="1786597" y="0"/>
                </a:cubicBezTo>
                <a:lnTo>
                  <a:pt x="1786597" y="0"/>
                </a:lnTo>
              </a:path>
            </a:pathLst>
          </a:cu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5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059646"/>
              </p:ext>
            </p:extLst>
          </p:nvPr>
        </p:nvGraphicFramePr>
        <p:xfrm>
          <a:off x="3535040" y="3255739"/>
          <a:ext cx="812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35" name="Формула" r:id="rId10" imgW="482391" imgH="241195" progId="Equation.3">
                  <p:embed/>
                </p:oleObj>
              </mc:Choice>
              <mc:Fallback>
                <p:oleObj name="Формула" r:id="rId10" imgW="482391" imgH="241195" progId="Equation.3">
                  <p:embed/>
                  <p:pic>
                    <p:nvPicPr>
                      <p:cNvPr id="0" name="Picture 2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040" y="3255739"/>
                        <a:ext cx="812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Полилиния 57"/>
          <p:cNvSpPr/>
          <p:nvPr/>
        </p:nvSpPr>
        <p:spPr>
          <a:xfrm>
            <a:off x="1776090" y="3590702"/>
            <a:ext cx="1785937" cy="561975"/>
          </a:xfrm>
          <a:custGeom>
            <a:avLst/>
            <a:gdLst>
              <a:gd name="connsiteX0" fmla="*/ 0 w 1786597"/>
              <a:gd name="connsiteY0" fmla="*/ 562707 h 562707"/>
              <a:gd name="connsiteX1" fmla="*/ 225083 w 1786597"/>
              <a:gd name="connsiteY1" fmla="*/ 337624 h 562707"/>
              <a:gd name="connsiteX2" fmla="*/ 942535 w 1786597"/>
              <a:gd name="connsiteY2" fmla="*/ 168812 h 562707"/>
              <a:gd name="connsiteX3" fmla="*/ 1786597 w 1786597"/>
              <a:gd name="connsiteY3" fmla="*/ 0 h 562707"/>
              <a:gd name="connsiteX4" fmla="*/ 1786597 w 1786597"/>
              <a:gd name="connsiteY4" fmla="*/ 0 h 56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597" h="562707">
                <a:moveTo>
                  <a:pt x="0" y="562707"/>
                </a:moveTo>
                <a:cubicBezTo>
                  <a:pt x="33997" y="482990"/>
                  <a:pt x="67994" y="403273"/>
                  <a:pt x="225083" y="337624"/>
                </a:cubicBezTo>
                <a:cubicBezTo>
                  <a:pt x="382172" y="271975"/>
                  <a:pt x="682283" y="225083"/>
                  <a:pt x="942535" y="168812"/>
                </a:cubicBezTo>
                <a:cubicBezTo>
                  <a:pt x="1202787" y="112541"/>
                  <a:pt x="1786597" y="0"/>
                  <a:pt x="1786597" y="0"/>
                </a:cubicBezTo>
                <a:lnTo>
                  <a:pt x="1786597" y="0"/>
                </a:lnTo>
              </a:path>
            </a:pathLst>
          </a:custGeom>
          <a:ln w="444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2847652" y="3590702"/>
            <a:ext cx="1785938" cy="561975"/>
          </a:xfrm>
          <a:custGeom>
            <a:avLst/>
            <a:gdLst>
              <a:gd name="connsiteX0" fmla="*/ 0 w 1786597"/>
              <a:gd name="connsiteY0" fmla="*/ 562707 h 562707"/>
              <a:gd name="connsiteX1" fmla="*/ 225083 w 1786597"/>
              <a:gd name="connsiteY1" fmla="*/ 337624 h 562707"/>
              <a:gd name="connsiteX2" fmla="*/ 942535 w 1786597"/>
              <a:gd name="connsiteY2" fmla="*/ 168812 h 562707"/>
              <a:gd name="connsiteX3" fmla="*/ 1786597 w 1786597"/>
              <a:gd name="connsiteY3" fmla="*/ 0 h 562707"/>
              <a:gd name="connsiteX4" fmla="*/ 1786597 w 1786597"/>
              <a:gd name="connsiteY4" fmla="*/ 0 h 56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597" h="562707">
                <a:moveTo>
                  <a:pt x="0" y="562707"/>
                </a:moveTo>
                <a:cubicBezTo>
                  <a:pt x="33997" y="482990"/>
                  <a:pt x="67994" y="403273"/>
                  <a:pt x="225083" y="337624"/>
                </a:cubicBezTo>
                <a:cubicBezTo>
                  <a:pt x="382172" y="271975"/>
                  <a:pt x="682283" y="225083"/>
                  <a:pt x="942535" y="168812"/>
                </a:cubicBezTo>
                <a:cubicBezTo>
                  <a:pt x="1202787" y="112541"/>
                  <a:pt x="1786597" y="0"/>
                  <a:pt x="1786597" y="0"/>
                </a:cubicBezTo>
                <a:lnTo>
                  <a:pt x="1786597" y="0"/>
                </a:ln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6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897593"/>
              </p:ext>
            </p:extLst>
          </p:nvPr>
        </p:nvGraphicFramePr>
        <p:xfrm>
          <a:off x="2046759" y="3386911"/>
          <a:ext cx="955545" cy="330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36" name="Формула" r:id="rId12" imgW="698500" imgH="241300" progId="Equation.3">
                  <p:embed/>
                </p:oleObj>
              </mc:Choice>
              <mc:Fallback>
                <p:oleObj name="Формула" r:id="rId12" imgW="698500" imgH="241300" progId="Equation.3">
                  <p:embed/>
                  <p:pic>
                    <p:nvPicPr>
                      <p:cNvPr id="0" name="Picture 2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759" y="3386911"/>
                        <a:ext cx="955545" cy="3301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840575"/>
              </p:ext>
            </p:extLst>
          </p:nvPr>
        </p:nvGraphicFramePr>
        <p:xfrm>
          <a:off x="3707904" y="3775621"/>
          <a:ext cx="857250" cy="301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637" name="Формула" r:id="rId14" imgW="685800" imgH="241300" progId="Equation.3">
                  <p:embed/>
                </p:oleObj>
              </mc:Choice>
              <mc:Fallback>
                <p:oleObj name="Формула" r:id="rId14" imgW="685800" imgH="241300" progId="Equation.3">
                  <p:embed/>
                  <p:pic>
                    <p:nvPicPr>
                      <p:cNvPr id="0" name="Picture 2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3775621"/>
                        <a:ext cx="857250" cy="3014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17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C0066"/>
                </a:solidFill>
                <a:latin typeface="Georgia" pitchFamily="18" charset="0"/>
              </a:rPr>
              <a:t>Симетрія </a:t>
            </a:r>
            <a:endParaRPr lang="uk-UA" b="1" i="1" dirty="0">
              <a:solidFill>
                <a:srgbClr val="CC0066"/>
              </a:solidFill>
              <a:latin typeface="Georgi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7544" y="1052736"/>
            <a:ext cx="4038600" cy="5400600"/>
          </a:xfrm>
          <a:ln>
            <a:solidFill>
              <a:schemeClr val="accent4">
                <a:shade val="95000"/>
                <a:satMod val="105000"/>
              </a:schemeClr>
            </a:solidFill>
          </a:ln>
        </p:spPr>
        <p:txBody>
          <a:bodyPr/>
          <a:lstStyle/>
          <a:p>
            <a:r>
              <a:rPr lang="uk-UA" b="1" dirty="0" smtClean="0">
                <a:latin typeface="Georgia" pitchFamily="18" charset="0"/>
              </a:rPr>
              <a:t>Відносно  осі  О</a:t>
            </a:r>
            <a:r>
              <a:rPr lang="uk-UA" b="1" dirty="0">
                <a:latin typeface="Georgia" pitchFamily="18" charset="0"/>
              </a:rPr>
              <a:t>х</a:t>
            </a:r>
            <a:r>
              <a:rPr lang="uk-UA" b="1" dirty="0" smtClean="0">
                <a:latin typeface="Georgia" pitchFamily="18" charset="0"/>
              </a:rPr>
              <a:t> </a:t>
            </a:r>
            <a:endParaRPr lang="uk-UA" b="1" dirty="0">
              <a:latin typeface="Georgia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4038600" cy="5400600"/>
          </a:xfrm>
          <a:noFill/>
          <a:ln>
            <a:solidFill>
              <a:schemeClr val="accent4">
                <a:shade val="95000"/>
                <a:satMod val="10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Georgia" pitchFamily="18" charset="0"/>
              </a:rPr>
              <a:t>Відносно  осі  </a:t>
            </a:r>
            <a:r>
              <a:rPr lang="uk-UA" b="1" dirty="0" err="1" smtClean="0">
                <a:latin typeface="Georgia" pitchFamily="18" charset="0"/>
              </a:rPr>
              <a:t>Оу</a:t>
            </a:r>
            <a:endParaRPr lang="uk-UA" b="1" dirty="0">
              <a:latin typeface="Georgia" pitchFamily="18" charset="0"/>
            </a:endParaRPr>
          </a:p>
        </p:txBody>
      </p:sp>
      <p:graphicFrame>
        <p:nvGraphicFramePr>
          <p:cNvPr id="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796029"/>
              </p:ext>
            </p:extLst>
          </p:nvPr>
        </p:nvGraphicFramePr>
        <p:xfrm>
          <a:off x="3163862" y="1783273"/>
          <a:ext cx="898421" cy="490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86" name="Формула" r:id="rId4" imgW="419100" imgH="228600" progId="Equation.3">
                  <p:embed/>
                </p:oleObj>
              </mc:Choice>
              <mc:Fallback>
                <p:oleObj name="Формула" r:id="rId4" imgW="419100" imgH="22860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3862" y="1783273"/>
                        <a:ext cx="898421" cy="490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Группа 12"/>
          <p:cNvGrpSpPr>
            <a:grpSpLocks/>
          </p:cNvGrpSpPr>
          <p:nvPr/>
        </p:nvGrpSpPr>
        <p:grpSpPr bwMode="auto">
          <a:xfrm>
            <a:off x="755576" y="2087091"/>
            <a:ext cx="3668713" cy="3286125"/>
            <a:chOff x="428596" y="1357298"/>
            <a:chExt cx="2627909" cy="2715438"/>
          </a:xfrm>
        </p:grpSpPr>
        <p:cxnSp>
          <p:nvCxnSpPr>
            <p:cNvPr id="30" name="Прямая со стрелкой 29"/>
            <p:cNvCxnSpPr/>
            <p:nvPr/>
          </p:nvCxnSpPr>
          <p:spPr>
            <a:xfrm>
              <a:off x="428596" y="2715017"/>
              <a:ext cx="2572189" cy="13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 rot="5400000" flipH="1" flipV="1">
              <a:off x="285989" y="2714536"/>
              <a:ext cx="2714126" cy="22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15"/>
            <p:cNvSpPr txBox="1">
              <a:spLocks noChangeArrowheads="1"/>
            </p:cNvSpPr>
            <p:nvPr/>
          </p:nvSpPr>
          <p:spPr bwMode="auto">
            <a:xfrm>
              <a:off x="2782071" y="2655986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х</a:t>
              </a:r>
              <a:endParaRPr lang="ru-RU" sz="1400">
                <a:cs typeface="Arial" charset="0"/>
              </a:endParaRPr>
            </a:p>
          </p:txBody>
        </p:sp>
        <p:sp>
          <p:nvSpPr>
            <p:cNvPr id="33" name="TextBox 16"/>
            <p:cNvSpPr txBox="1">
              <a:spLocks noChangeArrowheads="1"/>
            </p:cNvSpPr>
            <p:nvPr/>
          </p:nvSpPr>
          <p:spPr bwMode="auto">
            <a:xfrm>
              <a:off x="1440046" y="1357298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у</a:t>
              </a:r>
              <a:endParaRPr lang="ru-RU" sz="1400">
                <a:cs typeface="Arial" charset="0"/>
              </a:endParaRPr>
            </a:p>
          </p:txBody>
        </p:sp>
      </p:grpSp>
      <p:graphicFrame>
        <p:nvGraphicFramePr>
          <p:cNvPr id="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1214918"/>
              </p:ext>
            </p:extLst>
          </p:nvPr>
        </p:nvGraphicFramePr>
        <p:xfrm>
          <a:off x="2934336" y="5358928"/>
          <a:ext cx="1151875" cy="518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87" name="Формула" r:id="rId6" imgW="508000" imgH="228600" progId="Equation.3">
                  <p:embed/>
                </p:oleObj>
              </mc:Choice>
              <mc:Fallback>
                <p:oleObj name="Формула" r:id="rId6" imgW="508000" imgH="22860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4336" y="5358928"/>
                        <a:ext cx="1151875" cy="5183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олилиния 34"/>
          <p:cNvSpPr/>
          <p:nvPr/>
        </p:nvSpPr>
        <p:spPr>
          <a:xfrm>
            <a:off x="1828727" y="2105630"/>
            <a:ext cx="1247775" cy="1628775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 w="444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 rot="10800000">
            <a:off x="1825551" y="3730153"/>
            <a:ext cx="1247775" cy="1628775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114231"/>
              </p:ext>
            </p:extLst>
          </p:nvPr>
        </p:nvGraphicFramePr>
        <p:xfrm>
          <a:off x="7551366" y="2650431"/>
          <a:ext cx="981074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88" name="Формула" r:id="rId8" imgW="482391" imgH="241195" progId="Equation.3">
                  <p:embed/>
                </p:oleObj>
              </mc:Choice>
              <mc:Fallback>
                <p:oleObj name="Формула" r:id="rId8" imgW="482391" imgH="241195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1366" y="2650431"/>
                        <a:ext cx="981074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Группа 7"/>
          <p:cNvGrpSpPr>
            <a:grpSpLocks/>
          </p:cNvGrpSpPr>
          <p:nvPr/>
        </p:nvGrpSpPr>
        <p:grpSpPr bwMode="auto">
          <a:xfrm>
            <a:off x="4817690" y="2127430"/>
            <a:ext cx="3714750" cy="3286125"/>
            <a:chOff x="428596" y="1357298"/>
            <a:chExt cx="2660450" cy="2715438"/>
          </a:xfrm>
        </p:grpSpPr>
        <p:cxnSp>
          <p:nvCxnSpPr>
            <p:cNvPr id="39" name="Прямая со стрелкой 38"/>
            <p:cNvCxnSpPr/>
            <p:nvPr/>
          </p:nvCxnSpPr>
          <p:spPr>
            <a:xfrm>
              <a:off x="428596" y="2715017"/>
              <a:ext cx="2571768" cy="13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 rot="5400000" flipH="1" flipV="1">
              <a:off x="285789" y="2714536"/>
              <a:ext cx="2714126" cy="22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10"/>
            <p:cNvSpPr txBox="1">
              <a:spLocks noChangeArrowheads="1"/>
            </p:cNvSpPr>
            <p:nvPr/>
          </p:nvSpPr>
          <p:spPr bwMode="auto">
            <a:xfrm>
              <a:off x="2814612" y="2715017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х</a:t>
              </a:r>
              <a:endParaRPr lang="ru-RU" sz="1400">
                <a:cs typeface="Arial" charset="0"/>
              </a:endParaRPr>
            </a:p>
          </p:txBody>
        </p:sp>
        <p:sp>
          <p:nvSpPr>
            <p:cNvPr id="42" name="TextBox 11"/>
            <p:cNvSpPr txBox="1">
              <a:spLocks noChangeArrowheads="1"/>
            </p:cNvSpPr>
            <p:nvPr/>
          </p:nvSpPr>
          <p:spPr bwMode="auto">
            <a:xfrm>
              <a:off x="1440046" y="1357298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у</a:t>
              </a:r>
              <a:endParaRPr lang="ru-RU" sz="1400">
                <a:cs typeface="Arial" charset="0"/>
              </a:endParaRPr>
            </a:p>
          </p:txBody>
        </p:sp>
      </p:grpSp>
      <p:sp>
        <p:nvSpPr>
          <p:cNvPr id="43" name="Полилиния 42"/>
          <p:cNvSpPr/>
          <p:nvPr/>
        </p:nvSpPr>
        <p:spPr>
          <a:xfrm>
            <a:off x="6514727" y="3206930"/>
            <a:ext cx="1785938" cy="561975"/>
          </a:xfrm>
          <a:custGeom>
            <a:avLst/>
            <a:gdLst>
              <a:gd name="connsiteX0" fmla="*/ 0 w 1786597"/>
              <a:gd name="connsiteY0" fmla="*/ 562707 h 562707"/>
              <a:gd name="connsiteX1" fmla="*/ 225083 w 1786597"/>
              <a:gd name="connsiteY1" fmla="*/ 337624 h 562707"/>
              <a:gd name="connsiteX2" fmla="*/ 942535 w 1786597"/>
              <a:gd name="connsiteY2" fmla="*/ 168812 h 562707"/>
              <a:gd name="connsiteX3" fmla="*/ 1786597 w 1786597"/>
              <a:gd name="connsiteY3" fmla="*/ 0 h 562707"/>
              <a:gd name="connsiteX4" fmla="*/ 1786597 w 1786597"/>
              <a:gd name="connsiteY4" fmla="*/ 0 h 562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597" h="562707">
                <a:moveTo>
                  <a:pt x="0" y="562707"/>
                </a:moveTo>
                <a:cubicBezTo>
                  <a:pt x="33997" y="482990"/>
                  <a:pt x="67994" y="403273"/>
                  <a:pt x="225083" y="337624"/>
                </a:cubicBezTo>
                <a:cubicBezTo>
                  <a:pt x="382172" y="271975"/>
                  <a:pt x="682283" y="225083"/>
                  <a:pt x="942535" y="168812"/>
                </a:cubicBezTo>
                <a:cubicBezTo>
                  <a:pt x="1202787" y="112541"/>
                  <a:pt x="1786597" y="0"/>
                  <a:pt x="1786597" y="0"/>
                </a:cubicBezTo>
                <a:lnTo>
                  <a:pt x="1786597" y="0"/>
                </a:lnTo>
              </a:path>
            </a:pathLst>
          </a:cu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743661"/>
              </p:ext>
            </p:extLst>
          </p:nvPr>
        </p:nvGraphicFramePr>
        <p:xfrm>
          <a:off x="4738688" y="2780928"/>
          <a:ext cx="9461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89" name="Формула" r:id="rId10" imgW="596880" imgH="482400" progId="Equation.3">
                  <p:embed/>
                </p:oleObj>
              </mc:Choice>
              <mc:Fallback>
                <p:oleObj name="Формула" r:id="rId10" imgW="596880" imgH="4824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8688" y="2780928"/>
                        <a:ext cx="946150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олилиния 44"/>
          <p:cNvSpPr/>
          <p:nvPr/>
        </p:nvSpPr>
        <p:spPr>
          <a:xfrm flipH="1" flipV="1">
            <a:off x="4817689" y="3206930"/>
            <a:ext cx="1693861" cy="576263"/>
          </a:xfrm>
          <a:custGeom>
            <a:avLst/>
            <a:gdLst>
              <a:gd name="connsiteX0" fmla="*/ 0 w 1758462"/>
              <a:gd name="connsiteY0" fmla="*/ 0 h 464234"/>
              <a:gd name="connsiteX1" fmla="*/ 196948 w 1758462"/>
              <a:gd name="connsiteY1" fmla="*/ 225083 h 464234"/>
              <a:gd name="connsiteX2" fmla="*/ 872197 w 1758462"/>
              <a:gd name="connsiteY2" fmla="*/ 351692 h 464234"/>
              <a:gd name="connsiteX3" fmla="*/ 1758462 w 1758462"/>
              <a:gd name="connsiteY3" fmla="*/ 464234 h 46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8462" h="464234">
                <a:moveTo>
                  <a:pt x="0" y="0"/>
                </a:moveTo>
                <a:cubicBezTo>
                  <a:pt x="25791" y="83234"/>
                  <a:pt x="51582" y="166468"/>
                  <a:pt x="196948" y="225083"/>
                </a:cubicBezTo>
                <a:cubicBezTo>
                  <a:pt x="342314" y="283698"/>
                  <a:pt x="611945" y="311834"/>
                  <a:pt x="872197" y="351692"/>
                </a:cubicBezTo>
                <a:cubicBezTo>
                  <a:pt x="1132449" y="391550"/>
                  <a:pt x="1445455" y="427892"/>
                  <a:pt x="1758462" y="464234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3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827584" y="2185201"/>
            <a:ext cx="3803737" cy="2859490"/>
          </a:xfrm>
          <a:custGeom>
            <a:avLst/>
            <a:gdLst>
              <a:gd name="connsiteX0" fmla="*/ 0 w 3800104"/>
              <a:gd name="connsiteY0" fmla="*/ 2845902 h 2845902"/>
              <a:gd name="connsiteX1" fmla="*/ 807523 w 3800104"/>
              <a:gd name="connsiteY1" fmla="*/ 684593 h 2845902"/>
              <a:gd name="connsiteX2" fmla="*/ 1068780 w 3800104"/>
              <a:gd name="connsiteY2" fmla="*/ 328333 h 2845902"/>
              <a:gd name="connsiteX3" fmla="*/ 1425039 w 3800104"/>
              <a:gd name="connsiteY3" fmla="*/ 31450 h 2845902"/>
              <a:gd name="connsiteX4" fmla="*/ 1769424 w 3800104"/>
              <a:gd name="connsiteY4" fmla="*/ 31450 h 2845902"/>
              <a:gd name="connsiteX5" fmla="*/ 2185060 w 3800104"/>
              <a:gd name="connsiteY5" fmla="*/ 233331 h 2845902"/>
              <a:gd name="connsiteX6" fmla="*/ 2470068 w 3800104"/>
              <a:gd name="connsiteY6" fmla="*/ 447086 h 2845902"/>
              <a:gd name="connsiteX7" fmla="*/ 2921330 w 3800104"/>
              <a:gd name="connsiteY7" fmla="*/ 838972 h 2845902"/>
              <a:gd name="connsiteX8" fmla="*/ 3372593 w 3800104"/>
              <a:gd name="connsiteY8" fmla="*/ 1218983 h 2845902"/>
              <a:gd name="connsiteX9" fmla="*/ 3479471 w 3800104"/>
              <a:gd name="connsiteY9" fmla="*/ 1290234 h 2845902"/>
              <a:gd name="connsiteX10" fmla="*/ 3645725 w 3800104"/>
              <a:gd name="connsiteY10" fmla="*/ 1361486 h 2845902"/>
              <a:gd name="connsiteX11" fmla="*/ 3800104 w 3800104"/>
              <a:gd name="connsiteY11" fmla="*/ 1408988 h 2845902"/>
              <a:gd name="connsiteX12" fmla="*/ 3800104 w 3800104"/>
              <a:gd name="connsiteY12" fmla="*/ 1408988 h 2845902"/>
              <a:gd name="connsiteX0" fmla="*/ 0 w 3800104"/>
              <a:gd name="connsiteY0" fmla="*/ 2843517 h 2843517"/>
              <a:gd name="connsiteX1" fmla="*/ 807523 w 3800104"/>
              <a:gd name="connsiteY1" fmla="*/ 682208 h 2843517"/>
              <a:gd name="connsiteX2" fmla="*/ 1045029 w 3800104"/>
              <a:gd name="connsiteY2" fmla="*/ 290322 h 2843517"/>
              <a:gd name="connsiteX3" fmla="*/ 1425039 w 3800104"/>
              <a:gd name="connsiteY3" fmla="*/ 29065 h 2843517"/>
              <a:gd name="connsiteX4" fmla="*/ 1769424 w 3800104"/>
              <a:gd name="connsiteY4" fmla="*/ 29065 h 2843517"/>
              <a:gd name="connsiteX5" fmla="*/ 2185060 w 3800104"/>
              <a:gd name="connsiteY5" fmla="*/ 230946 h 2843517"/>
              <a:gd name="connsiteX6" fmla="*/ 2470068 w 3800104"/>
              <a:gd name="connsiteY6" fmla="*/ 444701 h 2843517"/>
              <a:gd name="connsiteX7" fmla="*/ 2921330 w 3800104"/>
              <a:gd name="connsiteY7" fmla="*/ 836587 h 2843517"/>
              <a:gd name="connsiteX8" fmla="*/ 3372593 w 3800104"/>
              <a:gd name="connsiteY8" fmla="*/ 1216598 h 2843517"/>
              <a:gd name="connsiteX9" fmla="*/ 3479471 w 3800104"/>
              <a:gd name="connsiteY9" fmla="*/ 1287849 h 2843517"/>
              <a:gd name="connsiteX10" fmla="*/ 3645725 w 3800104"/>
              <a:gd name="connsiteY10" fmla="*/ 1359101 h 2843517"/>
              <a:gd name="connsiteX11" fmla="*/ 3800104 w 3800104"/>
              <a:gd name="connsiteY11" fmla="*/ 1406603 h 2843517"/>
              <a:gd name="connsiteX12" fmla="*/ 3800104 w 3800104"/>
              <a:gd name="connsiteY12" fmla="*/ 1406603 h 2843517"/>
              <a:gd name="connsiteX0" fmla="*/ 0 w 3800104"/>
              <a:gd name="connsiteY0" fmla="*/ 2843517 h 2843517"/>
              <a:gd name="connsiteX1" fmla="*/ 807523 w 3800104"/>
              <a:gd name="connsiteY1" fmla="*/ 682208 h 2843517"/>
              <a:gd name="connsiteX2" fmla="*/ 1045029 w 3800104"/>
              <a:gd name="connsiteY2" fmla="*/ 290322 h 2843517"/>
              <a:gd name="connsiteX3" fmla="*/ 1425039 w 3800104"/>
              <a:gd name="connsiteY3" fmla="*/ 29065 h 2843517"/>
              <a:gd name="connsiteX4" fmla="*/ 1769424 w 3800104"/>
              <a:gd name="connsiteY4" fmla="*/ 29065 h 2843517"/>
              <a:gd name="connsiteX5" fmla="*/ 2185060 w 3800104"/>
              <a:gd name="connsiteY5" fmla="*/ 230946 h 2843517"/>
              <a:gd name="connsiteX6" fmla="*/ 2470068 w 3800104"/>
              <a:gd name="connsiteY6" fmla="*/ 444701 h 2843517"/>
              <a:gd name="connsiteX7" fmla="*/ 2921330 w 3800104"/>
              <a:gd name="connsiteY7" fmla="*/ 836587 h 2843517"/>
              <a:gd name="connsiteX8" fmla="*/ 3372593 w 3800104"/>
              <a:gd name="connsiteY8" fmla="*/ 1216598 h 2843517"/>
              <a:gd name="connsiteX9" fmla="*/ 3479471 w 3800104"/>
              <a:gd name="connsiteY9" fmla="*/ 1287849 h 2843517"/>
              <a:gd name="connsiteX10" fmla="*/ 3645725 w 3800104"/>
              <a:gd name="connsiteY10" fmla="*/ 1359101 h 2843517"/>
              <a:gd name="connsiteX11" fmla="*/ 3800104 w 3800104"/>
              <a:gd name="connsiteY11" fmla="*/ 1406603 h 2843517"/>
              <a:gd name="connsiteX12" fmla="*/ 3800104 w 3800104"/>
              <a:gd name="connsiteY12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807523 w 3800104"/>
              <a:gd name="connsiteY2" fmla="*/ 682208 h 2843517"/>
              <a:gd name="connsiteX3" fmla="*/ 1045029 w 3800104"/>
              <a:gd name="connsiteY3" fmla="*/ 290322 h 2843517"/>
              <a:gd name="connsiteX4" fmla="*/ 1425039 w 3800104"/>
              <a:gd name="connsiteY4" fmla="*/ 29065 h 2843517"/>
              <a:gd name="connsiteX5" fmla="*/ 1769424 w 3800104"/>
              <a:gd name="connsiteY5" fmla="*/ 29065 h 2843517"/>
              <a:gd name="connsiteX6" fmla="*/ 2185060 w 3800104"/>
              <a:gd name="connsiteY6" fmla="*/ 230946 h 2843517"/>
              <a:gd name="connsiteX7" fmla="*/ 2470068 w 3800104"/>
              <a:gd name="connsiteY7" fmla="*/ 444701 h 2843517"/>
              <a:gd name="connsiteX8" fmla="*/ 2921330 w 3800104"/>
              <a:gd name="connsiteY8" fmla="*/ 836587 h 2843517"/>
              <a:gd name="connsiteX9" fmla="*/ 3372593 w 3800104"/>
              <a:gd name="connsiteY9" fmla="*/ 1216598 h 2843517"/>
              <a:gd name="connsiteX10" fmla="*/ 3479471 w 3800104"/>
              <a:gd name="connsiteY10" fmla="*/ 1287849 h 2843517"/>
              <a:gd name="connsiteX11" fmla="*/ 3645725 w 3800104"/>
              <a:gd name="connsiteY11" fmla="*/ 1359101 h 2843517"/>
              <a:gd name="connsiteX12" fmla="*/ 3800104 w 3800104"/>
              <a:gd name="connsiteY12" fmla="*/ 1406603 h 2843517"/>
              <a:gd name="connsiteX13" fmla="*/ 3800104 w 3800104"/>
              <a:gd name="connsiteY13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807523 w 3800104"/>
              <a:gd name="connsiteY2" fmla="*/ 682208 h 2843517"/>
              <a:gd name="connsiteX3" fmla="*/ 934605 w 3800104"/>
              <a:gd name="connsiteY3" fmla="*/ 46392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807523 w 3800104"/>
              <a:gd name="connsiteY2" fmla="*/ 682208 h 2843517"/>
              <a:gd name="connsiteX3" fmla="*/ 902855 w 3800104"/>
              <a:gd name="connsiteY3" fmla="*/ 45122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807523 w 3800104"/>
              <a:gd name="connsiteY2" fmla="*/ 682208 h 2843517"/>
              <a:gd name="connsiteX3" fmla="*/ 934605 w 3800104"/>
              <a:gd name="connsiteY3" fmla="*/ 46392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807523 w 3800104"/>
              <a:gd name="connsiteY2" fmla="*/ 682208 h 2843517"/>
              <a:gd name="connsiteX3" fmla="*/ 902855 w 3800104"/>
              <a:gd name="connsiteY3" fmla="*/ 45757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807523 w 3800104"/>
              <a:gd name="connsiteY2" fmla="*/ 682208 h 2843517"/>
              <a:gd name="connsiteX3" fmla="*/ 921905 w 3800104"/>
              <a:gd name="connsiteY3" fmla="*/ 45122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769423 w 3800104"/>
              <a:gd name="connsiteY2" fmla="*/ 707608 h 2843517"/>
              <a:gd name="connsiteX3" fmla="*/ 921905 w 3800104"/>
              <a:gd name="connsiteY3" fmla="*/ 45122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43517 h 2843517"/>
              <a:gd name="connsiteX1" fmla="*/ 382155 w 3800104"/>
              <a:gd name="connsiteY1" fmla="*/ 1664079 h 2843517"/>
              <a:gd name="connsiteX2" fmla="*/ 769423 w 3800104"/>
              <a:gd name="connsiteY2" fmla="*/ 707608 h 2843517"/>
              <a:gd name="connsiteX3" fmla="*/ 902855 w 3800104"/>
              <a:gd name="connsiteY3" fmla="*/ 444879 h 2843517"/>
              <a:gd name="connsiteX4" fmla="*/ 1045029 w 3800104"/>
              <a:gd name="connsiteY4" fmla="*/ 290322 h 2843517"/>
              <a:gd name="connsiteX5" fmla="*/ 1425039 w 3800104"/>
              <a:gd name="connsiteY5" fmla="*/ 29065 h 2843517"/>
              <a:gd name="connsiteX6" fmla="*/ 1769424 w 3800104"/>
              <a:gd name="connsiteY6" fmla="*/ 29065 h 2843517"/>
              <a:gd name="connsiteX7" fmla="*/ 2185060 w 3800104"/>
              <a:gd name="connsiteY7" fmla="*/ 230946 h 2843517"/>
              <a:gd name="connsiteX8" fmla="*/ 2470068 w 3800104"/>
              <a:gd name="connsiteY8" fmla="*/ 444701 h 2843517"/>
              <a:gd name="connsiteX9" fmla="*/ 2921330 w 3800104"/>
              <a:gd name="connsiteY9" fmla="*/ 836587 h 2843517"/>
              <a:gd name="connsiteX10" fmla="*/ 3372593 w 3800104"/>
              <a:gd name="connsiteY10" fmla="*/ 1216598 h 2843517"/>
              <a:gd name="connsiteX11" fmla="*/ 3479471 w 3800104"/>
              <a:gd name="connsiteY11" fmla="*/ 1287849 h 2843517"/>
              <a:gd name="connsiteX12" fmla="*/ 3645725 w 3800104"/>
              <a:gd name="connsiteY12" fmla="*/ 1359101 h 2843517"/>
              <a:gd name="connsiteX13" fmla="*/ 3800104 w 3800104"/>
              <a:gd name="connsiteY13" fmla="*/ 1406603 h 2843517"/>
              <a:gd name="connsiteX14" fmla="*/ 3800104 w 3800104"/>
              <a:gd name="connsiteY14" fmla="*/ 1406603 h 2843517"/>
              <a:gd name="connsiteX0" fmla="*/ 0 w 3800104"/>
              <a:gd name="connsiteY0" fmla="*/ 2839827 h 2839827"/>
              <a:gd name="connsiteX1" fmla="*/ 382155 w 3800104"/>
              <a:gd name="connsiteY1" fmla="*/ 1660389 h 2839827"/>
              <a:gd name="connsiteX2" fmla="*/ 769423 w 3800104"/>
              <a:gd name="connsiteY2" fmla="*/ 703918 h 2839827"/>
              <a:gd name="connsiteX3" fmla="*/ 902855 w 3800104"/>
              <a:gd name="connsiteY3" fmla="*/ 441189 h 2839827"/>
              <a:gd name="connsiteX4" fmla="*/ 1070429 w 3800104"/>
              <a:gd name="connsiteY4" fmla="*/ 229482 h 2839827"/>
              <a:gd name="connsiteX5" fmla="*/ 1425039 w 3800104"/>
              <a:gd name="connsiteY5" fmla="*/ 25375 h 2839827"/>
              <a:gd name="connsiteX6" fmla="*/ 1769424 w 3800104"/>
              <a:gd name="connsiteY6" fmla="*/ 25375 h 2839827"/>
              <a:gd name="connsiteX7" fmla="*/ 2185060 w 3800104"/>
              <a:gd name="connsiteY7" fmla="*/ 227256 h 2839827"/>
              <a:gd name="connsiteX8" fmla="*/ 2470068 w 3800104"/>
              <a:gd name="connsiteY8" fmla="*/ 441011 h 2839827"/>
              <a:gd name="connsiteX9" fmla="*/ 2921330 w 3800104"/>
              <a:gd name="connsiteY9" fmla="*/ 832897 h 2839827"/>
              <a:gd name="connsiteX10" fmla="*/ 3372593 w 3800104"/>
              <a:gd name="connsiteY10" fmla="*/ 1212908 h 2839827"/>
              <a:gd name="connsiteX11" fmla="*/ 3479471 w 3800104"/>
              <a:gd name="connsiteY11" fmla="*/ 1284159 h 2839827"/>
              <a:gd name="connsiteX12" fmla="*/ 3645725 w 3800104"/>
              <a:gd name="connsiteY12" fmla="*/ 1355411 h 2839827"/>
              <a:gd name="connsiteX13" fmla="*/ 3800104 w 3800104"/>
              <a:gd name="connsiteY13" fmla="*/ 1402913 h 2839827"/>
              <a:gd name="connsiteX14" fmla="*/ 3800104 w 3800104"/>
              <a:gd name="connsiteY14" fmla="*/ 1402913 h 2839827"/>
              <a:gd name="connsiteX0" fmla="*/ 0 w 3800104"/>
              <a:gd name="connsiteY0" fmla="*/ 2839827 h 2839827"/>
              <a:gd name="connsiteX1" fmla="*/ 382155 w 3800104"/>
              <a:gd name="connsiteY1" fmla="*/ 1660389 h 2839827"/>
              <a:gd name="connsiteX2" fmla="*/ 769423 w 3800104"/>
              <a:gd name="connsiteY2" fmla="*/ 703918 h 2839827"/>
              <a:gd name="connsiteX3" fmla="*/ 902855 w 3800104"/>
              <a:gd name="connsiteY3" fmla="*/ 441189 h 2839827"/>
              <a:gd name="connsiteX4" fmla="*/ 1070429 w 3800104"/>
              <a:gd name="connsiteY4" fmla="*/ 229482 h 2839827"/>
              <a:gd name="connsiteX5" fmla="*/ 1425039 w 3800104"/>
              <a:gd name="connsiteY5" fmla="*/ 25375 h 2839827"/>
              <a:gd name="connsiteX6" fmla="*/ 1769424 w 3800104"/>
              <a:gd name="connsiteY6" fmla="*/ 25375 h 2839827"/>
              <a:gd name="connsiteX7" fmla="*/ 2185060 w 3800104"/>
              <a:gd name="connsiteY7" fmla="*/ 227256 h 2839827"/>
              <a:gd name="connsiteX8" fmla="*/ 2470068 w 3800104"/>
              <a:gd name="connsiteY8" fmla="*/ 441011 h 2839827"/>
              <a:gd name="connsiteX9" fmla="*/ 2921330 w 3800104"/>
              <a:gd name="connsiteY9" fmla="*/ 832897 h 2839827"/>
              <a:gd name="connsiteX10" fmla="*/ 3372593 w 3800104"/>
              <a:gd name="connsiteY10" fmla="*/ 1212908 h 2839827"/>
              <a:gd name="connsiteX11" fmla="*/ 3479471 w 3800104"/>
              <a:gd name="connsiteY11" fmla="*/ 1284159 h 2839827"/>
              <a:gd name="connsiteX12" fmla="*/ 3635092 w 3800104"/>
              <a:gd name="connsiteY12" fmla="*/ 1387308 h 2839827"/>
              <a:gd name="connsiteX13" fmla="*/ 3800104 w 3800104"/>
              <a:gd name="connsiteY13" fmla="*/ 1402913 h 2839827"/>
              <a:gd name="connsiteX14" fmla="*/ 3800104 w 3800104"/>
              <a:gd name="connsiteY14" fmla="*/ 1402913 h 2839827"/>
              <a:gd name="connsiteX0" fmla="*/ 0 w 3800104"/>
              <a:gd name="connsiteY0" fmla="*/ 2839827 h 2839827"/>
              <a:gd name="connsiteX1" fmla="*/ 382155 w 3800104"/>
              <a:gd name="connsiteY1" fmla="*/ 1660389 h 2839827"/>
              <a:gd name="connsiteX2" fmla="*/ 769423 w 3800104"/>
              <a:gd name="connsiteY2" fmla="*/ 703918 h 2839827"/>
              <a:gd name="connsiteX3" fmla="*/ 902855 w 3800104"/>
              <a:gd name="connsiteY3" fmla="*/ 441189 h 2839827"/>
              <a:gd name="connsiteX4" fmla="*/ 1070429 w 3800104"/>
              <a:gd name="connsiteY4" fmla="*/ 229482 h 2839827"/>
              <a:gd name="connsiteX5" fmla="*/ 1425039 w 3800104"/>
              <a:gd name="connsiteY5" fmla="*/ 25375 h 2839827"/>
              <a:gd name="connsiteX6" fmla="*/ 1769424 w 3800104"/>
              <a:gd name="connsiteY6" fmla="*/ 25375 h 2839827"/>
              <a:gd name="connsiteX7" fmla="*/ 2185060 w 3800104"/>
              <a:gd name="connsiteY7" fmla="*/ 227256 h 2839827"/>
              <a:gd name="connsiteX8" fmla="*/ 2470068 w 3800104"/>
              <a:gd name="connsiteY8" fmla="*/ 441011 h 2839827"/>
              <a:gd name="connsiteX9" fmla="*/ 2921330 w 3800104"/>
              <a:gd name="connsiteY9" fmla="*/ 832897 h 2839827"/>
              <a:gd name="connsiteX10" fmla="*/ 3372593 w 3800104"/>
              <a:gd name="connsiteY10" fmla="*/ 1212908 h 2839827"/>
              <a:gd name="connsiteX11" fmla="*/ 3485821 w 3800104"/>
              <a:gd name="connsiteY11" fmla="*/ 1303209 h 2839827"/>
              <a:gd name="connsiteX12" fmla="*/ 3635092 w 3800104"/>
              <a:gd name="connsiteY12" fmla="*/ 1387308 h 2839827"/>
              <a:gd name="connsiteX13" fmla="*/ 3800104 w 3800104"/>
              <a:gd name="connsiteY13" fmla="*/ 1402913 h 2839827"/>
              <a:gd name="connsiteX14" fmla="*/ 3800104 w 3800104"/>
              <a:gd name="connsiteY14" fmla="*/ 1402913 h 2839827"/>
              <a:gd name="connsiteX0" fmla="*/ 0 w 3800104"/>
              <a:gd name="connsiteY0" fmla="*/ 2861764 h 2861764"/>
              <a:gd name="connsiteX1" fmla="*/ 382155 w 3800104"/>
              <a:gd name="connsiteY1" fmla="*/ 1682326 h 2861764"/>
              <a:gd name="connsiteX2" fmla="*/ 769423 w 3800104"/>
              <a:gd name="connsiteY2" fmla="*/ 725855 h 2861764"/>
              <a:gd name="connsiteX3" fmla="*/ 902855 w 3800104"/>
              <a:gd name="connsiteY3" fmla="*/ 463126 h 2861764"/>
              <a:gd name="connsiteX4" fmla="*/ 1070429 w 3800104"/>
              <a:gd name="connsiteY4" fmla="*/ 251419 h 2861764"/>
              <a:gd name="connsiteX5" fmla="*/ 1380589 w 3800104"/>
              <a:gd name="connsiteY5" fmla="*/ 15562 h 2861764"/>
              <a:gd name="connsiteX6" fmla="*/ 1769424 w 3800104"/>
              <a:gd name="connsiteY6" fmla="*/ 47312 h 2861764"/>
              <a:gd name="connsiteX7" fmla="*/ 2185060 w 3800104"/>
              <a:gd name="connsiteY7" fmla="*/ 249193 h 2861764"/>
              <a:gd name="connsiteX8" fmla="*/ 2470068 w 3800104"/>
              <a:gd name="connsiteY8" fmla="*/ 462948 h 2861764"/>
              <a:gd name="connsiteX9" fmla="*/ 2921330 w 3800104"/>
              <a:gd name="connsiteY9" fmla="*/ 854834 h 2861764"/>
              <a:gd name="connsiteX10" fmla="*/ 3372593 w 3800104"/>
              <a:gd name="connsiteY10" fmla="*/ 1234845 h 2861764"/>
              <a:gd name="connsiteX11" fmla="*/ 3485821 w 3800104"/>
              <a:gd name="connsiteY11" fmla="*/ 1325146 h 2861764"/>
              <a:gd name="connsiteX12" fmla="*/ 3635092 w 3800104"/>
              <a:gd name="connsiteY12" fmla="*/ 1409245 h 2861764"/>
              <a:gd name="connsiteX13" fmla="*/ 3800104 w 3800104"/>
              <a:gd name="connsiteY13" fmla="*/ 1424850 h 2861764"/>
              <a:gd name="connsiteX14" fmla="*/ 3800104 w 3800104"/>
              <a:gd name="connsiteY14" fmla="*/ 1424850 h 2861764"/>
              <a:gd name="connsiteX0" fmla="*/ 0 w 3800104"/>
              <a:gd name="connsiteY0" fmla="*/ 2857726 h 2857726"/>
              <a:gd name="connsiteX1" fmla="*/ 382155 w 3800104"/>
              <a:gd name="connsiteY1" fmla="*/ 1678288 h 2857726"/>
              <a:gd name="connsiteX2" fmla="*/ 769423 w 3800104"/>
              <a:gd name="connsiteY2" fmla="*/ 721817 h 2857726"/>
              <a:gd name="connsiteX3" fmla="*/ 902855 w 3800104"/>
              <a:gd name="connsiteY3" fmla="*/ 459088 h 2857726"/>
              <a:gd name="connsiteX4" fmla="*/ 1056781 w 3800104"/>
              <a:gd name="connsiteY4" fmla="*/ 192790 h 2857726"/>
              <a:gd name="connsiteX5" fmla="*/ 1380589 w 3800104"/>
              <a:gd name="connsiteY5" fmla="*/ 11524 h 2857726"/>
              <a:gd name="connsiteX6" fmla="*/ 1769424 w 3800104"/>
              <a:gd name="connsiteY6" fmla="*/ 43274 h 2857726"/>
              <a:gd name="connsiteX7" fmla="*/ 2185060 w 3800104"/>
              <a:gd name="connsiteY7" fmla="*/ 245155 h 2857726"/>
              <a:gd name="connsiteX8" fmla="*/ 2470068 w 3800104"/>
              <a:gd name="connsiteY8" fmla="*/ 458910 h 2857726"/>
              <a:gd name="connsiteX9" fmla="*/ 2921330 w 3800104"/>
              <a:gd name="connsiteY9" fmla="*/ 850796 h 2857726"/>
              <a:gd name="connsiteX10" fmla="*/ 3372593 w 3800104"/>
              <a:gd name="connsiteY10" fmla="*/ 1230807 h 2857726"/>
              <a:gd name="connsiteX11" fmla="*/ 3485821 w 3800104"/>
              <a:gd name="connsiteY11" fmla="*/ 1321108 h 2857726"/>
              <a:gd name="connsiteX12" fmla="*/ 3635092 w 3800104"/>
              <a:gd name="connsiteY12" fmla="*/ 1405207 h 2857726"/>
              <a:gd name="connsiteX13" fmla="*/ 3800104 w 3800104"/>
              <a:gd name="connsiteY13" fmla="*/ 1420812 h 2857726"/>
              <a:gd name="connsiteX14" fmla="*/ 3800104 w 3800104"/>
              <a:gd name="connsiteY14" fmla="*/ 1420812 h 2857726"/>
              <a:gd name="connsiteX0" fmla="*/ 0 w 3800104"/>
              <a:gd name="connsiteY0" fmla="*/ 2859490 h 2859490"/>
              <a:gd name="connsiteX1" fmla="*/ 382155 w 3800104"/>
              <a:gd name="connsiteY1" fmla="*/ 1680052 h 2859490"/>
              <a:gd name="connsiteX2" fmla="*/ 769423 w 3800104"/>
              <a:gd name="connsiteY2" fmla="*/ 723581 h 2859490"/>
              <a:gd name="connsiteX3" fmla="*/ 902855 w 3800104"/>
              <a:gd name="connsiteY3" fmla="*/ 460852 h 2859490"/>
              <a:gd name="connsiteX4" fmla="*/ 1064732 w 3800104"/>
              <a:gd name="connsiteY4" fmla="*/ 218408 h 2859490"/>
              <a:gd name="connsiteX5" fmla="*/ 1380589 w 3800104"/>
              <a:gd name="connsiteY5" fmla="*/ 13288 h 2859490"/>
              <a:gd name="connsiteX6" fmla="*/ 1769424 w 3800104"/>
              <a:gd name="connsiteY6" fmla="*/ 45038 h 2859490"/>
              <a:gd name="connsiteX7" fmla="*/ 2185060 w 3800104"/>
              <a:gd name="connsiteY7" fmla="*/ 246919 h 2859490"/>
              <a:gd name="connsiteX8" fmla="*/ 2470068 w 3800104"/>
              <a:gd name="connsiteY8" fmla="*/ 460674 h 2859490"/>
              <a:gd name="connsiteX9" fmla="*/ 2921330 w 3800104"/>
              <a:gd name="connsiteY9" fmla="*/ 852560 h 2859490"/>
              <a:gd name="connsiteX10" fmla="*/ 3372593 w 3800104"/>
              <a:gd name="connsiteY10" fmla="*/ 1232571 h 2859490"/>
              <a:gd name="connsiteX11" fmla="*/ 3485821 w 3800104"/>
              <a:gd name="connsiteY11" fmla="*/ 1322872 h 2859490"/>
              <a:gd name="connsiteX12" fmla="*/ 3635092 w 3800104"/>
              <a:gd name="connsiteY12" fmla="*/ 1406971 h 2859490"/>
              <a:gd name="connsiteX13" fmla="*/ 3800104 w 3800104"/>
              <a:gd name="connsiteY13" fmla="*/ 1422576 h 2859490"/>
              <a:gd name="connsiteX14" fmla="*/ 3800104 w 3800104"/>
              <a:gd name="connsiteY14" fmla="*/ 1422576 h 2859490"/>
              <a:gd name="connsiteX0" fmla="*/ 0 w 3803737"/>
              <a:gd name="connsiteY0" fmla="*/ 2859490 h 2859490"/>
              <a:gd name="connsiteX1" fmla="*/ 382155 w 3803737"/>
              <a:gd name="connsiteY1" fmla="*/ 1680052 h 2859490"/>
              <a:gd name="connsiteX2" fmla="*/ 769423 w 3803737"/>
              <a:gd name="connsiteY2" fmla="*/ 723581 h 2859490"/>
              <a:gd name="connsiteX3" fmla="*/ 902855 w 3803737"/>
              <a:gd name="connsiteY3" fmla="*/ 460852 h 2859490"/>
              <a:gd name="connsiteX4" fmla="*/ 1064732 w 3803737"/>
              <a:gd name="connsiteY4" fmla="*/ 218408 h 2859490"/>
              <a:gd name="connsiteX5" fmla="*/ 1380589 w 3803737"/>
              <a:gd name="connsiteY5" fmla="*/ 13288 h 2859490"/>
              <a:gd name="connsiteX6" fmla="*/ 1769424 w 3803737"/>
              <a:gd name="connsiteY6" fmla="*/ 45038 h 2859490"/>
              <a:gd name="connsiteX7" fmla="*/ 2185060 w 3803737"/>
              <a:gd name="connsiteY7" fmla="*/ 246919 h 2859490"/>
              <a:gd name="connsiteX8" fmla="*/ 2470068 w 3803737"/>
              <a:gd name="connsiteY8" fmla="*/ 460674 h 2859490"/>
              <a:gd name="connsiteX9" fmla="*/ 2921330 w 3803737"/>
              <a:gd name="connsiteY9" fmla="*/ 852560 h 2859490"/>
              <a:gd name="connsiteX10" fmla="*/ 3372593 w 3803737"/>
              <a:gd name="connsiteY10" fmla="*/ 1232571 h 2859490"/>
              <a:gd name="connsiteX11" fmla="*/ 3485821 w 3803737"/>
              <a:gd name="connsiteY11" fmla="*/ 1322872 h 2859490"/>
              <a:gd name="connsiteX12" fmla="*/ 3635092 w 3803737"/>
              <a:gd name="connsiteY12" fmla="*/ 1406971 h 2859490"/>
              <a:gd name="connsiteX13" fmla="*/ 3800104 w 3803737"/>
              <a:gd name="connsiteY13" fmla="*/ 1422576 h 2859490"/>
              <a:gd name="connsiteX14" fmla="*/ 3744445 w 3803737"/>
              <a:gd name="connsiteY14" fmla="*/ 1422576 h 2859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03737" h="2859490">
                <a:moveTo>
                  <a:pt x="0" y="2859490"/>
                </a:moveTo>
                <a:cubicBezTo>
                  <a:pt x="70042" y="2662917"/>
                  <a:pt x="247568" y="2040270"/>
                  <a:pt x="382155" y="1680052"/>
                </a:cubicBezTo>
                <a:cubicBezTo>
                  <a:pt x="516742" y="1319834"/>
                  <a:pt x="682640" y="926781"/>
                  <a:pt x="769423" y="723581"/>
                </a:cubicBezTo>
                <a:cubicBezTo>
                  <a:pt x="856206" y="520381"/>
                  <a:pt x="863271" y="526166"/>
                  <a:pt x="902855" y="460852"/>
                </a:cubicBezTo>
                <a:cubicBezTo>
                  <a:pt x="942439" y="395538"/>
                  <a:pt x="985110" y="293002"/>
                  <a:pt x="1064732" y="218408"/>
                </a:cubicBezTo>
                <a:cubicBezTo>
                  <a:pt x="1144354" y="143814"/>
                  <a:pt x="1263140" y="42183"/>
                  <a:pt x="1380589" y="13288"/>
                </a:cubicBezTo>
                <a:cubicBezTo>
                  <a:pt x="1498038" y="-15607"/>
                  <a:pt x="1635346" y="6099"/>
                  <a:pt x="1769424" y="45038"/>
                </a:cubicBezTo>
                <a:cubicBezTo>
                  <a:pt x="1903503" y="83977"/>
                  <a:pt x="2068286" y="177646"/>
                  <a:pt x="2185060" y="246919"/>
                </a:cubicBezTo>
                <a:cubicBezTo>
                  <a:pt x="2301834" y="316192"/>
                  <a:pt x="2347356" y="359734"/>
                  <a:pt x="2470068" y="460674"/>
                </a:cubicBezTo>
                <a:cubicBezTo>
                  <a:pt x="2592780" y="561614"/>
                  <a:pt x="2770909" y="723910"/>
                  <a:pt x="2921330" y="852560"/>
                </a:cubicBezTo>
                <a:cubicBezTo>
                  <a:pt x="3071751" y="981210"/>
                  <a:pt x="3278511" y="1154186"/>
                  <a:pt x="3372593" y="1232571"/>
                </a:cubicBezTo>
                <a:cubicBezTo>
                  <a:pt x="3466675" y="1310956"/>
                  <a:pt x="3442071" y="1293805"/>
                  <a:pt x="3485821" y="1322872"/>
                </a:cubicBezTo>
                <a:cubicBezTo>
                  <a:pt x="3529571" y="1351939"/>
                  <a:pt x="3582712" y="1390354"/>
                  <a:pt x="3635092" y="1406971"/>
                </a:cubicBezTo>
                <a:cubicBezTo>
                  <a:pt x="3687472" y="1423588"/>
                  <a:pt x="3781879" y="1419975"/>
                  <a:pt x="3800104" y="1422576"/>
                </a:cubicBezTo>
                <a:cubicBezTo>
                  <a:pt x="3818330" y="1425177"/>
                  <a:pt x="3762998" y="1422576"/>
                  <a:pt x="3744445" y="1422576"/>
                </a:cubicBezTo>
              </a:path>
            </a:pathLst>
          </a:custGeom>
          <a:ln w="508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9" name="Picture 2" descr="D:\папка Алии\Документы\доска 10 класс\алгебра\тригонометрия\графики\Рисунок1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2192544"/>
            <a:ext cx="964704" cy="2604608"/>
          </a:xfrm>
          <a:prstGeom prst="rect">
            <a:avLst/>
          </a:prstGeom>
          <a:noFill/>
        </p:spPr>
      </p:pic>
      <p:sp>
        <p:nvSpPr>
          <p:cNvPr id="65" name="Line 5"/>
          <p:cNvSpPr>
            <a:spLocks noChangeShapeType="1"/>
          </p:cNvSpPr>
          <p:nvPr/>
        </p:nvSpPr>
        <p:spPr bwMode="auto">
          <a:xfrm flipH="1" flipV="1">
            <a:off x="2987824" y="1828800"/>
            <a:ext cx="46038" cy="3770993"/>
          </a:xfrm>
          <a:prstGeom prst="line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arrow" w="sm" len="lg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Line 4"/>
          <p:cNvSpPr>
            <a:spLocks noChangeShapeType="1"/>
          </p:cNvSpPr>
          <p:nvPr/>
        </p:nvSpPr>
        <p:spPr bwMode="auto">
          <a:xfrm flipH="1" flipV="1">
            <a:off x="6697910" y="2204130"/>
            <a:ext cx="12700" cy="3395663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C0066"/>
                </a:solidFill>
                <a:latin typeface="Georgia" pitchFamily="18" charset="0"/>
              </a:rPr>
              <a:t>Розтяг  або  стиск</a:t>
            </a:r>
            <a:endParaRPr lang="uk-UA" b="1" i="1" dirty="0">
              <a:solidFill>
                <a:srgbClr val="CC0066"/>
              </a:solidFill>
              <a:latin typeface="Georgi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7544" y="1052736"/>
            <a:ext cx="4038600" cy="5400600"/>
          </a:xfrm>
          <a:ln>
            <a:solidFill>
              <a:schemeClr val="accent4">
                <a:shade val="95000"/>
                <a:satMod val="105000"/>
              </a:schemeClr>
            </a:solidFill>
          </a:ln>
        </p:spPr>
        <p:txBody>
          <a:bodyPr/>
          <a:lstStyle/>
          <a:p>
            <a:r>
              <a:rPr lang="uk-UA" b="1" dirty="0" smtClean="0">
                <a:latin typeface="Georgia" pitchFamily="18" charset="0"/>
              </a:rPr>
              <a:t>Вздовж  осі  Ох</a:t>
            </a:r>
            <a:endParaRPr lang="uk-UA" b="1" dirty="0">
              <a:latin typeface="Georgia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4038600" cy="5400600"/>
          </a:xfrm>
          <a:noFill/>
          <a:ln>
            <a:solidFill>
              <a:schemeClr val="accent4">
                <a:shade val="95000"/>
                <a:satMod val="10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latin typeface="Georgia" pitchFamily="18" charset="0"/>
              </a:rPr>
              <a:t>Вздовж  осі  </a:t>
            </a:r>
            <a:r>
              <a:rPr lang="uk-UA" b="1" dirty="0" err="1" smtClean="0">
                <a:latin typeface="Georgia" pitchFamily="18" charset="0"/>
              </a:rPr>
              <a:t>Оу</a:t>
            </a:r>
            <a:endParaRPr lang="uk-UA" b="1" dirty="0">
              <a:latin typeface="Georgia" pitchFamily="18" charset="0"/>
            </a:endParaRPr>
          </a:p>
        </p:txBody>
      </p:sp>
      <p:grpSp>
        <p:nvGrpSpPr>
          <p:cNvPr id="26" name="Группа 7"/>
          <p:cNvGrpSpPr>
            <a:grpSpLocks/>
          </p:cNvGrpSpPr>
          <p:nvPr/>
        </p:nvGrpSpPr>
        <p:grpSpPr bwMode="auto">
          <a:xfrm>
            <a:off x="6416322" y="2348880"/>
            <a:ext cx="2302476" cy="2517441"/>
            <a:chOff x="1440046" y="1357298"/>
            <a:chExt cx="1649000" cy="1665496"/>
          </a:xfrm>
        </p:grpSpPr>
        <p:sp>
          <p:nvSpPr>
            <p:cNvPr id="29" name="TextBox 10"/>
            <p:cNvSpPr txBox="1">
              <a:spLocks noChangeArrowheads="1"/>
            </p:cNvSpPr>
            <p:nvPr/>
          </p:nvSpPr>
          <p:spPr bwMode="auto">
            <a:xfrm>
              <a:off x="2814612" y="2715017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х</a:t>
              </a:r>
              <a:endParaRPr lang="ru-RU" sz="1400">
                <a:cs typeface="Arial" charset="0"/>
              </a:endParaRP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1440046" y="1357298"/>
              <a:ext cx="2744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sz="1400">
                  <a:cs typeface="Arial" charset="0"/>
                </a:rPr>
                <a:t>у</a:t>
              </a:r>
              <a:endParaRPr lang="ru-RU" sz="1400">
                <a:cs typeface="Arial" charset="0"/>
              </a:endParaRPr>
            </a:p>
          </p:txBody>
        </p:sp>
      </p:grpSp>
      <p:graphicFrame>
        <p:nvGraphicFramePr>
          <p:cNvPr id="3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504556"/>
              </p:ext>
            </p:extLst>
          </p:nvPr>
        </p:nvGraphicFramePr>
        <p:xfrm>
          <a:off x="7208514" y="2773436"/>
          <a:ext cx="533425" cy="37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18" name="Формула" r:id="rId5" imgW="419100" imgH="228600" progId="Equation.3">
                  <p:embed/>
                </p:oleObj>
              </mc:Choice>
              <mc:Fallback>
                <p:oleObj name="Формула" r:id="rId5" imgW="419100" imgH="228600" progId="Equation.3">
                  <p:embed/>
                  <p:pic>
                    <p:nvPicPr>
                      <p:cNvPr id="0" name="Picture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8514" y="2773436"/>
                        <a:ext cx="533425" cy="3766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Полилиния 31"/>
          <p:cNvSpPr/>
          <p:nvPr/>
        </p:nvSpPr>
        <p:spPr>
          <a:xfrm>
            <a:off x="6077197" y="2272463"/>
            <a:ext cx="1247775" cy="2105764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 w="444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6399460" y="2405698"/>
            <a:ext cx="596900" cy="2085240"/>
          </a:xfrm>
          <a:custGeom>
            <a:avLst/>
            <a:gdLst>
              <a:gd name="connsiteX0" fmla="*/ 0 w 598044"/>
              <a:gd name="connsiteY0" fmla="*/ 17335 h 1613562"/>
              <a:gd name="connsiteX1" fmla="*/ 238351 w 598044"/>
              <a:gd name="connsiteY1" fmla="*/ 1412770 h 1613562"/>
              <a:gd name="connsiteX2" fmla="*/ 411697 w 598044"/>
              <a:gd name="connsiteY2" fmla="*/ 1222089 h 1613562"/>
              <a:gd name="connsiteX3" fmla="*/ 598044 w 598044"/>
              <a:gd name="connsiteY3" fmla="*/ 0 h 1613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044" h="1613562">
                <a:moveTo>
                  <a:pt x="0" y="17335"/>
                </a:moveTo>
                <a:cubicBezTo>
                  <a:pt x="84867" y="614656"/>
                  <a:pt x="169735" y="1211978"/>
                  <a:pt x="238351" y="1412770"/>
                </a:cubicBezTo>
                <a:cubicBezTo>
                  <a:pt x="306967" y="1613562"/>
                  <a:pt x="351748" y="1457551"/>
                  <a:pt x="411697" y="1222089"/>
                </a:cubicBezTo>
                <a:cubicBezTo>
                  <a:pt x="471646" y="986627"/>
                  <a:pt x="534845" y="493313"/>
                  <a:pt x="598044" y="0"/>
                </a:cubicBezTo>
              </a:path>
            </a:pathLst>
          </a:custGeom>
          <a:ln w="444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5365675" y="2405698"/>
            <a:ext cx="2607662" cy="1972528"/>
          </a:xfrm>
          <a:custGeom>
            <a:avLst/>
            <a:gdLst>
              <a:gd name="connsiteX0" fmla="*/ 0 w 2019300"/>
              <a:gd name="connsiteY0" fmla="*/ 0 h 2744788"/>
              <a:gd name="connsiteX1" fmla="*/ 342900 w 2019300"/>
              <a:gd name="connsiteY1" fmla="*/ 1514475 h 2744788"/>
              <a:gd name="connsiteX2" fmla="*/ 676275 w 2019300"/>
              <a:gd name="connsiteY2" fmla="*/ 2438400 h 2744788"/>
              <a:gd name="connsiteX3" fmla="*/ 1009650 w 2019300"/>
              <a:gd name="connsiteY3" fmla="*/ 2743200 h 2744788"/>
              <a:gd name="connsiteX4" fmla="*/ 1343025 w 2019300"/>
              <a:gd name="connsiteY4" fmla="*/ 2428875 h 2744788"/>
              <a:gd name="connsiteX5" fmla="*/ 1676400 w 2019300"/>
              <a:gd name="connsiteY5" fmla="*/ 1524000 h 2744788"/>
              <a:gd name="connsiteX6" fmla="*/ 2019300 w 2019300"/>
              <a:gd name="connsiteY6" fmla="*/ 0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9300" h="2744788">
                <a:moveTo>
                  <a:pt x="0" y="0"/>
                </a:moveTo>
                <a:cubicBezTo>
                  <a:pt x="115094" y="554037"/>
                  <a:pt x="230188" y="1108075"/>
                  <a:pt x="342900" y="1514475"/>
                </a:cubicBezTo>
                <a:cubicBezTo>
                  <a:pt x="455612" y="1920875"/>
                  <a:pt x="565150" y="2233613"/>
                  <a:pt x="676275" y="2438400"/>
                </a:cubicBezTo>
                <a:cubicBezTo>
                  <a:pt x="787400" y="2643188"/>
                  <a:pt x="898525" y="2744788"/>
                  <a:pt x="1009650" y="2743200"/>
                </a:cubicBezTo>
                <a:cubicBezTo>
                  <a:pt x="1120775" y="2741613"/>
                  <a:pt x="1231900" y="2632075"/>
                  <a:pt x="1343025" y="2428875"/>
                </a:cubicBezTo>
                <a:cubicBezTo>
                  <a:pt x="1454150" y="2225675"/>
                  <a:pt x="1563688" y="1928812"/>
                  <a:pt x="1676400" y="1524000"/>
                </a:cubicBezTo>
                <a:cubicBezTo>
                  <a:pt x="1789112" y="1119188"/>
                  <a:pt x="1904206" y="559594"/>
                  <a:pt x="2019300" y="0"/>
                </a:cubicBez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181842"/>
              </p:ext>
            </p:extLst>
          </p:nvPr>
        </p:nvGraphicFramePr>
        <p:xfrm>
          <a:off x="6735534" y="2054249"/>
          <a:ext cx="590550" cy="351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19" name="Формула" r:id="rId7" imgW="495085" imgH="228501" progId="Equation.3">
                  <p:embed/>
                </p:oleObj>
              </mc:Choice>
              <mc:Fallback>
                <p:oleObj name="Формула" r:id="rId7" imgW="495085" imgH="228501" progId="Equation.3">
                  <p:embed/>
                  <p:pic>
                    <p:nvPicPr>
                      <p:cNvPr id="0" name="Picture 1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5534" y="2054249"/>
                        <a:ext cx="590550" cy="3514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722869"/>
              </p:ext>
            </p:extLst>
          </p:nvPr>
        </p:nvGraphicFramePr>
        <p:xfrm>
          <a:off x="7740595" y="3048347"/>
          <a:ext cx="596602" cy="553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20" name="Формула" r:id="rId9" imgW="545863" imgH="393529" progId="Equation.3">
                  <p:embed/>
                </p:oleObj>
              </mc:Choice>
              <mc:Fallback>
                <p:oleObj name="Формула" r:id="rId9" imgW="545863" imgH="393529" progId="Equation.3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595" y="3048347"/>
                        <a:ext cx="596602" cy="5539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-1336675" y="-589756"/>
            <a:ext cx="30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2400" b="0" i="1">
                <a:latin typeface="Times New Roman" pitchFamily="18" charset="0"/>
              </a:rPr>
              <a:t>y</a:t>
            </a:r>
            <a:endParaRPr lang="ru-RU" sz="2400" b="0">
              <a:latin typeface="Times New Roman" pitchFamily="18" charset="0"/>
            </a:endParaRPr>
          </a:p>
        </p:txBody>
      </p:sp>
      <p:sp>
        <p:nvSpPr>
          <p:cNvPr id="49" name="Line 5"/>
          <p:cNvSpPr>
            <a:spLocks noChangeShapeType="1"/>
          </p:cNvSpPr>
          <p:nvPr/>
        </p:nvSpPr>
        <p:spPr bwMode="auto">
          <a:xfrm rot="5400000" flipV="1">
            <a:off x="6658066" y="2483057"/>
            <a:ext cx="22881" cy="3813224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arrow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uk-UA"/>
          </a:p>
        </p:txBody>
      </p:sp>
      <p:sp>
        <p:nvSpPr>
          <p:cNvPr id="56" name="Line 10"/>
          <p:cNvSpPr>
            <a:spLocks noChangeShapeType="1"/>
          </p:cNvSpPr>
          <p:nvPr/>
        </p:nvSpPr>
        <p:spPr bwMode="auto">
          <a:xfrm rot="5220000" flipV="1">
            <a:off x="4067425" y="3262343"/>
            <a:ext cx="34467" cy="753998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Line 6"/>
          <p:cNvSpPr>
            <a:spLocks noChangeShapeType="1"/>
          </p:cNvSpPr>
          <p:nvPr/>
        </p:nvSpPr>
        <p:spPr bwMode="auto">
          <a:xfrm rot="5400000" flipV="1">
            <a:off x="2743200" y="2688704"/>
            <a:ext cx="0" cy="3352800"/>
          </a:xfrm>
          <a:prstGeom prst="line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arrow" w="sm" len="lg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Text Box 15"/>
          <p:cNvSpPr txBox="1">
            <a:spLocks noChangeArrowheads="1"/>
          </p:cNvSpPr>
          <p:nvPr/>
        </p:nvSpPr>
        <p:spPr bwMode="auto">
          <a:xfrm>
            <a:off x="4114800" y="4376911"/>
            <a:ext cx="30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>
                <a:latin typeface="Times New Roman" pitchFamily="18" charset="0"/>
              </a:rPr>
              <a:t>x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60" name="Line 26"/>
          <p:cNvSpPr>
            <a:spLocks noChangeShapeType="1"/>
          </p:cNvSpPr>
          <p:nvPr/>
        </p:nvSpPr>
        <p:spPr bwMode="auto">
          <a:xfrm rot="5220000" flipH="1">
            <a:off x="1651262" y="3295628"/>
            <a:ext cx="42401" cy="765804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59632" y="4735977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 = 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f(x</a:t>
            </a: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" name="Picture 2" descr="D:\папка Алии\Документы\доска 10 класс\алгебра\тригонометрия\графики\Рисунок1.png"/>
          <p:cNvPicPr>
            <a:picLocks noChangeAspect="1" noChangeArrowheads="1"/>
          </p:cNvPicPr>
          <p:nvPr/>
        </p:nvPicPr>
        <p:blipFill>
          <a:blip r:embed="rId4" cstate="email">
            <a:duotone>
              <a:srgbClr val="000000">
                <a:shade val="45000"/>
                <a:satMod val="135000"/>
              </a:srgbClr>
              <a:prstClr val="white"/>
            </a:duotone>
          </a:blip>
          <a:srcRect/>
          <a:stretch>
            <a:fillRect/>
          </a:stretch>
        </p:blipFill>
        <p:spPr bwMode="auto">
          <a:xfrm>
            <a:off x="1905000" y="2204864"/>
            <a:ext cx="1828800" cy="2604608"/>
          </a:xfrm>
          <a:prstGeom prst="rect">
            <a:avLst/>
          </a:prstGeom>
          <a:noFill/>
        </p:spPr>
      </p:pic>
      <p:sp>
        <p:nvSpPr>
          <p:cNvPr id="64" name="Овал 63"/>
          <p:cNvSpPr/>
          <p:nvPr/>
        </p:nvSpPr>
        <p:spPr>
          <a:xfrm>
            <a:off x="2895600" y="2413000"/>
            <a:ext cx="152400" cy="1524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3721131" y="2704439"/>
                <a:ext cx="1066800" cy="50853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у = </a:t>
                </a:r>
                <a:r>
                  <a:rPr kumimoji="0" lang="en-US" sz="18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f(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kumimoji="0" lang="uk-UA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kumimoji="0" lang="uk-UA" sz="18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kumimoji="0" lang="en-US" sz="18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kumimoji="0" lang="ru-RU" sz="1800" b="1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1131" y="2704439"/>
                <a:ext cx="1066800" cy="508537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 l="-571" r="-1143" b="-361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Line 26"/>
          <p:cNvSpPr>
            <a:spLocks noChangeShapeType="1"/>
          </p:cNvSpPr>
          <p:nvPr/>
        </p:nvSpPr>
        <p:spPr bwMode="auto">
          <a:xfrm rot="5220000" flipV="1">
            <a:off x="2274067" y="3917051"/>
            <a:ext cx="25994" cy="39258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Line 10"/>
          <p:cNvSpPr>
            <a:spLocks noChangeShapeType="1"/>
          </p:cNvSpPr>
          <p:nvPr/>
        </p:nvSpPr>
        <p:spPr bwMode="auto">
          <a:xfrm rot="5220000" flipH="1">
            <a:off x="3546576" y="3307442"/>
            <a:ext cx="4441" cy="34490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267744" y="4643288"/>
            <a:ext cx="1066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 = 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f(</a:t>
            </a:r>
            <a:r>
              <a:rPr kumimoji="0" lang="uk-UA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en-US" sz="1800" b="1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8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6" grpId="0" animBg="1"/>
      <p:bldP spid="60" grpId="0" animBg="1"/>
      <p:bldP spid="61" grpId="0"/>
      <p:bldP spid="64" grpId="0" animBg="1"/>
      <p:bldP spid="66" grpId="0" animBg="1"/>
      <p:bldP spid="70" grpId="0" animBg="1"/>
      <p:bldP spid="72" grpId="0" animBg="1"/>
      <p:bldP spid="7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2571736" y="1285861"/>
            <a:ext cx="6032712" cy="3071834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uk-UA" sz="4000" b="1" i="1" dirty="0">
                <a:solidFill>
                  <a:srgbClr val="FF0000"/>
                </a:solidFill>
                <a:latin typeface="Georgia" pitchFamily="18" charset="0"/>
              </a:rPr>
              <a:t>Зібратися разом </a:t>
            </a:r>
            <a:r>
              <a:rPr lang="uk-UA" sz="4000" b="1" i="1" dirty="0" smtClean="0">
                <a:solidFill>
                  <a:srgbClr val="FF0000"/>
                </a:solidFill>
                <a:latin typeface="Georgia" pitchFamily="18" charset="0"/>
              </a:rPr>
              <a:t>–</a:t>
            </a:r>
          </a:p>
          <a:p>
            <a:pPr algn="ctr">
              <a:buFont typeface="Wingdings" pitchFamily="2" charset="2"/>
              <a:buNone/>
            </a:pPr>
            <a:r>
              <a:rPr lang="uk-UA" sz="4000" b="1" i="1" dirty="0" smtClean="0">
                <a:solidFill>
                  <a:srgbClr val="FF0000"/>
                </a:solidFill>
                <a:latin typeface="Georgia" pitchFamily="18" charset="0"/>
              </a:rPr>
              <a:t> це </a:t>
            </a:r>
            <a:r>
              <a:rPr lang="uk-UA" sz="4000" b="1" i="1" dirty="0">
                <a:solidFill>
                  <a:srgbClr val="FF0000"/>
                </a:solidFill>
                <a:latin typeface="Georgia" pitchFamily="18" charset="0"/>
              </a:rPr>
              <a:t>початок, </a:t>
            </a:r>
            <a:endParaRPr lang="uk-UA" sz="4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uk-UA" sz="4000" b="1" i="1" dirty="0" smtClean="0">
                <a:solidFill>
                  <a:srgbClr val="FF0000"/>
                </a:solidFill>
                <a:latin typeface="Georgia" pitchFamily="18" charset="0"/>
              </a:rPr>
              <a:t>працювати </a:t>
            </a:r>
            <a:r>
              <a:rPr lang="uk-UA" sz="4000" b="1" i="1" dirty="0">
                <a:solidFill>
                  <a:srgbClr val="FF0000"/>
                </a:solidFill>
                <a:latin typeface="Georgia" pitchFamily="18" charset="0"/>
              </a:rPr>
              <a:t>разом – </a:t>
            </a:r>
            <a:endParaRPr lang="uk-UA" sz="4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uk-UA" sz="4000" b="1" i="1" dirty="0" smtClean="0">
                <a:solidFill>
                  <a:srgbClr val="FF0000"/>
                </a:solidFill>
                <a:latin typeface="Georgia" pitchFamily="18" charset="0"/>
              </a:rPr>
              <a:t>це успіх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3" name="Picture 5"/>
          <p:cNvPicPr>
            <a:picLocks noChangeArrowheads="1" noChangeAspect="1"/>
          </p:cNvPicPr>
          <p:nvPr/>
        </p:nvPicPr>
        <p:blipFill rotWithShape="1">
          <a:blip cstate="print"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580" l="1"/>
          <a:stretch/>
        </p:blipFill>
        <p:spPr bwMode="auto">
          <a:xfrm>
            <a:off x="899592" y="2852936"/>
            <a:ext cx="7848872" cy="90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591052"/>
            <a:ext cx="7352680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uk-UA" smtClean="0" sz="2400">
                <a:latin charset="0" pitchFamily="18" typeface="Georgia"/>
                <a:cs charset="0" pitchFamily="18" typeface="Times New Roman"/>
              </a:rPr>
              <a:t>На рисунку зображено графік функції </a:t>
            </a:r>
            <a:r>
              <a:rPr dirty="0" i="1" lang="en-US" smtClean="0" sz="2400">
                <a:latin charset="0" pitchFamily="18" typeface="Georgia"/>
                <a:cs charset="0" pitchFamily="18" typeface="Times New Roman"/>
              </a:rPr>
              <a:t>y=f</a:t>
            </a:r>
            <a:r>
              <a:rPr dirty="0" i="1" lang="uk-UA" smtClean="0" sz="2400">
                <a:latin charset="0" pitchFamily="18" typeface="Georgia"/>
                <a:cs charset="0" pitchFamily="18" typeface="Times New Roman"/>
              </a:rPr>
              <a:t>(</a:t>
            </a:r>
            <a:r>
              <a:rPr dirty="0" i="1" lang="en-US" smtClean="0" sz="2400">
                <a:latin charset="0" pitchFamily="18" typeface="Georgia"/>
                <a:cs charset="0" pitchFamily="18" typeface="Times New Roman"/>
              </a:rPr>
              <a:t>x</a:t>
            </a:r>
            <a:r>
              <a:rPr dirty="0" i="1" lang="uk-UA" smtClean="0" sz="2400">
                <a:latin charset="0" pitchFamily="18" typeface="Georgia"/>
                <a:cs charset="0" pitchFamily="18" typeface="Times New Roman"/>
              </a:rPr>
              <a:t>). </a:t>
            </a:r>
            <a:r>
              <a:rPr dirty="0" lang="uk-UA" smtClean="0" sz="2400">
                <a:latin charset="0" pitchFamily="18" typeface="Georgia"/>
                <a:cs charset="0" pitchFamily="18" typeface="Times New Roman"/>
              </a:rPr>
              <a:t>Яке перетворення треба виконати з графіком у кожному з випадків.</a:t>
            </a:r>
            <a:endParaRPr dirty="0" lang="uk-UA" sz="2400">
              <a:latin charset="0" pitchFamily="18" typeface="Georgia"/>
              <a:cs charset="0" pitchFamily="18" typeface="Times New Roman"/>
            </a:endParaRPr>
          </a:p>
        </p:txBody>
      </p:sp>
      <p:pic>
        <p:nvPicPr>
          <p:cNvPr id="5" name="Picture 5"/>
          <p:cNvPicPr>
            <a:picLocks noChangeArrowheads="1" noChangeAspect="1"/>
          </p:cNvPicPr>
          <p:nvPr/>
        </p:nvPicPr>
        <p:blipFill rotWithShape="1">
          <a:blip cstate="print"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52" t="26891"/>
          <a:stretch/>
        </p:blipFill>
        <p:spPr bwMode="auto">
          <a:xfrm>
            <a:off x="2880101" y="3756241"/>
            <a:ext cx="3887854" cy="262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706090"/>
          </a:xfrm>
        </p:spPr>
        <p:txBody>
          <a:bodyPr>
            <a:noAutofit/>
          </a:bodyPr>
          <a:lstStyle/>
          <a:p>
            <a:r>
              <a:rPr b="1" dirty="0" i="1" lang="uk-UA" smtClean="0" sz="4000">
                <a:solidFill>
                  <a:srgbClr val="990033"/>
                </a:solidFill>
                <a:latin charset="0" pitchFamily="18" typeface="Georgia"/>
              </a:rPr>
              <a:t> </a:t>
            </a:r>
            <a:r>
              <a:rPr b="1" dirty="0" i="1" lang="uk-UA" sz="4000">
                <a:solidFill>
                  <a:srgbClr val="990033"/>
                </a:solidFill>
                <a:latin charset="0" pitchFamily="18" typeface="Georgia"/>
              </a:rPr>
              <a:t>Г</a:t>
            </a:r>
            <a:r>
              <a:rPr b="1" dirty="0" i="1" lang="uk-UA" smtClean="0" sz="4000">
                <a:solidFill>
                  <a:srgbClr val="990033"/>
                </a:solidFill>
                <a:latin charset="0" pitchFamily="18" typeface="Georgia"/>
              </a:rPr>
              <a:t>ра  «Хто краще знає </a:t>
            </a:r>
            <a:br>
              <a:rPr b="1" dirty="0" i="1" lang="uk-UA" smtClean="0" sz="4000">
                <a:solidFill>
                  <a:srgbClr val="990033"/>
                </a:solidFill>
                <a:latin charset="0" pitchFamily="18" typeface="Georgia"/>
              </a:rPr>
            </a:br>
            <a:r>
              <a:rPr b="1" dirty="0" i="1" lang="uk-UA" smtClean="0" sz="4000">
                <a:solidFill>
                  <a:srgbClr val="990033"/>
                </a:solidFill>
                <a:latin charset="0" pitchFamily="18" typeface="Georgia"/>
              </a:rPr>
              <a:t>та  </a:t>
            </a:r>
            <a:r>
              <a:rPr b="1" dirty="0" err="1" i="1" lang="uk-UA" smtClean="0" sz="4000">
                <a:solidFill>
                  <a:srgbClr val="990033"/>
                </a:solidFill>
                <a:latin charset="0" pitchFamily="18" typeface="Georgia"/>
              </a:rPr>
              <a:t>пам</a:t>
            </a:r>
            <a:r>
              <a:rPr b="1" dirty="0" i="1" lang="en-US" smtClean="0" sz="4000">
                <a:solidFill>
                  <a:srgbClr val="990033"/>
                </a:solidFill>
                <a:latin charset="0" pitchFamily="18" typeface="Georgia"/>
              </a:rPr>
              <a:t>’</a:t>
            </a:r>
            <a:r>
              <a:rPr b="1" dirty="0" err="1" i="1" lang="uk-UA" smtClean="0" sz="4000">
                <a:solidFill>
                  <a:srgbClr val="990033"/>
                </a:solidFill>
                <a:latin charset="0" pitchFamily="18" typeface="Georgia"/>
              </a:rPr>
              <a:t>ятає</a:t>
            </a:r>
            <a:r>
              <a:rPr b="1" dirty="0" i="1" lang="uk-UA" smtClean="0" sz="4000">
                <a:solidFill>
                  <a:srgbClr val="990033"/>
                </a:solidFill>
                <a:latin charset="0" pitchFamily="18" typeface="Georgia"/>
              </a:rPr>
              <a:t> »</a:t>
            </a:r>
            <a:endParaRPr b="1" dirty="0" i="1" lang="uk-UA" sz="4000">
              <a:solidFill>
                <a:srgbClr val="990033"/>
              </a:solidFill>
              <a:latin charset="0" pitchFamily="18"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79497214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1" nodeType="with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13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920880" cy="466997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Перша група</a:t>
            </a: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2"/>
              <p:cNvSpPr txBox="1">
                <a:spLocks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Побудуйте  в одній системі </a:t>
                </a:r>
              </a:p>
              <a:p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координат  графіки  функцій </a:t>
                </a:r>
              </a:p>
              <a:p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rad>
                      <m:radPr>
                        <m:degHide m:val="on"/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 </m:t>
                    </m:r>
                  </m:oMath>
                </a14:m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latin typeface="Georgia" pitchFamily="18" charset="0"/>
                    <a:cs typeface="Times New Roman" pitchFamily="18" charset="0"/>
                  </a:rPr>
                  <a:t>та</a:t>
                </a:r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у=−</m:t>
                    </m:r>
                    <m:rad>
                      <m:radPr>
                        <m:degHide m:val="on"/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</m:oMath>
                </a14:m>
                <a:endParaRPr lang="uk-UA" sz="3100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09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571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4" t="19804" r="24030" b="25342"/>
          <a:stretch/>
        </p:blipFill>
        <p:spPr bwMode="auto">
          <a:xfrm>
            <a:off x="1460310" y="2708920"/>
            <a:ext cx="644174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717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65"/>
          <a:stretch/>
        </p:blipFill>
        <p:spPr bwMode="auto">
          <a:xfrm>
            <a:off x="4572000" y="4437112"/>
            <a:ext cx="3330054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919797" y="3024018"/>
                <a:ext cx="982257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  <m:r>
                        <a:rPr lang="uk-UA" b="1" i="1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 </m:t>
                      </m:r>
                    </m:oMath>
                  </m:oMathPara>
                </a14:m>
                <a:endParaRPr lang="uk-U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797" y="3024018"/>
                <a:ext cx="982257" cy="37234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7164288" y="5648942"/>
                <a:ext cx="1155381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у=− 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</m:oMath>
                  </m:oMathPara>
                </a14:m>
                <a:endParaRPr lang="uk-UA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5648942"/>
                <a:ext cx="1155381" cy="372346"/>
              </a:xfrm>
              <a:prstGeom prst="rect">
                <a:avLst/>
              </a:prstGeom>
              <a:blipFill rotWithShape="1">
                <a:blip r:embed="rId7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346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706090"/>
          </a:xfrm>
        </p:spPr>
        <p:txBody>
          <a:bodyPr>
            <a:noAutofit/>
          </a:bodyPr>
          <a:lstStyle/>
          <a:p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 </a:t>
            </a:r>
            <a:r>
              <a:rPr lang="uk-UA" sz="4000" b="1" i="1" dirty="0">
                <a:solidFill>
                  <a:srgbClr val="990033"/>
                </a:solidFill>
                <a:latin typeface="Georgia" pitchFamily="18" charset="0"/>
              </a:rPr>
              <a:t>Г</a:t>
            </a:r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ра  «Хто краще знає </a:t>
            </a:r>
            <a:b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</a:br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та  </a:t>
            </a:r>
            <a:r>
              <a:rPr lang="uk-UA" sz="4000" b="1" i="1" dirty="0" err="1" smtClean="0">
                <a:solidFill>
                  <a:srgbClr val="990033"/>
                </a:solidFill>
                <a:latin typeface="Georgia" pitchFamily="18" charset="0"/>
              </a:rPr>
              <a:t>пам</a:t>
            </a:r>
            <a:r>
              <a:rPr lang="en-US" sz="4000" b="1" i="1" dirty="0" smtClean="0">
                <a:solidFill>
                  <a:srgbClr val="990033"/>
                </a:solidFill>
                <a:latin typeface="Georgia" pitchFamily="18" charset="0"/>
              </a:rPr>
              <a:t>’</a:t>
            </a:r>
            <a:r>
              <a:rPr lang="uk-UA" sz="4000" b="1" i="1" dirty="0" err="1" smtClean="0">
                <a:solidFill>
                  <a:srgbClr val="990033"/>
                </a:solidFill>
                <a:latin typeface="Georgia" pitchFamily="18" charset="0"/>
              </a:rPr>
              <a:t>ятає</a:t>
            </a:r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 »</a:t>
            </a:r>
            <a:endParaRPr lang="uk-UA" sz="4000" b="1" i="1" dirty="0">
              <a:solidFill>
                <a:srgbClr val="990033"/>
              </a:solidFill>
              <a:latin typeface="Georgia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99592" y="1556792"/>
                <a:ext cx="7200800" cy="26866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Графік </a:t>
                </a:r>
                <a:r>
                  <a:rPr lang="uk-UA" sz="2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якої функції отримаємо, </a:t>
                </a:r>
                <a:r>
                  <a:rPr lang="uk-UA" sz="2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якщо </a:t>
                </a:r>
                <a:r>
                  <a:rPr lang="ru-RU" sz="2600" b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графік</a:t>
                </a:r>
                <a:r>
                  <a:rPr lang="ru-RU" sz="2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600" b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функції</a:t>
                </a:r>
                <a:r>
                  <a:rPr lang="ru-RU" sz="2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y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𝐱</m:t>
                        </m:r>
                      </m:e>
                      <m:sup>
                        <m:r>
                          <a:rPr lang="en-US" sz="26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600" b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паралельно</a:t>
                </a:r>
                <a:r>
                  <a:rPr lang="ru-RU" sz="2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uk-UA" sz="26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перенесемо:</a:t>
                </a:r>
              </a:p>
              <a:p>
                <a:endParaRPr lang="uk-UA" sz="2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1) на 5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одиниць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угору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</a:p>
              <a:p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2) на 8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одиниць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управо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</a:p>
              <a:p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3) на 10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одиниць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униз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</a:p>
              <a:p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4) на 6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одиниць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уліво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</a:p>
              <a:p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5) на 3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одиниці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вправо і на 2 </a:t>
                </a:r>
                <a:r>
                  <a:rPr lang="ru-RU" b="1" i="1" dirty="0" err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одиниці</a:t>
                </a:r>
                <a:r>
                  <a:rPr lang="ru-RU" b="1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b="1" i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вниз.</a:t>
                </a:r>
                <a:endParaRPr lang="uk-UA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556792"/>
                <a:ext cx="7200800" cy="2686698"/>
              </a:xfrm>
              <a:prstGeom prst="rect">
                <a:avLst/>
              </a:prstGeom>
              <a:blipFill rotWithShape="1">
                <a:blip r:embed="rId4"/>
                <a:stretch>
                  <a:fillRect l="-1524" t="-2041" b="-2721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98310858"/>
              </p:ext>
            </p:extLst>
          </p:nvPr>
        </p:nvGraphicFramePr>
        <p:xfrm>
          <a:off x="5868144" y="3502174"/>
          <a:ext cx="2879725" cy="295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31" name="Точечный рисунок" r:id="rId5" imgW="7306695" imgH="5420482" progId="PBrush">
                  <p:embed/>
                </p:oleObj>
              </mc:Choice>
              <mc:Fallback>
                <p:oleObj name="Точечный рисунок" r:id="rId5" imgW="7306695" imgH="5420482" progId="PBrush">
                  <p:embed/>
                  <p:pic>
                    <p:nvPicPr>
                      <p:cNvPr id="0" name="Picture 1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3502174"/>
                        <a:ext cx="2879725" cy="2951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6588224" y="2564904"/>
            <a:ext cx="1337070" cy="2407727"/>
            <a:chOff x="2216" y="-218"/>
            <a:chExt cx="1544" cy="2548"/>
          </a:xfrm>
        </p:grpSpPr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noFill/>
            <a:ln w="317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noFill/>
            <a:ln w="317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6156176" y="2420888"/>
            <a:ext cx="2088232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331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Гра «Упізнай мене»</a:t>
            </a:r>
            <a:endParaRPr lang="uk-UA" sz="4000" b="1" i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b="1" dirty="0" smtClean="0">
                <a:latin typeface="Georgia" pitchFamily="18" charset="0"/>
              </a:rPr>
              <a:t>Завдання 1</a:t>
            </a:r>
            <a:endParaRPr lang="uk-UA" sz="2400" b="1" dirty="0">
              <a:latin typeface="Georgia" pitchFamily="18" charset="0"/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b="1" dirty="0">
                <a:latin typeface="Georgia" pitchFamily="18" charset="0"/>
              </a:rPr>
              <a:t>Завдання </a:t>
            </a:r>
            <a:r>
              <a:rPr lang="uk-UA" sz="2400" b="1" dirty="0" smtClean="0">
                <a:latin typeface="Georgia" pitchFamily="18" charset="0"/>
              </a:rPr>
              <a:t>2</a:t>
            </a:r>
            <a:endParaRPr lang="uk-UA" sz="2400" b="1" dirty="0">
              <a:latin typeface="Georgia" pitchFamily="18" charset="0"/>
            </a:endParaRPr>
          </a:p>
          <a:p>
            <a:endParaRPr lang="uk-UA" dirty="0"/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631218"/>
              </p:ext>
            </p:extLst>
          </p:nvPr>
        </p:nvGraphicFramePr>
        <p:xfrm>
          <a:off x="605707" y="2173931"/>
          <a:ext cx="3822277" cy="3415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3" name="Точечный рисунок" r:id="rId4" imgW="7306695" imgH="5420482" progId="PBrush">
                  <p:embed/>
                </p:oleObj>
              </mc:Choice>
              <mc:Fallback>
                <p:oleObj name="Точечный рисунок" r:id="rId4" imgW="7306695" imgH="5420482" progId="PBrush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07" y="2173931"/>
                        <a:ext cx="3822277" cy="34153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1763688" y="2173401"/>
            <a:ext cx="1337070" cy="2407727"/>
            <a:chOff x="2216" y="-218"/>
            <a:chExt cx="1544" cy="2548"/>
          </a:xfrm>
        </p:grpSpPr>
        <p:sp>
          <p:nvSpPr>
            <p:cNvPr id="19" name="Freeform 4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520391" y="6021288"/>
            <a:ext cx="22505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y=x</a:t>
            </a:r>
            <a:r>
              <a:rPr lang="en-US" sz="2800" b="1" baseline="30000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- 4</a:t>
            </a:r>
            <a:endParaRPr lang="ru-RU" sz="28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748207"/>
              </p:ext>
            </p:extLst>
          </p:nvPr>
        </p:nvGraphicFramePr>
        <p:xfrm>
          <a:off x="4788024" y="2172940"/>
          <a:ext cx="3821113" cy="341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4" name="Точечный рисунок" r:id="rId6" imgW="7306695" imgH="5420482" progId="PBrush">
                  <p:embed/>
                </p:oleObj>
              </mc:Choice>
              <mc:Fallback>
                <p:oleObj name="Точечный рисунок" r:id="rId6" imgW="7306695" imgH="5420482" progId="PBrush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172940"/>
                        <a:ext cx="3821113" cy="341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oup 3"/>
          <p:cNvGrpSpPr>
            <a:grpSpLocks/>
          </p:cNvGrpSpPr>
          <p:nvPr/>
        </p:nvGrpSpPr>
        <p:grpSpPr bwMode="auto">
          <a:xfrm>
            <a:off x="6876256" y="1484784"/>
            <a:ext cx="1337070" cy="2407727"/>
            <a:chOff x="2216" y="-218"/>
            <a:chExt cx="1544" cy="2548"/>
          </a:xfrm>
        </p:grpSpPr>
        <p:sp>
          <p:nvSpPr>
            <p:cNvPr id="37" name="Freeform 4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6156176" y="6002124"/>
            <a:ext cx="22505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-5)</a:t>
            </a:r>
            <a:r>
              <a:rPr lang="en-US" sz="2800" b="1" baseline="300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29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Гра «Упізнай мене»</a:t>
            </a:r>
            <a:endParaRPr lang="uk-UA" sz="4000" b="1" i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b="1" dirty="0" smtClean="0">
                <a:latin typeface="Georgia" pitchFamily="18" charset="0"/>
              </a:rPr>
              <a:t>Завдання 3</a:t>
            </a:r>
            <a:endParaRPr lang="uk-UA" sz="2400" b="1" dirty="0">
              <a:latin typeface="Georgia" pitchFamily="18" charset="0"/>
            </a:endParaRPr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b="1" dirty="0">
                <a:latin typeface="Georgia" pitchFamily="18" charset="0"/>
              </a:rPr>
              <a:t>Завдання 4</a:t>
            </a:r>
          </a:p>
          <a:p>
            <a:endParaRPr lang="uk-UA" dirty="0"/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878196"/>
              </p:ext>
            </p:extLst>
          </p:nvPr>
        </p:nvGraphicFramePr>
        <p:xfrm>
          <a:off x="605707" y="2173931"/>
          <a:ext cx="3822277" cy="3415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78" name="Точечный рисунок" r:id="rId4" imgW="7306695" imgH="5420482" progId="PBrush">
                  <p:embed/>
                </p:oleObj>
              </mc:Choice>
              <mc:Fallback>
                <p:oleObj name="Точечный рисунок" r:id="rId4" imgW="7306695" imgH="5420482" progId="PBrush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07" y="2173931"/>
                        <a:ext cx="3822277" cy="34153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1074690" y="1988840"/>
            <a:ext cx="1337070" cy="2407727"/>
            <a:chOff x="2216" y="-218"/>
            <a:chExt cx="1544" cy="2548"/>
          </a:xfrm>
        </p:grpSpPr>
        <p:sp>
          <p:nvSpPr>
            <p:cNvPr id="19" name="Freeform 4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520391" y="6074132"/>
            <a:ext cx="22505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+4)</a:t>
            </a:r>
            <a:r>
              <a:rPr lang="en-US" sz="2800" b="1" baseline="300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b="1" dirty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396363"/>
              </p:ext>
            </p:extLst>
          </p:nvPr>
        </p:nvGraphicFramePr>
        <p:xfrm>
          <a:off x="4788024" y="2172940"/>
          <a:ext cx="3821113" cy="341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79" name="Точечный рисунок" r:id="rId6" imgW="7306695" imgH="5420482" progId="PBrush">
                  <p:embed/>
                </p:oleObj>
              </mc:Choice>
              <mc:Fallback>
                <p:oleObj name="Точечный рисунок" r:id="rId6" imgW="7306695" imgH="5420482" progId="PBrush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172940"/>
                        <a:ext cx="3821113" cy="341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Group 3"/>
          <p:cNvGrpSpPr>
            <a:grpSpLocks/>
          </p:cNvGrpSpPr>
          <p:nvPr/>
        </p:nvGrpSpPr>
        <p:grpSpPr bwMode="auto">
          <a:xfrm rot="10800000">
            <a:off x="6156177" y="3901592"/>
            <a:ext cx="1337070" cy="2407727"/>
            <a:chOff x="2216" y="-218"/>
            <a:chExt cx="1544" cy="2548"/>
          </a:xfrm>
        </p:grpSpPr>
        <p:sp>
          <p:nvSpPr>
            <p:cNvPr id="37" name="Freeform 4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noFill/>
            <a:ln w="444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 Box 10"/>
              <p:cNvSpPr txBox="1">
                <a:spLocks noChangeArrowheads="1"/>
              </p:cNvSpPr>
              <p:nvPr/>
            </p:nvSpPr>
            <p:spPr bwMode="auto">
              <a:xfrm>
                <a:off x="5724128" y="6064386"/>
                <a:ext cx="2160240" cy="5329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800" b="1" dirty="0" smtClean="0">
                    <a:solidFill>
                      <a:srgbClr val="FF5050"/>
                    </a:solidFill>
                    <a:latin typeface="Times New Roman" pitchFamily="18" charset="0"/>
                    <a:cs typeface="Times New Roman" pitchFamily="18" charset="0"/>
                  </a:rPr>
                  <a:t>y=</a:t>
                </a:r>
                <a:r>
                  <a:rPr lang="uk-UA" sz="2800" b="1" dirty="0" smtClean="0">
                    <a:solidFill>
                      <a:srgbClr val="FF5050"/>
                    </a:solidFill>
                    <a:latin typeface="Times New Roman" pitchFamily="18" charset="0"/>
                    <a:cs typeface="Times New Roman" pitchFamily="18" charset="0"/>
                  </a:rPr>
                  <a:t> 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r>
                          <a:rPr lang="en-US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  <m:r>
                          <a:rPr lang="uk-UA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uk-UA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  <m:r>
                          <a:rPr lang="uk-UA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FF505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uk-UA" sz="2800" b="1" baseline="30000" dirty="0" smtClean="0">
                  <a:solidFill>
                    <a:srgbClr val="FF5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24128" y="6064386"/>
                <a:ext cx="2160240" cy="53296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5932" t="-9195" b="-3218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74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Содержимое 3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22628876"/>
              </p:ext>
            </p:extLst>
          </p:nvPr>
        </p:nvGraphicFramePr>
        <p:xfrm>
          <a:off x="683568" y="3573016"/>
          <a:ext cx="2880320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22" name="Точечный рисунок" r:id="rId4" imgW="7306695" imgH="5420482" progId="PBrush">
                  <p:embed/>
                </p:oleObj>
              </mc:Choice>
              <mc:Fallback>
                <p:oleObj name="Точечный рисунок" r:id="rId4" imgW="7306695" imgH="5420482" progId="PBrush">
                  <p:embed/>
                  <p:pic>
                    <p:nvPicPr>
                      <p:cNvPr id="0" name="Содержимое 3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73016"/>
                        <a:ext cx="2880320" cy="295232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6F0F5D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2880" y="-171400"/>
            <a:ext cx="8229600" cy="1143000"/>
          </a:xfrm>
        </p:spPr>
        <p:txBody>
          <a:bodyPr>
            <a:normAutofit/>
          </a:bodyPr>
          <a:lstStyle/>
          <a:p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Гра «Четвертий  зайвий»</a:t>
            </a:r>
            <a:endParaRPr lang="uk-UA" sz="4000" b="1" i="1" dirty="0">
              <a:solidFill>
                <a:srgbClr val="990033"/>
              </a:solidFill>
              <a:latin typeface="Georgia" pitchFamily="18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075896"/>
              </p:ext>
            </p:extLst>
          </p:nvPr>
        </p:nvGraphicFramePr>
        <p:xfrm>
          <a:off x="661111" y="836712"/>
          <a:ext cx="2902777" cy="260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23" name="Точечный рисунок" r:id="rId6" imgW="7306695" imgH="5420482" progId="PBrush">
                  <p:embed/>
                </p:oleObj>
              </mc:Choice>
              <mc:Fallback>
                <p:oleObj name="Точечный рисунок" r:id="rId6" imgW="7306695" imgH="5420482" progId="PBrush">
                  <p:embed/>
                  <p:pic>
                    <p:nvPicPr>
                      <p:cNvPr id="0" name="Picture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111" y="836712"/>
                        <a:ext cx="2902777" cy="260553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6F0F5D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686157" y="1527175"/>
            <a:ext cx="16059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5050"/>
                </a:solidFill>
              </a:rPr>
              <a:t>y</a:t>
            </a:r>
            <a:r>
              <a:rPr lang="en-US" sz="2400" b="1" dirty="0" smtClean="0">
                <a:solidFill>
                  <a:srgbClr val="FF5050"/>
                </a:solidFill>
              </a:rPr>
              <a:t>= - x</a:t>
            </a:r>
            <a:r>
              <a:rPr lang="en-US" sz="2400" b="1" baseline="30000" dirty="0" smtClean="0">
                <a:solidFill>
                  <a:srgbClr val="FF5050"/>
                </a:solidFill>
              </a:rPr>
              <a:t>2</a:t>
            </a:r>
            <a:r>
              <a:rPr lang="en-US" sz="2400" b="1" dirty="0" smtClean="0">
                <a:solidFill>
                  <a:srgbClr val="FF5050"/>
                </a:solidFill>
              </a:rPr>
              <a:t>+6</a:t>
            </a:r>
            <a:endParaRPr lang="ru-RU" sz="2400" b="1" dirty="0">
              <a:solidFill>
                <a:srgbClr val="FF5050"/>
              </a:solidFill>
            </a:endParaRPr>
          </a:p>
        </p:txBody>
      </p:sp>
      <p:grpSp>
        <p:nvGrpSpPr>
          <p:cNvPr id="13" name="Group 14"/>
          <p:cNvGrpSpPr>
            <a:grpSpLocks/>
          </p:cNvGrpSpPr>
          <p:nvPr/>
        </p:nvGrpSpPr>
        <p:grpSpPr bwMode="auto">
          <a:xfrm rot="10800000">
            <a:off x="1649832" y="1412776"/>
            <a:ext cx="833936" cy="1122224"/>
            <a:chOff x="2216" y="-218"/>
            <a:chExt cx="1544" cy="2548"/>
          </a:xfrm>
        </p:grpSpPr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</p:grpSp>
      <p:graphicFrame>
        <p:nvGraphicFramePr>
          <p:cNvPr id="1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036296"/>
              </p:ext>
            </p:extLst>
          </p:nvPr>
        </p:nvGraphicFramePr>
        <p:xfrm>
          <a:off x="5652517" y="836712"/>
          <a:ext cx="3023939" cy="262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24" name="Точечный рисунок" r:id="rId7" imgW="7306695" imgH="5420482" progId="PBrush">
                  <p:embed/>
                </p:oleObj>
              </mc:Choice>
              <mc:Fallback>
                <p:oleObj name="Точечный рисунок" r:id="rId7" imgW="7306695" imgH="5420482" progId="PBrush">
                  <p:embed/>
                  <p:pic>
                    <p:nvPicPr>
                      <p:cNvPr id="0" name="Picture 1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517" y="836712"/>
                        <a:ext cx="3023939" cy="26250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6F0F5D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3779912" y="2967335"/>
            <a:ext cx="20882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5050"/>
                </a:solidFill>
              </a:rPr>
              <a:t>y=x</a:t>
            </a:r>
            <a:r>
              <a:rPr lang="en-US" sz="2400" b="1" baseline="30000" dirty="0">
                <a:solidFill>
                  <a:srgbClr val="FF5050"/>
                </a:solidFill>
              </a:rPr>
              <a:t>2</a:t>
            </a:r>
            <a:r>
              <a:rPr lang="en-US" sz="2400" b="1" dirty="0">
                <a:solidFill>
                  <a:srgbClr val="FF5050"/>
                </a:solidFill>
              </a:rPr>
              <a:t>+2</a:t>
            </a:r>
            <a:endParaRPr lang="ru-RU" sz="2400" b="1" dirty="0">
              <a:solidFill>
                <a:srgbClr val="FF5050"/>
              </a:solidFill>
            </a:endParaRPr>
          </a:p>
        </p:txBody>
      </p: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6439560" y="1002229"/>
            <a:ext cx="868744" cy="1130627"/>
            <a:chOff x="2216" y="-218"/>
            <a:chExt cx="1544" cy="2548"/>
          </a:xfrm>
        </p:grpSpPr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</p:grp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779912" y="4407495"/>
            <a:ext cx="17450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5050"/>
                </a:solidFill>
              </a:rPr>
              <a:t>y=(x+2)</a:t>
            </a:r>
            <a:r>
              <a:rPr lang="en-US" sz="2400" b="1" baseline="30000" dirty="0">
                <a:solidFill>
                  <a:srgbClr val="FF5050"/>
                </a:solidFill>
              </a:rPr>
              <a:t>2</a:t>
            </a:r>
            <a:r>
              <a:rPr lang="en-US" sz="2400" b="1" dirty="0">
                <a:solidFill>
                  <a:srgbClr val="FF5050"/>
                </a:solidFill>
              </a:rPr>
              <a:t>+1</a:t>
            </a:r>
            <a:endParaRPr lang="ru-RU" sz="2400" b="1" dirty="0">
              <a:solidFill>
                <a:srgbClr val="FF5050"/>
              </a:solidFill>
            </a:endParaRPr>
          </a:p>
        </p:txBody>
      </p:sp>
      <p:grpSp>
        <p:nvGrpSpPr>
          <p:cNvPr id="33" name="Group 14"/>
          <p:cNvGrpSpPr>
            <a:grpSpLocks/>
          </p:cNvGrpSpPr>
          <p:nvPr/>
        </p:nvGrpSpPr>
        <p:grpSpPr bwMode="auto">
          <a:xfrm>
            <a:off x="1367969" y="3700653"/>
            <a:ext cx="899775" cy="1240515"/>
            <a:chOff x="2216" y="-218"/>
            <a:chExt cx="1544" cy="2548"/>
          </a:xfrm>
        </p:grpSpPr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</p:grp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275301"/>
              </p:ext>
            </p:extLst>
          </p:nvPr>
        </p:nvGraphicFramePr>
        <p:xfrm>
          <a:off x="5652268" y="3645024"/>
          <a:ext cx="3024188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25" name="Точечный рисунок" r:id="rId8" imgW="7306695" imgH="5420482" progId="PBrush">
                  <p:embed/>
                </p:oleObj>
              </mc:Choice>
              <mc:Fallback>
                <p:oleObj name="Точечный рисунок" r:id="rId8" imgW="7306695" imgH="5420482" progId="PBrush">
                  <p:embed/>
                  <p:pic>
                    <p:nvPicPr>
                      <p:cNvPr id="0" name="Picture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268" y="3645024"/>
                        <a:ext cx="3024188" cy="288032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6F0F5D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17"/>
          <p:cNvGrpSpPr>
            <a:grpSpLocks/>
          </p:cNvGrpSpPr>
          <p:nvPr/>
        </p:nvGrpSpPr>
        <p:grpSpPr bwMode="auto">
          <a:xfrm>
            <a:off x="6660232" y="3717032"/>
            <a:ext cx="868744" cy="1130627"/>
            <a:chOff x="2216" y="-218"/>
            <a:chExt cx="1544" cy="2548"/>
          </a:xfrm>
        </p:grpSpPr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2216" y="-218"/>
              <a:ext cx="982" cy="2548"/>
            </a:xfrm>
            <a:custGeom>
              <a:avLst/>
              <a:gdLst>
                <a:gd name="T0" fmla="*/ 11 w 982"/>
                <a:gd name="T1" fmla="*/ 79 h 2548"/>
                <a:gd name="T2" fmla="*/ 26 w 982"/>
                <a:gd name="T3" fmla="*/ 175 h 2548"/>
                <a:gd name="T4" fmla="*/ 42 w 982"/>
                <a:gd name="T5" fmla="*/ 259 h 2548"/>
                <a:gd name="T6" fmla="*/ 52 w 982"/>
                <a:gd name="T7" fmla="*/ 349 h 2548"/>
                <a:gd name="T8" fmla="*/ 68 w 982"/>
                <a:gd name="T9" fmla="*/ 433 h 2548"/>
                <a:gd name="T10" fmla="*/ 83 w 982"/>
                <a:gd name="T11" fmla="*/ 518 h 2548"/>
                <a:gd name="T12" fmla="*/ 99 w 982"/>
                <a:gd name="T13" fmla="*/ 602 h 2548"/>
                <a:gd name="T14" fmla="*/ 109 w 982"/>
                <a:gd name="T15" fmla="*/ 681 h 2548"/>
                <a:gd name="T16" fmla="*/ 125 w 982"/>
                <a:gd name="T17" fmla="*/ 760 h 2548"/>
                <a:gd name="T18" fmla="*/ 141 w 982"/>
                <a:gd name="T19" fmla="*/ 838 h 2548"/>
                <a:gd name="T20" fmla="*/ 156 w 982"/>
                <a:gd name="T21" fmla="*/ 911 h 2548"/>
                <a:gd name="T22" fmla="*/ 167 w 982"/>
                <a:gd name="T23" fmla="*/ 985 h 2548"/>
                <a:gd name="T24" fmla="*/ 182 w 982"/>
                <a:gd name="T25" fmla="*/ 1058 h 2548"/>
                <a:gd name="T26" fmla="*/ 198 w 982"/>
                <a:gd name="T27" fmla="*/ 1131 h 2548"/>
                <a:gd name="T28" fmla="*/ 208 w 982"/>
                <a:gd name="T29" fmla="*/ 1198 h 2548"/>
                <a:gd name="T30" fmla="*/ 224 w 982"/>
                <a:gd name="T31" fmla="*/ 1266 h 2548"/>
                <a:gd name="T32" fmla="*/ 239 w 982"/>
                <a:gd name="T33" fmla="*/ 1333 h 2548"/>
                <a:gd name="T34" fmla="*/ 255 w 982"/>
                <a:gd name="T35" fmla="*/ 1395 h 2548"/>
                <a:gd name="T36" fmla="*/ 265 w 982"/>
                <a:gd name="T37" fmla="*/ 1457 h 2548"/>
                <a:gd name="T38" fmla="*/ 281 w 982"/>
                <a:gd name="T39" fmla="*/ 1519 h 2548"/>
                <a:gd name="T40" fmla="*/ 297 w 982"/>
                <a:gd name="T41" fmla="*/ 1575 h 2548"/>
                <a:gd name="T42" fmla="*/ 307 w 982"/>
                <a:gd name="T43" fmla="*/ 1631 h 2548"/>
                <a:gd name="T44" fmla="*/ 322 w 982"/>
                <a:gd name="T45" fmla="*/ 1688 h 2548"/>
                <a:gd name="T46" fmla="*/ 338 w 982"/>
                <a:gd name="T47" fmla="*/ 1738 h 2548"/>
                <a:gd name="T48" fmla="*/ 354 w 982"/>
                <a:gd name="T49" fmla="*/ 1794 h 2548"/>
                <a:gd name="T50" fmla="*/ 364 w 982"/>
                <a:gd name="T51" fmla="*/ 1839 h 2548"/>
                <a:gd name="T52" fmla="*/ 380 w 982"/>
                <a:gd name="T53" fmla="*/ 1890 h 2548"/>
                <a:gd name="T54" fmla="*/ 395 w 982"/>
                <a:gd name="T55" fmla="*/ 1935 h 2548"/>
                <a:gd name="T56" fmla="*/ 406 w 982"/>
                <a:gd name="T57" fmla="*/ 1980 h 2548"/>
                <a:gd name="T58" fmla="*/ 421 w 982"/>
                <a:gd name="T59" fmla="*/ 2025 h 2548"/>
                <a:gd name="T60" fmla="*/ 437 w 982"/>
                <a:gd name="T61" fmla="*/ 2064 h 2548"/>
                <a:gd name="T62" fmla="*/ 452 w 982"/>
                <a:gd name="T63" fmla="*/ 2104 h 2548"/>
                <a:gd name="T64" fmla="*/ 463 w 982"/>
                <a:gd name="T65" fmla="*/ 2143 h 2548"/>
                <a:gd name="T66" fmla="*/ 478 w 982"/>
                <a:gd name="T67" fmla="*/ 2183 h 2548"/>
                <a:gd name="T68" fmla="*/ 494 w 982"/>
                <a:gd name="T69" fmla="*/ 2222 h 2548"/>
                <a:gd name="T70" fmla="*/ 510 w 982"/>
                <a:gd name="T71" fmla="*/ 2250 h 2548"/>
                <a:gd name="T72" fmla="*/ 525 w 982"/>
                <a:gd name="T73" fmla="*/ 2289 h 2548"/>
                <a:gd name="T74" fmla="*/ 546 w 982"/>
                <a:gd name="T75" fmla="*/ 2329 h 2548"/>
                <a:gd name="T76" fmla="*/ 562 w 982"/>
                <a:gd name="T77" fmla="*/ 2357 h 2548"/>
                <a:gd name="T78" fmla="*/ 577 w 982"/>
                <a:gd name="T79" fmla="*/ 2391 h 2548"/>
                <a:gd name="T80" fmla="*/ 598 w 982"/>
                <a:gd name="T81" fmla="*/ 2413 h 2548"/>
                <a:gd name="T82" fmla="*/ 619 w 982"/>
                <a:gd name="T83" fmla="*/ 2447 h 2548"/>
                <a:gd name="T84" fmla="*/ 639 w 982"/>
                <a:gd name="T85" fmla="*/ 2469 h 2548"/>
                <a:gd name="T86" fmla="*/ 655 w 982"/>
                <a:gd name="T87" fmla="*/ 2492 h 2548"/>
                <a:gd name="T88" fmla="*/ 681 w 982"/>
                <a:gd name="T89" fmla="*/ 2514 h 2548"/>
                <a:gd name="T90" fmla="*/ 707 w 982"/>
                <a:gd name="T91" fmla="*/ 2531 h 2548"/>
                <a:gd name="T92" fmla="*/ 733 w 982"/>
                <a:gd name="T93" fmla="*/ 2543 h 2548"/>
                <a:gd name="T94" fmla="*/ 769 w 982"/>
                <a:gd name="T95" fmla="*/ 2548 h 2548"/>
                <a:gd name="T96" fmla="*/ 806 w 982"/>
                <a:gd name="T97" fmla="*/ 2543 h 2548"/>
                <a:gd name="T98" fmla="*/ 837 w 982"/>
                <a:gd name="T99" fmla="*/ 2531 h 2548"/>
                <a:gd name="T100" fmla="*/ 863 w 982"/>
                <a:gd name="T101" fmla="*/ 2514 h 2548"/>
                <a:gd name="T102" fmla="*/ 889 w 982"/>
                <a:gd name="T103" fmla="*/ 2492 h 2548"/>
                <a:gd name="T104" fmla="*/ 910 w 982"/>
                <a:gd name="T105" fmla="*/ 2469 h 2548"/>
                <a:gd name="T106" fmla="*/ 925 w 982"/>
                <a:gd name="T107" fmla="*/ 2447 h 2548"/>
                <a:gd name="T108" fmla="*/ 946 w 982"/>
                <a:gd name="T109" fmla="*/ 2419 h 2548"/>
                <a:gd name="T110" fmla="*/ 962 w 982"/>
                <a:gd name="T111" fmla="*/ 2391 h 2548"/>
                <a:gd name="T112" fmla="*/ 977 w 982"/>
                <a:gd name="T113" fmla="*/ 2363 h 2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82" h="2548">
                  <a:moveTo>
                    <a:pt x="0" y="0"/>
                  </a:moveTo>
                  <a:lnTo>
                    <a:pt x="0" y="17"/>
                  </a:lnTo>
                  <a:lnTo>
                    <a:pt x="6" y="28"/>
                  </a:lnTo>
                  <a:lnTo>
                    <a:pt x="6" y="40"/>
                  </a:lnTo>
                  <a:lnTo>
                    <a:pt x="11" y="56"/>
                  </a:lnTo>
                  <a:lnTo>
                    <a:pt x="11" y="68"/>
                  </a:lnTo>
                  <a:lnTo>
                    <a:pt x="11" y="79"/>
                  </a:lnTo>
                  <a:lnTo>
                    <a:pt x="16" y="96"/>
                  </a:lnTo>
                  <a:lnTo>
                    <a:pt x="16" y="107"/>
                  </a:lnTo>
                  <a:lnTo>
                    <a:pt x="16" y="118"/>
                  </a:lnTo>
                  <a:lnTo>
                    <a:pt x="21" y="135"/>
                  </a:lnTo>
                  <a:lnTo>
                    <a:pt x="21" y="146"/>
                  </a:lnTo>
                  <a:lnTo>
                    <a:pt x="26" y="158"/>
                  </a:lnTo>
                  <a:lnTo>
                    <a:pt x="26" y="175"/>
                  </a:lnTo>
                  <a:lnTo>
                    <a:pt x="26" y="186"/>
                  </a:lnTo>
                  <a:lnTo>
                    <a:pt x="32" y="197"/>
                  </a:lnTo>
                  <a:lnTo>
                    <a:pt x="32" y="208"/>
                  </a:lnTo>
                  <a:lnTo>
                    <a:pt x="37" y="225"/>
                  </a:lnTo>
                  <a:lnTo>
                    <a:pt x="37" y="236"/>
                  </a:lnTo>
                  <a:lnTo>
                    <a:pt x="37" y="248"/>
                  </a:lnTo>
                  <a:lnTo>
                    <a:pt x="42" y="259"/>
                  </a:lnTo>
                  <a:lnTo>
                    <a:pt x="42" y="276"/>
                  </a:lnTo>
                  <a:lnTo>
                    <a:pt x="47" y="287"/>
                  </a:lnTo>
                  <a:lnTo>
                    <a:pt x="47" y="298"/>
                  </a:lnTo>
                  <a:lnTo>
                    <a:pt x="47" y="310"/>
                  </a:lnTo>
                  <a:lnTo>
                    <a:pt x="52" y="326"/>
                  </a:lnTo>
                  <a:lnTo>
                    <a:pt x="52" y="338"/>
                  </a:lnTo>
                  <a:lnTo>
                    <a:pt x="52" y="349"/>
                  </a:lnTo>
                  <a:lnTo>
                    <a:pt x="57" y="360"/>
                  </a:lnTo>
                  <a:lnTo>
                    <a:pt x="57" y="371"/>
                  </a:lnTo>
                  <a:lnTo>
                    <a:pt x="63" y="388"/>
                  </a:lnTo>
                  <a:lnTo>
                    <a:pt x="63" y="400"/>
                  </a:lnTo>
                  <a:lnTo>
                    <a:pt x="63" y="411"/>
                  </a:lnTo>
                  <a:lnTo>
                    <a:pt x="68" y="422"/>
                  </a:lnTo>
                  <a:lnTo>
                    <a:pt x="68" y="433"/>
                  </a:lnTo>
                  <a:lnTo>
                    <a:pt x="73" y="445"/>
                  </a:lnTo>
                  <a:lnTo>
                    <a:pt x="73" y="461"/>
                  </a:lnTo>
                  <a:lnTo>
                    <a:pt x="73" y="473"/>
                  </a:lnTo>
                  <a:lnTo>
                    <a:pt x="78" y="484"/>
                  </a:lnTo>
                  <a:lnTo>
                    <a:pt x="78" y="495"/>
                  </a:lnTo>
                  <a:lnTo>
                    <a:pt x="83" y="506"/>
                  </a:lnTo>
                  <a:lnTo>
                    <a:pt x="83" y="518"/>
                  </a:lnTo>
                  <a:lnTo>
                    <a:pt x="83" y="529"/>
                  </a:lnTo>
                  <a:lnTo>
                    <a:pt x="89" y="540"/>
                  </a:lnTo>
                  <a:lnTo>
                    <a:pt x="89" y="551"/>
                  </a:lnTo>
                  <a:lnTo>
                    <a:pt x="89" y="568"/>
                  </a:lnTo>
                  <a:lnTo>
                    <a:pt x="94" y="580"/>
                  </a:lnTo>
                  <a:lnTo>
                    <a:pt x="94" y="591"/>
                  </a:lnTo>
                  <a:lnTo>
                    <a:pt x="99" y="602"/>
                  </a:lnTo>
                  <a:lnTo>
                    <a:pt x="99" y="613"/>
                  </a:lnTo>
                  <a:lnTo>
                    <a:pt x="99" y="625"/>
                  </a:lnTo>
                  <a:lnTo>
                    <a:pt x="104" y="636"/>
                  </a:lnTo>
                  <a:lnTo>
                    <a:pt x="104" y="647"/>
                  </a:lnTo>
                  <a:lnTo>
                    <a:pt x="109" y="658"/>
                  </a:lnTo>
                  <a:lnTo>
                    <a:pt x="109" y="670"/>
                  </a:lnTo>
                  <a:lnTo>
                    <a:pt x="109" y="681"/>
                  </a:lnTo>
                  <a:lnTo>
                    <a:pt x="115" y="692"/>
                  </a:lnTo>
                  <a:lnTo>
                    <a:pt x="115" y="703"/>
                  </a:lnTo>
                  <a:lnTo>
                    <a:pt x="120" y="715"/>
                  </a:lnTo>
                  <a:lnTo>
                    <a:pt x="120" y="726"/>
                  </a:lnTo>
                  <a:lnTo>
                    <a:pt x="120" y="737"/>
                  </a:lnTo>
                  <a:lnTo>
                    <a:pt x="125" y="748"/>
                  </a:lnTo>
                  <a:lnTo>
                    <a:pt x="125" y="760"/>
                  </a:lnTo>
                  <a:lnTo>
                    <a:pt x="125" y="771"/>
                  </a:lnTo>
                  <a:lnTo>
                    <a:pt x="130" y="782"/>
                  </a:lnTo>
                  <a:lnTo>
                    <a:pt x="130" y="793"/>
                  </a:lnTo>
                  <a:lnTo>
                    <a:pt x="135" y="805"/>
                  </a:lnTo>
                  <a:lnTo>
                    <a:pt x="135" y="816"/>
                  </a:lnTo>
                  <a:lnTo>
                    <a:pt x="135" y="827"/>
                  </a:lnTo>
                  <a:lnTo>
                    <a:pt x="141" y="838"/>
                  </a:lnTo>
                  <a:lnTo>
                    <a:pt x="141" y="850"/>
                  </a:lnTo>
                  <a:lnTo>
                    <a:pt x="146" y="861"/>
                  </a:lnTo>
                  <a:lnTo>
                    <a:pt x="146" y="872"/>
                  </a:lnTo>
                  <a:lnTo>
                    <a:pt x="146" y="883"/>
                  </a:lnTo>
                  <a:lnTo>
                    <a:pt x="151" y="895"/>
                  </a:lnTo>
                  <a:lnTo>
                    <a:pt x="151" y="900"/>
                  </a:lnTo>
                  <a:lnTo>
                    <a:pt x="156" y="911"/>
                  </a:lnTo>
                  <a:lnTo>
                    <a:pt x="156" y="923"/>
                  </a:lnTo>
                  <a:lnTo>
                    <a:pt x="156" y="934"/>
                  </a:lnTo>
                  <a:lnTo>
                    <a:pt x="161" y="945"/>
                  </a:lnTo>
                  <a:lnTo>
                    <a:pt x="161" y="956"/>
                  </a:lnTo>
                  <a:lnTo>
                    <a:pt x="161" y="968"/>
                  </a:lnTo>
                  <a:lnTo>
                    <a:pt x="167" y="979"/>
                  </a:lnTo>
                  <a:lnTo>
                    <a:pt x="167" y="985"/>
                  </a:lnTo>
                  <a:lnTo>
                    <a:pt x="172" y="996"/>
                  </a:lnTo>
                  <a:lnTo>
                    <a:pt x="172" y="1007"/>
                  </a:lnTo>
                  <a:lnTo>
                    <a:pt x="172" y="1018"/>
                  </a:lnTo>
                  <a:lnTo>
                    <a:pt x="177" y="1030"/>
                  </a:lnTo>
                  <a:lnTo>
                    <a:pt x="177" y="1041"/>
                  </a:lnTo>
                  <a:lnTo>
                    <a:pt x="182" y="1046"/>
                  </a:lnTo>
                  <a:lnTo>
                    <a:pt x="182" y="1058"/>
                  </a:lnTo>
                  <a:lnTo>
                    <a:pt x="182" y="1069"/>
                  </a:lnTo>
                  <a:lnTo>
                    <a:pt x="187" y="1080"/>
                  </a:lnTo>
                  <a:lnTo>
                    <a:pt x="187" y="1091"/>
                  </a:lnTo>
                  <a:lnTo>
                    <a:pt x="187" y="1097"/>
                  </a:lnTo>
                  <a:lnTo>
                    <a:pt x="193" y="1108"/>
                  </a:lnTo>
                  <a:lnTo>
                    <a:pt x="193" y="1120"/>
                  </a:lnTo>
                  <a:lnTo>
                    <a:pt x="198" y="1131"/>
                  </a:lnTo>
                  <a:lnTo>
                    <a:pt x="198" y="1142"/>
                  </a:lnTo>
                  <a:lnTo>
                    <a:pt x="198" y="1148"/>
                  </a:lnTo>
                  <a:lnTo>
                    <a:pt x="203" y="1159"/>
                  </a:lnTo>
                  <a:lnTo>
                    <a:pt x="203" y="1170"/>
                  </a:lnTo>
                  <a:lnTo>
                    <a:pt x="208" y="1181"/>
                  </a:lnTo>
                  <a:lnTo>
                    <a:pt x="208" y="1187"/>
                  </a:lnTo>
                  <a:lnTo>
                    <a:pt x="208" y="1198"/>
                  </a:lnTo>
                  <a:lnTo>
                    <a:pt x="213" y="1210"/>
                  </a:lnTo>
                  <a:lnTo>
                    <a:pt x="213" y="1215"/>
                  </a:lnTo>
                  <a:lnTo>
                    <a:pt x="219" y="1226"/>
                  </a:lnTo>
                  <a:lnTo>
                    <a:pt x="219" y="1238"/>
                  </a:lnTo>
                  <a:lnTo>
                    <a:pt x="219" y="1249"/>
                  </a:lnTo>
                  <a:lnTo>
                    <a:pt x="224" y="1255"/>
                  </a:lnTo>
                  <a:lnTo>
                    <a:pt x="224" y="1266"/>
                  </a:lnTo>
                  <a:lnTo>
                    <a:pt x="224" y="1277"/>
                  </a:lnTo>
                  <a:lnTo>
                    <a:pt x="229" y="1283"/>
                  </a:lnTo>
                  <a:lnTo>
                    <a:pt x="229" y="1294"/>
                  </a:lnTo>
                  <a:lnTo>
                    <a:pt x="234" y="1305"/>
                  </a:lnTo>
                  <a:lnTo>
                    <a:pt x="234" y="1311"/>
                  </a:lnTo>
                  <a:lnTo>
                    <a:pt x="234" y="1322"/>
                  </a:lnTo>
                  <a:lnTo>
                    <a:pt x="239" y="1333"/>
                  </a:lnTo>
                  <a:lnTo>
                    <a:pt x="239" y="1339"/>
                  </a:lnTo>
                  <a:lnTo>
                    <a:pt x="245" y="1350"/>
                  </a:lnTo>
                  <a:lnTo>
                    <a:pt x="245" y="1356"/>
                  </a:lnTo>
                  <a:lnTo>
                    <a:pt x="245" y="1367"/>
                  </a:lnTo>
                  <a:lnTo>
                    <a:pt x="250" y="1378"/>
                  </a:lnTo>
                  <a:lnTo>
                    <a:pt x="250" y="1384"/>
                  </a:lnTo>
                  <a:lnTo>
                    <a:pt x="255" y="1395"/>
                  </a:lnTo>
                  <a:lnTo>
                    <a:pt x="255" y="1401"/>
                  </a:lnTo>
                  <a:lnTo>
                    <a:pt x="255" y="1412"/>
                  </a:lnTo>
                  <a:lnTo>
                    <a:pt x="260" y="1423"/>
                  </a:lnTo>
                  <a:lnTo>
                    <a:pt x="260" y="1429"/>
                  </a:lnTo>
                  <a:lnTo>
                    <a:pt x="260" y="1440"/>
                  </a:lnTo>
                  <a:lnTo>
                    <a:pt x="265" y="1446"/>
                  </a:lnTo>
                  <a:lnTo>
                    <a:pt x="265" y="1457"/>
                  </a:lnTo>
                  <a:lnTo>
                    <a:pt x="271" y="1463"/>
                  </a:lnTo>
                  <a:lnTo>
                    <a:pt x="271" y="1474"/>
                  </a:lnTo>
                  <a:lnTo>
                    <a:pt x="271" y="1479"/>
                  </a:lnTo>
                  <a:lnTo>
                    <a:pt x="276" y="1491"/>
                  </a:lnTo>
                  <a:lnTo>
                    <a:pt x="276" y="1502"/>
                  </a:lnTo>
                  <a:lnTo>
                    <a:pt x="281" y="1508"/>
                  </a:lnTo>
                  <a:lnTo>
                    <a:pt x="281" y="1519"/>
                  </a:lnTo>
                  <a:lnTo>
                    <a:pt x="281" y="1524"/>
                  </a:lnTo>
                  <a:lnTo>
                    <a:pt x="286" y="1536"/>
                  </a:lnTo>
                  <a:lnTo>
                    <a:pt x="286" y="1541"/>
                  </a:lnTo>
                  <a:lnTo>
                    <a:pt x="291" y="1553"/>
                  </a:lnTo>
                  <a:lnTo>
                    <a:pt x="291" y="1558"/>
                  </a:lnTo>
                  <a:lnTo>
                    <a:pt x="291" y="1564"/>
                  </a:lnTo>
                  <a:lnTo>
                    <a:pt x="297" y="1575"/>
                  </a:lnTo>
                  <a:lnTo>
                    <a:pt x="297" y="1581"/>
                  </a:lnTo>
                  <a:lnTo>
                    <a:pt x="297" y="1592"/>
                  </a:lnTo>
                  <a:lnTo>
                    <a:pt x="302" y="1598"/>
                  </a:lnTo>
                  <a:lnTo>
                    <a:pt x="302" y="1609"/>
                  </a:lnTo>
                  <a:lnTo>
                    <a:pt x="307" y="1614"/>
                  </a:lnTo>
                  <a:lnTo>
                    <a:pt x="307" y="1626"/>
                  </a:lnTo>
                  <a:lnTo>
                    <a:pt x="307" y="1631"/>
                  </a:lnTo>
                  <a:lnTo>
                    <a:pt x="312" y="1637"/>
                  </a:lnTo>
                  <a:lnTo>
                    <a:pt x="312" y="1648"/>
                  </a:lnTo>
                  <a:lnTo>
                    <a:pt x="317" y="1654"/>
                  </a:lnTo>
                  <a:lnTo>
                    <a:pt x="317" y="1665"/>
                  </a:lnTo>
                  <a:lnTo>
                    <a:pt x="317" y="1671"/>
                  </a:lnTo>
                  <a:lnTo>
                    <a:pt x="322" y="1676"/>
                  </a:lnTo>
                  <a:lnTo>
                    <a:pt x="322" y="1688"/>
                  </a:lnTo>
                  <a:lnTo>
                    <a:pt x="328" y="1693"/>
                  </a:lnTo>
                  <a:lnTo>
                    <a:pt x="328" y="1704"/>
                  </a:lnTo>
                  <a:lnTo>
                    <a:pt x="328" y="1710"/>
                  </a:lnTo>
                  <a:lnTo>
                    <a:pt x="333" y="1716"/>
                  </a:lnTo>
                  <a:lnTo>
                    <a:pt x="333" y="1727"/>
                  </a:lnTo>
                  <a:lnTo>
                    <a:pt x="333" y="1733"/>
                  </a:lnTo>
                  <a:lnTo>
                    <a:pt x="338" y="1738"/>
                  </a:lnTo>
                  <a:lnTo>
                    <a:pt x="338" y="1749"/>
                  </a:lnTo>
                  <a:lnTo>
                    <a:pt x="343" y="1755"/>
                  </a:lnTo>
                  <a:lnTo>
                    <a:pt x="343" y="1761"/>
                  </a:lnTo>
                  <a:lnTo>
                    <a:pt x="343" y="1772"/>
                  </a:lnTo>
                  <a:lnTo>
                    <a:pt x="348" y="1778"/>
                  </a:lnTo>
                  <a:lnTo>
                    <a:pt x="348" y="1783"/>
                  </a:lnTo>
                  <a:lnTo>
                    <a:pt x="354" y="1794"/>
                  </a:lnTo>
                  <a:lnTo>
                    <a:pt x="354" y="1800"/>
                  </a:lnTo>
                  <a:lnTo>
                    <a:pt x="354" y="1806"/>
                  </a:lnTo>
                  <a:lnTo>
                    <a:pt x="359" y="1811"/>
                  </a:lnTo>
                  <a:lnTo>
                    <a:pt x="359" y="1823"/>
                  </a:lnTo>
                  <a:lnTo>
                    <a:pt x="364" y="1828"/>
                  </a:lnTo>
                  <a:lnTo>
                    <a:pt x="364" y="1834"/>
                  </a:lnTo>
                  <a:lnTo>
                    <a:pt x="364" y="1839"/>
                  </a:lnTo>
                  <a:lnTo>
                    <a:pt x="369" y="1851"/>
                  </a:lnTo>
                  <a:lnTo>
                    <a:pt x="369" y="1856"/>
                  </a:lnTo>
                  <a:lnTo>
                    <a:pt x="369" y="1862"/>
                  </a:lnTo>
                  <a:lnTo>
                    <a:pt x="374" y="1868"/>
                  </a:lnTo>
                  <a:lnTo>
                    <a:pt x="374" y="1879"/>
                  </a:lnTo>
                  <a:lnTo>
                    <a:pt x="380" y="1884"/>
                  </a:lnTo>
                  <a:lnTo>
                    <a:pt x="380" y="1890"/>
                  </a:lnTo>
                  <a:lnTo>
                    <a:pt x="380" y="1896"/>
                  </a:lnTo>
                  <a:lnTo>
                    <a:pt x="385" y="1901"/>
                  </a:lnTo>
                  <a:lnTo>
                    <a:pt x="385" y="1913"/>
                  </a:lnTo>
                  <a:lnTo>
                    <a:pt x="390" y="1918"/>
                  </a:lnTo>
                  <a:lnTo>
                    <a:pt x="390" y="1924"/>
                  </a:lnTo>
                  <a:lnTo>
                    <a:pt x="390" y="1929"/>
                  </a:lnTo>
                  <a:lnTo>
                    <a:pt x="395" y="1935"/>
                  </a:lnTo>
                  <a:lnTo>
                    <a:pt x="395" y="1941"/>
                  </a:lnTo>
                  <a:lnTo>
                    <a:pt x="400" y="1952"/>
                  </a:lnTo>
                  <a:lnTo>
                    <a:pt x="400" y="1958"/>
                  </a:lnTo>
                  <a:lnTo>
                    <a:pt x="400" y="1963"/>
                  </a:lnTo>
                  <a:lnTo>
                    <a:pt x="406" y="1969"/>
                  </a:lnTo>
                  <a:lnTo>
                    <a:pt x="406" y="1974"/>
                  </a:lnTo>
                  <a:lnTo>
                    <a:pt x="406" y="1980"/>
                  </a:lnTo>
                  <a:lnTo>
                    <a:pt x="411" y="1986"/>
                  </a:lnTo>
                  <a:lnTo>
                    <a:pt x="411" y="1991"/>
                  </a:lnTo>
                  <a:lnTo>
                    <a:pt x="416" y="2003"/>
                  </a:lnTo>
                  <a:lnTo>
                    <a:pt x="416" y="2008"/>
                  </a:lnTo>
                  <a:lnTo>
                    <a:pt x="416" y="2014"/>
                  </a:lnTo>
                  <a:lnTo>
                    <a:pt x="421" y="2019"/>
                  </a:lnTo>
                  <a:lnTo>
                    <a:pt x="421" y="2025"/>
                  </a:lnTo>
                  <a:lnTo>
                    <a:pt x="426" y="2031"/>
                  </a:lnTo>
                  <a:lnTo>
                    <a:pt x="426" y="2036"/>
                  </a:lnTo>
                  <a:lnTo>
                    <a:pt x="426" y="2042"/>
                  </a:lnTo>
                  <a:lnTo>
                    <a:pt x="432" y="2048"/>
                  </a:lnTo>
                  <a:lnTo>
                    <a:pt x="432" y="2053"/>
                  </a:lnTo>
                  <a:lnTo>
                    <a:pt x="437" y="2059"/>
                  </a:lnTo>
                  <a:lnTo>
                    <a:pt x="437" y="2064"/>
                  </a:lnTo>
                  <a:lnTo>
                    <a:pt x="437" y="2070"/>
                  </a:lnTo>
                  <a:lnTo>
                    <a:pt x="442" y="2076"/>
                  </a:lnTo>
                  <a:lnTo>
                    <a:pt x="442" y="2081"/>
                  </a:lnTo>
                  <a:lnTo>
                    <a:pt x="442" y="2087"/>
                  </a:lnTo>
                  <a:lnTo>
                    <a:pt x="447" y="2093"/>
                  </a:lnTo>
                  <a:lnTo>
                    <a:pt x="447" y="2098"/>
                  </a:lnTo>
                  <a:lnTo>
                    <a:pt x="452" y="2104"/>
                  </a:lnTo>
                  <a:lnTo>
                    <a:pt x="452" y="2109"/>
                  </a:lnTo>
                  <a:lnTo>
                    <a:pt x="452" y="2115"/>
                  </a:lnTo>
                  <a:lnTo>
                    <a:pt x="458" y="2121"/>
                  </a:lnTo>
                  <a:lnTo>
                    <a:pt x="458" y="2126"/>
                  </a:lnTo>
                  <a:lnTo>
                    <a:pt x="463" y="2132"/>
                  </a:lnTo>
                  <a:lnTo>
                    <a:pt x="463" y="2138"/>
                  </a:lnTo>
                  <a:lnTo>
                    <a:pt x="463" y="2143"/>
                  </a:lnTo>
                  <a:lnTo>
                    <a:pt x="468" y="2149"/>
                  </a:lnTo>
                  <a:lnTo>
                    <a:pt x="468" y="2154"/>
                  </a:lnTo>
                  <a:lnTo>
                    <a:pt x="473" y="2160"/>
                  </a:lnTo>
                  <a:lnTo>
                    <a:pt x="473" y="2166"/>
                  </a:lnTo>
                  <a:lnTo>
                    <a:pt x="473" y="2171"/>
                  </a:lnTo>
                  <a:lnTo>
                    <a:pt x="478" y="2177"/>
                  </a:lnTo>
                  <a:lnTo>
                    <a:pt x="478" y="2183"/>
                  </a:lnTo>
                  <a:lnTo>
                    <a:pt x="484" y="2188"/>
                  </a:lnTo>
                  <a:lnTo>
                    <a:pt x="484" y="2194"/>
                  </a:lnTo>
                  <a:lnTo>
                    <a:pt x="489" y="2199"/>
                  </a:lnTo>
                  <a:lnTo>
                    <a:pt x="489" y="2205"/>
                  </a:lnTo>
                  <a:lnTo>
                    <a:pt x="489" y="2211"/>
                  </a:lnTo>
                  <a:lnTo>
                    <a:pt x="494" y="2216"/>
                  </a:lnTo>
                  <a:lnTo>
                    <a:pt x="494" y="2222"/>
                  </a:lnTo>
                  <a:lnTo>
                    <a:pt x="499" y="2222"/>
                  </a:lnTo>
                  <a:lnTo>
                    <a:pt x="499" y="2228"/>
                  </a:lnTo>
                  <a:lnTo>
                    <a:pt x="499" y="2233"/>
                  </a:lnTo>
                  <a:lnTo>
                    <a:pt x="504" y="2239"/>
                  </a:lnTo>
                  <a:lnTo>
                    <a:pt x="504" y="2244"/>
                  </a:lnTo>
                  <a:lnTo>
                    <a:pt x="504" y="2250"/>
                  </a:lnTo>
                  <a:lnTo>
                    <a:pt x="510" y="2250"/>
                  </a:lnTo>
                  <a:lnTo>
                    <a:pt x="510" y="2256"/>
                  </a:lnTo>
                  <a:lnTo>
                    <a:pt x="515" y="2261"/>
                  </a:lnTo>
                  <a:lnTo>
                    <a:pt x="515" y="2267"/>
                  </a:lnTo>
                  <a:lnTo>
                    <a:pt x="520" y="2273"/>
                  </a:lnTo>
                  <a:lnTo>
                    <a:pt x="520" y="2278"/>
                  </a:lnTo>
                  <a:lnTo>
                    <a:pt x="525" y="2284"/>
                  </a:lnTo>
                  <a:lnTo>
                    <a:pt x="525" y="2289"/>
                  </a:lnTo>
                  <a:lnTo>
                    <a:pt x="530" y="2295"/>
                  </a:lnTo>
                  <a:lnTo>
                    <a:pt x="530" y="2301"/>
                  </a:lnTo>
                  <a:lnTo>
                    <a:pt x="536" y="2306"/>
                  </a:lnTo>
                  <a:lnTo>
                    <a:pt x="536" y="2312"/>
                  </a:lnTo>
                  <a:lnTo>
                    <a:pt x="541" y="2318"/>
                  </a:lnTo>
                  <a:lnTo>
                    <a:pt x="541" y="2323"/>
                  </a:lnTo>
                  <a:lnTo>
                    <a:pt x="546" y="2329"/>
                  </a:lnTo>
                  <a:lnTo>
                    <a:pt x="546" y="2334"/>
                  </a:lnTo>
                  <a:lnTo>
                    <a:pt x="551" y="2334"/>
                  </a:lnTo>
                  <a:lnTo>
                    <a:pt x="551" y="2340"/>
                  </a:lnTo>
                  <a:lnTo>
                    <a:pt x="551" y="2346"/>
                  </a:lnTo>
                  <a:lnTo>
                    <a:pt x="556" y="2346"/>
                  </a:lnTo>
                  <a:lnTo>
                    <a:pt x="556" y="2351"/>
                  </a:lnTo>
                  <a:lnTo>
                    <a:pt x="562" y="2357"/>
                  </a:lnTo>
                  <a:lnTo>
                    <a:pt x="562" y="2363"/>
                  </a:lnTo>
                  <a:lnTo>
                    <a:pt x="567" y="2363"/>
                  </a:lnTo>
                  <a:lnTo>
                    <a:pt x="567" y="2368"/>
                  </a:lnTo>
                  <a:lnTo>
                    <a:pt x="572" y="2374"/>
                  </a:lnTo>
                  <a:lnTo>
                    <a:pt x="572" y="2379"/>
                  </a:lnTo>
                  <a:lnTo>
                    <a:pt x="577" y="2385"/>
                  </a:lnTo>
                  <a:lnTo>
                    <a:pt x="577" y="2391"/>
                  </a:lnTo>
                  <a:lnTo>
                    <a:pt x="582" y="2391"/>
                  </a:lnTo>
                  <a:lnTo>
                    <a:pt x="582" y="2396"/>
                  </a:lnTo>
                  <a:lnTo>
                    <a:pt x="587" y="2402"/>
                  </a:lnTo>
                  <a:lnTo>
                    <a:pt x="587" y="2408"/>
                  </a:lnTo>
                  <a:lnTo>
                    <a:pt x="593" y="2408"/>
                  </a:lnTo>
                  <a:lnTo>
                    <a:pt x="593" y="2413"/>
                  </a:lnTo>
                  <a:lnTo>
                    <a:pt x="598" y="2413"/>
                  </a:lnTo>
                  <a:lnTo>
                    <a:pt x="598" y="2419"/>
                  </a:lnTo>
                  <a:lnTo>
                    <a:pt x="603" y="2424"/>
                  </a:lnTo>
                  <a:lnTo>
                    <a:pt x="608" y="2430"/>
                  </a:lnTo>
                  <a:lnTo>
                    <a:pt x="608" y="2436"/>
                  </a:lnTo>
                  <a:lnTo>
                    <a:pt x="613" y="2436"/>
                  </a:lnTo>
                  <a:lnTo>
                    <a:pt x="613" y="2441"/>
                  </a:lnTo>
                  <a:lnTo>
                    <a:pt x="619" y="2447"/>
                  </a:lnTo>
                  <a:lnTo>
                    <a:pt x="624" y="2453"/>
                  </a:lnTo>
                  <a:lnTo>
                    <a:pt x="624" y="2458"/>
                  </a:lnTo>
                  <a:lnTo>
                    <a:pt x="629" y="2458"/>
                  </a:lnTo>
                  <a:lnTo>
                    <a:pt x="629" y="2464"/>
                  </a:lnTo>
                  <a:lnTo>
                    <a:pt x="634" y="2464"/>
                  </a:lnTo>
                  <a:lnTo>
                    <a:pt x="634" y="2469"/>
                  </a:lnTo>
                  <a:lnTo>
                    <a:pt x="639" y="2469"/>
                  </a:lnTo>
                  <a:lnTo>
                    <a:pt x="639" y="2475"/>
                  </a:lnTo>
                  <a:lnTo>
                    <a:pt x="645" y="2475"/>
                  </a:lnTo>
                  <a:lnTo>
                    <a:pt x="645" y="2481"/>
                  </a:lnTo>
                  <a:lnTo>
                    <a:pt x="650" y="2481"/>
                  </a:lnTo>
                  <a:lnTo>
                    <a:pt x="650" y="2486"/>
                  </a:lnTo>
                  <a:lnTo>
                    <a:pt x="655" y="2486"/>
                  </a:lnTo>
                  <a:lnTo>
                    <a:pt x="655" y="2492"/>
                  </a:lnTo>
                  <a:lnTo>
                    <a:pt x="660" y="2492"/>
                  </a:lnTo>
                  <a:lnTo>
                    <a:pt x="660" y="2498"/>
                  </a:lnTo>
                  <a:lnTo>
                    <a:pt x="665" y="2498"/>
                  </a:lnTo>
                  <a:lnTo>
                    <a:pt x="671" y="2503"/>
                  </a:lnTo>
                  <a:lnTo>
                    <a:pt x="676" y="2509"/>
                  </a:lnTo>
                  <a:lnTo>
                    <a:pt x="681" y="2509"/>
                  </a:lnTo>
                  <a:lnTo>
                    <a:pt x="681" y="2514"/>
                  </a:lnTo>
                  <a:lnTo>
                    <a:pt x="686" y="2514"/>
                  </a:lnTo>
                  <a:lnTo>
                    <a:pt x="686" y="2520"/>
                  </a:lnTo>
                  <a:lnTo>
                    <a:pt x="691" y="2520"/>
                  </a:lnTo>
                  <a:lnTo>
                    <a:pt x="697" y="2520"/>
                  </a:lnTo>
                  <a:lnTo>
                    <a:pt x="697" y="2526"/>
                  </a:lnTo>
                  <a:lnTo>
                    <a:pt x="702" y="2526"/>
                  </a:lnTo>
                  <a:lnTo>
                    <a:pt x="707" y="2531"/>
                  </a:lnTo>
                  <a:lnTo>
                    <a:pt x="712" y="2531"/>
                  </a:lnTo>
                  <a:lnTo>
                    <a:pt x="717" y="2531"/>
                  </a:lnTo>
                  <a:lnTo>
                    <a:pt x="717" y="2537"/>
                  </a:lnTo>
                  <a:lnTo>
                    <a:pt x="723" y="2537"/>
                  </a:lnTo>
                  <a:lnTo>
                    <a:pt x="728" y="2537"/>
                  </a:lnTo>
                  <a:lnTo>
                    <a:pt x="728" y="2543"/>
                  </a:lnTo>
                  <a:lnTo>
                    <a:pt x="733" y="2543"/>
                  </a:lnTo>
                  <a:lnTo>
                    <a:pt x="738" y="2543"/>
                  </a:lnTo>
                  <a:lnTo>
                    <a:pt x="743" y="2543"/>
                  </a:lnTo>
                  <a:lnTo>
                    <a:pt x="749" y="2548"/>
                  </a:lnTo>
                  <a:lnTo>
                    <a:pt x="754" y="2548"/>
                  </a:lnTo>
                  <a:lnTo>
                    <a:pt x="759" y="2548"/>
                  </a:lnTo>
                  <a:lnTo>
                    <a:pt x="764" y="2548"/>
                  </a:lnTo>
                  <a:lnTo>
                    <a:pt x="769" y="2548"/>
                  </a:lnTo>
                  <a:lnTo>
                    <a:pt x="775" y="2548"/>
                  </a:lnTo>
                  <a:lnTo>
                    <a:pt x="780" y="2548"/>
                  </a:lnTo>
                  <a:lnTo>
                    <a:pt x="785" y="2548"/>
                  </a:lnTo>
                  <a:lnTo>
                    <a:pt x="790" y="2548"/>
                  </a:lnTo>
                  <a:lnTo>
                    <a:pt x="795" y="2548"/>
                  </a:lnTo>
                  <a:lnTo>
                    <a:pt x="801" y="2543"/>
                  </a:lnTo>
                  <a:lnTo>
                    <a:pt x="806" y="2543"/>
                  </a:lnTo>
                  <a:lnTo>
                    <a:pt x="811" y="2543"/>
                  </a:lnTo>
                  <a:lnTo>
                    <a:pt x="816" y="2543"/>
                  </a:lnTo>
                  <a:lnTo>
                    <a:pt x="816" y="2537"/>
                  </a:lnTo>
                  <a:lnTo>
                    <a:pt x="821" y="2537"/>
                  </a:lnTo>
                  <a:lnTo>
                    <a:pt x="826" y="2537"/>
                  </a:lnTo>
                  <a:lnTo>
                    <a:pt x="832" y="2531"/>
                  </a:lnTo>
                  <a:lnTo>
                    <a:pt x="837" y="2531"/>
                  </a:lnTo>
                  <a:lnTo>
                    <a:pt x="842" y="2531"/>
                  </a:lnTo>
                  <a:lnTo>
                    <a:pt x="842" y="2526"/>
                  </a:lnTo>
                  <a:lnTo>
                    <a:pt x="847" y="2526"/>
                  </a:lnTo>
                  <a:lnTo>
                    <a:pt x="852" y="2520"/>
                  </a:lnTo>
                  <a:lnTo>
                    <a:pt x="858" y="2520"/>
                  </a:lnTo>
                  <a:lnTo>
                    <a:pt x="858" y="2514"/>
                  </a:lnTo>
                  <a:lnTo>
                    <a:pt x="863" y="2514"/>
                  </a:lnTo>
                  <a:lnTo>
                    <a:pt x="868" y="2509"/>
                  </a:lnTo>
                  <a:lnTo>
                    <a:pt x="873" y="2503"/>
                  </a:lnTo>
                  <a:lnTo>
                    <a:pt x="878" y="2503"/>
                  </a:lnTo>
                  <a:lnTo>
                    <a:pt x="878" y="2498"/>
                  </a:lnTo>
                  <a:lnTo>
                    <a:pt x="884" y="2498"/>
                  </a:lnTo>
                  <a:lnTo>
                    <a:pt x="884" y="2492"/>
                  </a:lnTo>
                  <a:lnTo>
                    <a:pt x="889" y="2492"/>
                  </a:lnTo>
                  <a:lnTo>
                    <a:pt x="889" y="2486"/>
                  </a:lnTo>
                  <a:lnTo>
                    <a:pt x="894" y="2486"/>
                  </a:lnTo>
                  <a:lnTo>
                    <a:pt x="894" y="2481"/>
                  </a:lnTo>
                  <a:lnTo>
                    <a:pt x="899" y="2481"/>
                  </a:lnTo>
                  <a:lnTo>
                    <a:pt x="904" y="2475"/>
                  </a:lnTo>
                  <a:lnTo>
                    <a:pt x="904" y="2469"/>
                  </a:lnTo>
                  <a:lnTo>
                    <a:pt x="910" y="2469"/>
                  </a:lnTo>
                  <a:lnTo>
                    <a:pt x="910" y="2464"/>
                  </a:lnTo>
                  <a:lnTo>
                    <a:pt x="915" y="2464"/>
                  </a:lnTo>
                  <a:lnTo>
                    <a:pt x="915" y="2458"/>
                  </a:lnTo>
                  <a:lnTo>
                    <a:pt x="920" y="2458"/>
                  </a:lnTo>
                  <a:lnTo>
                    <a:pt x="920" y="2453"/>
                  </a:lnTo>
                  <a:lnTo>
                    <a:pt x="925" y="2453"/>
                  </a:lnTo>
                  <a:lnTo>
                    <a:pt x="925" y="2447"/>
                  </a:lnTo>
                  <a:lnTo>
                    <a:pt x="930" y="2441"/>
                  </a:lnTo>
                  <a:lnTo>
                    <a:pt x="930" y="2436"/>
                  </a:lnTo>
                  <a:lnTo>
                    <a:pt x="936" y="2436"/>
                  </a:lnTo>
                  <a:lnTo>
                    <a:pt x="936" y="2430"/>
                  </a:lnTo>
                  <a:lnTo>
                    <a:pt x="941" y="2430"/>
                  </a:lnTo>
                  <a:lnTo>
                    <a:pt x="941" y="2424"/>
                  </a:lnTo>
                  <a:lnTo>
                    <a:pt x="946" y="2419"/>
                  </a:lnTo>
                  <a:lnTo>
                    <a:pt x="951" y="2413"/>
                  </a:lnTo>
                  <a:lnTo>
                    <a:pt x="951" y="2408"/>
                  </a:lnTo>
                  <a:lnTo>
                    <a:pt x="956" y="2408"/>
                  </a:lnTo>
                  <a:lnTo>
                    <a:pt x="956" y="2402"/>
                  </a:lnTo>
                  <a:lnTo>
                    <a:pt x="962" y="2402"/>
                  </a:lnTo>
                  <a:lnTo>
                    <a:pt x="962" y="2396"/>
                  </a:lnTo>
                  <a:lnTo>
                    <a:pt x="962" y="2391"/>
                  </a:lnTo>
                  <a:lnTo>
                    <a:pt x="967" y="2391"/>
                  </a:lnTo>
                  <a:lnTo>
                    <a:pt x="967" y="2385"/>
                  </a:lnTo>
                  <a:lnTo>
                    <a:pt x="972" y="2379"/>
                  </a:lnTo>
                  <a:lnTo>
                    <a:pt x="972" y="2374"/>
                  </a:lnTo>
                  <a:lnTo>
                    <a:pt x="977" y="2374"/>
                  </a:lnTo>
                  <a:lnTo>
                    <a:pt x="977" y="2368"/>
                  </a:lnTo>
                  <a:lnTo>
                    <a:pt x="977" y="2363"/>
                  </a:lnTo>
                  <a:lnTo>
                    <a:pt x="982" y="2363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3198" y="-218"/>
              <a:ext cx="562" cy="2363"/>
            </a:xfrm>
            <a:custGeom>
              <a:avLst/>
              <a:gdLst>
                <a:gd name="T0" fmla="*/ 6 w 562"/>
                <a:gd name="T1" fmla="*/ 2346 h 2363"/>
                <a:gd name="T2" fmla="*/ 21 w 562"/>
                <a:gd name="T3" fmla="*/ 2323 h 2363"/>
                <a:gd name="T4" fmla="*/ 32 w 562"/>
                <a:gd name="T5" fmla="*/ 2301 h 2363"/>
                <a:gd name="T6" fmla="*/ 42 w 562"/>
                <a:gd name="T7" fmla="*/ 2273 h 2363"/>
                <a:gd name="T8" fmla="*/ 58 w 562"/>
                <a:gd name="T9" fmla="*/ 2244 h 2363"/>
                <a:gd name="T10" fmla="*/ 68 w 562"/>
                <a:gd name="T11" fmla="*/ 2216 h 2363"/>
                <a:gd name="T12" fmla="*/ 78 w 562"/>
                <a:gd name="T13" fmla="*/ 2188 h 2363"/>
                <a:gd name="T14" fmla="*/ 89 w 562"/>
                <a:gd name="T15" fmla="*/ 2166 h 2363"/>
                <a:gd name="T16" fmla="*/ 99 w 562"/>
                <a:gd name="T17" fmla="*/ 2138 h 2363"/>
                <a:gd name="T18" fmla="*/ 109 w 562"/>
                <a:gd name="T19" fmla="*/ 2109 h 2363"/>
                <a:gd name="T20" fmla="*/ 120 w 562"/>
                <a:gd name="T21" fmla="*/ 2081 h 2363"/>
                <a:gd name="T22" fmla="*/ 130 w 562"/>
                <a:gd name="T23" fmla="*/ 2053 h 2363"/>
                <a:gd name="T24" fmla="*/ 141 w 562"/>
                <a:gd name="T25" fmla="*/ 2025 h 2363"/>
                <a:gd name="T26" fmla="*/ 151 w 562"/>
                <a:gd name="T27" fmla="*/ 1991 h 2363"/>
                <a:gd name="T28" fmla="*/ 161 w 562"/>
                <a:gd name="T29" fmla="*/ 1963 h 2363"/>
                <a:gd name="T30" fmla="*/ 172 w 562"/>
                <a:gd name="T31" fmla="*/ 1929 h 2363"/>
                <a:gd name="T32" fmla="*/ 182 w 562"/>
                <a:gd name="T33" fmla="*/ 1896 h 2363"/>
                <a:gd name="T34" fmla="*/ 193 w 562"/>
                <a:gd name="T35" fmla="*/ 1862 h 2363"/>
                <a:gd name="T36" fmla="*/ 203 w 562"/>
                <a:gd name="T37" fmla="*/ 1828 h 2363"/>
                <a:gd name="T38" fmla="*/ 213 w 562"/>
                <a:gd name="T39" fmla="*/ 1789 h 2363"/>
                <a:gd name="T40" fmla="*/ 224 w 562"/>
                <a:gd name="T41" fmla="*/ 1755 h 2363"/>
                <a:gd name="T42" fmla="*/ 229 w 562"/>
                <a:gd name="T43" fmla="*/ 1716 h 2363"/>
                <a:gd name="T44" fmla="*/ 239 w 562"/>
                <a:gd name="T45" fmla="*/ 1676 h 2363"/>
                <a:gd name="T46" fmla="*/ 250 w 562"/>
                <a:gd name="T47" fmla="*/ 1637 h 2363"/>
                <a:gd name="T48" fmla="*/ 260 w 562"/>
                <a:gd name="T49" fmla="*/ 1598 h 2363"/>
                <a:gd name="T50" fmla="*/ 271 w 562"/>
                <a:gd name="T51" fmla="*/ 1558 h 2363"/>
                <a:gd name="T52" fmla="*/ 281 w 562"/>
                <a:gd name="T53" fmla="*/ 1519 h 2363"/>
                <a:gd name="T54" fmla="*/ 291 w 562"/>
                <a:gd name="T55" fmla="*/ 1474 h 2363"/>
                <a:gd name="T56" fmla="*/ 302 w 562"/>
                <a:gd name="T57" fmla="*/ 1429 h 2363"/>
                <a:gd name="T58" fmla="*/ 312 w 562"/>
                <a:gd name="T59" fmla="*/ 1384 h 2363"/>
                <a:gd name="T60" fmla="*/ 323 w 562"/>
                <a:gd name="T61" fmla="*/ 1339 h 2363"/>
                <a:gd name="T62" fmla="*/ 333 w 562"/>
                <a:gd name="T63" fmla="*/ 1294 h 2363"/>
                <a:gd name="T64" fmla="*/ 343 w 562"/>
                <a:gd name="T65" fmla="*/ 1249 h 2363"/>
                <a:gd name="T66" fmla="*/ 354 w 562"/>
                <a:gd name="T67" fmla="*/ 1198 h 2363"/>
                <a:gd name="T68" fmla="*/ 364 w 562"/>
                <a:gd name="T69" fmla="*/ 1148 h 2363"/>
                <a:gd name="T70" fmla="*/ 374 w 562"/>
                <a:gd name="T71" fmla="*/ 1097 h 2363"/>
                <a:gd name="T72" fmla="*/ 385 w 562"/>
                <a:gd name="T73" fmla="*/ 1046 h 2363"/>
                <a:gd name="T74" fmla="*/ 395 w 562"/>
                <a:gd name="T75" fmla="*/ 996 h 2363"/>
                <a:gd name="T76" fmla="*/ 406 w 562"/>
                <a:gd name="T77" fmla="*/ 945 h 2363"/>
                <a:gd name="T78" fmla="*/ 411 w 562"/>
                <a:gd name="T79" fmla="*/ 895 h 2363"/>
                <a:gd name="T80" fmla="*/ 421 w 562"/>
                <a:gd name="T81" fmla="*/ 838 h 2363"/>
                <a:gd name="T82" fmla="*/ 432 w 562"/>
                <a:gd name="T83" fmla="*/ 782 h 2363"/>
                <a:gd name="T84" fmla="*/ 442 w 562"/>
                <a:gd name="T85" fmla="*/ 726 h 2363"/>
                <a:gd name="T86" fmla="*/ 452 w 562"/>
                <a:gd name="T87" fmla="*/ 670 h 2363"/>
                <a:gd name="T88" fmla="*/ 463 w 562"/>
                <a:gd name="T89" fmla="*/ 613 h 2363"/>
                <a:gd name="T90" fmla="*/ 473 w 562"/>
                <a:gd name="T91" fmla="*/ 551 h 2363"/>
                <a:gd name="T92" fmla="*/ 484 w 562"/>
                <a:gd name="T93" fmla="*/ 495 h 2363"/>
                <a:gd name="T94" fmla="*/ 494 w 562"/>
                <a:gd name="T95" fmla="*/ 433 h 2363"/>
                <a:gd name="T96" fmla="*/ 504 w 562"/>
                <a:gd name="T97" fmla="*/ 371 h 2363"/>
                <a:gd name="T98" fmla="*/ 515 w 562"/>
                <a:gd name="T99" fmla="*/ 310 h 2363"/>
                <a:gd name="T100" fmla="*/ 525 w 562"/>
                <a:gd name="T101" fmla="*/ 248 h 2363"/>
                <a:gd name="T102" fmla="*/ 536 w 562"/>
                <a:gd name="T103" fmla="*/ 186 h 2363"/>
                <a:gd name="T104" fmla="*/ 546 w 562"/>
                <a:gd name="T105" fmla="*/ 118 h 2363"/>
                <a:gd name="T106" fmla="*/ 556 w 562"/>
                <a:gd name="T107" fmla="*/ 56 h 23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2" h="2363">
                  <a:moveTo>
                    <a:pt x="0" y="2363"/>
                  </a:moveTo>
                  <a:lnTo>
                    <a:pt x="0" y="2357"/>
                  </a:lnTo>
                  <a:lnTo>
                    <a:pt x="6" y="2357"/>
                  </a:lnTo>
                  <a:lnTo>
                    <a:pt x="6" y="2351"/>
                  </a:lnTo>
                  <a:lnTo>
                    <a:pt x="6" y="2346"/>
                  </a:lnTo>
                  <a:lnTo>
                    <a:pt x="11" y="2346"/>
                  </a:lnTo>
                  <a:lnTo>
                    <a:pt x="11" y="2340"/>
                  </a:lnTo>
                  <a:lnTo>
                    <a:pt x="16" y="2334"/>
                  </a:lnTo>
                  <a:lnTo>
                    <a:pt x="16" y="2329"/>
                  </a:lnTo>
                  <a:lnTo>
                    <a:pt x="21" y="2323"/>
                  </a:lnTo>
                  <a:lnTo>
                    <a:pt x="21" y="2318"/>
                  </a:lnTo>
                  <a:lnTo>
                    <a:pt x="26" y="2312"/>
                  </a:lnTo>
                  <a:lnTo>
                    <a:pt x="26" y="2306"/>
                  </a:lnTo>
                  <a:lnTo>
                    <a:pt x="32" y="2306"/>
                  </a:lnTo>
                  <a:lnTo>
                    <a:pt x="32" y="2301"/>
                  </a:lnTo>
                  <a:lnTo>
                    <a:pt x="32" y="2295"/>
                  </a:lnTo>
                  <a:lnTo>
                    <a:pt x="37" y="2289"/>
                  </a:lnTo>
                  <a:lnTo>
                    <a:pt x="42" y="2284"/>
                  </a:lnTo>
                  <a:lnTo>
                    <a:pt x="42" y="2278"/>
                  </a:lnTo>
                  <a:lnTo>
                    <a:pt x="42" y="2273"/>
                  </a:lnTo>
                  <a:lnTo>
                    <a:pt x="47" y="2267"/>
                  </a:lnTo>
                  <a:lnTo>
                    <a:pt x="52" y="2261"/>
                  </a:lnTo>
                  <a:lnTo>
                    <a:pt x="52" y="2256"/>
                  </a:lnTo>
                  <a:lnTo>
                    <a:pt x="52" y="2250"/>
                  </a:lnTo>
                  <a:lnTo>
                    <a:pt x="58" y="2244"/>
                  </a:lnTo>
                  <a:lnTo>
                    <a:pt x="58" y="2239"/>
                  </a:lnTo>
                  <a:lnTo>
                    <a:pt x="63" y="2233"/>
                  </a:lnTo>
                  <a:lnTo>
                    <a:pt x="63" y="2228"/>
                  </a:lnTo>
                  <a:lnTo>
                    <a:pt x="68" y="2222"/>
                  </a:lnTo>
                  <a:lnTo>
                    <a:pt x="68" y="2216"/>
                  </a:lnTo>
                  <a:lnTo>
                    <a:pt x="73" y="2211"/>
                  </a:lnTo>
                  <a:lnTo>
                    <a:pt x="73" y="2205"/>
                  </a:lnTo>
                  <a:lnTo>
                    <a:pt x="78" y="2199"/>
                  </a:lnTo>
                  <a:lnTo>
                    <a:pt x="78" y="2194"/>
                  </a:lnTo>
                  <a:lnTo>
                    <a:pt x="78" y="2188"/>
                  </a:lnTo>
                  <a:lnTo>
                    <a:pt x="84" y="2183"/>
                  </a:lnTo>
                  <a:lnTo>
                    <a:pt x="84" y="2177"/>
                  </a:lnTo>
                  <a:lnTo>
                    <a:pt x="89" y="2177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94" y="2160"/>
                  </a:lnTo>
                  <a:lnTo>
                    <a:pt x="94" y="2154"/>
                  </a:lnTo>
                  <a:lnTo>
                    <a:pt x="94" y="2149"/>
                  </a:lnTo>
                  <a:lnTo>
                    <a:pt x="99" y="2143"/>
                  </a:lnTo>
                  <a:lnTo>
                    <a:pt x="99" y="2138"/>
                  </a:lnTo>
                  <a:lnTo>
                    <a:pt x="104" y="2132"/>
                  </a:lnTo>
                  <a:lnTo>
                    <a:pt x="104" y="2126"/>
                  </a:lnTo>
                  <a:lnTo>
                    <a:pt x="104" y="2121"/>
                  </a:lnTo>
                  <a:lnTo>
                    <a:pt x="109" y="2115"/>
                  </a:lnTo>
                  <a:lnTo>
                    <a:pt x="109" y="2109"/>
                  </a:lnTo>
                  <a:lnTo>
                    <a:pt x="115" y="2104"/>
                  </a:lnTo>
                  <a:lnTo>
                    <a:pt x="115" y="2098"/>
                  </a:lnTo>
                  <a:lnTo>
                    <a:pt x="115" y="2093"/>
                  </a:lnTo>
                  <a:lnTo>
                    <a:pt x="120" y="2087"/>
                  </a:lnTo>
                  <a:lnTo>
                    <a:pt x="120" y="2081"/>
                  </a:lnTo>
                  <a:lnTo>
                    <a:pt x="125" y="2076"/>
                  </a:lnTo>
                  <a:lnTo>
                    <a:pt x="125" y="2070"/>
                  </a:lnTo>
                  <a:lnTo>
                    <a:pt x="125" y="2064"/>
                  </a:lnTo>
                  <a:lnTo>
                    <a:pt x="130" y="2059"/>
                  </a:lnTo>
                  <a:lnTo>
                    <a:pt x="130" y="2053"/>
                  </a:lnTo>
                  <a:lnTo>
                    <a:pt x="130" y="2048"/>
                  </a:lnTo>
                  <a:lnTo>
                    <a:pt x="135" y="2042"/>
                  </a:lnTo>
                  <a:lnTo>
                    <a:pt x="135" y="2036"/>
                  </a:lnTo>
                  <a:lnTo>
                    <a:pt x="141" y="2031"/>
                  </a:lnTo>
                  <a:lnTo>
                    <a:pt x="141" y="2025"/>
                  </a:lnTo>
                  <a:lnTo>
                    <a:pt x="141" y="2019"/>
                  </a:lnTo>
                  <a:lnTo>
                    <a:pt x="146" y="2014"/>
                  </a:lnTo>
                  <a:lnTo>
                    <a:pt x="146" y="2008"/>
                  </a:lnTo>
                  <a:lnTo>
                    <a:pt x="151" y="2003"/>
                  </a:lnTo>
                  <a:lnTo>
                    <a:pt x="151" y="1991"/>
                  </a:lnTo>
                  <a:lnTo>
                    <a:pt x="151" y="1986"/>
                  </a:lnTo>
                  <a:lnTo>
                    <a:pt x="156" y="1980"/>
                  </a:lnTo>
                  <a:lnTo>
                    <a:pt x="156" y="1974"/>
                  </a:lnTo>
                  <a:lnTo>
                    <a:pt x="161" y="1969"/>
                  </a:lnTo>
                  <a:lnTo>
                    <a:pt x="161" y="1963"/>
                  </a:lnTo>
                  <a:lnTo>
                    <a:pt x="161" y="1958"/>
                  </a:lnTo>
                  <a:lnTo>
                    <a:pt x="167" y="1952"/>
                  </a:lnTo>
                  <a:lnTo>
                    <a:pt x="167" y="1941"/>
                  </a:lnTo>
                  <a:lnTo>
                    <a:pt x="167" y="1935"/>
                  </a:lnTo>
                  <a:lnTo>
                    <a:pt x="172" y="1929"/>
                  </a:lnTo>
                  <a:lnTo>
                    <a:pt x="172" y="1924"/>
                  </a:lnTo>
                  <a:lnTo>
                    <a:pt x="177" y="1918"/>
                  </a:lnTo>
                  <a:lnTo>
                    <a:pt x="177" y="1913"/>
                  </a:lnTo>
                  <a:lnTo>
                    <a:pt x="177" y="1901"/>
                  </a:lnTo>
                  <a:lnTo>
                    <a:pt x="182" y="1896"/>
                  </a:lnTo>
                  <a:lnTo>
                    <a:pt x="182" y="1890"/>
                  </a:lnTo>
                  <a:lnTo>
                    <a:pt x="187" y="1884"/>
                  </a:lnTo>
                  <a:lnTo>
                    <a:pt x="187" y="1879"/>
                  </a:lnTo>
                  <a:lnTo>
                    <a:pt x="187" y="1868"/>
                  </a:lnTo>
                  <a:lnTo>
                    <a:pt x="193" y="1862"/>
                  </a:lnTo>
                  <a:lnTo>
                    <a:pt x="193" y="1856"/>
                  </a:lnTo>
                  <a:lnTo>
                    <a:pt x="193" y="1851"/>
                  </a:lnTo>
                  <a:lnTo>
                    <a:pt x="198" y="1839"/>
                  </a:lnTo>
                  <a:lnTo>
                    <a:pt x="198" y="1834"/>
                  </a:lnTo>
                  <a:lnTo>
                    <a:pt x="203" y="1828"/>
                  </a:lnTo>
                  <a:lnTo>
                    <a:pt x="203" y="1823"/>
                  </a:lnTo>
                  <a:lnTo>
                    <a:pt x="203" y="1811"/>
                  </a:lnTo>
                  <a:lnTo>
                    <a:pt x="208" y="1806"/>
                  </a:lnTo>
                  <a:lnTo>
                    <a:pt x="208" y="1800"/>
                  </a:lnTo>
                  <a:lnTo>
                    <a:pt x="213" y="1789"/>
                  </a:lnTo>
                  <a:lnTo>
                    <a:pt x="213" y="1783"/>
                  </a:lnTo>
                  <a:lnTo>
                    <a:pt x="213" y="1778"/>
                  </a:lnTo>
                  <a:lnTo>
                    <a:pt x="219" y="1772"/>
                  </a:lnTo>
                  <a:lnTo>
                    <a:pt x="219" y="1761"/>
                  </a:lnTo>
                  <a:lnTo>
                    <a:pt x="224" y="1755"/>
                  </a:lnTo>
                  <a:lnTo>
                    <a:pt x="224" y="1749"/>
                  </a:lnTo>
                  <a:lnTo>
                    <a:pt x="224" y="1738"/>
                  </a:lnTo>
                  <a:lnTo>
                    <a:pt x="229" y="1733"/>
                  </a:lnTo>
                  <a:lnTo>
                    <a:pt x="229" y="1727"/>
                  </a:lnTo>
                  <a:lnTo>
                    <a:pt x="229" y="1716"/>
                  </a:lnTo>
                  <a:lnTo>
                    <a:pt x="234" y="1710"/>
                  </a:lnTo>
                  <a:lnTo>
                    <a:pt x="234" y="1704"/>
                  </a:lnTo>
                  <a:lnTo>
                    <a:pt x="239" y="1693"/>
                  </a:lnTo>
                  <a:lnTo>
                    <a:pt x="239" y="1688"/>
                  </a:lnTo>
                  <a:lnTo>
                    <a:pt x="239" y="1676"/>
                  </a:lnTo>
                  <a:lnTo>
                    <a:pt x="245" y="1671"/>
                  </a:lnTo>
                  <a:lnTo>
                    <a:pt x="245" y="1665"/>
                  </a:lnTo>
                  <a:lnTo>
                    <a:pt x="250" y="1654"/>
                  </a:lnTo>
                  <a:lnTo>
                    <a:pt x="250" y="1648"/>
                  </a:lnTo>
                  <a:lnTo>
                    <a:pt x="250" y="1637"/>
                  </a:lnTo>
                  <a:lnTo>
                    <a:pt x="255" y="1631"/>
                  </a:lnTo>
                  <a:lnTo>
                    <a:pt x="255" y="1626"/>
                  </a:lnTo>
                  <a:lnTo>
                    <a:pt x="260" y="1614"/>
                  </a:lnTo>
                  <a:lnTo>
                    <a:pt x="260" y="1609"/>
                  </a:lnTo>
                  <a:lnTo>
                    <a:pt x="260" y="1598"/>
                  </a:lnTo>
                  <a:lnTo>
                    <a:pt x="265" y="1592"/>
                  </a:lnTo>
                  <a:lnTo>
                    <a:pt x="265" y="1581"/>
                  </a:lnTo>
                  <a:lnTo>
                    <a:pt x="265" y="1575"/>
                  </a:lnTo>
                  <a:lnTo>
                    <a:pt x="271" y="1564"/>
                  </a:lnTo>
                  <a:lnTo>
                    <a:pt x="271" y="1558"/>
                  </a:lnTo>
                  <a:lnTo>
                    <a:pt x="276" y="1553"/>
                  </a:lnTo>
                  <a:lnTo>
                    <a:pt x="276" y="1541"/>
                  </a:lnTo>
                  <a:lnTo>
                    <a:pt x="276" y="1536"/>
                  </a:lnTo>
                  <a:lnTo>
                    <a:pt x="281" y="1524"/>
                  </a:lnTo>
                  <a:lnTo>
                    <a:pt x="281" y="1519"/>
                  </a:lnTo>
                  <a:lnTo>
                    <a:pt x="286" y="1508"/>
                  </a:lnTo>
                  <a:lnTo>
                    <a:pt x="286" y="1502"/>
                  </a:lnTo>
                  <a:lnTo>
                    <a:pt x="286" y="1491"/>
                  </a:lnTo>
                  <a:lnTo>
                    <a:pt x="291" y="1479"/>
                  </a:lnTo>
                  <a:lnTo>
                    <a:pt x="291" y="1474"/>
                  </a:lnTo>
                  <a:lnTo>
                    <a:pt x="297" y="1463"/>
                  </a:lnTo>
                  <a:lnTo>
                    <a:pt x="297" y="1457"/>
                  </a:lnTo>
                  <a:lnTo>
                    <a:pt x="297" y="1446"/>
                  </a:lnTo>
                  <a:lnTo>
                    <a:pt x="302" y="1440"/>
                  </a:lnTo>
                  <a:lnTo>
                    <a:pt x="302" y="1429"/>
                  </a:lnTo>
                  <a:lnTo>
                    <a:pt x="302" y="1423"/>
                  </a:lnTo>
                  <a:lnTo>
                    <a:pt x="307" y="1412"/>
                  </a:lnTo>
                  <a:lnTo>
                    <a:pt x="307" y="1401"/>
                  </a:lnTo>
                  <a:lnTo>
                    <a:pt x="312" y="1395"/>
                  </a:lnTo>
                  <a:lnTo>
                    <a:pt x="312" y="1384"/>
                  </a:lnTo>
                  <a:lnTo>
                    <a:pt x="312" y="1378"/>
                  </a:lnTo>
                  <a:lnTo>
                    <a:pt x="317" y="1367"/>
                  </a:lnTo>
                  <a:lnTo>
                    <a:pt x="317" y="1356"/>
                  </a:lnTo>
                  <a:lnTo>
                    <a:pt x="323" y="1350"/>
                  </a:lnTo>
                  <a:lnTo>
                    <a:pt x="323" y="1339"/>
                  </a:lnTo>
                  <a:lnTo>
                    <a:pt x="323" y="1333"/>
                  </a:lnTo>
                  <a:lnTo>
                    <a:pt x="328" y="1322"/>
                  </a:lnTo>
                  <a:lnTo>
                    <a:pt x="328" y="1311"/>
                  </a:lnTo>
                  <a:lnTo>
                    <a:pt x="333" y="1305"/>
                  </a:lnTo>
                  <a:lnTo>
                    <a:pt x="333" y="1294"/>
                  </a:lnTo>
                  <a:lnTo>
                    <a:pt x="333" y="1283"/>
                  </a:lnTo>
                  <a:lnTo>
                    <a:pt x="338" y="1277"/>
                  </a:lnTo>
                  <a:lnTo>
                    <a:pt x="338" y="1266"/>
                  </a:lnTo>
                  <a:lnTo>
                    <a:pt x="338" y="1255"/>
                  </a:lnTo>
                  <a:lnTo>
                    <a:pt x="343" y="1249"/>
                  </a:lnTo>
                  <a:lnTo>
                    <a:pt x="343" y="1238"/>
                  </a:lnTo>
                  <a:lnTo>
                    <a:pt x="349" y="1226"/>
                  </a:lnTo>
                  <a:lnTo>
                    <a:pt x="349" y="1215"/>
                  </a:lnTo>
                  <a:lnTo>
                    <a:pt x="349" y="1210"/>
                  </a:lnTo>
                  <a:lnTo>
                    <a:pt x="354" y="1198"/>
                  </a:lnTo>
                  <a:lnTo>
                    <a:pt x="354" y="1187"/>
                  </a:lnTo>
                  <a:lnTo>
                    <a:pt x="359" y="1181"/>
                  </a:lnTo>
                  <a:lnTo>
                    <a:pt x="359" y="1170"/>
                  </a:lnTo>
                  <a:lnTo>
                    <a:pt x="359" y="1159"/>
                  </a:lnTo>
                  <a:lnTo>
                    <a:pt x="364" y="1148"/>
                  </a:lnTo>
                  <a:lnTo>
                    <a:pt x="364" y="1142"/>
                  </a:lnTo>
                  <a:lnTo>
                    <a:pt x="369" y="1131"/>
                  </a:lnTo>
                  <a:lnTo>
                    <a:pt x="369" y="1120"/>
                  </a:lnTo>
                  <a:lnTo>
                    <a:pt x="369" y="1108"/>
                  </a:lnTo>
                  <a:lnTo>
                    <a:pt x="374" y="1097"/>
                  </a:lnTo>
                  <a:lnTo>
                    <a:pt x="374" y="1091"/>
                  </a:lnTo>
                  <a:lnTo>
                    <a:pt x="374" y="1080"/>
                  </a:lnTo>
                  <a:lnTo>
                    <a:pt x="380" y="1069"/>
                  </a:lnTo>
                  <a:lnTo>
                    <a:pt x="380" y="1058"/>
                  </a:lnTo>
                  <a:lnTo>
                    <a:pt x="385" y="1046"/>
                  </a:lnTo>
                  <a:lnTo>
                    <a:pt x="385" y="1041"/>
                  </a:lnTo>
                  <a:lnTo>
                    <a:pt x="385" y="1030"/>
                  </a:lnTo>
                  <a:lnTo>
                    <a:pt x="390" y="1018"/>
                  </a:lnTo>
                  <a:lnTo>
                    <a:pt x="390" y="1007"/>
                  </a:lnTo>
                  <a:lnTo>
                    <a:pt x="395" y="996"/>
                  </a:lnTo>
                  <a:lnTo>
                    <a:pt x="395" y="985"/>
                  </a:lnTo>
                  <a:lnTo>
                    <a:pt x="395" y="979"/>
                  </a:lnTo>
                  <a:lnTo>
                    <a:pt x="400" y="968"/>
                  </a:lnTo>
                  <a:lnTo>
                    <a:pt x="400" y="956"/>
                  </a:lnTo>
                  <a:lnTo>
                    <a:pt x="406" y="945"/>
                  </a:lnTo>
                  <a:lnTo>
                    <a:pt x="406" y="934"/>
                  </a:lnTo>
                  <a:lnTo>
                    <a:pt x="406" y="923"/>
                  </a:lnTo>
                  <a:lnTo>
                    <a:pt x="411" y="911"/>
                  </a:lnTo>
                  <a:lnTo>
                    <a:pt x="411" y="900"/>
                  </a:lnTo>
                  <a:lnTo>
                    <a:pt x="411" y="895"/>
                  </a:lnTo>
                  <a:lnTo>
                    <a:pt x="416" y="883"/>
                  </a:lnTo>
                  <a:lnTo>
                    <a:pt x="416" y="872"/>
                  </a:lnTo>
                  <a:lnTo>
                    <a:pt x="421" y="861"/>
                  </a:lnTo>
                  <a:lnTo>
                    <a:pt x="421" y="850"/>
                  </a:lnTo>
                  <a:lnTo>
                    <a:pt x="421" y="838"/>
                  </a:lnTo>
                  <a:lnTo>
                    <a:pt x="426" y="827"/>
                  </a:lnTo>
                  <a:lnTo>
                    <a:pt x="426" y="816"/>
                  </a:lnTo>
                  <a:lnTo>
                    <a:pt x="432" y="805"/>
                  </a:lnTo>
                  <a:lnTo>
                    <a:pt x="432" y="793"/>
                  </a:lnTo>
                  <a:lnTo>
                    <a:pt x="432" y="782"/>
                  </a:lnTo>
                  <a:lnTo>
                    <a:pt x="437" y="771"/>
                  </a:lnTo>
                  <a:lnTo>
                    <a:pt x="437" y="760"/>
                  </a:lnTo>
                  <a:lnTo>
                    <a:pt x="442" y="748"/>
                  </a:lnTo>
                  <a:lnTo>
                    <a:pt x="442" y="737"/>
                  </a:lnTo>
                  <a:lnTo>
                    <a:pt x="442" y="726"/>
                  </a:lnTo>
                  <a:lnTo>
                    <a:pt x="447" y="715"/>
                  </a:lnTo>
                  <a:lnTo>
                    <a:pt x="447" y="703"/>
                  </a:lnTo>
                  <a:lnTo>
                    <a:pt x="447" y="692"/>
                  </a:lnTo>
                  <a:lnTo>
                    <a:pt x="452" y="681"/>
                  </a:lnTo>
                  <a:lnTo>
                    <a:pt x="452" y="670"/>
                  </a:lnTo>
                  <a:lnTo>
                    <a:pt x="458" y="658"/>
                  </a:lnTo>
                  <a:lnTo>
                    <a:pt x="458" y="647"/>
                  </a:lnTo>
                  <a:lnTo>
                    <a:pt x="458" y="636"/>
                  </a:lnTo>
                  <a:lnTo>
                    <a:pt x="463" y="625"/>
                  </a:lnTo>
                  <a:lnTo>
                    <a:pt x="463" y="613"/>
                  </a:lnTo>
                  <a:lnTo>
                    <a:pt x="468" y="602"/>
                  </a:lnTo>
                  <a:lnTo>
                    <a:pt x="468" y="591"/>
                  </a:lnTo>
                  <a:lnTo>
                    <a:pt x="468" y="580"/>
                  </a:lnTo>
                  <a:lnTo>
                    <a:pt x="473" y="568"/>
                  </a:lnTo>
                  <a:lnTo>
                    <a:pt x="473" y="551"/>
                  </a:lnTo>
                  <a:lnTo>
                    <a:pt x="478" y="540"/>
                  </a:lnTo>
                  <a:lnTo>
                    <a:pt x="478" y="529"/>
                  </a:lnTo>
                  <a:lnTo>
                    <a:pt x="478" y="518"/>
                  </a:lnTo>
                  <a:lnTo>
                    <a:pt x="484" y="506"/>
                  </a:lnTo>
                  <a:lnTo>
                    <a:pt x="484" y="495"/>
                  </a:lnTo>
                  <a:lnTo>
                    <a:pt x="484" y="484"/>
                  </a:lnTo>
                  <a:lnTo>
                    <a:pt x="489" y="473"/>
                  </a:lnTo>
                  <a:lnTo>
                    <a:pt x="489" y="461"/>
                  </a:lnTo>
                  <a:lnTo>
                    <a:pt x="494" y="445"/>
                  </a:lnTo>
                  <a:lnTo>
                    <a:pt x="494" y="433"/>
                  </a:lnTo>
                  <a:lnTo>
                    <a:pt x="494" y="422"/>
                  </a:lnTo>
                  <a:lnTo>
                    <a:pt x="499" y="411"/>
                  </a:lnTo>
                  <a:lnTo>
                    <a:pt x="499" y="400"/>
                  </a:lnTo>
                  <a:lnTo>
                    <a:pt x="504" y="388"/>
                  </a:lnTo>
                  <a:lnTo>
                    <a:pt x="504" y="371"/>
                  </a:lnTo>
                  <a:lnTo>
                    <a:pt x="504" y="360"/>
                  </a:lnTo>
                  <a:lnTo>
                    <a:pt x="510" y="349"/>
                  </a:lnTo>
                  <a:lnTo>
                    <a:pt x="510" y="338"/>
                  </a:lnTo>
                  <a:lnTo>
                    <a:pt x="515" y="326"/>
                  </a:lnTo>
                  <a:lnTo>
                    <a:pt x="515" y="310"/>
                  </a:lnTo>
                  <a:lnTo>
                    <a:pt x="515" y="298"/>
                  </a:lnTo>
                  <a:lnTo>
                    <a:pt x="520" y="287"/>
                  </a:lnTo>
                  <a:lnTo>
                    <a:pt x="520" y="276"/>
                  </a:lnTo>
                  <a:lnTo>
                    <a:pt x="520" y="259"/>
                  </a:lnTo>
                  <a:lnTo>
                    <a:pt x="525" y="248"/>
                  </a:lnTo>
                  <a:lnTo>
                    <a:pt x="525" y="236"/>
                  </a:lnTo>
                  <a:lnTo>
                    <a:pt x="530" y="225"/>
                  </a:lnTo>
                  <a:lnTo>
                    <a:pt x="530" y="208"/>
                  </a:lnTo>
                  <a:lnTo>
                    <a:pt x="530" y="197"/>
                  </a:lnTo>
                  <a:lnTo>
                    <a:pt x="536" y="186"/>
                  </a:lnTo>
                  <a:lnTo>
                    <a:pt x="536" y="175"/>
                  </a:lnTo>
                  <a:lnTo>
                    <a:pt x="541" y="158"/>
                  </a:lnTo>
                  <a:lnTo>
                    <a:pt x="541" y="146"/>
                  </a:lnTo>
                  <a:lnTo>
                    <a:pt x="541" y="135"/>
                  </a:lnTo>
                  <a:lnTo>
                    <a:pt x="546" y="118"/>
                  </a:lnTo>
                  <a:lnTo>
                    <a:pt x="546" y="107"/>
                  </a:lnTo>
                  <a:lnTo>
                    <a:pt x="546" y="96"/>
                  </a:lnTo>
                  <a:lnTo>
                    <a:pt x="551" y="79"/>
                  </a:lnTo>
                  <a:lnTo>
                    <a:pt x="551" y="68"/>
                  </a:lnTo>
                  <a:lnTo>
                    <a:pt x="556" y="56"/>
                  </a:lnTo>
                  <a:lnTo>
                    <a:pt x="556" y="40"/>
                  </a:lnTo>
                  <a:lnTo>
                    <a:pt x="556" y="28"/>
                  </a:lnTo>
                  <a:lnTo>
                    <a:pt x="562" y="17"/>
                  </a:lnTo>
                  <a:lnTo>
                    <a:pt x="562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uk-UA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059832" y="2996952"/>
            <a:ext cx="43204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1</a:t>
            </a:r>
            <a:endParaRPr lang="uk-UA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059832" y="6093296"/>
            <a:ext cx="43204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/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244408" y="3059668"/>
            <a:ext cx="43204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/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85566" y="6093296"/>
            <a:ext cx="43204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5541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06090"/>
          </a:xfrm>
        </p:spPr>
        <p:txBody>
          <a:bodyPr>
            <a:noAutofit/>
          </a:bodyPr>
          <a:lstStyle/>
          <a:p>
            <a:r>
              <a:rPr lang="uk-UA" sz="4000" b="1" i="1" dirty="0" smtClean="0">
                <a:solidFill>
                  <a:srgbClr val="990033"/>
                </a:solidFill>
                <a:latin typeface="Georgia" pitchFamily="18" charset="0"/>
              </a:rPr>
              <a:t> Знайдіть  відповідність</a:t>
            </a:r>
            <a:endParaRPr lang="uk-UA" sz="4000" b="1" i="1" dirty="0">
              <a:solidFill>
                <a:srgbClr val="990033"/>
              </a:solidFill>
              <a:latin typeface="Georgia" pitchFamily="18" charset="0"/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755576" y="1143545"/>
            <a:ext cx="5238666" cy="5381799"/>
            <a:chOff x="1476053" y="999529"/>
            <a:chExt cx="6480323" cy="5741839"/>
          </a:xfrm>
        </p:grpSpPr>
        <p:graphicFrame>
          <p:nvGraphicFramePr>
            <p:cNvPr id="3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3248196"/>
                </p:ext>
              </p:extLst>
            </p:nvPr>
          </p:nvGraphicFramePr>
          <p:xfrm>
            <a:off x="1476053" y="1080343"/>
            <a:ext cx="6480323" cy="5661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22" name="Точечный рисунок" r:id="rId4" imgW="7306695" imgH="5420482" progId="PBrush">
                    <p:embed/>
                  </p:oleObj>
                </mc:Choice>
                <mc:Fallback>
                  <p:oleObj name="Точечный рисунок" r:id="rId4" imgW="7306695" imgH="5420482" progId="PBrush">
                    <p:embed/>
                    <p:pic>
                      <p:nvPicPr>
                        <p:cNvPr id="0" name="Picture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6053" y="1080343"/>
                          <a:ext cx="6480323" cy="56610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9" name="Group 3"/>
            <p:cNvGrpSpPr>
              <a:grpSpLocks/>
            </p:cNvGrpSpPr>
            <p:nvPr/>
          </p:nvGrpSpPr>
          <p:grpSpPr bwMode="auto">
            <a:xfrm>
              <a:off x="4371225" y="999529"/>
              <a:ext cx="2346533" cy="3785903"/>
              <a:chOff x="2216" y="-218"/>
              <a:chExt cx="1544" cy="2548"/>
            </a:xfrm>
          </p:grpSpPr>
          <p:sp>
            <p:nvSpPr>
              <p:cNvPr id="40" name="Freeform 4"/>
              <p:cNvSpPr>
                <a:spLocks/>
              </p:cNvSpPr>
              <p:nvPr/>
            </p:nvSpPr>
            <p:spPr bwMode="auto">
              <a:xfrm>
                <a:off x="2216" y="-218"/>
                <a:ext cx="982" cy="2548"/>
              </a:xfrm>
              <a:custGeom>
                <a:avLst/>
                <a:gdLst>
                  <a:gd name="T0" fmla="*/ 11 w 982"/>
                  <a:gd name="T1" fmla="*/ 79 h 2548"/>
                  <a:gd name="T2" fmla="*/ 26 w 982"/>
                  <a:gd name="T3" fmla="*/ 175 h 2548"/>
                  <a:gd name="T4" fmla="*/ 42 w 982"/>
                  <a:gd name="T5" fmla="*/ 259 h 2548"/>
                  <a:gd name="T6" fmla="*/ 52 w 982"/>
                  <a:gd name="T7" fmla="*/ 349 h 2548"/>
                  <a:gd name="T8" fmla="*/ 68 w 982"/>
                  <a:gd name="T9" fmla="*/ 433 h 2548"/>
                  <a:gd name="T10" fmla="*/ 83 w 982"/>
                  <a:gd name="T11" fmla="*/ 518 h 2548"/>
                  <a:gd name="T12" fmla="*/ 99 w 982"/>
                  <a:gd name="T13" fmla="*/ 602 h 2548"/>
                  <a:gd name="T14" fmla="*/ 109 w 982"/>
                  <a:gd name="T15" fmla="*/ 681 h 2548"/>
                  <a:gd name="T16" fmla="*/ 125 w 982"/>
                  <a:gd name="T17" fmla="*/ 760 h 2548"/>
                  <a:gd name="T18" fmla="*/ 141 w 982"/>
                  <a:gd name="T19" fmla="*/ 838 h 2548"/>
                  <a:gd name="T20" fmla="*/ 156 w 982"/>
                  <a:gd name="T21" fmla="*/ 911 h 2548"/>
                  <a:gd name="T22" fmla="*/ 167 w 982"/>
                  <a:gd name="T23" fmla="*/ 985 h 2548"/>
                  <a:gd name="T24" fmla="*/ 182 w 982"/>
                  <a:gd name="T25" fmla="*/ 1058 h 2548"/>
                  <a:gd name="T26" fmla="*/ 198 w 982"/>
                  <a:gd name="T27" fmla="*/ 1131 h 2548"/>
                  <a:gd name="T28" fmla="*/ 208 w 982"/>
                  <a:gd name="T29" fmla="*/ 1198 h 2548"/>
                  <a:gd name="T30" fmla="*/ 224 w 982"/>
                  <a:gd name="T31" fmla="*/ 1266 h 2548"/>
                  <a:gd name="T32" fmla="*/ 239 w 982"/>
                  <a:gd name="T33" fmla="*/ 1333 h 2548"/>
                  <a:gd name="T34" fmla="*/ 255 w 982"/>
                  <a:gd name="T35" fmla="*/ 1395 h 2548"/>
                  <a:gd name="T36" fmla="*/ 265 w 982"/>
                  <a:gd name="T37" fmla="*/ 1457 h 2548"/>
                  <a:gd name="T38" fmla="*/ 281 w 982"/>
                  <a:gd name="T39" fmla="*/ 1519 h 2548"/>
                  <a:gd name="T40" fmla="*/ 297 w 982"/>
                  <a:gd name="T41" fmla="*/ 1575 h 2548"/>
                  <a:gd name="T42" fmla="*/ 307 w 982"/>
                  <a:gd name="T43" fmla="*/ 1631 h 2548"/>
                  <a:gd name="T44" fmla="*/ 322 w 982"/>
                  <a:gd name="T45" fmla="*/ 1688 h 2548"/>
                  <a:gd name="T46" fmla="*/ 338 w 982"/>
                  <a:gd name="T47" fmla="*/ 1738 h 2548"/>
                  <a:gd name="T48" fmla="*/ 354 w 982"/>
                  <a:gd name="T49" fmla="*/ 1794 h 2548"/>
                  <a:gd name="T50" fmla="*/ 364 w 982"/>
                  <a:gd name="T51" fmla="*/ 1839 h 2548"/>
                  <a:gd name="T52" fmla="*/ 380 w 982"/>
                  <a:gd name="T53" fmla="*/ 1890 h 2548"/>
                  <a:gd name="T54" fmla="*/ 395 w 982"/>
                  <a:gd name="T55" fmla="*/ 1935 h 2548"/>
                  <a:gd name="T56" fmla="*/ 406 w 982"/>
                  <a:gd name="T57" fmla="*/ 1980 h 2548"/>
                  <a:gd name="T58" fmla="*/ 421 w 982"/>
                  <a:gd name="T59" fmla="*/ 2025 h 2548"/>
                  <a:gd name="T60" fmla="*/ 437 w 982"/>
                  <a:gd name="T61" fmla="*/ 2064 h 2548"/>
                  <a:gd name="T62" fmla="*/ 452 w 982"/>
                  <a:gd name="T63" fmla="*/ 2104 h 2548"/>
                  <a:gd name="T64" fmla="*/ 463 w 982"/>
                  <a:gd name="T65" fmla="*/ 2143 h 2548"/>
                  <a:gd name="T66" fmla="*/ 478 w 982"/>
                  <a:gd name="T67" fmla="*/ 2183 h 2548"/>
                  <a:gd name="T68" fmla="*/ 494 w 982"/>
                  <a:gd name="T69" fmla="*/ 2222 h 2548"/>
                  <a:gd name="T70" fmla="*/ 510 w 982"/>
                  <a:gd name="T71" fmla="*/ 2250 h 2548"/>
                  <a:gd name="T72" fmla="*/ 525 w 982"/>
                  <a:gd name="T73" fmla="*/ 2289 h 2548"/>
                  <a:gd name="T74" fmla="*/ 546 w 982"/>
                  <a:gd name="T75" fmla="*/ 2329 h 2548"/>
                  <a:gd name="T76" fmla="*/ 562 w 982"/>
                  <a:gd name="T77" fmla="*/ 2357 h 2548"/>
                  <a:gd name="T78" fmla="*/ 577 w 982"/>
                  <a:gd name="T79" fmla="*/ 2391 h 2548"/>
                  <a:gd name="T80" fmla="*/ 598 w 982"/>
                  <a:gd name="T81" fmla="*/ 2413 h 2548"/>
                  <a:gd name="T82" fmla="*/ 619 w 982"/>
                  <a:gd name="T83" fmla="*/ 2447 h 2548"/>
                  <a:gd name="T84" fmla="*/ 639 w 982"/>
                  <a:gd name="T85" fmla="*/ 2469 h 2548"/>
                  <a:gd name="T86" fmla="*/ 655 w 982"/>
                  <a:gd name="T87" fmla="*/ 2492 h 2548"/>
                  <a:gd name="T88" fmla="*/ 681 w 982"/>
                  <a:gd name="T89" fmla="*/ 2514 h 2548"/>
                  <a:gd name="T90" fmla="*/ 707 w 982"/>
                  <a:gd name="T91" fmla="*/ 2531 h 2548"/>
                  <a:gd name="T92" fmla="*/ 733 w 982"/>
                  <a:gd name="T93" fmla="*/ 2543 h 2548"/>
                  <a:gd name="T94" fmla="*/ 769 w 982"/>
                  <a:gd name="T95" fmla="*/ 2548 h 2548"/>
                  <a:gd name="T96" fmla="*/ 806 w 982"/>
                  <a:gd name="T97" fmla="*/ 2543 h 2548"/>
                  <a:gd name="T98" fmla="*/ 837 w 982"/>
                  <a:gd name="T99" fmla="*/ 2531 h 2548"/>
                  <a:gd name="T100" fmla="*/ 863 w 982"/>
                  <a:gd name="T101" fmla="*/ 2514 h 2548"/>
                  <a:gd name="T102" fmla="*/ 889 w 982"/>
                  <a:gd name="T103" fmla="*/ 2492 h 2548"/>
                  <a:gd name="T104" fmla="*/ 910 w 982"/>
                  <a:gd name="T105" fmla="*/ 2469 h 2548"/>
                  <a:gd name="T106" fmla="*/ 925 w 982"/>
                  <a:gd name="T107" fmla="*/ 2447 h 2548"/>
                  <a:gd name="T108" fmla="*/ 946 w 982"/>
                  <a:gd name="T109" fmla="*/ 2419 h 2548"/>
                  <a:gd name="T110" fmla="*/ 962 w 982"/>
                  <a:gd name="T111" fmla="*/ 2391 h 2548"/>
                  <a:gd name="T112" fmla="*/ 977 w 982"/>
                  <a:gd name="T113" fmla="*/ 2363 h 254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82" h="2548">
                    <a:moveTo>
                      <a:pt x="0" y="0"/>
                    </a:moveTo>
                    <a:lnTo>
                      <a:pt x="0" y="17"/>
                    </a:lnTo>
                    <a:lnTo>
                      <a:pt x="6" y="28"/>
                    </a:lnTo>
                    <a:lnTo>
                      <a:pt x="6" y="40"/>
                    </a:lnTo>
                    <a:lnTo>
                      <a:pt x="11" y="56"/>
                    </a:lnTo>
                    <a:lnTo>
                      <a:pt x="11" y="68"/>
                    </a:lnTo>
                    <a:lnTo>
                      <a:pt x="11" y="79"/>
                    </a:lnTo>
                    <a:lnTo>
                      <a:pt x="16" y="96"/>
                    </a:lnTo>
                    <a:lnTo>
                      <a:pt x="16" y="107"/>
                    </a:lnTo>
                    <a:lnTo>
                      <a:pt x="16" y="118"/>
                    </a:lnTo>
                    <a:lnTo>
                      <a:pt x="21" y="135"/>
                    </a:lnTo>
                    <a:lnTo>
                      <a:pt x="21" y="146"/>
                    </a:lnTo>
                    <a:lnTo>
                      <a:pt x="26" y="158"/>
                    </a:lnTo>
                    <a:lnTo>
                      <a:pt x="26" y="175"/>
                    </a:lnTo>
                    <a:lnTo>
                      <a:pt x="26" y="186"/>
                    </a:lnTo>
                    <a:lnTo>
                      <a:pt x="32" y="197"/>
                    </a:lnTo>
                    <a:lnTo>
                      <a:pt x="32" y="208"/>
                    </a:lnTo>
                    <a:lnTo>
                      <a:pt x="37" y="225"/>
                    </a:lnTo>
                    <a:lnTo>
                      <a:pt x="37" y="236"/>
                    </a:lnTo>
                    <a:lnTo>
                      <a:pt x="37" y="248"/>
                    </a:lnTo>
                    <a:lnTo>
                      <a:pt x="42" y="259"/>
                    </a:lnTo>
                    <a:lnTo>
                      <a:pt x="42" y="276"/>
                    </a:lnTo>
                    <a:lnTo>
                      <a:pt x="47" y="287"/>
                    </a:lnTo>
                    <a:lnTo>
                      <a:pt x="47" y="298"/>
                    </a:lnTo>
                    <a:lnTo>
                      <a:pt x="47" y="310"/>
                    </a:lnTo>
                    <a:lnTo>
                      <a:pt x="52" y="326"/>
                    </a:lnTo>
                    <a:lnTo>
                      <a:pt x="52" y="338"/>
                    </a:lnTo>
                    <a:lnTo>
                      <a:pt x="52" y="349"/>
                    </a:lnTo>
                    <a:lnTo>
                      <a:pt x="57" y="360"/>
                    </a:lnTo>
                    <a:lnTo>
                      <a:pt x="57" y="371"/>
                    </a:lnTo>
                    <a:lnTo>
                      <a:pt x="63" y="388"/>
                    </a:lnTo>
                    <a:lnTo>
                      <a:pt x="63" y="400"/>
                    </a:lnTo>
                    <a:lnTo>
                      <a:pt x="63" y="411"/>
                    </a:lnTo>
                    <a:lnTo>
                      <a:pt x="68" y="422"/>
                    </a:lnTo>
                    <a:lnTo>
                      <a:pt x="68" y="433"/>
                    </a:lnTo>
                    <a:lnTo>
                      <a:pt x="73" y="445"/>
                    </a:lnTo>
                    <a:lnTo>
                      <a:pt x="73" y="461"/>
                    </a:lnTo>
                    <a:lnTo>
                      <a:pt x="73" y="473"/>
                    </a:lnTo>
                    <a:lnTo>
                      <a:pt x="78" y="484"/>
                    </a:lnTo>
                    <a:lnTo>
                      <a:pt x="78" y="495"/>
                    </a:lnTo>
                    <a:lnTo>
                      <a:pt x="83" y="506"/>
                    </a:lnTo>
                    <a:lnTo>
                      <a:pt x="83" y="518"/>
                    </a:lnTo>
                    <a:lnTo>
                      <a:pt x="83" y="529"/>
                    </a:lnTo>
                    <a:lnTo>
                      <a:pt x="89" y="540"/>
                    </a:lnTo>
                    <a:lnTo>
                      <a:pt x="89" y="551"/>
                    </a:lnTo>
                    <a:lnTo>
                      <a:pt x="89" y="568"/>
                    </a:lnTo>
                    <a:lnTo>
                      <a:pt x="94" y="580"/>
                    </a:lnTo>
                    <a:lnTo>
                      <a:pt x="94" y="591"/>
                    </a:lnTo>
                    <a:lnTo>
                      <a:pt x="99" y="602"/>
                    </a:lnTo>
                    <a:lnTo>
                      <a:pt x="99" y="613"/>
                    </a:lnTo>
                    <a:lnTo>
                      <a:pt x="99" y="625"/>
                    </a:lnTo>
                    <a:lnTo>
                      <a:pt x="104" y="636"/>
                    </a:lnTo>
                    <a:lnTo>
                      <a:pt x="104" y="647"/>
                    </a:lnTo>
                    <a:lnTo>
                      <a:pt x="109" y="658"/>
                    </a:lnTo>
                    <a:lnTo>
                      <a:pt x="109" y="670"/>
                    </a:lnTo>
                    <a:lnTo>
                      <a:pt x="109" y="681"/>
                    </a:lnTo>
                    <a:lnTo>
                      <a:pt x="115" y="692"/>
                    </a:lnTo>
                    <a:lnTo>
                      <a:pt x="115" y="703"/>
                    </a:lnTo>
                    <a:lnTo>
                      <a:pt x="120" y="715"/>
                    </a:lnTo>
                    <a:lnTo>
                      <a:pt x="120" y="726"/>
                    </a:lnTo>
                    <a:lnTo>
                      <a:pt x="120" y="737"/>
                    </a:lnTo>
                    <a:lnTo>
                      <a:pt x="125" y="748"/>
                    </a:lnTo>
                    <a:lnTo>
                      <a:pt x="125" y="760"/>
                    </a:lnTo>
                    <a:lnTo>
                      <a:pt x="125" y="771"/>
                    </a:lnTo>
                    <a:lnTo>
                      <a:pt x="130" y="782"/>
                    </a:lnTo>
                    <a:lnTo>
                      <a:pt x="130" y="793"/>
                    </a:lnTo>
                    <a:lnTo>
                      <a:pt x="135" y="805"/>
                    </a:lnTo>
                    <a:lnTo>
                      <a:pt x="135" y="816"/>
                    </a:lnTo>
                    <a:lnTo>
                      <a:pt x="135" y="827"/>
                    </a:lnTo>
                    <a:lnTo>
                      <a:pt x="141" y="838"/>
                    </a:lnTo>
                    <a:lnTo>
                      <a:pt x="141" y="850"/>
                    </a:lnTo>
                    <a:lnTo>
                      <a:pt x="146" y="861"/>
                    </a:lnTo>
                    <a:lnTo>
                      <a:pt x="146" y="872"/>
                    </a:lnTo>
                    <a:lnTo>
                      <a:pt x="146" y="883"/>
                    </a:lnTo>
                    <a:lnTo>
                      <a:pt x="151" y="895"/>
                    </a:lnTo>
                    <a:lnTo>
                      <a:pt x="151" y="900"/>
                    </a:lnTo>
                    <a:lnTo>
                      <a:pt x="156" y="911"/>
                    </a:lnTo>
                    <a:lnTo>
                      <a:pt x="156" y="923"/>
                    </a:lnTo>
                    <a:lnTo>
                      <a:pt x="156" y="934"/>
                    </a:lnTo>
                    <a:lnTo>
                      <a:pt x="161" y="945"/>
                    </a:lnTo>
                    <a:lnTo>
                      <a:pt x="161" y="956"/>
                    </a:lnTo>
                    <a:lnTo>
                      <a:pt x="161" y="968"/>
                    </a:lnTo>
                    <a:lnTo>
                      <a:pt x="167" y="979"/>
                    </a:lnTo>
                    <a:lnTo>
                      <a:pt x="167" y="985"/>
                    </a:lnTo>
                    <a:lnTo>
                      <a:pt x="172" y="996"/>
                    </a:lnTo>
                    <a:lnTo>
                      <a:pt x="172" y="1007"/>
                    </a:lnTo>
                    <a:lnTo>
                      <a:pt x="172" y="1018"/>
                    </a:lnTo>
                    <a:lnTo>
                      <a:pt x="177" y="1030"/>
                    </a:lnTo>
                    <a:lnTo>
                      <a:pt x="177" y="1041"/>
                    </a:lnTo>
                    <a:lnTo>
                      <a:pt x="182" y="1046"/>
                    </a:lnTo>
                    <a:lnTo>
                      <a:pt x="182" y="1058"/>
                    </a:lnTo>
                    <a:lnTo>
                      <a:pt x="182" y="1069"/>
                    </a:lnTo>
                    <a:lnTo>
                      <a:pt x="187" y="1080"/>
                    </a:lnTo>
                    <a:lnTo>
                      <a:pt x="187" y="1091"/>
                    </a:lnTo>
                    <a:lnTo>
                      <a:pt x="187" y="1097"/>
                    </a:lnTo>
                    <a:lnTo>
                      <a:pt x="193" y="1108"/>
                    </a:lnTo>
                    <a:lnTo>
                      <a:pt x="193" y="1120"/>
                    </a:lnTo>
                    <a:lnTo>
                      <a:pt x="198" y="1131"/>
                    </a:lnTo>
                    <a:lnTo>
                      <a:pt x="198" y="1142"/>
                    </a:lnTo>
                    <a:lnTo>
                      <a:pt x="198" y="1148"/>
                    </a:lnTo>
                    <a:lnTo>
                      <a:pt x="203" y="1159"/>
                    </a:lnTo>
                    <a:lnTo>
                      <a:pt x="203" y="1170"/>
                    </a:lnTo>
                    <a:lnTo>
                      <a:pt x="208" y="1181"/>
                    </a:lnTo>
                    <a:lnTo>
                      <a:pt x="208" y="1187"/>
                    </a:lnTo>
                    <a:lnTo>
                      <a:pt x="208" y="1198"/>
                    </a:lnTo>
                    <a:lnTo>
                      <a:pt x="213" y="1210"/>
                    </a:lnTo>
                    <a:lnTo>
                      <a:pt x="213" y="1215"/>
                    </a:lnTo>
                    <a:lnTo>
                      <a:pt x="219" y="1226"/>
                    </a:lnTo>
                    <a:lnTo>
                      <a:pt x="219" y="1238"/>
                    </a:lnTo>
                    <a:lnTo>
                      <a:pt x="219" y="1249"/>
                    </a:lnTo>
                    <a:lnTo>
                      <a:pt x="224" y="1255"/>
                    </a:lnTo>
                    <a:lnTo>
                      <a:pt x="224" y="1266"/>
                    </a:lnTo>
                    <a:lnTo>
                      <a:pt x="224" y="1277"/>
                    </a:lnTo>
                    <a:lnTo>
                      <a:pt x="229" y="1283"/>
                    </a:lnTo>
                    <a:lnTo>
                      <a:pt x="229" y="1294"/>
                    </a:lnTo>
                    <a:lnTo>
                      <a:pt x="234" y="1305"/>
                    </a:lnTo>
                    <a:lnTo>
                      <a:pt x="234" y="1311"/>
                    </a:lnTo>
                    <a:lnTo>
                      <a:pt x="234" y="1322"/>
                    </a:lnTo>
                    <a:lnTo>
                      <a:pt x="239" y="1333"/>
                    </a:lnTo>
                    <a:lnTo>
                      <a:pt x="239" y="1339"/>
                    </a:lnTo>
                    <a:lnTo>
                      <a:pt x="245" y="1350"/>
                    </a:lnTo>
                    <a:lnTo>
                      <a:pt x="245" y="1356"/>
                    </a:lnTo>
                    <a:lnTo>
                      <a:pt x="245" y="1367"/>
                    </a:lnTo>
                    <a:lnTo>
                      <a:pt x="250" y="1378"/>
                    </a:lnTo>
                    <a:lnTo>
                      <a:pt x="250" y="1384"/>
                    </a:lnTo>
                    <a:lnTo>
                      <a:pt x="255" y="1395"/>
                    </a:lnTo>
                    <a:lnTo>
                      <a:pt x="255" y="1401"/>
                    </a:lnTo>
                    <a:lnTo>
                      <a:pt x="255" y="1412"/>
                    </a:lnTo>
                    <a:lnTo>
                      <a:pt x="260" y="1423"/>
                    </a:lnTo>
                    <a:lnTo>
                      <a:pt x="260" y="1429"/>
                    </a:lnTo>
                    <a:lnTo>
                      <a:pt x="260" y="1440"/>
                    </a:lnTo>
                    <a:lnTo>
                      <a:pt x="265" y="1446"/>
                    </a:lnTo>
                    <a:lnTo>
                      <a:pt x="265" y="1457"/>
                    </a:lnTo>
                    <a:lnTo>
                      <a:pt x="271" y="1463"/>
                    </a:lnTo>
                    <a:lnTo>
                      <a:pt x="271" y="1474"/>
                    </a:lnTo>
                    <a:lnTo>
                      <a:pt x="271" y="1479"/>
                    </a:lnTo>
                    <a:lnTo>
                      <a:pt x="276" y="1491"/>
                    </a:lnTo>
                    <a:lnTo>
                      <a:pt x="276" y="1502"/>
                    </a:lnTo>
                    <a:lnTo>
                      <a:pt x="281" y="1508"/>
                    </a:lnTo>
                    <a:lnTo>
                      <a:pt x="281" y="1519"/>
                    </a:lnTo>
                    <a:lnTo>
                      <a:pt x="281" y="1524"/>
                    </a:lnTo>
                    <a:lnTo>
                      <a:pt x="286" y="1536"/>
                    </a:lnTo>
                    <a:lnTo>
                      <a:pt x="286" y="1541"/>
                    </a:lnTo>
                    <a:lnTo>
                      <a:pt x="291" y="1553"/>
                    </a:lnTo>
                    <a:lnTo>
                      <a:pt x="291" y="1558"/>
                    </a:lnTo>
                    <a:lnTo>
                      <a:pt x="291" y="1564"/>
                    </a:lnTo>
                    <a:lnTo>
                      <a:pt x="297" y="1575"/>
                    </a:lnTo>
                    <a:lnTo>
                      <a:pt x="297" y="1581"/>
                    </a:lnTo>
                    <a:lnTo>
                      <a:pt x="297" y="1592"/>
                    </a:lnTo>
                    <a:lnTo>
                      <a:pt x="302" y="1598"/>
                    </a:lnTo>
                    <a:lnTo>
                      <a:pt x="302" y="1609"/>
                    </a:lnTo>
                    <a:lnTo>
                      <a:pt x="307" y="1614"/>
                    </a:lnTo>
                    <a:lnTo>
                      <a:pt x="307" y="1626"/>
                    </a:lnTo>
                    <a:lnTo>
                      <a:pt x="307" y="1631"/>
                    </a:lnTo>
                    <a:lnTo>
                      <a:pt x="312" y="1637"/>
                    </a:lnTo>
                    <a:lnTo>
                      <a:pt x="312" y="1648"/>
                    </a:lnTo>
                    <a:lnTo>
                      <a:pt x="317" y="1654"/>
                    </a:lnTo>
                    <a:lnTo>
                      <a:pt x="317" y="1665"/>
                    </a:lnTo>
                    <a:lnTo>
                      <a:pt x="317" y="1671"/>
                    </a:lnTo>
                    <a:lnTo>
                      <a:pt x="322" y="1676"/>
                    </a:lnTo>
                    <a:lnTo>
                      <a:pt x="322" y="1688"/>
                    </a:lnTo>
                    <a:lnTo>
                      <a:pt x="328" y="1693"/>
                    </a:lnTo>
                    <a:lnTo>
                      <a:pt x="328" y="1704"/>
                    </a:lnTo>
                    <a:lnTo>
                      <a:pt x="328" y="1710"/>
                    </a:lnTo>
                    <a:lnTo>
                      <a:pt x="333" y="1716"/>
                    </a:lnTo>
                    <a:lnTo>
                      <a:pt x="333" y="1727"/>
                    </a:lnTo>
                    <a:lnTo>
                      <a:pt x="333" y="1733"/>
                    </a:lnTo>
                    <a:lnTo>
                      <a:pt x="338" y="1738"/>
                    </a:lnTo>
                    <a:lnTo>
                      <a:pt x="338" y="1749"/>
                    </a:lnTo>
                    <a:lnTo>
                      <a:pt x="343" y="1755"/>
                    </a:lnTo>
                    <a:lnTo>
                      <a:pt x="343" y="1761"/>
                    </a:lnTo>
                    <a:lnTo>
                      <a:pt x="343" y="1772"/>
                    </a:lnTo>
                    <a:lnTo>
                      <a:pt x="348" y="1778"/>
                    </a:lnTo>
                    <a:lnTo>
                      <a:pt x="348" y="1783"/>
                    </a:lnTo>
                    <a:lnTo>
                      <a:pt x="354" y="1794"/>
                    </a:lnTo>
                    <a:lnTo>
                      <a:pt x="354" y="1800"/>
                    </a:lnTo>
                    <a:lnTo>
                      <a:pt x="354" y="1806"/>
                    </a:lnTo>
                    <a:lnTo>
                      <a:pt x="359" y="1811"/>
                    </a:lnTo>
                    <a:lnTo>
                      <a:pt x="359" y="1823"/>
                    </a:lnTo>
                    <a:lnTo>
                      <a:pt x="364" y="1828"/>
                    </a:lnTo>
                    <a:lnTo>
                      <a:pt x="364" y="1834"/>
                    </a:lnTo>
                    <a:lnTo>
                      <a:pt x="364" y="1839"/>
                    </a:lnTo>
                    <a:lnTo>
                      <a:pt x="369" y="1851"/>
                    </a:lnTo>
                    <a:lnTo>
                      <a:pt x="369" y="1856"/>
                    </a:lnTo>
                    <a:lnTo>
                      <a:pt x="369" y="1862"/>
                    </a:lnTo>
                    <a:lnTo>
                      <a:pt x="374" y="1868"/>
                    </a:lnTo>
                    <a:lnTo>
                      <a:pt x="374" y="1879"/>
                    </a:lnTo>
                    <a:lnTo>
                      <a:pt x="380" y="1884"/>
                    </a:lnTo>
                    <a:lnTo>
                      <a:pt x="380" y="1890"/>
                    </a:lnTo>
                    <a:lnTo>
                      <a:pt x="380" y="1896"/>
                    </a:lnTo>
                    <a:lnTo>
                      <a:pt x="385" y="1901"/>
                    </a:lnTo>
                    <a:lnTo>
                      <a:pt x="385" y="1913"/>
                    </a:lnTo>
                    <a:lnTo>
                      <a:pt x="390" y="1918"/>
                    </a:lnTo>
                    <a:lnTo>
                      <a:pt x="390" y="1924"/>
                    </a:lnTo>
                    <a:lnTo>
                      <a:pt x="390" y="1929"/>
                    </a:lnTo>
                    <a:lnTo>
                      <a:pt x="395" y="1935"/>
                    </a:lnTo>
                    <a:lnTo>
                      <a:pt x="395" y="1941"/>
                    </a:lnTo>
                    <a:lnTo>
                      <a:pt x="400" y="1952"/>
                    </a:lnTo>
                    <a:lnTo>
                      <a:pt x="400" y="1958"/>
                    </a:lnTo>
                    <a:lnTo>
                      <a:pt x="400" y="1963"/>
                    </a:lnTo>
                    <a:lnTo>
                      <a:pt x="406" y="1969"/>
                    </a:lnTo>
                    <a:lnTo>
                      <a:pt x="406" y="1974"/>
                    </a:lnTo>
                    <a:lnTo>
                      <a:pt x="406" y="1980"/>
                    </a:lnTo>
                    <a:lnTo>
                      <a:pt x="411" y="1986"/>
                    </a:lnTo>
                    <a:lnTo>
                      <a:pt x="411" y="1991"/>
                    </a:lnTo>
                    <a:lnTo>
                      <a:pt x="416" y="2003"/>
                    </a:lnTo>
                    <a:lnTo>
                      <a:pt x="416" y="2008"/>
                    </a:lnTo>
                    <a:lnTo>
                      <a:pt x="416" y="2014"/>
                    </a:lnTo>
                    <a:lnTo>
                      <a:pt x="421" y="2019"/>
                    </a:lnTo>
                    <a:lnTo>
                      <a:pt x="421" y="2025"/>
                    </a:lnTo>
                    <a:lnTo>
                      <a:pt x="426" y="2031"/>
                    </a:lnTo>
                    <a:lnTo>
                      <a:pt x="426" y="2036"/>
                    </a:lnTo>
                    <a:lnTo>
                      <a:pt x="426" y="2042"/>
                    </a:lnTo>
                    <a:lnTo>
                      <a:pt x="432" y="2048"/>
                    </a:lnTo>
                    <a:lnTo>
                      <a:pt x="432" y="2053"/>
                    </a:lnTo>
                    <a:lnTo>
                      <a:pt x="437" y="2059"/>
                    </a:lnTo>
                    <a:lnTo>
                      <a:pt x="437" y="2064"/>
                    </a:lnTo>
                    <a:lnTo>
                      <a:pt x="437" y="2070"/>
                    </a:lnTo>
                    <a:lnTo>
                      <a:pt x="442" y="2076"/>
                    </a:lnTo>
                    <a:lnTo>
                      <a:pt x="442" y="2081"/>
                    </a:lnTo>
                    <a:lnTo>
                      <a:pt x="442" y="2087"/>
                    </a:lnTo>
                    <a:lnTo>
                      <a:pt x="447" y="2093"/>
                    </a:lnTo>
                    <a:lnTo>
                      <a:pt x="447" y="2098"/>
                    </a:lnTo>
                    <a:lnTo>
                      <a:pt x="452" y="2104"/>
                    </a:lnTo>
                    <a:lnTo>
                      <a:pt x="452" y="2109"/>
                    </a:lnTo>
                    <a:lnTo>
                      <a:pt x="452" y="2115"/>
                    </a:lnTo>
                    <a:lnTo>
                      <a:pt x="458" y="2121"/>
                    </a:lnTo>
                    <a:lnTo>
                      <a:pt x="458" y="2126"/>
                    </a:lnTo>
                    <a:lnTo>
                      <a:pt x="463" y="2132"/>
                    </a:lnTo>
                    <a:lnTo>
                      <a:pt x="463" y="2138"/>
                    </a:lnTo>
                    <a:lnTo>
                      <a:pt x="463" y="2143"/>
                    </a:lnTo>
                    <a:lnTo>
                      <a:pt x="468" y="2149"/>
                    </a:lnTo>
                    <a:lnTo>
                      <a:pt x="468" y="2154"/>
                    </a:lnTo>
                    <a:lnTo>
                      <a:pt x="473" y="2160"/>
                    </a:lnTo>
                    <a:lnTo>
                      <a:pt x="473" y="2166"/>
                    </a:lnTo>
                    <a:lnTo>
                      <a:pt x="473" y="2171"/>
                    </a:lnTo>
                    <a:lnTo>
                      <a:pt x="478" y="2177"/>
                    </a:lnTo>
                    <a:lnTo>
                      <a:pt x="478" y="2183"/>
                    </a:lnTo>
                    <a:lnTo>
                      <a:pt x="484" y="2188"/>
                    </a:lnTo>
                    <a:lnTo>
                      <a:pt x="484" y="2194"/>
                    </a:lnTo>
                    <a:lnTo>
                      <a:pt x="489" y="2199"/>
                    </a:lnTo>
                    <a:lnTo>
                      <a:pt x="489" y="2205"/>
                    </a:lnTo>
                    <a:lnTo>
                      <a:pt x="489" y="2211"/>
                    </a:lnTo>
                    <a:lnTo>
                      <a:pt x="494" y="2216"/>
                    </a:lnTo>
                    <a:lnTo>
                      <a:pt x="494" y="2222"/>
                    </a:lnTo>
                    <a:lnTo>
                      <a:pt x="499" y="2222"/>
                    </a:lnTo>
                    <a:lnTo>
                      <a:pt x="499" y="2228"/>
                    </a:lnTo>
                    <a:lnTo>
                      <a:pt x="499" y="2233"/>
                    </a:lnTo>
                    <a:lnTo>
                      <a:pt x="504" y="2239"/>
                    </a:lnTo>
                    <a:lnTo>
                      <a:pt x="504" y="2244"/>
                    </a:lnTo>
                    <a:lnTo>
                      <a:pt x="504" y="2250"/>
                    </a:lnTo>
                    <a:lnTo>
                      <a:pt x="510" y="2250"/>
                    </a:lnTo>
                    <a:lnTo>
                      <a:pt x="510" y="2256"/>
                    </a:lnTo>
                    <a:lnTo>
                      <a:pt x="515" y="2261"/>
                    </a:lnTo>
                    <a:lnTo>
                      <a:pt x="515" y="2267"/>
                    </a:lnTo>
                    <a:lnTo>
                      <a:pt x="520" y="2273"/>
                    </a:lnTo>
                    <a:lnTo>
                      <a:pt x="520" y="2278"/>
                    </a:lnTo>
                    <a:lnTo>
                      <a:pt x="525" y="2284"/>
                    </a:lnTo>
                    <a:lnTo>
                      <a:pt x="525" y="2289"/>
                    </a:lnTo>
                    <a:lnTo>
                      <a:pt x="530" y="2295"/>
                    </a:lnTo>
                    <a:lnTo>
                      <a:pt x="530" y="2301"/>
                    </a:lnTo>
                    <a:lnTo>
                      <a:pt x="536" y="2306"/>
                    </a:lnTo>
                    <a:lnTo>
                      <a:pt x="536" y="2312"/>
                    </a:lnTo>
                    <a:lnTo>
                      <a:pt x="541" y="2318"/>
                    </a:lnTo>
                    <a:lnTo>
                      <a:pt x="541" y="2323"/>
                    </a:lnTo>
                    <a:lnTo>
                      <a:pt x="546" y="2329"/>
                    </a:lnTo>
                    <a:lnTo>
                      <a:pt x="546" y="2334"/>
                    </a:lnTo>
                    <a:lnTo>
                      <a:pt x="551" y="2334"/>
                    </a:lnTo>
                    <a:lnTo>
                      <a:pt x="551" y="2340"/>
                    </a:lnTo>
                    <a:lnTo>
                      <a:pt x="551" y="2346"/>
                    </a:lnTo>
                    <a:lnTo>
                      <a:pt x="556" y="2346"/>
                    </a:lnTo>
                    <a:lnTo>
                      <a:pt x="556" y="2351"/>
                    </a:lnTo>
                    <a:lnTo>
                      <a:pt x="562" y="2357"/>
                    </a:lnTo>
                    <a:lnTo>
                      <a:pt x="562" y="2363"/>
                    </a:lnTo>
                    <a:lnTo>
                      <a:pt x="567" y="2363"/>
                    </a:lnTo>
                    <a:lnTo>
                      <a:pt x="567" y="2368"/>
                    </a:lnTo>
                    <a:lnTo>
                      <a:pt x="572" y="2374"/>
                    </a:lnTo>
                    <a:lnTo>
                      <a:pt x="572" y="2379"/>
                    </a:lnTo>
                    <a:lnTo>
                      <a:pt x="577" y="2385"/>
                    </a:lnTo>
                    <a:lnTo>
                      <a:pt x="577" y="2391"/>
                    </a:lnTo>
                    <a:lnTo>
                      <a:pt x="582" y="2391"/>
                    </a:lnTo>
                    <a:lnTo>
                      <a:pt x="582" y="2396"/>
                    </a:lnTo>
                    <a:lnTo>
                      <a:pt x="587" y="2402"/>
                    </a:lnTo>
                    <a:lnTo>
                      <a:pt x="587" y="2408"/>
                    </a:lnTo>
                    <a:lnTo>
                      <a:pt x="593" y="2408"/>
                    </a:lnTo>
                    <a:lnTo>
                      <a:pt x="593" y="2413"/>
                    </a:lnTo>
                    <a:lnTo>
                      <a:pt x="598" y="2413"/>
                    </a:lnTo>
                    <a:lnTo>
                      <a:pt x="598" y="2419"/>
                    </a:lnTo>
                    <a:lnTo>
                      <a:pt x="603" y="2424"/>
                    </a:lnTo>
                    <a:lnTo>
                      <a:pt x="608" y="2430"/>
                    </a:lnTo>
                    <a:lnTo>
                      <a:pt x="608" y="2436"/>
                    </a:lnTo>
                    <a:lnTo>
                      <a:pt x="613" y="2436"/>
                    </a:lnTo>
                    <a:lnTo>
                      <a:pt x="613" y="2441"/>
                    </a:lnTo>
                    <a:lnTo>
                      <a:pt x="619" y="2447"/>
                    </a:lnTo>
                    <a:lnTo>
                      <a:pt x="624" y="2453"/>
                    </a:lnTo>
                    <a:lnTo>
                      <a:pt x="624" y="2458"/>
                    </a:lnTo>
                    <a:lnTo>
                      <a:pt x="629" y="2458"/>
                    </a:lnTo>
                    <a:lnTo>
                      <a:pt x="629" y="2464"/>
                    </a:lnTo>
                    <a:lnTo>
                      <a:pt x="634" y="2464"/>
                    </a:lnTo>
                    <a:lnTo>
                      <a:pt x="634" y="2469"/>
                    </a:lnTo>
                    <a:lnTo>
                      <a:pt x="639" y="2469"/>
                    </a:lnTo>
                    <a:lnTo>
                      <a:pt x="639" y="2475"/>
                    </a:lnTo>
                    <a:lnTo>
                      <a:pt x="645" y="2475"/>
                    </a:lnTo>
                    <a:lnTo>
                      <a:pt x="645" y="2481"/>
                    </a:lnTo>
                    <a:lnTo>
                      <a:pt x="650" y="2481"/>
                    </a:lnTo>
                    <a:lnTo>
                      <a:pt x="650" y="2486"/>
                    </a:lnTo>
                    <a:lnTo>
                      <a:pt x="655" y="2486"/>
                    </a:lnTo>
                    <a:lnTo>
                      <a:pt x="655" y="2492"/>
                    </a:lnTo>
                    <a:lnTo>
                      <a:pt x="660" y="2492"/>
                    </a:lnTo>
                    <a:lnTo>
                      <a:pt x="660" y="2498"/>
                    </a:lnTo>
                    <a:lnTo>
                      <a:pt x="665" y="2498"/>
                    </a:lnTo>
                    <a:lnTo>
                      <a:pt x="671" y="2503"/>
                    </a:lnTo>
                    <a:lnTo>
                      <a:pt x="676" y="2509"/>
                    </a:lnTo>
                    <a:lnTo>
                      <a:pt x="681" y="2509"/>
                    </a:lnTo>
                    <a:lnTo>
                      <a:pt x="681" y="2514"/>
                    </a:lnTo>
                    <a:lnTo>
                      <a:pt x="686" y="2514"/>
                    </a:lnTo>
                    <a:lnTo>
                      <a:pt x="686" y="2520"/>
                    </a:lnTo>
                    <a:lnTo>
                      <a:pt x="691" y="2520"/>
                    </a:lnTo>
                    <a:lnTo>
                      <a:pt x="697" y="2520"/>
                    </a:lnTo>
                    <a:lnTo>
                      <a:pt x="697" y="2526"/>
                    </a:lnTo>
                    <a:lnTo>
                      <a:pt x="702" y="2526"/>
                    </a:lnTo>
                    <a:lnTo>
                      <a:pt x="707" y="2531"/>
                    </a:lnTo>
                    <a:lnTo>
                      <a:pt x="712" y="2531"/>
                    </a:lnTo>
                    <a:lnTo>
                      <a:pt x="717" y="2531"/>
                    </a:lnTo>
                    <a:lnTo>
                      <a:pt x="717" y="2537"/>
                    </a:lnTo>
                    <a:lnTo>
                      <a:pt x="723" y="2537"/>
                    </a:lnTo>
                    <a:lnTo>
                      <a:pt x="728" y="2537"/>
                    </a:lnTo>
                    <a:lnTo>
                      <a:pt x="728" y="2543"/>
                    </a:lnTo>
                    <a:lnTo>
                      <a:pt x="733" y="2543"/>
                    </a:lnTo>
                    <a:lnTo>
                      <a:pt x="738" y="2543"/>
                    </a:lnTo>
                    <a:lnTo>
                      <a:pt x="743" y="2543"/>
                    </a:lnTo>
                    <a:lnTo>
                      <a:pt x="749" y="2548"/>
                    </a:lnTo>
                    <a:lnTo>
                      <a:pt x="754" y="2548"/>
                    </a:lnTo>
                    <a:lnTo>
                      <a:pt x="759" y="2548"/>
                    </a:lnTo>
                    <a:lnTo>
                      <a:pt x="764" y="2548"/>
                    </a:lnTo>
                    <a:lnTo>
                      <a:pt x="769" y="2548"/>
                    </a:lnTo>
                    <a:lnTo>
                      <a:pt x="775" y="2548"/>
                    </a:lnTo>
                    <a:lnTo>
                      <a:pt x="780" y="2548"/>
                    </a:lnTo>
                    <a:lnTo>
                      <a:pt x="785" y="2548"/>
                    </a:lnTo>
                    <a:lnTo>
                      <a:pt x="790" y="2548"/>
                    </a:lnTo>
                    <a:lnTo>
                      <a:pt x="795" y="2548"/>
                    </a:lnTo>
                    <a:lnTo>
                      <a:pt x="801" y="2543"/>
                    </a:lnTo>
                    <a:lnTo>
                      <a:pt x="806" y="2543"/>
                    </a:lnTo>
                    <a:lnTo>
                      <a:pt x="811" y="2543"/>
                    </a:lnTo>
                    <a:lnTo>
                      <a:pt x="816" y="2543"/>
                    </a:lnTo>
                    <a:lnTo>
                      <a:pt x="816" y="2537"/>
                    </a:lnTo>
                    <a:lnTo>
                      <a:pt x="821" y="2537"/>
                    </a:lnTo>
                    <a:lnTo>
                      <a:pt x="826" y="2537"/>
                    </a:lnTo>
                    <a:lnTo>
                      <a:pt x="832" y="2531"/>
                    </a:lnTo>
                    <a:lnTo>
                      <a:pt x="837" y="2531"/>
                    </a:lnTo>
                    <a:lnTo>
                      <a:pt x="842" y="2531"/>
                    </a:lnTo>
                    <a:lnTo>
                      <a:pt x="842" y="2526"/>
                    </a:lnTo>
                    <a:lnTo>
                      <a:pt x="847" y="2526"/>
                    </a:lnTo>
                    <a:lnTo>
                      <a:pt x="852" y="2520"/>
                    </a:lnTo>
                    <a:lnTo>
                      <a:pt x="858" y="2520"/>
                    </a:lnTo>
                    <a:lnTo>
                      <a:pt x="858" y="2514"/>
                    </a:lnTo>
                    <a:lnTo>
                      <a:pt x="863" y="2514"/>
                    </a:lnTo>
                    <a:lnTo>
                      <a:pt x="868" y="2509"/>
                    </a:lnTo>
                    <a:lnTo>
                      <a:pt x="873" y="2503"/>
                    </a:lnTo>
                    <a:lnTo>
                      <a:pt x="878" y="2503"/>
                    </a:lnTo>
                    <a:lnTo>
                      <a:pt x="878" y="2498"/>
                    </a:lnTo>
                    <a:lnTo>
                      <a:pt x="884" y="2498"/>
                    </a:lnTo>
                    <a:lnTo>
                      <a:pt x="884" y="2492"/>
                    </a:lnTo>
                    <a:lnTo>
                      <a:pt x="889" y="2492"/>
                    </a:lnTo>
                    <a:lnTo>
                      <a:pt x="889" y="2486"/>
                    </a:lnTo>
                    <a:lnTo>
                      <a:pt x="894" y="2486"/>
                    </a:lnTo>
                    <a:lnTo>
                      <a:pt x="894" y="2481"/>
                    </a:lnTo>
                    <a:lnTo>
                      <a:pt x="899" y="2481"/>
                    </a:lnTo>
                    <a:lnTo>
                      <a:pt x="904" y="2475"/>
                    </a:lnTo>
                    <a:lnTo>
                      <a:pt x="904" y="2469"/>
                    </a:lnTo>
                    <a:lnTo>
                      <a:pt x="910" y="2469"/>
                    </a:lnTo>
                    <a:lnTo>
                      <a:pt x="910" y="2464"/>
                    </a:lnTo>
                    <a:lnTo>
                      <a:pt x="915" y="2464"/>
                    </a:lnTo>
                    <a:lnTo>
                      <a:pt x="915" y="2458"/>
                    </a:lnTo>
                    <a:lnTo>
                      <a:pt x="920" y="2458"/>
                    </a:lnTo>
                    <a:lnTo>
                      <a:pt x="920" y="2453"/>
                    </a:lnTo>
                    <a:lnTo>
                      <a:pt x="925" y="2453"/>
                    </a:lnTo>
                    <a:lnTo>
                      <a:pt x="925" y="2447"/>
                    </a:lnTo>
                    <a:lnTo>
                      <a:pt x="930" y="2441"/>
                    </a:lnTo>
                    <a:lnTo>
                      <a:pt x="930" y="2436"/>
                    </a:lnTo>
                    <a:lnTo>
                      <a:pt x="936" y="2436"/>
                    </a:lnTo>
                    <a:lnTo>
                      <a:pt x="936" y="2430"/>
                    </a:lnTo>
                    <a:lnTo>
                      <a:pt x="941" y="2430"/>
                    </a:lnTo>
                    <a:lnTo>
                      <a:pt x="941" y="2424"/>
                    </a:lnTo>
                    <a:lnTo>
                      <a:pt x="946" y="2419"/>
                    </a:lnTo>
                    <a:lnTo>
                      <a:pt x="951" y="2413"/>
                    </a:lnTo>
                    <a:lnTo>
                      <a:pt x="951" y="2408"/>
                    </a:lnTo>
                    <a:lnTo>
                      <a:pt x="956" y="2408"/>
                    </a:lnTo>
                    <a:lnTo>
                      <a:pt x="956" y="2402"/>
                    </a:lnTo>
                    <a:lnTo>
                      <a:pt x="962" y="2402"/>
                    </a:lnTo>
                    <a:lnTo>
                      <a:pt x="962" y="2396"/>
                    </a:lnTo>
                    <a:lnTo>
                      <a:pt x="962" y="2391"/>
                    </a:lnTo>
                    <a:lnTo>
                      <a:pt x="967" y="2391"/>
                    </a:lnTo>
                    <a:lnTo>
                      <a:pt x="967" y="2385"/>
                    </a:lnTo>
                    <a:lnTo>
                      <a:pt x="972" y="2379"/>
                    </a:lnTo>
                    <a:lnTo>
                      <a:pt x="972" y="2374"/>
                    </a:lnTo>
                    <a:lnTo>
                      <a:pt x="977" y="2374"/>
                    </a:lnTo>
                    <a:lnTo>
                      <a:pt x="977" y="2368"/>
                    </a:lnTo>
                    <a:lnTo>
                      <a:pt x="977" y="2363"/>
                    </a:lnTo>
                    <a:lnTo>
                      <a:pt x="982" y="2363"/>
                    </a:lnTo>
                  </a:path>
                </a:pathLst>
              </a:custGeom>
              <a:noFill/>
              <a:ln w="44450">
                <a:solidFill>
                  <a:srgbClr val="3399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3198" y="-218"/>
                <a:ext cx="562" cy="2363"/>
              </a:xfrm>
              <a:custGeom>
                <a:avLst/>
                <a:gdLst>
                  <a:gd name="T0" fmla="*/ 6 w 562"/>
                  <a:gd name="T1" fmla="*/ 2346 h 2363"/>
                  <a:gd name="T2" fmla="*/ 21 w 562"/>
                  <a:gd name="T3" fmla="*/ 2323 h 2363"/>
                  <a:gd name="T4" fmla="*/ 32 w 562"/>
                  <a:gd name="T5" fmla="*/ 2301 h 2363"/>
                  <a:gd name="T6" fmla="*/ 42 w 562"/>
                  <a:gd name="T7" fmla="*/ 2273 h 2363"/>
                  <a:gd name="T8" fmla="*/ 58 w 562"/>
                  <a:gd name="T9" fmla="*/ 2244 h 2363"/>
                  <a:gd name="T10" fmla="*/ 68 w 562"/>
                  <a:gd name="T11" fmla="*/ 2216 h 2363"/>
                  <a:gd name="T12" fmla="*/ 78 w 562"/>
                  <a:gd name="T13" fmla="*/ 2188 h 2363"/>
                  <a:gd name="T14" fmla="*/ 89 w 562"/>
                  <a:gd name="T15" fmla="*/ 2166 h 2363"/>
                  <a:gd name="T16" fmla="*/ 99 w 562"/>
                  <a:gd name="T17" fmla="*/ 2138 h 2363"/>
                  <a:gd name="T18" fmla="*/ 109 w 562"/>
                  <a:gd name="T19" fmla="*/ 2109 h 2363"/>
                  <a:gd name="T20" fmla="*/ 120 w 562"/>
                  <a:gd name="T21" fmla="*/ 2081 h 2363"/>
                  <a:gd name="T22" fmla="*/ 130 w 562"/>
                  <a:gd name="T23" fmla="*/ 2053 h 2363"/>
                  <a:gd name="T24" fmla="*/ 141 w 562"/>
                  <a:gd name="T25" fmla="*/ 2025 h 2363"/>
                  <a:gd name="T26" fmla="*/ 151 w 562"/>
                  <a:gd name="T27" fmla="*/ 1991 h 2363"/>
                  <a:gd name="T28" fmla="*/ 161 w 562"/>
                  <a:gd name="T29" fmla="*/ 1963 h 2363"/>
                  <a:gd name="T30" fmla="*/ 172 w 562"/>
                  <a:gd name="T31" fmla="*/ 1929 h 2363"/>
                  <a:gd name="T32" fmla="*/ 182 w 562"/>
                  <a:gd name="T33" fmla="*/ 1896 h 2363"/>
                  <a:gd name="T34" fmla="*/ 193 w 562"/>
                  <a:gd name="T35" fmla="*/ 1862 h 2363"/>
                  <a:gd name="T36" fmla="*/ 203 w 562"/>
                  <a:gd name="T37" fmla="*/ 1828 h 2363"/>
                  <a:gd name="T38" fmla="*/ 213 w 562"/>
                  <a:gd name="T39" fmla="*/ 1789 h 2363"/>
                  <a:gd name="T40" fmla="*/ 224 w 562"/>
                  <a:gd name="T41" fmla="*/ 1755 h 2363"/>
                  <a:gd name="T42" fmla="*/ 229 w 562"/>
                  <a:gd name="T43" fmla="*/ 1716 h 2363"/>
                  <a:gd name="T44" fmla="*/ 239 w 562"/>
                  <a:gd name="T45" fmla="*/ 1676 h 2363"/>
                  <a:gd name="T46" fmla="*/ 250 w 562"/>
                  <a:gd name="T47" fmla="*/ 1637 h 2363"/>
                  <a:gd name="T48" fmla="*/ 260 w 562"/>
                  <a:gd name="T49" fmla="*/ 1598 h 2363"/>
                  <a:gd name="T50" fmla="*/ 271 w 562"/>
                  <a:gd name="T51" fmla="*/ 1558 h 2363"/>
                  <a:gd name="T52" fmla="*/ 281 w 562"/>
                  <a:gd name="T53" fmla="*/ 1519 h 2363"/>
                  <a:gd name="T54" fmla="*/ 291 w 562"/>
                  <a:gd name="T55" fmla="*/ 1474 h 2363"/>
                  <a:gd name="T56" fmla="*/ 302 w 562"/>
                  <a:gd name="T57" fmla="*/ 1429 h 2363"/>
                  <a:gd name="T58" fmla="*/ 312 w 562"/>
                  <a:gd name="T59" fmla="*/ 1384 h 2363"/>
                  <a:gd name="T60" fmla="*/ 323 w 562"/>
                  <a:gd name="T61" fmla="*/ 1339 h 2363"/>
                  <a:gd name="T62" fmla="*/ 333 w 562"/>
                  <a:gd name="T63" fmla="*/ 1294 h 2363"/>
                  <a:gd name="T64" fmla="*/ 343 w 562"/>
                  <a:gd name="T65" fmla="*/ 1249 h 2363"/>
                  <a:gd name="T66" fmla="*/ 354 w 562"/>
                  <a:gd name="T67" fmla="*/ 1198 h 2363"/>
                  <a:gd name="T68" fmla="*/ 364 w 562"/>
                  <a:gd name="T69" fmla="*/ 1148 h 2363"/>
                  <a:gd name="T70" fmla="*/ 374 w 562"/>
                  <a:gd name="T71" fmla="*/ 1097 h 2363"/>
                  <a:gd name="T72" fmla="*/ 385 w 562"/>
                  <a:gd name="T73" fmla="*/ 1046 h 2363"/>
                  <a:gd name="T74" fmla="*/ 395 w 562"/>
                  <a:gd name="T75" fmla="*/ 996 h 2363"/>
                  <a:gd name="T76" fmla="*/ 406 w 562"/>
                  <a:gd name="T77" fmla="*/ 945 h 2363"/>
                  <a:gd name="T78" fmla="*/ 411 w 562"/>
                  <a:gd name="T79" fmla="*/ 895 h 2363"/>
                  <a:gd name="T80" fmla="*/ 421 w 562"/>
                  <a:gd name="T81" fmla="*/ 838 h 2363"/>
                  <a:gd name="T82" fmla="*/ 432 w 562"/>
                  <a:gd name="T83" fmla="*/ 782 h 2363"/>
                  <a:gd name="T84" fmla="*/ 442 w 562"/>
                  <a:gd name="T85" fmla="*/ 726 h 2363"/>
                  <a:gd name="T86" fmla="*/ 452 w 562"/>
                  <a:gd name="T87" fmla="*/ 670 h 2363"/>
                  <a:gd name="T88" fmla="*/ 463 w 562"/>
                  <a:gd name="T89" fmla="*/ 613 h 2363"/>
                  <a:gd name="T90" fmla="*/ 473 w 562"/>
                  <a:gd name="T91" fmla="*/ 551 h 2363"/>
                  <a:gd name="T92" fmla="*/ 484 w 562"/>
                  <a:gd name="T93" fmla="*/ 495 h 2363"/>
                  <a:gd name="T94" fmla="*/ 494 w 562"/>
                  <a:gd name="T95" fmla="*/ 433 h 2363"/>
                  <a:gd name="T96" fmla="*/ 504 w 562"/>
                  <a:gd name="T97" fmla="*/ 371 h 2363"/>
                  <a:gd name="T98" fmla="*/ 515 w 562"/>
                  <a:gd name="T99" fmla="*/ 310 h 2363"/>
                  <a:gd name="T100" fmla="*/ 525 w 562"/>
                  <a:gd name="T101" fmla="*/ 248 h 2363"/>
                  <a:gd name="T102" fmla="*/ 536 w 562"/>
                  <a:gd name="T103" fmla="*/ 186 h 2363"/>
                  <a:gd name="T104" fmla="*/ 546 w 562"/>
                  <a:gd name="T105" fmla="*/ 118 h 2363"/>
                  <a:gd name="T106" fmla="*/ 556 w 562"/>
                  <a:gd name="T107" fmla="*/ 56 h 236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2" h="2363">
                    <a:moveTo>
                      <a:pt x="0" y="2363"/>
                    </a:moveTo>
                    <a:lnTo>
                      <a:pt x="0" y="2357"/>
                    </a:lnTo>
                    <a:lnTo>
                      <a:pt x="6" y="2357"/>
                    </a:lnTo>
                    <a:lnTo>
                      <a:pt x="6" y="2351"/>
                    </a:lnTo>
                    <a:lnTo>
                      <a:pt x="6" y="2346"/>
                    </a:lnTo>
                    <a:lnTo>
                      <a:pt x="11" y="2346"/>
                    </a:lnTo>
                    <a:lnTo>
                      <a:pt x="11" y="2340"/>
                    </a:lnTo>
                    <a:lnTo>
                      <a:pt x="16" y="2334"/>
                    </a:lnTo>
                    <a:lnTo>
                      <a:pt x="16" y="2329"/>
                    </a:lnTo>
                    <a:lnTo>
                      <a:pt x="21" y="2323"/>
                    </a:lnTo>
                    <a:lnTo>
                      <a:pt x="21" y="2318"/>
                    </a:lnTo>
                    <a:lnTo>
                      <a:pt x="26" y="2312"/>
                    </a:lnTo>
                    <a:lnTo>
                      <a:pt x="26" y="2306"/>
                    </a:lnTo>
                    <a:lnTo>
                      <a:pt x="32" y="2306"/>
                    </a:lnTo>
                    <a:lnTo>
                      <a:pt x="32" y="2301"/>
                    </a:lnTo>
                    <a:lnTo>
                      <a:pt x="32" y="2295"/>
                    </a:lnTo>
                    <a:lnTo>
                      <a:pt x="37" y="2289"/>
                    </a:lnTo>
                    <a:lnTo>
                      <a:pt x="42" y="2284"/>
                    </a:lnTo>
                    <a:lnTo>
                      <a:pt x="42" y="2278"/>
                    </a:lnTo>
                    <a:lnTo>
                      <a:pt x="42" y="2273"/>
                    </a:lnTo>
                    <a:lnTo>
                      <a:pt x="47" y="2267"/>
                    </a:lnTo>
                    <a:lnTo>
                      <a:pt x="52" y="2261"/>
                    </a:lnTo>
                    <a:lnTo>
                      <a:pt x="52" y="2256"/>
                    </a:lnTo>
                    <a:lnTo>
                      <a:pt x="52" y="2250"/>
                    </a:lnTo>
                    <a:lnTo>
                      <a:pt x="58" y="2244"/>
                    </a:lnTo>
                    <a:lnTo>
                      <a:pt x="58" y="2239"/>
                    </a:lnTo>
                    <a:lnTo>
                      <a:pt x="63" y="2233"/>
                    </a:lnTo>
                    <a:lnTo>
                      <a:pt x="63" y="2228"/>
                    </a:lnTo>
                    <a:lnTo>
                      <a:pt x="68" y="2222"/>
                    </a:lnTo>
                    <a:lnTo>
                      <a:pt x="68" y="2216"/>
                    </a:lnTo>
                    <a:lnTo>
                      <a:pt x="73" y="2211"/>
                    </a:lnTo>
                    <a:lnTo>
                      <a:pt x="73" y="2205"/>
                    </a:lnTo>
                    <a:lnTo>
                      <a:pt x="78" y="2199"/>
                    </a:lnTo>
                    <a:lnTo>
                      <a:pt x="78" y="2194"/>
                    </a:lnTo>
                    <a:lnTo>
                      <a:pt x="78" y="2188"/>
                    </a:lnTo>
                    <a:lnTo>
                      <a:pt x="84" y="2183"/>
                    </a:lnTo>
                    <a:lnTo>
                      <a:pt x="84" y="2177"/>
                    </a:lnTo>
                    <a:lnTo>
                      <a:pt x="89" y="2177"/>
                    </a:lnTo>
                    <a:lnTo>
                      <a:pt x="89" y="2171"/>
                    </a:lnTo>
                    <a:lnTo>
                      <a:pt x="89" y="2166"/>
                    </a:lnTo>
                    <a:lnTo>
                      <a:pt x="94" y="2160"/>
                    </a:lnTo>
                    <a:lnTo>
                      <a:pt x="94" y="2154"/>
                    </a:lnTo>
                    <a:lnTo>
                      <a:pt x="94" y="2149"/>
                    </a:lnTo>
                    <a:lnTo>
                      <a:pt x="99" y="2143"/>
                    </a:lnTo>
                    <a:lnTo>
                      <a:pt x="99" y="2138"/>
                    </a:lnTo>
                    <a:lnTo>
                      <a:pt x="104" y="2132"/>
                    </a:lnTo>
                    <a:lnTo>
                      <a:pt x="104" y="2126"/>
                    </a:lnTo>
                    <a:lnTo>
                      <a:pt x="104" y="2121"/>
                    </a:lnTo>
                    <a:lnTo>
                      <a:pt x="109" y="2115"/>
                    </a:lnTo>
                    <a:lnTo>
                      <a:pt x="109" y="2109"/>
                    </a:lnTo>
                    <a:lnTo>
                      <a:pt x="115" y="2104"/>
                    </a:lnTo>
                    <a:lnTo>
                      <a:pt x="115" y="2098"/>
                    </a:lnTo>
                    <a:lnTo>
                      <a:pt x="115" y="2093"/>
                    </a:lnTo>
                    <a:lnTo>
                      <a:pt x="120" y="2087"/>
                    </a:lnTo>
                    <a:lnTo>
                      <a:pt x="120" y="2081"/>
                    </a:lnTo>
                    <a:lnTo>
                      <a:pt x="125" y="2076"/>
                    </a:lnTo>
                    <a:lnTo>
                      <a:pt x="125" y="2070"/>
                    </a:lnTo>
                    <a:lnTo>
                      <a:pt x="125" y="2064"/>
                    </a:lnTo>
                    <a:lnTo>
                      <a:pt x="130" y="2059"/>
                    </a:lnTo>
                    <a:lnTo>
                      <a:pt x="130" y="2053"/>
                    </a:lnTo>
                    <a:lnTo>
                      <a:pt x="130" y="2048"/>
                    </a:lnTo>
                    <a:lnTo>
                      <a:pt x="135" y="2042"/>
                    </a:lnTo>
                    <a:lnTo>
                      <a:pt x="135" y="2036"/>
                    </a:lnTo>
                    <a:lnTo>
                      <a:pt x="141" y="2031"/>
                    </a:lnTo>
                    <a:lnTo>
                      <a:pt x="141" y="2025"/>
                    </a:lnTo>
                    <a:lnTo>
                      <a:pt x="141" y="2019"/>
                    </a:lnTo>
                    <a:lnTo>
                      <a:pt x="146" y="2014"/>
                    </a:lnTo>
                    <a:lnTo>
                      <a:pt x="146" y="2008"/>
                    </a:lnTo>
                    <a:lnTo>
                      <a:pt x="151" y="2003"/>
                    </a:lnTo>
                    <a:lnTo>
                      <a:pt x="151" y="1991"/>
                    </a:lnTo>
                    <a:lnTo>
                      <a:pt x="151" y="1986"/>
                    </a:lnTo>
                    <a:lnTo>
                      <a:pt x="156" y="1980"/>
                    </a:lnTo>
                    <a:lnTo>
                      <a:pt x="156" y="1974"/>
                    </a:lnTo>
                    <a:lnTo>
                      <a:pt x="161" y="1969"/>
                    </a:lnTo>
                    <a:lnTo>
                      <a:pt x="161" y="1963"/>
                    </a:lnTo>
                    <a:lnTo>
                      <a:pt x="161" y="1958"/>
                    </a:lnTo>
                    <a:lnTo>
                      <a:pt x="167" y="1952"/>
                    </a:lnTo>
                    <a:lnTo>
                      <a:pt x="167" y="1941"/>
                    </a:lnTo>
                    <a:lnTo>
                      <a:pt x="167" y="1935"/>
                    </a:lnTo>
                    <a:lnTo>
                      <a:pt x="172" y="1929"/>
                    </a:lnTo>
                    <a:lnTo>
                      <a:pt x="172" y="1924"/>
                    </a:lnTo>
                    <a:lnTo>
                      <a:pt x="177" y="1918"/>
                    </a:lnTo>
                    <a:lnTo>
                      <a:pt x="177" y="1913"/>
                    </a:lnTo>
                    <a:lnTo>
                      <a:pt x="177" y="1901"/>
                    </a:lnTo>
                    <a:lnTo>
                      <a:pt x="182" y="1896"/>
                    </a:lnTo>
                    <a:lnTo>
                      <a:pt x="182" y="1890"/>
                    </a:lnTo>
                    <a:lnTo>
                      <a:pt x="187" y="1884"/>
                    </a:lnTo>
                    <a:lnTo>
                      <a:pt x="187" y="1879"/>
                    </a:lnTo>
                    <a:lnTo>
                      <a:pt x="187" y="1868"/>
                    </a:lnTo>
                    <a:lnTo>
                      <a:pt x="193" y="1862"/>
                    </a:lnTo>
                    <a:lnTo>
                      <a:pt x="193" y="1856"/>
                    </a:lnTo>
                    <a:lnTo>
                      <a:pt x="193" y="1851"/>
                    </a:lnTo>
                    <a:lnTo>
                      <a:pt x="198" y="1839"/>
                    </a:lnTo>
                    <a:lnTo>
                      <a:pt x="198" y="1834"/>
                    </a:lnTo>
                    <a:lnTo>
                      <a:pt x="203" y="1828"/>
                    </a:lnTo>
                    <a:lnTo>
                      <a:pt x="203" y="1823"/>
                    </a:lnTo>
                    <a:lnTo>
                      <a:pt x="203" y="1811"/>
                    </a:lnTo>
                    <a:lnTo>
                      <a:pt x="208" y="1806"/>
                    </a:lnTo>
                    <a:lnTo>
                      <a:pt x="208" y="1800"/>
                    </a:lnTo>
                    <a:lnTo>
                      <a:pt x="213" y="1789"/>
                    </a:lnTo>
                    <a:lnTo>
                      <a:pt x="213" y="1783"/>
                    </a:lnTo>
                    <a:lnTo>
                      <a:pt x="213" y="1778"/>
                    </a:lnTo>
                    <a:lnTo>
                      <a:pt x="219" y="1772"/>
                    </a:lnTo>
                    <a:lnTo>
                      <a:pt x="219" y="1761"/>
                    </a:lnTo>
                    <a:lnTo>
                      <a:pt x="224" y="1755"/>
                    </a:lnTo>
                    <a:lnTo>
                      <a:pt x="224" y="1749"/>
                    </a:lnTo>
                    <a:lnTo>
                      <a:pt x="224" y="1738"/>
                    </a:lnTo>
                    <a:lnTo>
                      <a:pt x="229" y="1733"/>
                    </a:lnTo>
                    <a:lnTo>
                      <a:pt x="229" y="1727"/>
                    </a:lnTo>
                    <a:lnTo>
                      <a:pt x="229" y="1716"/>
                    </a:lnTo>
                    <a:lnTo>
                      <a:pt x="234" y="1710"/>
                    </a:lnTo>
                    <a:lnTo>
                      <a:pt x="234" y="1704"/>
                    </a:lnTo>
                    <a:lnTo>
                      <a:pt x="239" y="1693"/>
                    </a:lnTo>
                    <a:lnTo>
                      <a:pt x="239" y="1688"/>
                    </a:lnTo>
                    <a:lnTo>
                      <a:pt x="239" y="1676"/>
                    </a:lnTo>
                    <a:lnTo>
                      <a:pt x="245" y="1671"/>
                    </a:lnTo>
                    <a:lnTo>
                      <a:pt x="245" y="1665"/>
                    </a:lnTo>
                    <a:lnTo>
                      <a:pt x="250" y="1654"/>
                    </a:lnTo>
                    <a:lnTo>
                      <a:pt x="250" y="1648"/>
                    </a:lnTo>
                    <a:lnTo>
                      <a:pt x="250" y="1637"/>
                    </a:lnTo>
                    <a:lnTo>
                      <a:pt x="255" y="1631"/>
                    </a:lnTo>
                    <a:lnTo>
                      <a:pt x="255" y="1626"/>
                    </a:lnTo>
                    <a:lnTo>
                      <a:pt x="260" y="1614"/>
                    </a:lnTo>
                    <a:lnTo>
                      <a:pt x="260" y="1609"/>
                    </a:lnTo>
                    <a:lnTo>
                      <a:pt x="260" y="1598"/>
                    </a:lnTo>
                    <a:lnTo>
                      <a:pt x="265" y="1592"/>
                    </a:lnTo>
                    <a:lnTo>
                      <a:pt x="265" y="1581"/>
                    </a:lnTo>
                    <a:lnTo>
                      <a:pt x="265" y="1575"/>
                    </a:lnTo>
                    <a:lnTo>
                      <a:pt x="271" y="1564"/>
                    </a:lnTo>
                    <a:lnTo>
                      <a:pt x="271" y="1558"/>
                    </a:lnTo>
                    <a:lnTo>
                      <a:pt x="276" y="1553"/>
                    </a:lnTo>
                    <a:lnTo>
                      <a:pt x="276" y="1541"/>
                    </a:lnTo>
                    <a:lnTo>
                      <a:pt x="276" y="1536"/>
                    </a:lnTo>
                    <a:lnTo>
                      <a:pt x="281" y="1524"/>
                    </a:lnTo>
                    <a:lnTo>
                      <a:pt x="281" y="1519"/>
                    </a:lnTo>
                    <a:lnTo>
                      <a:pt x="286" y="1508"/>
                    </a:lnTo>
                    <a:lnTo>
                      <a:pt x="286" y="1502"/>
                    </a:lnTo>
                    <a:lnTo>
                      <a:pt x="286" y="1491"/>
                    </a:lnTo>
                    <a:lnTo>
                      <a:pt x="291" y="1479"/>
                    </a:lnTo>
                    <a:lnTo>
                      <a:pt x="291" y="1474"/>
                    </a:lnTo>
                    <a:lnTo>
                      <a:pt x="297" y="1463"/>
                    </a:lnTo>
                    <a:lnTo>
                      <a:pt x="297" y="1457"/>
                    </a:lnTo>
                    <a:lnTo>
                      <a:pt x="297" y="1446"/>
                    </a:lnTo>
                    <a:lnTo>
                      <a:pt x="302" y="1440"/>
                    </a:lnTo>
                    <a:lnTo>
                      <a:pt x="302" y="1429"/>
                    </a:lnTo>
                    <a:lnTo>
                      <a:pt x="302" y="1423"/>
                    </a:lnTo>
                    <a:lnTo>
                      <a:pt x="307" y="1412"/>
                    </a:lnTo>
                    <a:lnTo>
                      <a:pt x="307" y="1401"/>
                    </a:lnTo>
                    <a:lnTo>
                      <a:pt x="312" y="1395"/>
                    </a:lnTo>
                    <a:lnTo>
                      <a:pt x="312" y="1384"/>
                    </a:lnTo>
                    <a:lnTo>
                      <a:pt x="312" y="1378"/>
                    </a:lnTo>
                    <a:lnTo>
                      <a:pt x="317" y="1367"/>
                    </a:lnTo>
                    <a:lnTo>
                      <a:pt x="317" y="1356"/>
                    </a:lnTo>
                    <a:lnTo>
                      <a:pt x="323" y="1350"/>
                    </a:lnTo>
                    <a:lnTo>
                      <a:pt x="323" y="1339"/>
                    </a:lnTo>
                    <a:lnTo>
                      <a:pt x="323" y="1333"/>
                    </a:lnTo>
                    <a:lnTo>
                      <a:pt x="328" y="1322"/>
                    </a:lnTo>
                    <a:lnTo>
                      <a:pt x="328" y="1311"/>
                    </a:lnTo>
                    <a:lnTo>
                      <a:pt x="333" y="1305"/>
                    </a:lnTo>
                    <a:lnTo>
                      <a:pt x="333" y="1294"/>
                    </a:lnTo>
                    <a:lnTo>
                      <a:pt x="333" y="1283"/>
                    </a:lnTo>
                    <a:lnTo>
                      <a:pt x="338" y="1277"/>
                    </a:lnTo>
                    <a:lnTo>
                      <a:pt x="338" y="1266"/>
                    </a:lnTo>
                    <a:lnTo>
                      <a:pt x="338" y="1255"/>
                    </a:lnTo>
                    <a:lnTo>
                      <a:pt x="343" y="1249"/>
                    </a:lnTo>
                    <a:lnTo>
                      <a:pt x="343" y="1238"/>
                    </a:lnTo>
                    <a:lnTo>
                      <a:pt x="349" y="1226"/>
                    </a:lnTo>
                    <a:lnTo>
                      <a:pt x="349" y="1215"/>
                    </a:lnTo>
                    <a:lnTo>
                      <a:pt x="349" y="1210"/>
                    </a:lnTo>
                    <a:lnTo>
                      <a:pt x="354" y="1198"/>
                    </a:lnTo>
                    <a:lnTo>
                      <a:pt x="354" y="1187"/>
                    </a:lnTo>
                    <a:lnTo>
                      <a:pt x="359" y="1181"/>
                    </a:lnTo>
                    <a:lnTo>
                      <a:pt x="359" y="1170"/>
                    </a:lnTo>
                    <a:lnTo>
                      <a:pt x="359" y="1159"/>
                    </a:lnTo>
                    <a:lnTo>
                      <a:pt x="364" y="1148"/>
                    </a:lnTo>
                    <a:lnTo>
                      <a:pt x="364" y="1142"/>
                    </a:lnTo>
                    <a:lnTo>
                      <a:pt x="369" y="1131"/>
                    </a:lnTo>
                    <a:lnTo>
                      <a:pt x="369" y="1120"/>
                    </a:lnTo>
                    <a:lnTo>
                      <a:pt x="369" y="1108"/>
                    </a:lnTo>
                    <a:lnTo>
                      <a:pt x="374" y="1097"/>
                    </a:lnTo>
                    <a:lnTo>
                      <a:pt x="374" y="1091"/>
                    </a:lnTo>
                    <a:lnTo>
                      <a:pt x="374" y="1080"/>
                    </a:lnTo>
                    <a:lnTo>
                      <a:pt x="380" y="1069"/>
                    </a:lnTo>
                    <a:lnTo>
                      <a:pt x="380" y="1058"/>
                    </a:lnTo>
                    <a:lnTo>
                      <a:pt x="385" y="1046"/>
                    </a:lnTo>
                    <a:lnTo>
                      <a:pt x="385" y="1041"/>
                    </a:lnTo>
                    <a:lnTo>
                      <a:pt x="385" y="1030"/>
                    </a:lnTo>
                    <a:lnTo>
                      <a:pt x="390" y="1018"/>
                    </a:lnTo>
                    <a:lnTo>
                      <a:pt x="390" y="1007"/>
                    </a:lnTo>
                    <a:lnTo>
                      <a:pt x="395" y="996"/>
                    </a:lnTo>
                    <a:lnTo>
                      <a:pt x="395" y="985"/>
                    </a:lnTo>
                    <a:lnTo>
                      <a:pt x="395" y="979"/>
                    </a:lnTo>
                    <a:lnTo>
                      <a:pt x="400" y="968"/>
                    </a:lnTo>
                    <a:lnTo>
                      <a:pt x="400" y="956"/>
                    </a:lnTo>
                    <a:lnTo>
                      <a:pt x="406" y="945"/>
                    </a:lnTo>
                    <a:lnTo>
                      <a:pt x="406" y="934"/>
                    </a:lnTo>
                    <a:lnTo>
                      <a:pt x="406" y="923"/>
                    </a:lnTo>
                    <a:lnTo>
                      <a:pt x="411" y="911"/>
                    </a:lnTo>
                    <a:lnTo>
                      <a:pt x="411" y="900"/>
                    </a:lnTo>
                    <a:lnTo>
                      <a:pt x="411" y="895"/>
                    </a:lnTo>
                    <a:lnTo>
                      <a:pt x="416" y="883"/>
                    </a:lnTo>
                    <a:lnTo>
                      <a:pt x="416" y="872"/>
                    </a:lnTo>
                    <a:lnTo>
                      <a:pt x="421" y="861"/>
                    </a:lnTo>
                    <a:lnTo>
                      <a:pt x="421" y="850"/>
                    </a:lnTo>
                    <a:lnTo>
                      <a:pt x="421" y="838"/>
                    </a:lnTo>
                    <a:lnTo>
                      <a:pt x="426" y="827"/>
                    </a:lnTo>
                    <a:lnTo>
                      <a:pt x="426" y="816"/>
                    </a:lnTo>
                    <a:lnTo>
                      <a:pt x="432" y="805"/>
                    </a:lnTo>
                    <a:lnTo>
                      <a:pt x="432" y="793"/>
                    </a:lnTo>
                    <a:lnTo>
                      <a:pt x="432" y="782"/>
                    </a:lnTo>
                    <a:lnTo>
                      <a:pt x="437" y="771"/>
                    </a:lnTo>
                    <a:lnTo>
                      <a:pt x="437" y="760"/>
                    </a:lnTo>
                    <a:lnTo>
                      <a:pt x="442" y="748"/>
                    </a:lnTo>
                    <a:lnTo>
                      <a:pt x="442" y="737"/>
                    </a:lnTo>
                    <a:lnTo>
                      <a:pt x="442" y="726"/>
                    </a:lnTo>
                    <a:lnTo>
                      <a:pt x="447" y="715"/>
                    </a:lnTo>
                    <a:lnTo>
                      <a:pt x="447" y="703"/>
                    </a:lnTo>
                    <a:lnTo>
                      <a:pt x="447" y="692"/>
                    </a:lnTo>
                    <a:lnTo>
                      <a:pt x="452" y="681"/>
                    </a:lnTo>
                    <a:lnTo>
                      <a:pt x="452" y="670"/>
                    </a:lnTo>
                    <a:lnTo>
                      <a:pt x="458" y="658"/>
                    </a:lnTo>
                    <a:lnTo>
                      <a:pt x="458" y="647"/>
                    </a:lnTo>
                    <a:lnTo>
                      <a:pt x="458" y="636"/>
                    </a:lnTo>
                    <a:lnTo>
                      <a:pt x="463" y="625"/>
                    </a:lnTo>
                    <a:lnTo>
                      <a:pt x="463" y="613"/>
                    </a:lnTo>
                    <a:lnTo>
                      <a:pt x="468" y="602"/>
                    </a:lnTo>
                    <a:lnTo>
                      <a:pt x="468" y="591"/>
                    </a:lnTo>
                    <a:lnTo>
                      <a:pt x="468" y="580"/>
                    </a:lnTo>
                    <a:lnTo>
                      <a:pt x="473" y="568"/>
                    </a:lnTo>
                    <a:lnTo>
                      <a:pt x="473" y="551"/>
                    </a:lnTo>
                    <a:lnTo>
                      <a:pt x="478" y="540"/>
                    </a:lnTo>
                    <a:lnTo>
                      <a:pt x="478" y="529"/>
                    </a:lnTo>
                    <a:lnTo>
                      <a:pt x="478" y="518"/>
                    </a:lnTo>
                    <a:lnTo>
                      <a:pt x="484" y="506"/>
                    </a:lnTo>
                    <a:lnTo>
                      <a:pt x="484" y="495"/>
                    </a:lnTo>
                    <a:lnTo>
                      <a:pt x="484" y="484"/>
                    </a:lnTo>
                    <a:lnTo>
                      <a:pt x="489" y="473"/>
                    </a:lnTo>
                    <a:lnTo>
                      <a:pt x="489" y="461"/>
                    </a:lnTo>
                    <a:lnTo>
                      <a:pt x="494" y="445"/>
                    </a:lnTo>
                    <a:lnTo>
                      <a:pt x="494" y="433"/>
                    </a:lnTo>
                    <a:lnTo>
                      <a:pt x="494" y="422"/>
                    </a:lnTo>
                    <a:lnTo>
                      <a:pt x="499" y="411"/>
                    </a:lnTo>
                    <a:lnTo>
                      <a:pt x="499" y="400"/>
                    </a:lnTo>
                    <a:lnTo>
                      <a:pt x="504" y="388"/>
                    </a:lnTo>
                    <a:lnTo>
                      <a:pt x="504" y="371"/>
                    </a:lnTo>
                    <a:lnTo>
                      <a:pt x="504" y="360"/>
                    </a:lnTo>
                    <a:lnTo>
                      <a:pt x="510" y="349"/>
                    </a:lnTo>
                    <a:lnTo>
                      <a:pt x="510" y="338"/>
                    </a:lnTo>
                    <a:lnTo>
                      <a:pt x="515" y="326"/>
                    </a:lnTo>
                    <a:lnTo>
                      <a:pt x="515" y="310"/>
                    </a:lnTo>
                    <a:lnTo>
                      <a:pt x="515" y="298"/>
                    </a:lnTo>
                    <a:lnTo>
                      <a:pt x="520" y="287"/>
                    </a:lnTo>
                    <a:lnTo>
                      <a:pt x="520" y="276"/>
                    </a:lnTo>
                    <a:lnTo>
                      <a:pt x="520" y="259"/>
                    </a:lnTo>
                    <a:lnTo>
                      <a:pt x="525" y="248"/>
                    </a:lnTo>
                    <a:lnTo>
                      <a:pt x="525" y="236"/>
                    </a:lnTo>
                    <a:lnTo>
                      <a:pt x="530" y="225"/>
                    </a:lnTo>
                    <a:lnTo>
                      <a:pt x="530" y="208"/>
                    </a:lnTo>
                    <a:lnTo>
                      <a:pt x="530" y="197"/>
                    </a:lnTo>
                    <a:lnTo>
                      <a:pt x="536" y="186"/>
                    </a:lnTo>
                    <a:lnTo>
                      <a:pt x="536" y="175"/>
                    </a:lnTo>
                    <a:lnTo>
                      <a:pt x="541" y="158"/>
                    </a:lnTo>
                    <a:lnTo>
                      <a:pt x="541" y="146"/>
                    </a:lnTo>
                    <a:lnTo>
                      <a:pt x="541" y="135"/>
                    </a:lnTo>
                    <a:lnTo>
                      <a:pt x="546" y="118"/>
                    </a:lnTo>
                    <a:lnTo>
                      <a:pt x="546" y="107"/>
                    </a:lnTo>
                    <a:lnTo>
                      <a:pt x="546" y="96"/>
                    </a:lnTo>
                    <a:lnTo>
                      <a:pt x="551" y="79"/>
                    </a:lnTo>
                    <a:lnTo>
                      <a:pt x="551" y="68"/>
                    </a:lnTo>
                    <a:lnTo>
                      <a:pt x="556" y="56"/>
                    </a:lnTo>
                    <a:lnTo>
                      <a:pt x="556" y="40"/>
                    </a:lnTo>
                    <a:lnTo>
                      <a:pt x="556" y="28"/>
                    </a:lnTo>
                    <a:lnTo>
                      <a:pt x="562" y="17"/>
                    </a:lnTo>
                    <a:lnTo>
                      <a:pt x="562" y="0"/>
                    </a:lnTo>
                  </a:path>
                </a:pathLst>
              </a:custGeom>
              <a:noFill/>
              <a:ln w="44450">
                <a:solidFill>
                  <a:srgbClr val="3399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grpSp>
          <p:nvGrpSpPr>
            <p:cNvPr id="42" name="Group 10"/>
            <p:cNvGrpSpPr>
              <a:grpSpLocks/>
            </p:cNvGrpSpPr>
            <p:nvPr/>
          </p:nvGrpSpPr>
          <p:grpSpPr bwMode="auto">
            <a:xfrm rot="10800000">
              <a:off x="2118918" y="1536655"/>
              <a:ext cx="1998505" cy="3044473"/>
              <a:chOff x="2216" y="-218"/>
              <a:chExt cx="1544" cy="2548"/>
            </a:xfrm>
          </p:grpSpPr>
          <p:sp>
            <p:nvSpPr>
              <p:cNvPr id="43" name="Freeform 11"/>
              <p:cNvSpPr>
                <a:spLocks/>
              </p:cNvSpPr>
              <p:nvPr/>
            </p:nvSpPr>
            <p:spPr bwMode="auto">
              <a:xfrm>
                <a:off x="2216" y="-218"/>
                <a:ext cx="982" cy="2548"/>
              </a:xfrm>
              <a:custGeom>
                <a:avLst/>
                <a:gdLst>
                  <a:gd name="T0" fmla="*/ 11 w 982"/>
                  <a:gd name="T1" fmla="*/ 79 h 2548"/>
                  <a:gd name="T2" fmla="*/ 26 w 982"/>
                  <a:gd name="T3" fmla="*/ 175 h 2548"/>
                  <a:gd name="T4" fmla="*/ 42 w 982"/>
                  <a:gd name="T5" fmla="*/ 259 h 2548"/>
                  <a:gd name="T6" fmla="*/ 52 w 982"/>
                  <a:gd name="T7" fmla="*/ 349 h 2548"/>
                  <a:gd name="T8" fmla="*/ 68 w 982"/>
                  <a:gd name="T9" fmla="*/ 433 h 2548"/>
                  <a:gd name="T10" fmla="*/ 83 w 982"/>
                  <a:gd name="T11" fmla="*/ 518 h 2548"/>
                  <a:gd name="T12" fmla="*/ 99 w 982"/>
                  <a:gd name="T13" fmla="*/ 602 h 2548"/>
                  <a:gd name="T14" fmla="*/ 109 w 982"/>
                  <a:gd name="T15" fmla="*/ 681 h 2548"/>
                  <a:gd name="T16" fmla="*/ 125 w 982"/>
                  <a:gd name="T17" fmla="*/ 760 h 2548"/>
                  <a:gd name="T18" fmla="*/ 141 w 982"/>
                  <a:gd name="T19" fmla="*/ 838 h 2548"/>
                  <a:gd name="T20" fmla="*/ 156 w 982"/>
                  <a:gd name="T21" fmla="*/ 911 h 2548"/>
                  <a:gd name="T22" fmla="*/ 167 w 982"/>
                  <a:gd name="T23" fmla="*/ 985 h 2548"/>
                  <a:gd name="T24" fmla="*/ 182 w 982"/>
                  <a:gd name="T25" fmla="*/ 1058 h 2548"/>
                  <a:gd name="T26" fmla="*/ 198 w 982"/>
                  <a:gd name="T27" fmla="*/ 1131 h 2548"/>
                  <a:gd name="T28" fmla="*/ 208 w 982"/>
                  <a:gd name="T29" fmla="*/ 1198 h 2548"/>
                  <a:gd name="T30" fmla="*/ 224 w 982"/>
                  <a:gd name="T31" fmla="*/ 1266 h 2548"/>
                  <a:gd name="T32" fmla="*/ 239 w 982"/>
                  <a:gd name="T33" fmla="*/ 1333 h 2548"/>
                  <a:gd name="T34" fmla="*/ 255 w 982"/>
                  <a:gd name="T35" fmla="*/ 1395 h 2548"/>
                  <a:gd name="T36" fmla="*/ 265 w 982"/>
                  <a:gd name="T37" fmla="*/ 1457 h 2548"/>
                  <a:gd name="T38" fmla="*/ 281 w 982"/>
                  <a:gd name="T39" fmla="*/ 1519 h 2548"/>
                  <a:gd name="T40" fmla="*/ 297 w 982"/>
                  <a:gd name="T41" fmla="*/ 1575 h 2548"/>
                  <a:gd name="T42" fmla="*/ 307 w 982"/>
                  <a:gd name="T43" fmla="*/ 1631 h 2548"/>
                  <a:gd name="T44" fmla="*/ 322 w 982"/>
                  <a:gd name="T45" fmla="*/ 1688 h 2548"/>
                  <a:gd name="T46" fmla="*/ 338 w 982"/>
                  <a:gd name="T47" fmla="*/ 1738 h 2548"/>
                  <a:gd name="T48" fmla="*/ 354 w 982"/>
                  <a:gd name="T49" fmla="*/ 1794 h 2548"/>
                  <a:gd name="T50" fmla="*/ 364 w 982"/>
                  <a:gd name="T51" fmla="*/ 1839 h 2548"/>
                  <a:gd name="T52" fmla="*/ 380 w 982"/>
                  <a:gd name="T53" fmla="*/ 1890 h 2548"/>
                  <a:gd name="T54" fmla="*/ 395 w 982"/>
                  <a:gd name="T55" fmla="*/ 1935 h 2548"/>
                  <a:gd name="T56" fmla="*/ 406 w 982"/>
                  <a:gd name="T57" fmla="*/ 1980 h 2548"/>
                  <a:gd name="T58" fmla="*/ 421 w 982"/>
                  <a:gd name="T59" fmla="*/ 2025 h 2548"/>
                  <a:gd name="T60" fmla="*/ 437 w 982"/>
                  <a:gd name="T61" fmla="*/ 2064 h 2548"/>
                  <a:gd name="T62" fmla="*/ 452 w 982"/>
                  <a:gd name="T63" fmla="*/ 2104 h 2548"/>
                  <a:gd name="T64" fmla="*/ 463 w 982"/>
                  <a:gd name="T65" fmla="*/ 2143 h 2548"/>
                  <a:gd name="T66" fmla="*/ 478 w 982"/>
                  <a:gd name="T67" fmla="*/ 2183 h 2548"/>
                  <a:gd name="T68" fmla="*/ 494 w 982"/>
                  <a:gd name="T69" fmla="*/ 2222 h 2548"/>
                  <a:gd name="T70" fmla="*/ 510 w 982"/>
                  <a:gd name="T71" fmla="*/ 2250 h 2548"/>
                  <a:gd name="T72" fmla="*/ 525 w 982"/>
                  <a:gd name="T73" fmla="*/ 2289 h 2548"/>
                  <a:gd name="T74" fmla="*/ 546 w 982"/>
                  <a:gd name="T75" fmla="*/ 2329 h 2548"/>
                  <a:gd name="T76" fmla="*/ 562 w 982"/>
                  <a:gd name="T77" fmla="*/ 2357 h 2548"/>
                  <a:gd name="T78" fmla="*/ 577 w 982"/>
                  <a:gd name="T79" fmla="*/ 2391 h 2548"/>
                  <a:gd name="T80" fmla="*/ 598 w 982"/>
                  <a:gd name="T81" fmla="*/ 2413 h 2548"/>
                  <a:gd name="T82" fmla="*/ 619 w 982"/>
                  <a:gd name="T83" fmla="*/ 2447 h 2548"/>
                  <a:gd name="T84" fmla="*/ 639 w 982"/>
                  <a:gd name="T85" fmla="*/ 2469 h 2548"/>
                  <a:gd name="T86" fmla="*/ 655 w 982"/>
                  <a:gd name="T87" fmla="*/ 2492 h 2548"/>
                  <a:gd name="T88" fmla="*/ 681 w 982"/>
                  <a:gd name="T89" fmla="*/ 2514 h 2548"/>
                  <a:gd name="T90" fmla="*/ 707 w 982"/>
                  <a:gd name="T91" fmla="*/ 2531 h 2548"/>
                  <a:gd name="T92" fmla="*/ 733 w 982"/>
                  <a:gd name="T93" fmla="*/ 2543 h 2548"/>
                  <a:gd name="T94" fmla="*/ 769 w 982"/>
                  <a:gd name="T95" fmla="*/ 2548 h 2548"/>
                  <a:gd name="T96" fmla="*/ 806 w 982"/>
                  <a:gd name="T97" fmla="*/ 2543 h 2548"/>
                  <a:gd name="T98" fmla="*/ 837 w 982"/>
                  <a:gd name="T99" fmla="*/ 2531 h 2548"/>
                  <a:gd name="T100" fmla="*/ 863 w 982"/>
                  <a:gd name="T101" fmla="*/ 2514 h 2548"/>
                  <a:gd name="T102" fmla="*/ 889 w 982"/>
                  <a:gd name="T103" fmla="*/ 2492 h 2548"/>
                  <a:gd name="T104" fmla="*/ 910 w 982"/>
                  <a:gd name="T105" fmla="*/ 2469 h 2548"/>
                  <a:gd name="T106" fmla="*/ 925 w 982"/>
                  <a:gd name="T107" fmla="*/ 2447 h 2548"/>
                  <a:gd name="T108" fmla="*/ 946 w 982"/>
                  <a:gd name="T109" fmla="*/ 2419 h 2548"/>
                  <a:gd name="T110" fmla="*/ 962 w 982"/>
                  <a:gd name="T111" fmla="*/ 2391 h 2548"/>
                  <a:gd name="T112" fmla="*/ 977 w 982"/>
                  <a:gd name="T113" fmla="*/ 2363 h 254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82" h="2548">
                    <a:moveTo>
                      <a:pt x="0" y="0"/>
                    </a:moveTo>
                    <a:lnTo>
                      <a:pt x="0" y="17"/>
                    </a:lnTo>
                    <a:lnTo>
                      <a:pt x="6" y="28"/>
                    </a:lnTo>
                    <a:lnTo>
                      <a:pt x="6" y="40"/>
                    </a:lnTo>
                    <a:lnTo>
                      <a:pt x="11" y="56"/>
                    </a:lnTo>
                    <a:lnTo>
                      <a:pt x="11" y="68"/>
                    </a:lnTo>
                    <a:lnTo>
                      <a:pt x="11" y="79"/>
                    </a:lnTo>
                    <a:lnTo>
                      <a:pt x="16" y="96"/>
                    </a:lnTo>
                    <a:lnTo>
                      <a:pt x="16" y="107"/>
                    </a:lnTo>
                    <a:lnTo>
                      <a:pt x="16" y="118"/>
                    </a:lnTo>
                    <a:lnTo>
                      <a:pt x="21" y="135"/>
                    </a:lnTo>
                    <a:lnTo>
                      <a:pt x="21" y="146"/>
                    </a:lnTo>
                    <a:lnTo>
                      <a:pt x="26" y="158"/>
                    </a:lnTo>
                    <a:lnTo>
                      <a:pt x="26" y="175"/>
                    </a:lnTo>
                    <a:lnTo>
                      <a:pt x="26" y="186"/>
                    </a:lnTo>
                    <a:lnTo>
                      <a:pt x="32" y="197"/>
                    </a:lnTo>
                    <a:lnTo>
                      <a:pt x="32" y="208"/>
                    </a:lnTo>
                    <a:lnTo>
                      <a:pt x="37" y="225"/>
                    </a:lnTo>
                    <a:lnTo>
                      <a:pt x="37" y="236"/>
                    </a:lnTo>
                    <a:lnTo>
                      <a:pt x="37" y="248"/>
                    </a:lnTo>
                    <a:lnTo>
                      <a:pt x="42" y="259"/>
                    </a:lnTo>
                    <a:lnTo>
                      <a:pt x="42" y="276"/>
                    </a:lnTo>
                    <a:lnTo>
                      <a:pt x="47" y="287"/>
                    </a:lnTo>
                    <a:lnTo>
                      <a:pt x="47" y="298"/>
                    </a:lnTo>
                    <a:lnTo>
                      <a:pt x="47" y="310"/>
                    </a:lnTo>
                    <a:lnTo>
                      <a:pt x="52" y="326"/>
                    </a:lnTo>
                    <a:lnTo>
                      <a:pt x="52" y="338"/>
                    </a:lnTo>
                    <a:lnTo>
                      <a:pt x="52" y="349"/>
                    </a:lnTo>
                    <a:lnTo>
                      <a:pt x="57" y="360"/>
                    </a:lnTo>
                    <a:lnTo>
                      <a:pt x="57" y="371"/>
                    </a:lnTo>
                    <a:lnTo>
                      <a:pt x="63" y="388"/>
                    </a:lnTo>
                    <a:lnTo>
                      <a:pt x="63" y="400"/>
                    </a:lnTo>
                    <a:lnTo>
                      <a:pt x="63" y="411"/>
                    </a:lnTo>
                    <a:lnTo>
                      <a:pt x="68" y="422"/>
                    </a:lnTo>
                    <a:lnTo>
                      <a:pt x="68" y="433"/>
                    </a:lnTo>
                    <a:lnTo>
                      <a:pt x="73" y="445"/>
                    </a:lnTo>
                    <a:lnTo>
                      <a:pt x="73" y="461"/>
                    </a:lnTo>
                    <a:lnTo>
                      <a:pt x="73" y="473"/>
                    </a:lnTo>
                    <a:lnTo>
                      <a:pt x="78" y="484"/>
                    </a:lnTo>
                    <a:lnTo>
                      <a:pt x="78" y="495"/>
                    </a:lnTo>
                    <a:lnTo>
                      <a:pt x="83" y="506"/>
                    </a:lnTo>
                    <a:lnTo>
                      <a:pt x="83" y="518"/>
                    </a:lnTo>
                    <a:lnTo>
                      <a:pt x="83" y="529"/>
                    </a:lnTo>
                    <a:lnTo>
                      <a:pt x="89" y="540"/>
                    </a:lnTo>
                    <a:lnTo>
                      <a:pt x="89" y="551"/>
                    </a:lnTo>
                    <a:lnTo>
                      <a:pt x="89" y="568"/>
                    </a:lnTo>
                    <a:lnTo>
                      <a:pt x="94" y="580"/>
                    </a:lnTo>
                    <a:lnTo>
                      <a:pt x="94" y="591"/>
                    </a:lnTo>
                    <a:lnTo>
                      <a:pt x="99" y="602"/>
                    </a:lnTo>
                    <a:lnTo>
                      <a:pt x="99" y="613"/>
                    </a:lnTo>
                    <a:lnTo>
                      <a:pt x="99" y="625"/>
                    </a:lnTo>
                    <a:lnTo>
                      <a:pt x="104" y="636"/>
                    </a:lnTo>
                    <a:lnTo>
                      <a:pt x="104" y="647"/>
                    </a:lnTo>
                    <a:lnTo>
                      <a:pt x="109" y="658"/>
                    </a:lnTo>
                    <a:lnTo>
                      <a:pt x="109" y="670"/>
                    </a:lnTo>
                    <a:lnTo>
                      <a:pt x="109" y="681"/>
                    </a:lnTo>
                    <a:lnTo>
                      <a:pt x="115" y="692"/>
                    </a:lnTo>
                    <a:lnTo>
                      <a:pt x="115" y="703"/>
                    </a:lnTo>
                    <a:lnTo>
                      <a:pt x="120" y="715"/>
                    </a:lnTo>
                    <a:lnTo>
                      <a:pt x="120" y="726"/>
                    </a:lnTo>
                    <a:lnTo>
                      <a:pt x="120" y="737"/>
                    </a:lnTo>
                    <a:lnTo>
                      <a:pt x="125" y="748"/>
                    </a:lnTo>
                    <a:lnTo>
                      <a:pt x="125" y="760"/>
                    </a:lnTo>
                    <a:lnTo>
                      <a:pt x="125" y="771"/>
                    </a:lnTo>
                    <a:lnTo>
                      <a:pt x="130" y="782"/>
                    </a:lnTo>
                    <a:lnTo>
                      <a:pt x="130" y="793"/>
                    </a:lnTo>
                    <a:lnTo>
                      <a:pt x="135" y="805"/>
                    </a:lnTo>
                    <a:lnTo>
                      <a:pt x="135" y="816"/>
                    </a:lnTo>
                    <a:lnTo>
                      <a:pt x="135" y="827"/>
                    </a:lnTo>
                    <a:lnTo>
                      <a:pt x="141" y="838"/>
                    </a:lnTo>
                    <a:lnTo>
                      <a:pt x="141" y="850"/>
                    </a:lnTo>
                    <a:lnTo>
                      <a:pt x="146" y="861"/>
                    </a:lnTo>
                    <a:lnTo>
                      <a:pt x="146" y="872"/>
                    </a:lnTo>
                    <a:lnTo>
                      <a:pt x="146" y="883"/>
                    </a:lnTo>
                    <a:lnTo>
                      <a:pt x="151" y="895"/>
                    </a:lnTo>
                    <a:lnTo>
                      <a:pt x="151" y="900"/>
                    </a:lnTo>
                    <a:lnTo>
                      <a:pt x="156" y="911"/>
                    </a:lnTo>
                    <a:lnTo>
                      <a:pt x="156" y="923"/>
                    </a:lnTo>
                    <a:lnTo>
                      <a:pt x="156" y="934"/>
                    </a:lnTo>
                    <a:lnTo>
                      <a:pt x="161" y="945"/>
                    </a:lnTo>
                    <a:lnTo>
                      <a:pt x="161" y="956"/>
                    </a:lnTo>
                    <a:lnTo>
                      <a:pt x="161" y="968"/>
                    </a:lnTo>
                    <a:lnTo>
                      <a:pt x="167" y="979"/>
                    </a:lnTo>
                    <a:lnTo>
                      <a:pt x="167" y="985"/>
                    </a:lnTo>
                    <a:lnTo>
                      <a:pt x="172" y="996"/>
                    </a:lnTo>
                    <a:lnTo>
                      <a:pt x="172" y="1007"/>
                    </a:lnTo>
                    <a:lnTo>
                      <a:pt x="172" y="1018"/>
                    </a:lnTo>
                    <a:lnTo>
                      <a:pt x="177" y="1030"/>
                    </a:lnTo>
                    <a:lnTo>
                      <a:pt x="177" y="1041"/>
                    </a:lnTo>
                    <a:lnTo>
                      <a:pt x="182" y="1046"/>
                    </a:lnTo>
                    <a:lnTo>
                      <a:pt x="182" y="1058"/>
                    </a:lnTo>
                    <a:lnTo>
                      <a:pt x="182" y="1069"/>
                    </a:lnTo>
                    <a:lnTo>
                      <a:pt x="187" y="1080"/>
                    </a:lnTo>
                    <a:lnTo>
                      <a:pt x="187" y="1091"/>
                    </a:lnTo>
                    <a:lnTo>
                      <a:pt x="187" y="1097"/>
                    </a:lnTo>
                    <a:lnTo>
                      <a:pt x="193" y="1108"/>
                    </a:lnTo>
                    <a:lnTo>
                      <a:pt x="193" y="1120"/>
                    </a:lnTo>
                    <a:lnTo>
                      <a:pt x="198" y="1131"/>
                    </a:lnTo>
                    <a:lnTo>
                      <a:pt x="198" y="1142"/>
                    </a:lnTo>
                    <a:lnTo>
                      <a:pt x="198" y="1148"/>
                    </a:lnTo>
                    <a:lnTo>
                      <a:pt x="203" y="1159"/>
                    </a:lnTo>
                    <a:lnTo>
                      <a:pt x="203" y="1170"/>
                    </a:lnTo>
                    <a:lnTo>
                      <a:pt x="208" y="1181"/>
                    </a:lnTo>
                    <a:lnTo>
                      <a:pt x="208" y="1187"/>
                    </a:lnTo>
                    <a:lnTo>
                      <a:pt x="208" y="1198"/>
                    </a:lnTo>
                    <a:lnTo>
                      <a:pt x="213" y="1210"/>
                    </a:lnTo>
                    <a:lnTo>
                      <a:pt x="213" y="1215"/>
                    </a:lnTo>
                    <a:lnTo>
                      <a:pt x="219" y="1226"/>
                    </a:lnTo>
                    <a:lnTo>
                      <a:pt x="219" y="1238"/>
                    </a:lnTo>
                    <a:lnTo>
                      <a:pt x="219" y="1249"/>
                    </a:lnTo>
                    <a:lnTo>
                      <a:pt x="224" y="1255"/>
                    </a:lnTo>
                    <a:lnTo>
                      <a:pt x="224" y="1266"/>
                    </a:lnTo>
                    <a:lnTo>
                      <a:pt x="224" y="1277"/>
                    </a:lnTo>
                    <a:lnTo>
                      <a:pt x="229" y="1283"/>
                    </a:lnTo>
                    <a:lnTo>
                      <a:pt x="229" y="1294"/>
                    </a:lnTo>
                    <a:lnTo>
                      <a:pt x="234" y="1305"/>
                    </a:lnTo>
                    <a:lnTo>
                      <a:pt x="234" y="1311"/>
                    </a:lnTo>
                    <a:lnTo>
                      <a:pt x="234" y="1322"/>
                    </a:lnTo>
                    <a:lnTo>
                      <a:pt x="239" y="1333"/>
                    </a:lnTo>
                    <a:lnTo>
                      <a:pt x="239" y="1339"/>
                    </a:lnTo>
                    <a:lnTo>
                      <a:pt x="245" y="1350"/>
                    </a:lnTo>
                    <a:lnTo>
                      <a:pt x="245" y="1356"/>
                    </a:lnTo>
                    <a:lnTo>
                      <a:pt x="245" y="1367"/>
                    </a:lnTo>
                    <a:lnTo>
                      <a:pt x="250" y="1378"/>
                    </a:lnTo>
                    <a:lnTo>
                      <a:pt x="250" y="1384"/>
                    </a:lnTo>
                    <a:lnTo>
                      <a:pt x="255" y="1395"/>
                    </a:lnTo>
                    <a:lnTo>
                      <a:pt x="255" y="1401"/>
                    </a:lnTo>
                    <a:lnTo>
                      <a:pt x="255" y="1412"/>
                    </a:lnTo>
                    <a:lnTo>
                      <a:pt x="260" y="1423"/>
                    </a:lnTo>
                    <a:lnTo>
                      <a:pt x="260" y="1429"/>
                    </a:lnTo>
                    <a:lnTo>
                      <a:pt x="260" y="1440"/>
                    </a:lnTo>
                    <a:lnTo>
                      <a:pt x="265" y="1446"/>
                    </a:lnTo>
                    <a:lnTo>
                      <a:pt x="265" y="1457"/>
                    </a:lnTo>
                    <a:lnTo>
                      <a:pt x="271" y="1463"/>
                    </a:lnTo>
                    <a:lnTo>
                      <a:pt x="271" y="1474"/>
                    </a:lnTo>
                    <a:lnTo>
                      <a:pt x="271" y="1479"/>
                    </a:lnTo>
                    <a:lnTo>
                      <a:pt x="276" y="1491"/>
                    </a:lnTo>
                    <a:lnTo>
                      <a:pt x="276" y="1502"/>
                    </a:lnTo>
                    <a:lnTo>
                      <a:pt x="281" y="1508"/>
                    </a:lnTo>
                    <a:lnTo>
                      <a:pt x="281" y="1519"/>
                    </a:lnTo>
                    <a:lnTo>
                      <a:pt x="281" y="1524"/>
                    </a:lnTo>
                    <a:lnTo>
                      <a:pt x="286" y="1536"/>
                    </a:lnTo>
                    <a:lnTo>
                      <a:pt x="286" y="1541"/>
                    </a:lnTo>
                    <a:lnTo>
                      <a:pt x="291" y="1553"/>
                    </a:lnTo>
                    <a:lnTo>
                      <a:pt x="291" y="1558"/>
                    </a:lnTo>
                    <a:lnTo>
                      <a:pt x="291" y="1564"/>
                    </a:lnTo>
                    <a:lnTo>
                      <a:pt x="297" y="1575"/>
                    </a:lnTo>
                    <a:lnTo>
                      <a:pt x="297" y="1581"/>
                    </a:lnTo>
                    <a:lnTo>
                      <a:pt x="297" y="1592"/>
                    </a:lnTo>
                    <a:lnTo>
                      <a:pt x="302" y="1598"/>
                    </a:lnTo>
                    <a:lnTo>
                      <a:pt x="302" y="1609"/>
                    </a:lnTo>
                    <a:lnTo>
                      <a:pt x="307" y="1614"/>
                    </a:lnTo>
                    <a:lnTo>
                      <a:pt x="307" y="1626"/>
                    </a:lnTo>
                    <a:lnTo>
                      <a:pt x="307" y="1631"/>
                    </a:lnTo>
                    <a:lnTo>
                      <a:pt x="312" y="1637"/>
                    </a:lnTo>
                    <a:lnTo>
                      <a:pt x="312" y="1648"/>
                    </a:lnTo>
                    <a:lnTo>
                      <a:pt x="317" y="1654"/>
                    </a:lnTo>
                    <a:lnTo>
                      <a:pt x="317" y="1665"/>
                    </a:lnTo>
                    <a:lnTo>
                      <a:pt x="317" y="1671"/>
                    </a:lnTo>
                    <a:lnTo>
                      <a:pt x="322" y="1676"/>
                    </a:lnTo>
                    <a:lnTo>
                      <a:pt x="322" y="1688"/>
                    </a:lnTo>
                    <a:lnTo>
                      <a:pt x="328" y="1693"/>
                    </a:lnTo>
                    <a:lnTo>
                      <a:pt x="328" y="1704"/>
                    </a:lnTo>
                    <a:lnTo>
                      <a:pt x="328" y="1710"/>
                    </a:lnTo>
                    <a:lnTo>
                      <a:pt x="333" y="1716"/>
                    </a:lnTo>
                    <a:lnTo>
                      <a:pt x="333" y="1727"/>
                    </a:lnTo>
                    <a:lnTo>
                      <a:pt x="333" y="1733"/>
                    </a:lnTo>
                    <a:lnTo>
                      <a:pt x="338" y="1738"/>
                    </a:lnTo>
                    <a:lnTo>
                      <a:pt x="338" y="1749"/>
                    </a:lnTo>
                    <a:lnTo>
                      <a:pt x="343" y="1755"/>
                    </a:lnTo>
                    <a:lnTo>
                      <a:pt x="343" y="1761"/>
                    </a:lnTo>
                    <a:lnTo>
                      <a:pt x="343" y="1772"/>
                    </a:lnTo>
                    <a:lnTo>
                      <a:pt x="348" y="1778"/>
                    </a:lnTo>
                    <a:lnTo>
                      <a:pt x="348" y="1783"/>
                    </a:lnTo>
                    <a:lnTo>
                      <a:pt x="354" y="1794"/>
                    </a:lnTo>
                    <a:lnTo>
                      <a:pt x="354" y="1800"/>
                    </a:lnTo>
                    <a:lnTo>
                      <a:pt x="354" y="1806"/>
                    </a:lnTo>
                    <a:lnTo>
                      <a:pt x="359" y="1811"/>
                    </a:lnTo>
                    <a:lnTo>
                      <a:pt x="359" y="1823"/>
                    </a:lnTo>
                    <a:lnTo>
                      <a:pt x="364" y="1828"/>
                    </a:lnTo>
                    <a:lnTo>
                      <a:pt x="364" y="1834"/>
                    </a:lnTo>
                    <a:lnTo>
                      <a:pt x="364" y="1839"/>
                    </a:lnTo>
                    <a:lnTo>
                      <a:pt x="369" y="1851"/>
                    </a:lnTo>
                    <a:lnTo>
                      <a:pt x="369" y="1856"/>
                    </a:lnTo>
                    <a:lnTo>
                      <a:pt x="369" y="1862"/>
                    </a:lnTo>
                    <a:lnTo>
                      <a:pt x="374" y="1868"/>
                    </a:lnTo>
                    <a:lnTo>
                      <a:pt x="374" y="1879"/>
                    </a:lnTo>
                    <a:lnTo>
                      <a:pt x="380" y="1884"/>
                    </a:lnTo>
                    <a:lnTo>
                      <a:pt x="380" y="1890"/>
                    </a:lnTo>
                    <a:lnTo>
                      <a:pt x="380" y="1896"/>
                    </a:lnTo>
                    <a:lnTo>
                      <a:pt x="385" y="1901"/>
                    </a:lnTo>
                    <a:lnTo>
                      <a:pt x="385" y="1913"/>
                    </a:lnTo>
                    <a:lnTo>
                      <a:pt x="390" y="1918"/>
                    </a:lnTo>
                    <a:lnTo>
                      <a:pt x="390" y="1924"/>
                    </a:lnTo>
                    <a:lnTo>
                      <a:pt x="390" y="1929"/>
                    </a:lnTo>
                    <a:lnTo>
                      <a:pt x="395" y="1935"/>
                    </a:lnTo>
                    <a:lnTo>
                      <a:pt x="395" y="1941"/>
                    </a:lnTo>
                    <a:lnTo>
                      <a:pt x="400" y="1952"/>
                    </a:lnTo>
                    <a:lnTo>
                      <a:pt x="400" y="1958"/>
                    </a:lnTo>
                    <a:lnTo>
                      <a:pt x="400" y="1963"/>
                    </a:lnTo>
                    <a:lnTo>
                      <a:pt x="406" y="1969"/>
                    </a:lnTo>
                    <a:lnTo>
                      <a:pt x="406" y="1974"/>
                    </a:lnTo>
                    <a:lnTo>
                      <a:pt x="406" y="1980"/>
                    </a:lnTo>
                    <a:lnTo>
                      <a:pt x="411" y="1986"/>
                    </a:lnTo>
                    <a:lnTo>
                      <a:pt x="411" y="1991"/>
                    </a:lnTo>
                    <a:lnTo>
                      <a:pt x="416" y="2003"/>
                    </a:lnTo>
                    <a:lnTo>
                      <a:pt x="416" y="2008"/>
                    </a:lnTo>
                    <a:lnTo>
                      <a:pt x="416" y="2014"/>
                    </a:lnTo>
                    <a:lnTo>
                      <a:pt x="421" y="2019"/>
                    </a:lnTo>
                    <a:lnTo>
                      <a:pt x="421" y="2025"/>
                    </a:lnTo>
                    <a:lnTo>
                      <a:pt x="426" y="2031"/>
                    </a:lnTo>
                    <a:lnTo>
                      <a:pt x="426" y="2036"/>
                    </a:lnTo>
                    <a:lnTo>
                      <a:pt x="426" y="2042"/>
                    </a:lnTo>
                    <a:lnTo>
                      <a:pt x="432" y="2048"/>
                    </a:lnTo>
                    <a:lnTo>
                      <a:pt x="432" y="2053"/>
                    </a:lnTo>
                    <a:lnTo>
                      <a:pt x="437" y="2059"/>
                    </a:lnTo>
                    <a:lnTo>
                      <a:pt x="437" y="2064"/>
                    </a:lnTo>
                    <a:lnTo>
                      <a:pt x="437" y="2070"/>
                    </a:lnTo>
                    <a:lnTo>
                      <a:pt x="442" y="2076"/>
                    </a:lnTo>
                    <a:lnTo>
                      <a:pt x="442" y="2081"/>
                    </a:lnTo>
                    <a:lnTo>
                      <a:pt x="442" y="2087"/>
                    </a:lnTo>
                    <a:lnTo>
                      <a:pt x="447" y="2093"/>
                    </a:lnTo>
                    <a:lnTo>
                      <a:pt x="447" y="2098"/>
                    </a:lnTo>
                    <a:lnTo>
                      <a:pt x="452" y="2104"/>
                    </a:lnTo>
                    <a:lnTo>
                      <a:pt x="452" y="2109"/>
                    </a:lnTo>
                    <a:lnTo>
                      <a:pt x="452" y="2115"/>
                    </a:lnTo>
                    <a:lnTo>
                      <a:pt x="458" y="2121"/>
                    </a:lnTo>
                    <a:lnTo>
                      <a:pt x="458" y="2126"/>
                    </a:lnTo>
                    <a:lnTo>
                      <a:pt x="463" y="2132"/>
                    </a:lnTo>
                    <a:lnTo>
                      <a:pt x="463" y="2138"/>
                    </a:lnTo>
                    <a:lnTo>
                      <a:pt x="463" y="2143"/>
                    </a:lnTo>
                    <a:lnTo>
                      <a:pt x="468" y="2149"/>
                    </a:lnTo>
                    <a:lnTo>
                      <a:pt x="468" y="2154"/>
                    </a:lnTo>
                    <a:lnTo>
                      <a:pt x="473" y="2160"/>
                    </a:lnTo>
                    <a:lnTo>
                      <a:pt x="473" y="2166"/>
                    </a:lnTo>
                    <a:lnTo>
                      <a:pt x="473" y="2171"/>
                    </a:lnTo>
                    <a:lnTo>
                      <a:pt x="478" y="2177"/>
                    </a:lnTo>
                    <a:lnTo>
                      <a:pt x="478" y="2183"/>
                    </a:lnTo>
                    <a:lnTo>
                      <a:pt x="484" y="2188"/>
                    </a:lnTo>
                    <a:lnTo>
                      <a:pt x="484" y="2194"/>
                    </a:lnTo>
                    <a:lnTo>
                      <a:pt x="489" y="2199"/>
                    </a:lnTo>
                    <a:lnTo>
                      <a:pt x="489" y="2205"/>
                    </a:lnTo>
                    <a:lnTo>
                      <a:pt x="489" y="2211"/>
                    </a:lnTo>
                    <a:lnTo>
                      <a:pt x="494" y="2216"/>
                    </a:lnTo>
                    <a:lnTo>
                      <a:pt x="494" y="2222"/>
                    </a:lnTo>
                    <a:lnTo>
                      <a:pt x="499" y="2222"/>
                    </a:lnTo>
                    <a:lnTo>
                      <a:pt x="499" y="2228"/>
                    </a:lnTo>
                    <a:lnTo>
                      <a:pt x="499" y="2233"/>
                    </a:lnTo>
                    <a:lnTo>
                      <a:pt x="504" y="2239"/>
                    </a:lnTo>
                    <a:lnTo>
                      <a:pt x="504" y="2244"/>
                    </a:lnTo>
                    <a:lnTo>
                      <a:pt x="504" y="2250"/>
                    </a:lnTo>
                    <a:lnTo>
                      <a:pt x="510" y="2250"/>
                    </a:lnTo>
                    <a:lnTo>
                      <a:pt x="510" y="2256"/>
                    </a:lnTo>
                    <a:lnTo>
                      <a:pt x="515" y="2261"/>
                    </a:lnTo>
                    <a:lnTo>
                      <a:pt x="515" y="2267"/>
                    </a:lnTo>
                    <a:lnTo>
                      <a:pt x="520" y="2273"/>
                    </a:lnTo>
                    <a:lnTo>
                      <a:pt x="520" y="2278"/>
                    </a:lnTo>
                    <a:lnTo>
                      <a:pt x="525" y="2284"/>
                    </a:lnTo>
                    <a:lnTo>
                      <a:pt x="525" y="2289"/>
                    </a:lnTo>
                    <a:lnTo>
                      <a:pt x="530" y="2295"/>
                    </a:lnTo>
                    <a:lnTo>
                      <a:pt x="530" y="2301"/>
                    </a:lnTo>
                    <a:lnTo>
                      <a:pt x="536" y="2306"/>
                    </a:lnTo>
                    <a:lnTo>
                      <a:pt x="536" y="2312"/>
                    </a:lnTo>
                    <a:lnTo>
                      <a:pt x="541" y="2318"/>
                    </a:lnTo>
                    <a:lnTo>
                      <a:pt x="541" y="2323"/>
                    </a:lnTo>
                    <a:lnTo>
                      <a:pt x="546" y="2329"/>
                    </a:lnTo>
                    <a:lnTo>
                      <a:pt x="546" y="2334"/>
                    </a:lnTo>
                    <a:lnTo>
                      <a:pt x="551" y="2334"/>
                    </a:lnTo>
                    <a:lnTo>
                      <a:pt x="551" y="2340"/>
                    </a:lnTo>
                    <a:lnTo>
                      <a:pt x="551" y="2346"/>
                    </a:lnTo>
                    <a:lnTo>
                      <a:pt x="556" y="2346"/>
                    </a:lnTo>
                    <a:lnTo>
                      <a:pt x="556" y="2351"/>
                    </a:lnTo>
                    <a:lnTo>
                      <a:pt x="562" y="2357"/>
                    </a:lnTo>
                    <a:lnTo>
                      <a:pt x="562" y="2363"/>
                    </a:lnTo>
                    <a:lnTo>
                      <a:pt x="567" y="2363"/>
                    </a:lnTo>
                    <a:lnTo>
                      <a:pt x="567" y="2368"/>
                    </a:lnTo>
                    <a:lnTo>
                      <a:pt x="572" y="2374"/>
                    </a:lnTo>
                    <a:lnTo>
                      <a:pt x="572" y="2379"/>
                    </a:lnTo>
                    <a:lnTo>
                      <a:pt x="577" y="2385"/>
                    </a:lnTo>
                    <a:lnTo>
                      <a:pt x="577" y="2391"/>
                    </a:lnTo>
                    <a:lnTo>
                      <a:pt x="582" y="2391"/>
                    </a:lnTo>
                    <a:lnTo>
                      <a:pt x="582" y="2396"/>
                    </a:lnTo>
                    <a:lnTo>
                      <a:pt x="587" y="2402"/>
                    </a:lnTo>
                    <a:lnTo>
                      <a:pt x="587" y="2408"/>
                    </a:lnTo>
                    <a:lnTo>
                      <a:pt x="593" y="2408"/>
                    </a:lnTo>
                    <a:lnTo>
                      <a:pt x="593" y="2413"/>
                    </a:lnTo>
                    <a:lnTo>
                      <a:pt x="598" y="2413"/>
                    </a:lnTo>
                    <a:lnTo>
                      <a:pt x="598" y="2419"/>
                    </a:lnTo>
                    <a:lnTo>
                      <a:pt x="603" y="2424"/>
                    </a:lnTo>
                    <a:lnTo>
                      <a:pt x="608" y="2430"/>
                    </a:lnTo>
                    <a:lnTo>
                      <a:pt x="608" y="2436"/>
                    </a:lnTo>
                    <a:lnTo>
                      <a:pt x="613" y="2436"/>
                    </a:lnTo>
                    <a:lnTo>
                      <a:pt x="613" y="2441"/>
                    </a:lnTo>
                    <a:lnTo>
                      <a:pt x="619" y="2447"/>
                    </a:lnTo>
                    <a:lnTo>
                      <a:pt x="624" y="2453"/>
                    </a:lnTo>
                    <a:lnTo>
                      <a:pt x="624" y="2458"/>
                    </a:lnTo>
                    <a:lnTo>
                      <a:pt x="629" y="2458"/>
                    </a:lnTo>
                    <a:lnTo>
                      <a:pt x="629" y="2464"/>
                    </a:lnTo>
                    <a:lnTo>
                      <a:pt x="634" y="2464"/>
                    </a:lnTo>
                    <a:lnTo>
                      <a:pt x="634" y="2469"/>
                    </a:lnTo>
                    <a:lnTo>
                      <a:pt x="639" y="2469"/>
                    </a:lnTo>
                    <a:lnTo>
                      <a:pt x="639" y="2475"/>
                    </a:lnTo>
                    <a:lnTo>
                      <a:pt x="645" y="2475"/>
                    </a:lnTo>
                    <a:lnTo>
                      <a:pt x="645" y="2481"/>
                    </a:lnTo>
                    <a:lnTo>
                      <a:pt x="650" y="2481"/>
                    </a:lnTo>
                    <a:lnTo>
                      <a:pt x="650" y="2486"/>
                    </a:lnTo>
                    <a:lnTo>
                      <a:pt x="655" y="2486"/>
                    </a:lnTo>
                    <a:lnTo>
                      <a:pt x="655" y="2492"/>
                    </a:lnTo>
                    <a:lnTo>
                      <a:pt x="660" y="2492"/>
                    </a:lnTo>
                    <a:lnTo>
                      <a:pt x="660" y="2498"/>
                    </a:lnTo>
                    <a:lnTo>
                      <a:pt x="665" y="2498"/>
                    </a:lnTo>
                    <a:lnTo>
                      <a:pt x="671" y="2503"/>
                    </a:lnTo>
                    <a:lnTo>
                      <a:pt x="676" y="2509"/>
                    </a:lnTo>
                    <a:lnTo>
                      <a:pt x="681" y="2509"/>
                    </a:lnTo>
                    <a:lnTo>
                      <a:pt x="681" y="2514"/>
                    </a:lnTo>
                    <a:lnTo>
                      <a:pt x="686" y="2514"/>
                    </a:lnTo>
                    <a:lnTo>
                      <a:pt x="686" y="2520"/>
                    </a:lnTo>
                    <a:lnTo>
                      <a:pt x="691" y="2520"/>
                    </a:lnTo>
                    <a:lnTo>
                      <a:pt x="697" y="2520"/>
                    </a:lnTo>
                    <a:lnTo>
                      <a:pt x="697" y="2526"/>
                    </a:lnTo>
                    <a:lnTo>
                      <a:pt x="702" y="2526"/>
                    </a:lnTo>
                    <a:lnTo>
                      <a:pt x="707" y="2531"/>
                    </a:lnTo>
                    <a:lnTo>
                      <a:pt x="712" y="2531"/>
                    </a:lnTo>
                    <a:lnTo>
                      <a:pt x="717" y="2531"/>
                    </a:lnTo>
                    <a:lnTo>
                      <a:pt x="717" y="2537"/>
                    </a:lnTo>
                    <a:lnTo>
                      <a:pt x="723" y="2537"/>
                    </a:lnTo>
                    <a:lnTo>
                      <a:pt x="728" y="2537"/>
                    </a:lnTo>
                    <a:lnTo>
                      <a:pt x="728" y="2543"/>
                    </a:lnTo>
                    <a:lnTo>
                      <a:pt x="733" y="2543"/>
                    </a:lnTo>
                    <a:lnTo>
                      <a:pt x="738" y="2543"/>
                    </a:lnTo>
                    <a:lnTo>
                      <a:pt x="743" y="2543"/>
                    </a:lnTo>
                    <a:lnTo>
                      <a:pt x="749" y="2548"/>
                    </a:lnTo>
                    <a:lnTo>
                      <a:pt x="754" y="2548"/>
                    </a:lnTo>
                    <a:lnTo>
                      <a:pt x="759" y="2548"/>
                    </a:lnTo>
                    <a:lnTo>
                      <a:pt x="764" y="2548"/>
                    </a:lnTo>
                    <a:lnTo>
                      <a:pt x="769" y="2548"/>
                    </a:lnTo>
                    <a:lnTo>
                      <a:pt x="775" y="2548"/>
                    </a:lnTo>
                    <a:lnTo>
                      <a:pt x="780" y="2548"/>
                    </a:lnTo>
                    <a:lnTo>
                      <a:pt x="785" y="2548"/>
                    </a:lnTo>
                    <a:lnTo>
                      <a:pt x="790" y="2548"/>
                    </a:lnTo>
                    <a:lnTo>
                      <a:pt x="795" y="2548"/>
                    </a:lnTo>
                    <a:lnTo>
                      <a:pt x="801" y="2543"/>
                    </a:lnTo>
                    <a:lnTo>
                      <a:pt x="806" y="2543"/>
                    </a:lnTo>
                    <a:lnTo>
                      <a:pt x="811" y="2543"/>
                    </a:lnTo>
                    <a:lnTo>
                      <a:pt x="816" y="2543"/>
                    </a:lnTo>
                    <a:lnTo>
                      <a:pt x="816" y="2537"/>
                    </a:lnTo>
                    <a:lnTo>
                      <a:pt x="821" y="2537"/>
                    </a:lnTo>
                    <a:lnTo>
                      <a:pt x="826" y="2537"/>
                    </a:lnTo>
                    <a:lnTo>
                      <a:pt x="832" y="2531"/>
                    </a:lnTo>
                    <a:lnTo>
                      <a:pt x="837" y="2531"/>
                    </a:lnTo>
                    <a:lnTo>
                      <a:pt x="842" y="2531"/>
                    </a:lnTo>
                    <a:lnTo>
                      <a:pt x="842" y="2526"/>
                    </a:lnTo>
                    <a:lnTo>
                      <a:pt x="847" y="2526"/>
                    </a:lnTo>
                    <a:lnTo>
                      <a:pt x="852" y="2520"/>
                    </a:lnTo>
                    <a:lnTo>
                      <a:pt x="858" y="2520"/>
                    </a:lnTo>
                    <a:lnTo>
                      <a:pt x="858" y="2514"/>
                    </a:lnTo>
                    <a:lnTo>
                      <a:pt x="863" y="2514"/>
                    </a:lnTo>
                    <a:lnTo>
                      <a:pt x="868" y="2509"/>
                    </a:lnTo>
                    <a:lnTo>
                      <a:pt x="873" y="2503"/>
                    </a:lnTo>
                    <a:lnTo>
                      <a:pt x="878" y="2503"/>
                    </a:lnTo>
                    <a:lnTo>
                      <a:pt x="878" y="2498"/>
                    </a:lnTo>
                    <a:lnTo>
                      <a:pt x="884" y="2498"/>
                    </a:lnTo>
                    <a:lnTo>
                      <a:pt x="884" y="2492"/>
                    </a:lnTo>
                    <a:lnTo>
                      <a:pt x="889" y="2492"/>
                    </a:lnTo>
                    <a:lnTo>
                      <a:pt x="889" y="2486"/>
                    </a:lnTo>
                    <a:lnTo>
                      <a:pt x="894" y="2486"/>
                    </a:lnTo>
                    <a:lnTo>
                      <a:pt x="894" y="2481"/>
                    </a:lnTo>
                    <a:lnTo>
                      <a:pt x="899" y="2481"/>
                    </a:lnTo>
                    <a:lnTo>
                      <a:pt x="904" y="2475"/>
                    </a:lnTo>
                    <a:lnTo>
                      <a:pt x="904" y="2469"/>
                    </a:lnTo>
                    <a:lnTo>
                      <a:pt x="910" y="2469"/>
                    </a:lnTo>
                    <a:lnTo>
                      <a:pt x="910" y="2464"/>
                    </a:lnTo>
                    <a:lnTo>
                      <a:pt x="915" y="2464"/>
                    </a:lnTo>
                    <a:lnTo>
                      <a:pt x="915" y="2458"/>
                    </a:lnTo>
                    <a:lnTo>
                      <a:pt x="920" y="2458"/>
                    </a:lnTo>
                    <a:lnTo>
                      <a:pt x="920" y="2453"/>
                    </a:lnTo>
                    <a:lnTo>
                      <a:pt x="925" y="2453"/>
                    </a:lnTo>
                    <a:lnTo>
                      <a:pt x="925" y="2447"/>
                    </a:lnTo>
                    <a:lnTo>
                      <a:pt x="930" y="2441"/>
                    </a:lnTo>
                    <a:lnTo>
                      <a:pt x="930" y="2436"/>
                    </a:lnTo>
                    <a:lnTo>
                      <a:pt x="936" y="2436"/>
                    </a:lnTo>
                    <a:lnTo>
                      <a:pt x="936" y="2430"/>
                    </a:lnTo>
                    <a:lnTo>
                      <a:pt x="941" y="2430"/>
                    </a:lnTo>
                    <a:lnTo>
                      <a:pt x="941" y="2424"/>
                    </a:lnTo>
                    <a:lnTo>
                      <a:pt x="946" y="2419"/>
                    </a:lnTo>
                    <a:lnTo>
                      <a:pt x="951" y="2413"/>
                    </a:lnTo>
                    <a:lnTo>
                      <a:pt x="951" y="2408"/>
                    </a:lnTo>
                    <a:lnTo>
                      <a:pt x="956" y="2408"/>
                    </a:lnTo>
                    <a:lnTo>
                      <a:pt x="956" y="2402"/>
                    </a:lnTo>
                    <a:lnTo>
                      <a:pt x="962" y="2402"/>
                    </a:lnTo>
                    <a:lnTo>
                      <a:pt x="962" y="2396"/>
                    </a:lnTo>
                    <a:lnTo>
                      <a:pt x="962" y="2391"/>
                    </a:lnTo>
                    <a:lnTo>
                      <a:pt x="967" y="2391"/>
                    </a:lnTo>
                    <a:lnTo>
                      <a:pt x="967" y="2385"/>
                    </a:lnTo>
                    <a:lnTo>
                      <a:pt x="972" y="2379"/>
                    </a:lnTo>
                    <a:lnTo>
                      <a:pt x="972" y="2374"/>
                    </a:lnTo>
                    <a:lnTo>
                      <a:pt x="977" y="2374"/>
                    </a:lnTo>
                    <a:lnTo>
                      <a:pt x="977" y="2368"/>
                    </a:lnTo>
                    <a:lnTo>
                      <a:pt x="977" y="2363"/>
                    </a:lnTo>
                    <a:lnTo>
                      <a:pt x="982" y="2363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uk-UA"/>
              </a:p>
            </p:txBody>
          </p:sp>
          <p:sp>
            <p:nvSpPr>
              <p:cNvPr id="44" name="Freeform 12"/>
              <p:cNvSpPr>
                <a:spLocks/>
              </p:cNvSpPr>
              <p:nvPr/>
            </p:nvSpPr>
            <p:spPr bwMode="auto">
              <a:xfrm>
                <a:off x="3198" y="-218"/>
                <a:ext cx="562" cy="2363"/>
              </a:xfrm>
              <a:custGeom>
                <a:avLst/>
                <a:gdLst>
                  <a:gd name="T0" fmla="*/ 6 w 562"/>
                  <a:gd name="T1" fmla="*/ 2346 h 2363"/>
                  <a:gd name="T2" fmla="*/ 21 w 562"/>
                  <a:gd name="T3" fmla="*/ 2323 h 2363"/>
                  <a:gd name="T4" fmla="*/ 32 w 562"/>
                  <a:gd name="T5" fmla="*/ 2301 h 2363"/>
                  <a:gd name="T6" fmla="*/ 42 w 562"/>
                  <a:gd name="T7" fmla="*/ 2273 h 2363"/>
                  <a:gd name="T8" fmla="*/ 58 w 562"/>
                  <a:gd name="T9" fmla="*/ 2244 h 2363"/>
                  <a:gd name="T10" fmla="*/ 68 w 562"/>
                  <a:gd name="T11" fmla="*/ 2216 h 2363"/>
                  <a:gd name="T12" fmla="*/ 78 w 562"/>
                  <a:gd name="T13" fmla="*/ 2188 h 2363"/>
                  <a:gd name="T14" fmla="*/ 89 w 562"/>
                  <a:gd name="T15" fmla="*/ 2166 h 2363"/>
                  <a:gd name="T16" fmla="*/ 99 w 562"/>
                  <a:gd name="T17" fmla="*/ 2138 h 2363"/>
                  <a:gd name="T18" fmla="*/ 109 w 562"/>
                  <a:gd name="T19" fmla="*/ 2109 h 2363"/>
                  <a:gd name="T20" fmla="*/ 120 w 562"/>
                  <a:gd name="T21" fmla="*/ 2081 h 2363"/>
                  <a:gd name="T22" fmla="*/ 130 w 562"/>
                  <a:gd name="T23" fmla="*/ 2053 h 2363"/>
                  <a:gd name="T24" fmla="*/ 141 w 562"/>
                  <a:gd name="T25" fmla="*/ 2025 h 2363"/>
                  <a:gd name="T26" fmla="*/ 151 w 562"/>
                  <a:gd name="T27" fmla="*/ 1991 h 2363"/>
                  <a:gd name="T28" fmla="*/ 161 w 562"/>
                  <a:gd name="T29" fmla="*/ 1963 h 2363"/>
                  <a:gd name="T30" fmla="*/ 172 w 562"/>
                  <a:gd name="T31" fmla="*/ 1929 h 2363"/>
                  <a:gd name="T32" fmla="*/ 182 w 562"/>
                  <a:gd name="T33" fmla="*/ 1896 h 2363"/>
                  <a:gd name="T34" fmla="*/ 193 w 562"/>
                  <a:gd name="T35" fmla="*/ 1862 h 2363"/>
                  <a:gd name="T36" fmla="*/ 203 w 562"/>
                  <a:gd name="T37" fmla="*/ 1828 h 2363"/>
                  <a:gd name="T38" fmla="*/ 213 w 562"/>
                  <a:gd name="T39" fmla="*/ 1789 h 2363"/>
                  <a:gd name="T40" fmla="*/ 224 w 562"/>
                  <a:gd name="T41" fmla="*/ 1755 h 2363"/>
                  <a:gd name="T42" fmla="*/ 229 w 562"/>
                  <a:gd name="T43" fmla="*/ 1716 h 2363"/>
                  <a:gd name="T44" fmla="*/ 239 w 562"/>
                  <a:gd name="T45" fmla="*/ 1676 h 2363"/>
                  <a:gd name="T46" fmla="*/ 250 w 562"/>
                  <a:gd name="T47" fmla="*/ 1637 h 2363"/>
                  <a:gd name="T48" fmla="*/ 260 w 562"/>
                  <a:gd name="T49" fmla="*/ 1598 h 2363"/>
                  <a:gd name="T50" fmla="*/ 271 w 562"/>
                  <a:gd name="T51" fmla="*/ 1558 h 2363"/>
                  <a:gd name="T52" fmla="*/ 281 w 562"/>
                  <a:gd name="T53" fmla="*/ 1519 h 2363"/>
                  <a:gd name="T54" fmla="*/ 291 w 562"/>
                  <a:gd name="T55" fmla="*/ 1474 h 2363"/>
                  <a:gd name="T56" fmla="*/ 302 w 562"/>
                  <a:gd name="T57" fmla="*/ 1429 h 2363"/>
                  <a:gd name="T58" fmla="*/ 312 w 562"/>
                  <a:gd name="T59" fmla="*/ 1384 h 2363"/>
                  <a:gd name="T60" fmla="*/ 323 w 562"/>
                  <a:gd name="T61" fmla="*/ 1339 h 2363"/>
                  <a:gd name="T62" fmla="*/ 333 w 562"/>
                  <a:gd name="T63" fmla="*/ 1294 h 2363"/>
                  <a:gd name="T64" fmla="*/ 343 w 562"/>
                  <a:gd name="T65" fmla="*/ 1249 h 2363"/>
                  <a:gd name="T66" fmla="*/ 354 w 562"/>
                  <a:gd name="T67" fmla="*/ 1198 h 2363"/>
                  <a:gd name="T68" fmla="*/ 364 w 562"/>
                  <a:gd name="T69" fmla="*/ 1148 h 2363"/>
                  <a:gd name="T70" fmla="*/ 374 w 562"/>
                  <a:gd name="T71" fmla="*/ 1097 h 2363"/>
                  <a:gd name="T72" fmla="*/ 385 w 562"/>
                  <a:gd name="T73" fmla="*/ 1046 h 2363"/>
                  <a:gd name="T74" fmla="*/ 395 w 562"/>
                  <a:gd name="T75" fmla="*/ 996 h 2363"/>
                  <a:gd name="T76" fmla="*/ 406 w 562"/>
                  <a:gd name="T77" fmla="*/ 945 h 2363"/>
                  <a:gd name="T78" fmla="*/ 411 w 562"/>
                  <a:gd name="T79" fmla="*/ 895 h 2363"/>
                  <a:gd name="T80" fmla="*/ 421 w 562"/>
                  <a:gd name="T81" fmla="*/ 838 h 2363"/>
                  <a:gd name="T82" fmla="*/ 432 w 562"/>
                  <a:gd name="T83" fmla="*/ 782 h 2363"/>
                  <a:gd name="T84" fmla="*/ 442 w 562"/>
                  <a:gd name="T85" fmla="*/ 726 h 2363"/>
                  <a:gd name="T86" fmla="*/ 452 w 562"/>
                  <a:gd name="T87" fmla="*/ 670 h 2363"/>
                  <a:gd name="T88" fmla="*/ 463 w 562"/>
                  <a:gd name="T89" fmla="*/ 613 h 2363"/>
                  <a:gd name="T90" fmla="*/ 473 w 562"/>
                  <a:gd name="T91" fmla="*/ 551 h 2363"/>
                  <a:gd name="T92" fmla="*/ 484 w 562"/>
                  <a:gd name="T93" fmla="*/ 495 h 2363"/>
                  <a:gd name="T94" fmla="*/ 494 w 562"/>
                  <a:gd name="T95" fmla="*/ 433 h 2363"/>
                  <a:gd name="T96" fmla="*/ 504 w 562"/>
                  <a:gd name="T97" fmla="*/ 371 h 2363"/>
                  <a:gd name="T98" fmla="*/ 515 w 562"/>
                  <a:gd name="T99" fmla="*/ 310 h 2363"/>
                  <a:gd name="T100" fmla="*/ 525 w 562"/>
                  <a:gd name="T101" fmla="*/ 248 h 2363"/>
                  <a:gd name="T102" fmla="*/ 536 w 562"/>
                  <a:gd name="T103" fmla="*/ 186 h 2363"/>
                  <a:gd name="T104" fmla="*/ 546 w 562"/>
                  <a:gd name="T105" fmla="*/ 118 h 2363"/>
                  <a:gd name="T106" fmla="*/ 556 w 562"/>
                  <a:gd name="T107" fmla="*/ 56 h 236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2" h="2363">
                    <a:moveTo>
                      <a:pt x="0" y="2363"/>
                    </a:moveTo>
                    <a:lnTo>
                      <a:pt x="0" y="2357"/>
                    </a:lnTo>
                    <a:lnTo>
                      <a:pt x="6" y="2357"/>
                    </a:lnTo>
                    <a:lnTo>
                      <a:pt x="6" y="2351"/>
                    </a:lnTo>
                    <a:lnTo>
                      <a:pt x="6" y="2346"/>
                    </a:lnTo>
                    <a:lnTo>
                      <a:pt x="11" y="2346"/>
                    </a:lnTo>
                    <a:lnTo>
                      <a:pt x="11" y="2340"/>
                    </a:lnTo>
                    <a:lnTo>
                      <a:pt x="16" y="2334"/>
                    </a:lnTo>
                    <a:lnTo>
                      <a:pt x="16" y="2329"/>
                    </a:lnTo>
                    <a:lnTo>
                      <a:pt x="21" y="2323"/>
                    </a:lnTo>
                    <a:lnTo>
                      <a:pt x="21" y="2318"/>
                    </a:lnTo>
                    <a:lnTo>
                      <a:pt x="26" y="2312"/>
                    </a:lnTo>
                    <a:lnTo>
                      <a:pt x="26" y="2306"/>
                    </a:lnTo>
                    <a:lnTo>
                      <a:pt x="32" y="2306"/>
                    </a:lnTo>
                    <a:lnTo>
                      <a:pt x="32" y="2301"/>
                    </a:lnTo>
                    <a:lnTo>
                      <a:pt x="32" y="2295"/>
                    </a:lnTo>
                    <a:lnTo>
                      <a:pt x="37" y="2289"/>
                    </a:lnTo>
                    <a:lnTo>
                      <a:pt x="42" y="2284"/>
                    </a:lnTo>
                    <a:lnTo>
                      <a:pt x="42" y="2278"/>
                    </a:lnTo>
                    <a:lnTo>
                      <a:pt x="42" y="2273"/>
                    </a:lnTo>
                    <a:lnTo>
                      <a:pt x="47" y="2267"/>
                    </a:lnTo>
                    <a:lnTo>
                      <a:pt x="52" y="2261"/>
                    </a:lnTo>
                    <a:lnTo>
                      <a:pt x="52" y="2256"/>
                    </a:lnTo>
                    <a:lnTo>
                      <a:pt x="52" y="2250"/>
                    </a:lnTo>
                    <a:lnTo>
                      <a:pt x="58" y="2244"/>
                    </a:lnTo>
                    <a:lnTo>
                      <a:pt x="58" y="2239"/>
                    </a:lnTo>
                    <a:lnTo>
                      <a:pt x="63" y="2233"/>
                    </a:lnTo>
                    <a:lnTo>
                      <a:pt x="63" y="2228"/>
                    </a:lnTo>
                    <a:lnTo>
                      <a:pt x="68" y="2222"/>
                    </a:lnTo>
                    <a:lnTo>
                      <a:pt x="68" y="2216"/>
                    </a:lnTo>
                    <a:lnTo>
                      <a:pt x="73" y="2211"/>
                    </a:lnTo>
                    <a:lnTo>
                      <a:pt x="73" y="2205"/>
                    </a:lnTo>
                    <a:lnTo>
                      <a:pt x="78" y="2199"/>
                    </a:lnTo>
                    <a:lnTo>
                      <a:pt x="78" y="2194"/>
                    </a:lnTo>
                    <a:lnTo>
                      <a:pt x="78" y="2188"/>
                    </a:lnTo>
                    <a:lnTo>
                      <a:pt x="84" y="2183"/>
                    </a:lnTo>
                    <a:lnTo>
                      <a:pt x="84" y="2177"/>
                    </a:lnTo>
                    <a:lnTo>
                      <a:pt x="89" y="2177"/>
                    </a:lnTo>
                    <a:lnTo>
                      <a:pt x="89" y="2171"/>
                    </a:lnTo>
                    <a:lnTo>
                      <a:pt x="89" y="2166"/>
                    </a:lnTo>
                    <a:lnTo>
                      <a:pt x="94" y="2160"/>
                    </a:lnTo>
                    <a:lnTo>
                      <a:pt x="94" y="2154"/>
                    </a:lnTo>
                    <a:lnTo>
                      <a:pt x="94" y="2149"/>
                    </a:lnTo>
                    <a:lnTo>
                      <a:pt x="99" y="2143"/>
                    </a:lnTo>
                    <a:lnTo>
                      <a:pt x="99" y="2138"/>
                    </a:lnTo>
                    <a:lnTo>
                      <a:pt x="104" y="2132"/>
                    </a:lnTo>
                    <a:lnTo>
                      <a:pt x="104" y="2126"/>
                    </a:lnTo>
                    <a:lnTo>
                      <a:pt x="104" y="2121"/>
                    </a:lnTo>
                    <a:lnTo>
                      <a:pt x="109" y="2115"/>
                    </a:lnTo>
                    <a:lnTo>
                      <a:pt x="109" y="2109"/>
                    </a:lnTo>
                    <a:lnTo>
                      <a:pt x="115" y="2104"/>
                    </a:lnTo>
                    <a:lnTo>
                      <a:pt x="115" y="2098"/>
                    </a:lnTo>
                    <a:lnTo>
                      <a:pt x="115" y="2093"/>
                    </a:lnTo>
                    <a:lnTo>
                      <a:pt x="120" y="2087"/>
                    </a:lnTo>
                    <a:lnTo>
                      <a:pt x="120" y="2081"/>
                    </a:lnTo>
                    <a:lnTo>
                      <a:pt x="125" y="2076"/>
                    </a:lnTo>
                    <a:lnTo>
                      <a:pt x="125" y="2070"/>
                    </a:lnTo>
                    <a:lnTo>
                      <a:pt x="125" y="2064"/>
                    </a:lnTo>
                    <a:lnTo>
                      <a:pt x="130" y="2059"/>
                    </a:lnTo>
                    <a:lnTo>
                      <a:pt x="130" y="2053"/>
                    </a:lnTo>
                    <a:lnTo>
                      <a:pt x="130" y="2048"/>
                    </a:lnTo>
                    <a:lnTo>
                      <a:pt x="135" y="2042"/>
                    </a:lnTo>
                    <a:lnTo>
                      <a:pt x="135" y="2036"/>
                    </a:lnTo>
                    <a:lnTo>
                      <a:pt x="141" y="2031"/>
                    </a:lnTo>
                    <a:lnTo>
                      <a:pt x="141" y="2025"/>
                    </a:lnTo>
                    <a:lnTo>
                      <a:pt x="141" y="2019"/>
                    </a:lnTo>
                    <a:lnTo>
                      <a:pt x="146" y="2014"/>
                    </a:lnTo>
                    <a:lnTo>
                      <a:pt x="146" y="2008"/>
                    </a:lnTo>
                    <a:lnTo>
                      <a:pt x="151" y="2003"/>
                    </a:lnTo>
                    <a:lnTo>
                      <a:pt x="151" y="1991"/>
                    </a:lnTo>
                    <a:lnTo>
                      <a:pt x="151" y="1986"/>
                    </a:lnTo>
                    <a:lnTo>
                      <a:pt x="156" y="1980"/>
                    </a:lnTo>
                    <a:lnTo>
                      <a:pt x="156" y="1974"/>
                    </a:lnTo>
                    <a:lnTo>
                      <a:pt x="161" y="1969"/>
                    </a:lnTo>
                    <a:lnTo>
                      <a:pt x="161" y="1963"/>
                    </a:lnTo>
                    <a:lnTo>
                      <a:pt x="161" y="1958"/>
                    </a:lnTo>
                    <a:lnTo>
                      <a:pt x="167" y="1952"/>
                    </a:lnTo>
                    <a:lnTo>
                      <a:pt x="167" y="1941"/>
                    </a:lnTo>
                    <a:lnTo>
                      <a:pt x="167" y="1935"/>
                    </a:lnTo>
                    <a:lnTo>
                      <a:pt x="172" y="1929"/>
                    </a:lnTo>
                    <a:lnTo>
                      <a:pt x="172" y="1924"/>
                    </a:lnTo>
                    <a:lnTo>
                      <a:pt x="177" y="1918"/>
                    </a:lnTo>
                    <a:lnTo>
                      <a:pt x="177" y="1913"/>
                    </a:lnTo>
                    <a:lnTo>
                      <a:pt x="177" y="1901"/>
                    </a:lnTo>
                    <a:lnTo>
                      <a:pt x="182" y="1896"/>
                    </a:lnTo>
                    <a:lnTo>
                      <a:pt x="182" y="1890"/>
                    </a:lnTo>
                    <a:lnTo>
                      <a:pt x="187" y="1884"/>
                    </a:lnTo>
                    <a:lnTo>
                      <a:pt x="187" y="1879"/>
                    </a:lnTo>
                    <a:lnTo>
                      <a:pt x="187" y="1868"/>
                    </a:lnTo>
                    <a:lnTo>
                      <a:pt x="193" y="1862"/>
                    </a:lnTo>
                    <a:lnTo>
                      <a:pt x="193" y="1856"/>
                    </a:lnTo>
                    <a:lnTo>
                      <a:pt x="193" y="1851"/>
                    </a:lnTo>
                    <a:lnTo>
                      <a:pt x="198" y="1839"/>
                    </a:lnTo>
                    <a:lnTo>
                      <a:pt x="198" y="1834"/>
                    </a:lnTo>
                    <a:lnTo>
                      <a:pt x="203" y="1828"/>
                    </a:lnTo>
                    <a:lnTo>
                      <a:pt x="203" y="1823"/>
                    </a:lnTo>
                    <a:lnTo>
                      <a:pt x="203" y="1811"/>
                    </a:lnTo>
                    <a:lnTo>
                      <a:pt x="208" y="1806"/>
                    </a:lnTo>
                    <a:lnTo>
                      <a:pt x="208" y="1800"/>
                    </a:lnTo>
                    <a:lnTo>
                      <a:pt x="213" y="1789"/>
                    </a:lnTo>
                    <a:lnTo>
                      <a:pt x="213" y="1783"/>
                    </a:lnTo>
                    <a:lnTo>
                      <a:pt x="213" y="1778"/>
                    </a:lnTo>
                    <a:lnTo>
                      <a:pt x="219" y="1772"/>
                    </a:lnTo>
                    <a:lnTo>
                      <a:pt x="219" y="1761"/>
                    </a:lnTo>
                    <a:lnTo>
                      <a:pt x="224" y="1755"/>
                    </a:lnTo>
                    <a:lnTo>
                      <a:pt x="224" y="1749"/>
                    </a:lnTo>
                    <a:lnTo>
                      <a:pt x="224" y="1738"/>
                    </a:lnTo>
                    <a:lnTo>
                      <a:pt x="229" y="1733"/>
                    </a:lnTo>
                    <a:lnTo>
                      <a:pt x="229" y="1727"/>
                    </a:lnTo>
                    <a:lnTo>
                      <a:pt x="229" y="1716"/>
                    </a:lnTo>
                    <a:lnTo>
                      <a:pt x="234" y="1710"/>
                    </a:lnTo>
                    <a:lnTo>
                      <a:pt x="234" y="1704"/>
                    </a:lnTo>
                    <a:lnTo>
                      <a:pt x="239" y="1693"/>
                    </a:lnTo>
                    <a:lnTo>
                      <a:pt x="239" y="1688"/>
                    </a:lnTo>
                    <a:lnTo>
                      <a:pt x="239" y="1676"/>
                    </a:lnTo>
                    <a:lnTo>
                      <a:pt x="245" y="1671"/>
                    </a:lnTo>
                    <a:lnTo>
                      <a:pt x="245" y="1665"/>
                    </a:lnTo>
                    <a:lnTo>
                      <a:pt x="250" y="1654"/>
                    </a:lnTo>
                    <a:lnTo>
                      <a:pt x="250" y="1648"/>
                    </a:lnTo>
                    <a:lnTo>
                      <a:pt x="250" y="1637"/>
                    </a:lnTo>
                    <a:lnTo>
                      <a:pt x="255" y="1631"/>
                    </a:lnTo>
                    <a:lnTo>
                      <a:pt x="255" y="1626"/>
                    </a:lnTo>
                    <a:lnTo>
                      <a:pt x="260" y="1614"/>
                    </a:lnTo>
                    <a:lnTo>
                      <a:pt x="260" y="1609"/>
                    </a:lnTo>
                    <a:lnTo>
                      <a:pt x="260" y="1598"/>
                    </a:lnTo>
                    <a:lnTo>
                      <a:pt x="265" y="1592"/>
                    </a:lnTo>
                    <a:lnTo>
                      <a:pt x="265" y="1581"/>
                    </a:lnTo>
                    <a:lnTo>
                      <a:pt x="265" y="1575"/>
                    </a:lnTo>
                    <a:lnTo>
                      <a:pt x="271" y="1564"/>
                    </a:lnTo>
                    <a:lnTo>
                      <a:pt x="271" y="1558"/>
                    </a:lnTo>
                    <a:lnTo>
                      <a:pt x="276" y="1553"/>
                    </a:lnTo>
                    <a:lnTo>
                      <a:pt x="276" y="1541"/>
                    </a:lnTo>
                    <a:lnTo>
                      <a:pt x="276" y="1536"/>
                    </a:lnTo>
                    <a:lnTo>
                      <a:pt x="281" y="1524"/>
                    </a:lnTo>
                    <a:lnTo>
                      <a:pt x="281" y="1519"/>
                    </a:lnTo>
                    <a:lnTo>
                      <a:pt x="286" y="1508"/>
                    </a:lnTo>
                    <a:lnTo>
                      <a:pt x="286" y="1502"/>
                    </a:lnTo>
                    <a:lnTo>
                      <a:pt x="286" y="1491"/>
                    </a:lnTo>
                    <a:lnTo>
                      <a:pt x="291" y="1479"/>
                    </a:lnTo>
                    <a:lnTo>
                      <a:pt x="291" y="1474"/>
                    </a:lnTo>
                    <a:lnTo>
                      <a:pt x="297" y="1463"/>
                    </a:lnTo>
                    <a:lnTo>
                      <a:pt x="297" y="1457"/>
                    </a:lnTo>
                    <a:lnTo>
                      <a:pt x="297" y="1446"/>
                    </a:lnTo>
                    <a:lnTo>
                      <a:pt x="302" y="1440"/>
                    </a:lnTo>
                    <a:lnTo>
                      <a:pt x="302" y="1429"/>
                    </a:lnTo>
                    <a:lnTo>
                      <a:pt x="302" y="1423"/>
                    </a:lnTo>
                    <a:lnTo>
                      <a:pt x="307" y="1412"/>
                    </a:lnTo>
                    <a:lnTo>
                      <a:pt x="307" y="1401"/>
                    </a:lnTo>
                    <a:lnTo>
                      <a:pt x="312" y="1395"/>
                    </a:lnTo>
                    <a:lnTo>
                      <a:pt x="312" y="1384"/>
                    </a:lnTo>
                    <a:lnTo>
                      <a:pt x="312" y="1378"/>
                    </a:lnTo>
                    <a:lnTo>
                      <a:pt x="317" y="1367"/>
                    </a:lnTo>
                    <a:lnTo>
                      <a:pt x="317" y="1356"/>
                    </a:lnTo>
                    <a:lnTo>
                      <a:pt x="323" y="1350"/>
                    </a:lnTo>
                    <a:lnTo>
                      <a:pt x="323" y="1339"/>
                    </a:lnTo>
                    <a:lnTo>
                      <a:pt x="323" y="1333"/>
                    </a:lnTo>
                    <a:lnTo>
                      <a:pt x="328" y="1322"/>
                    </a:lnTo>
                    <a:lnTo>
                      <a:pt x="328" y="1311"/>
                    </a:lnTo>
                    <a:lnTo>
                      <a:pt x="333" y="1305"/>
                    </a:lnTo>
                    <a:lnTo>
                      <a:pt x="333" y="1294"/>
                    </a:lnTo>
                    <a:lnTo>
                      <a:pt x="333" y="1283"/>
                    </a:lnTo>
                    <a:lnTo>
                      <a:pt x="338" y="1277"/>
                    </a:lnTo>
                    <a:lnTo>
                      <a:pt x="338" y="1266"/>
                    </a:lnTo>
                    <a:lnTo>
                      <a:pt x="338" y="1255"/>
                    </a:lnTo>
                    <a:lnTo>
                      <a:pt x="343" y="1249"/>
                    </a:lnTo>
                    <a:lnTo>
                      <a:pt x="343" y="1238"/>
                    </a:lnTo>
                    <a:lnTo>
                      <a:pt x="349" y="1226"/>
                    </a:lnTo>
                    <a:lnTo>
                      <a:pt x="349" y="1215"/>
                    </a:lnTo>
                    <a:lnTo>
                      <a:pt x="349" y="1210"/>
                    </a:lnTo>
                    <a:lnTo>
                      <a:pt x="354" y="1198"/>
                    </a:lnTo>
                    <a:lnTo>
                      <a:pt x="354" y="1187"/>
                    </a:lnTo>
                    <a:lnTo>
                      <a:pt x="359" y="1181"/>
                    </a:lnTo>
                    <a:lnTo>
                      <a:pt x="359" y="1170"/>
                    </a:lnTo>
                    <a:lnTo>
                      <a:pt x="359" y="1159"/>
                    </a:lnTo>
                    <a:lnTo>
                      <a:pt x="364" y="1148"/>
                    </a:lnTo>
                    <a:lnTo>
                      <a:pt x="364" y="1142"/>
                    </a:lnTo>
                    <a:lnTo>
                      <a:pt x="369" y="1131"/>
                    </a:lnTo>
                    <a:lnTo>
                      <a:pt x="369" y="1120"/>
                    </a:lnTo>
                    <a:lnTo>
                      <a:pt x="369" y="1108"/>
                    </a:lnTo>
                    <a:lnTo>
                      <a:pt x="374" y="1097"/>
                    </a:lnTo>
                    <a:lnTo>
                      <a:pt x="374" y="1091"/>
                    </a:lnTo>
                    <a:lnTo>
                      <a:pt x="374" y="1080"/>
                    </a:lnTo>
                    <a:lnTo>
                      <a:pt x="380" y="1069"/>
                    </a:lnTo>
                    <a:lnTo>
                      <a:pt x="380" y="1058"/>
                    </a:lnTo>
                    <a:lnTo>
                      <a:pt x="385" y="1046"/>
                    </a:lnTo>
                    <a:lnTo>
                      <a:pt x="385" y="1041"/>
                    </a:lnTo>
                    <a:lnTo>
                      <a:pt x="385" y="1030"/>
                    </a:lnTo>
                    <a:lnTo>
                      <a:pt x="390" y="1018"/>
                    </a:lnTo>
                    <a:lnTo>
                      <a:pt x="390" y="1007"/>
                    </a:lnTo>
                    <a:lnTo>
                      <a:pt x="395" y="996"/>
                    </a:lnTo>
                    <a:lnTo>
                      <a:pt x="395" y="985"/>
                    </a:lnTo>
                    <a:lnTo>
                      <a:pt x="395" y="979"/>
                    </a:lnTo>
                    <a:lnTo>
                      <a:pt x="400" y="968"/>
                    </a:lnTo>
                    <a:lnTo>
                      <a:pt x="400" y="956"/>
                    </a:lnTo>
                    <a:lnTo>
                      <a:pt x="406" y="945"/>
                    </a:lnTo>
                    <a:lnTo>
                      <a:pt x="406" y="934"/>
                    </a:lnTo>
                    <a:lnTo>
                      <a:pt x="406" y="923"/>
                    </a:lnTo>
                    <a:lnTo>
                      <a:pt x="411" y="911"/>
                    </a:lnTo>
                    <a:lnTo>
                      <a:pt x="411" y="900"/>
                    </a:lnTo>
                    <a:lnTo>
                      <a:pt x="411" y="895"/>
                    </a:lnTo>
                    <a:lnTo>
                      <a:pt x="416" y="883"/>
                    </a:lnTo>
                    <a:lnTo>
                      <a:pt x="416" y="872"/>
                    </a:lnTo>
                    <a:lnTo>
                      <a:pt x="421" y="861"/>
                    </a:lnTo>
                    <a:lnTo>
                      <a:pt x="421" y="850"/>
                    </a:lnTo>
                    <a:lnTo>
                      <a:pt x="421" y="838"/>
                    </a:lnTo>
                    <a:lnTo>
                      <a:pt x="426" y="827"/>
                    </a:lnTo>
                    <a:lnTo>
                      <a:pt x="426" y="816"/>
                    </a:lnTo>
                    <a:lnTo>
                      <a:pt x="432" y="805"/>
                    </a:lnTo>
                    <a:lnTo>
                      <a:pt x="432" y="793"/>
                    </a:lnTo>
                    <a:lnTo>
                      <a:pt x="432" y="782"/>
                    </a:lnTo>
                    <a:lnTo>
                      <a:pt x="437" y="771"/>
                    </a:lnTo>
                    <a:lnTo>
                      <a:pt x="437" y="760"/>
                    </a:lnTo>
                    <a:lnTo>
                      <a:pt x="442" y="748"/>
                    </a:lnTo>
                    <a:lnTo>
                      <a:pt x="442" y="737"/>
                    </a:lnTo>
                    <a:lnTo>
                      <a:pt x="442" y="726"/>
                    </a:lnTo>
                    <a:lnTo>
                      <a:pt x="447" y="715"/>
                    </a:lnTo>
                    <a:lnTo>
                      <a:pt x="447" y="703"/>
                    </a:lnTo>
                    <a:lnTo>
                      <a:pt x="447" y="692"/>
                    </a:lnTo>
                    <a:lnTo>
                      <a:pt x="452" y="681"/>
                    </a:lnTo>
                    <a:lnTo>
                      <a:pt x="452" y="670"/>
                    </a:lnTo>
                    <a:lnTo>
                      <a:pt x="458" y="658"/>
                    </a:lnTo>
                    <a:lnTo>
                      <a:pt x="458" y="647"/>
                    </a:lnTo>
                    <a:lnTo>
                      <a:pt x="458" y="636"/>
                    </a:lnTo>
                    <a:lnTo>
                      <a:pt x="463" y="625"/>
                    </a:lnTo>
                    <a:lnTo>
                      <a:pt x="463" y="613"/>
                    </a:lnTo>
                    <a:lnTo>
                      <a:pt x="468" y="602"/>
                    </a:lnTo>
                    <a:lnTo>
                      <a:pt x="468" y="591"/>
                    </a:lnTo>
                    <a:lnTo>
                      <a:pt x="468" y="580"/>
                    </a:lnTo>
                    <a:lnTo>
                      <a:pt x="473" y="568"/>
                    </a:lnTo>
                    <a:lnTo>
                      <a:pt x="473" y="551"/>
                    </a:lnTo>
                    <a:lnTo>
                      <a:pt x="478" y="540"/>
                    </a:lnTo>
                    <a:lnTo>
                      <a:pt x="478" y="529"/>
                    </a:lnTo>
                    <a:lnTo>
                      <a:pt x="478" y="518"/>
                    </a:lnTo>
                    <a:lnTo>
                      <a:pt x="484" y="506"/>
                    </a:lnTo>
                    <a:lnTo>
                      <a:pt x="484" y="495"/>
                    </a:lnTo>
                    <a:lnTo>
                      <a:pt x="484" y="484"/>
                    </a:lnTo>
                    <a:lnTo>
                      <a:pt x="489" y="473"/>
                    </a:lnTo>
                    <a:lnTo>
                      <a:pt x="489" y="461"/>
                    </a:lnTo>
                    <a:lnTo>
                      <a:pt x="494" y="445"/>
                    </a:lnTo>
                    <a:lnTo>
                      <a:pt x="494" y="433"/>
                    </a:lnTo>
                    <a:lnTo>
                      <a:pt x="494" y="422"/>
                    </a:lnTo>
                    <a:lnTo>
                      <a:pt x="499" y="411"/>
                    </a:lnTo>
                    <a:lnTo>
                      <a:pt x="499" y="400"/>
                    </a:lnTo>
                    <a:lnTo>
                      <a:pt x="504" y="388"/>
                    </a:lnTo>
                    <a:lnTo>
                      <a:pt x="504" y="371"/>
                    </a:lnTo>
                    <a:lnTo>
                      <a:pt x="504" y="360"/>
                    </a:lnTo>
                    <a:lnTo>
                      <a:pt x="510" y="349"/>
                    </a:lnTo>
                    <a:lnTo>
                      <a:pt x="510" y="338"/>
                    </a:lnTo>
                    <a:lnTo>
                      <a:pt x="515" y="326"/>
                    </a:lnTo>
                    <a:lnTo>
                      <a:pt x="515" y="310"/>
                    </a:lnTo>
                    <a:lnTo>
                      <a:pt x="515" y="298"/>
                    </a:lnTo>
                    <a:lnTo>
                      <a:pt x="520" y="287"/>
                    </a:lnTo>
                    <a:lnTo>
                      <a:pt x="520" y="276"/>
                    </a:lnTo>
                    <a:lnTo>
                      <a:pt x="520" y="259"/>
                    </a:lnTo>
                    <a:lnTo>
                      <a:pt x="525" y="248"/>
                    </a:lnTo>
                    <a:lnTo>
                      <a:pt x="525" y="236"/>
                    </a:lnTo>
                    <a:lnTo>
                      <a:pt x="530" y="225"/>
                    </a:lnTo>
                    <a:lnTo>
                      <a:pt x="530" y="208"/>
                    </a:lnTo>
                    <a:lnTo>
                      <a:pt x="530" y="197"/>
                    </a:lnTo>
                    <a:lnTo>
                      <a:pt x="536" y="186"/>
                    </a:lnTo>
                    <a:lnTo>
                      <a:pt x="536" y="175"/>
                    </a:lnTo>
                    <a:lnTo>
                      <a:pt x="541" y="158"/>
                    </a:lnTo>
                    <a:lnTo>
                      <a:pt x="541" y="146"/>
                    </a:lnTo>
                    <a:lnTo>
                      <a:pt x="541" y="135"/>
                    </a:lnTo>
                    <a:lnTo>
                      <a:pt x="546" y="118"/>
                    </a:lnTo>
                    <a:lnTo>
                      <a:pt x="546" y="107"/>
                    </a:lnTo>
                    <a:lnTo>
                      <a:pt x="546" y="96"/>
                    </a:lnTo>
                    <a:lnTo>
                      <a:pt x="551" y="79"/>
                    </a:lnTo>
                    <a:lnTo>
                      <a:pt x="551" y="68"/>
                    </a:lnTo>
                    <a:lnTo>
                      <a:pt x="556" y="56"/>
                    </a:lnTo>
                    <a:lnTo>
                      <a:pt x="556" y="40"/>
                    </a:lnTo>
                    <a:lnTo>
                      <a:pt x="556" y="28"/>
                    </a:lnTo>
                    <a:lnTo>
                      <a:pt x="562" y="17"/>
                    </a:lnTo>
                    <a:lnTo>
                      <a:pt x="562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uk-UA"/>
              </a:p>
            </p:txBody>
          </p:sp>
        </p:grpSp>
        <p:grpSp>
          <p:nvGrpSpPr>
            <p:cNvPr id="45" name="Group 13"/>
            <p:cNvGrpSpPr>
              <a:grpSpLocks/>
            </p:cNvGrpSpPr>
            <p:nvPr/>
          </p:nvGrpSpPr>
          <p:grpSpPr bwMode="auto">
            <a:xfrm>
              <a:off x="1903109" y="3943075"/>
              <a:ext cx="1861726" cy="2438253"/>
              <a:chOff x="2216" y="-218"/>
              <a:chExt cx="1544" cy="2548"/>
            </a:xfrm>
          </p:grpSpPr>
          <p:sp>
            <p:nvSpPr>
              <p:cNvPr id="46" name="Freeform 14"/>
              <p:cNvSpPr>
                <a:spLocks/>
              </p:cNvSpPr>
              <p:nvPr/>
            </p:nvSpPr>
            <p:spPr bwMode="auto">
              <a:xfrm>
                <a:off x="2216" y="-218"/>
                <a:ext cx="982" cy="2548"/>
              </a:xfrm>
              <a:custGeom>
                <a:avLst/>
                <a:gdLst>
                  <a:gd name="T0" fmla="*/ 11 w 982"/>
                  <a:gd name="T1" fmla="*/ 79 h 2548"/>
                  <a:gd name="T2" fmla="*/ 26 w 982"/>
                  <a:gd name="T3" fmla="*/ 175 h 2548"/>
                  <a:gd name="T4" fmla="*/ 42 w 982"/>
                  <a:gd name="T5" fmla="*/ 259 h 2548"/>
                  <a:gd name="T6" fmla="*/ 52 w 982"/>
                  <a:gd name="T7" fmla="*/ 349 h 2548"/>
                  <a:gd name="T8" fmla="*/ 68 w 982"/>
                  <a:gd name="T9" fmla="*/ 433 h 2548"/>
                  <a:gd name="T10" fmla="*/ 83 w 982"/>
                  <a:gd name="T11" fmla="*/ 518 h 2548"/>
                  <a:gd name="T12" fmla="*/ 99 w 982"/>
                  <a:gd name="T13" fmla="*/ 602 h 2548"/>
                  <a:gd name="T14" fmla="*/ 109 w 982"/>
                  <a:gd name="T15" fmla="*/ 681 h 2548"/>
                  <a:gd name="T16" fmla="*/ 125 w 982"/>
                  <a:gd name="T17" fmla="*/ 760 h 2548"/>
                  <a:gd name="T18" fmla="*/ 141 w 982"/>
                  <a:gd name="T19" fmla="*/ 838 h 2548"/>
                  <a:gd name="T20" fmla="*/ 156 w 982"/>
                  <a:gd name="T21" fmla="*/ 911 h 2548"/>
                  <a:gd name="T22" fmla="*/ 167 w 982"/>
                  <a:gd name="T23" fmla="*/ 985 h 2548"/>
                  <a:gd name="T24" fmla="*/ 182 w 982"/>
                  <a:gd name="T25" fmla="*/ 1058 h 2548"/>
                  <a:gd name="T26" fmla="*/ 198 w 982"/>
                  <a:gd name="T27" fmla="*/ 1131 h 2548"/>
                  <a:gd name="T28" fmla="*/ 208 w 982"/>
                  <a:gd name="T29" fmla="*/ 1198 h 2548"/>
                  <a:gd name="T30" fmla="*/ 224 w 982"/>
                  <a:gd name="T31" fmla="*/ 1266 h 2548"/>
                  <a:gd name="T32" fmla="*/ 239 w 982"/>
                  <a:gd name="T33" fmla="*/ 1333 h 2548"/>
                  <a:gd name="T34" fmla="*/ 255 w 982"/>
                  <a:gd name="T35" fmla="*/ 1395 h 2548"/>
                  <a:gd name="T36" fmla="*/ 265 w 982"/>
                  <a:gd name="T37" fmla="*/ 1457 h 2548"/>
                  <a:gd name="T38" fmla="*/ 281 w 982"/>
                  <a:gd name="T39" fmla="*/ 1519 h 2548"/>
                  <a:gd name="T40" fmla="*/ 297 w 982"/>
                  <a:gd name="T41" fmla="*/ 1575 h 2548"/>
                  <a:gd name="T42" fmla="*/ 307 w 982"/>
                  <a:gd name="T43" fmla="*/ 1631 h 2548"/>
                  <a:gd name="T44" fmla="*/ 322 w 982"/>
                  <a:gd name="T45" fmla="*/ 1688 h 2548"/>
                  <a:gd name="T46" fmla="*/ 338 w 982"/>
                  <a:gd name="T47" fmla="*/ 1738 h 2548"/>
                  <a:gd name="T48" fmla="*/ 354 w 982"/>
                  <a:gd name="T49" fmla="*/ 1794 h 2548"/>
                  <a:gd name="T50" fmla="*/ 364 w 982"/>
                  <a:gd name="T51" fmla="*/ 1839 h 2548"/>
                  <a:gd name="T52" fmla="*/ 380 w 982"/>
                  <a:gd name="T53" fmla="*/ 1890 h 2548"/>
                  <a:gd name="T54" fmla="*/ 395 w 982"/>
                  <a:gd name="T55" fmla="*/ 1935 h 2548"/>
                  <a:gd name="T56" fmla="*/ 406 w 982"/>
                  <a:gd name="T57" fmla="*/ 1980 h 2548"/>
                  <a:gd name="T58" fmla="*/ 421 w 982"/>
                  <a:gd name="T59" fmla="*/ 2025 h 2548"/>
                  <a:gd name="T60" fmla="*/ 437 w 982"/>
                  <a:gd name="T61" fmla="*/ 2064 h 2548"/>
                  <a:gd name="T62" fmla="*/ 452 w 982"/>
                  <a:gd name="T63" fmla="*/ 2104 h 2548"/>
                  <a:gd name="T64" fmla="*/ 463 w 982"/>
                  <a:gd name="T65" fmla="*/ 2143 h 2548"/>
                  <a:gd name="T66" fmla="*/ 478 w 982"/>
                  <a:gd name="T67" fmla="*/ 2183 h 2548"/>
                  <a:gd name="T68" fmla="*/ 494 w 982"/>
                  <a:gd name="T69" fmla="*/ 2222 h 2548"/>
                  <a:gd name="T70" fmla="*/ 510 w 982"/>
                  <a:gd name="T71" fmla="*/ 2250 h 2548"/>
                  <a:gd name="T72" fmla="*/ 525 w 982"/>
                  <a:gd name="T73" fmla="*/ 2289 h 2548"/>
                  <a:gd name="T74" fmla="*/ 546 w 982"/>
                  <a:gd name="T75" fmla="*/ 2329 h 2548"/>
                  <a:gd name="T76" fmla="*/ 562 w 982"/>
                  <a:gd name="T77" fmla="*/ 2357 h 2548"/>
                  <a:gd name="T78" fmla="*/ 577 w 982"/>
                  <a:gd name="T79" fmla="*/ 2391 h 2548"/>
                  <a:gd name="T80" fmla="*/ 598 w 982"/>
                  <a:gd name="T81" fmla="*/ 2413 h 2548"/>
                  <a:gd name="T82" fmla="*/ 619 w 982"/>
                  <a:gd name="T83" fmla="*/ 2447 h 2548"/>
                  <a:gd name="T84" fmla="*/ 639 w 982"/>
                  <a:gd name="T85" fmla="*/ 2469 h 2548"/>
                  <a:gd name="T86" fmla="*/ 655 w 982"/>
                  <a:gd name="T87" fmla="*/ 2492 h 2548"/>
                  <a:gd name="T88" fmla="*/ 681 w 982"/>
                  <a:gd name="T89" fmla="*/ 2514 h 2548"/>
                  <a:gd name="T90" fmla="*/ 707 w 982"/>
                  <a:gd name="T91" fmla="*/ 2531 h 2548"/>
                  <a:gd name="T92" fmla="*/ 733 w 982"/>
                  <a:gd name="T93" fmla="*/ 2543 h 2548"/>
                  <a:gd name="T94" fmla="*/ 769 w 982"/>
                  <a:gd name="T95" fmla="*/ 2548 h 2548"/>
                  <a:gd name="T96" fmla="*/ 806 w 982"/>
                  <a:gd name="T97" fmla="*/ 2543 h 2548"/>
                  <a:gd name="T98" fmla="*/ 837 w 982"/>
                  <a:gd name="T99" fmla="*/ 2531 h 2548"/>
                  <a:gd name="T100" fmla="*/ 863 w 982"/>
                  <a:gd name="T101" fmla="*/ 2514 h 2548"/>
                  <a:gd name="T102" fmla="*/ 889 w 982"/>
                  <a:gd name="T103" fmla="*/ 2492 h 2548"/>
                  <a:gd name="T104" fmla="*/ 910 w 982"/>
                  <a:gd name="T105" fmla="*/ 2469 h 2548"/>
                  <a:gd name="T106" fmla="*/ 925 w 982"/>
                  <a:gd name="T107" fmla="*/ 2447 h 2548"/>
                  <a:gd name="T108" fmla="*/ 946 w 982"/>
                  <a:gd name="T109" fmla="*/ 2419 h 2548"/>
                  <a:gd name="T110" fmla="*/ 962 w 982"/>
                  <a:gd name="T111" fmla="*/ 2391 h 2548"/>
                  <a:gd name="T112" fmla="*/ 977 w 982"/>
                  <a:gd name="T113" fmla="*/ 2363 h 254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82" h="2548">
                    <a:moveTo>
                      <a:pt x="0" y="0"/>
                    </a:moveTo>
                    <a:lnTo>
                      <a:pt x="0" y="17"/>
                    </a:lnTo>
                    <a:lnTo>
                      <a:pt x="6" y="28"/>
                    </a:lnTo>
                    <a:lnTo>
                      <a:pt x="6" y="40"/>
                    </a:lnTo>
                    <a:lnTo>
                      <a:pt x="11" y="56"/>
                    </a:lnTo>
                    <a:lnTo>
                      <a:pt x="11" y="68"/>
                    </a:lnTo>
                    <a:lnTo>
                      <a:pt x="11" y="79"/>
                    </a:lnTo>
                    <a:lnTo>
                      <a:pt x="16" y="96"/>
                    </a:lnTo>
                    <a:lnTo>
                      <a:pt x="16" y="107"/>
                    </a:lnTo>
                    <a:lnTo>
                      <a:pt x="16" y="118"/>
                    </a:lnTo>
                    <a:lnTo>
                      <a:pt x="21" y="135"/>
                    </a:lnTo>
                    <a:lnTo>
                      <a:pt x="21" y="146"/>
                    </a:lnTo>
                    <a:lnTo>
                      <a:pt x="26" y="158"/>
                    </a:lnTo>
                    <a:lnTo>
                      <a:pt x="26" y="175"/>
                    </a:lnTo>
                    <a:lnTo>
                      <a:pt x="26" y="186"/>
                    </a:lnTo>
                    <a:lnTo>
                      <a:pt x="32" y="197"/>
                    </a:lnTo>
                    <a:lnTo>
                      <a:pt x="32" y="208"/>
                    </a:lnTo>
                    <a:lnTo>
                      <a:pt x="37" y="225"/>
                    </a:lnTo>
                    <a:lnTo>
                      <a:pt x="37" y="236"/>
                    </a:lnTo>
                    <a:lnTo>
                      <a:pt x="37" y="248"/>
                    </a:lnTo>
                    <a:lnTo>
                      <a:pt x="42" y="259"/>
                    </a:lnTo>
                    <a:lnTo>
                      <a:pt x="42" y="276"/>
                    </a:lnTo>
                    <a:lnTo>
                      <a:pt x="47" y="287"/>
                    </a:lnTo>
                    <a:lnTo>
                      <a:pt x="47" y="298"/>
                    </a:lnTo>
                    <a:lnTo>
                      <a:pt x="47" y="310"/>
                    </a:lnTo>
                    <a:lnTo>
                      <a:pt x="52" y="326"/>
                    </a:lnTo>
                    <a:lnTo>
                      <a:pt x="52" y="338"/>
                    </a:lnTo>
                    <a:lnTo>
                      <a:pt x="52" y="349"/>
                    </a:lnTo>
                    <a:lnTo>
                      <a:pt x="57" y="360"/>
                    </a:lnTo>
                    <a:lnTo>
                      <a:pt x="57" y="371"/>
                    </a:lnTo>
                    <a:lnTo>
                      <a:pt x="63" y="388"/>
                    </a:lnTo>
                    <a:lnTo>
                      <a:pt x="63" y="400"/>
                    </a:lnTo>
                    <a:lnTo>
                      <a:pt x="63" y="411"/>
                    </a:lnTo>
                    <a:lnTo>
                      <a:pt x="68" y="422"/>
                    </a:lnTo>
                    <a:lnTo>
                      <a:pt x="68" y="433"/>
                    </a:lnTo>
                    <a:lnTo>
                      <a:pt x="73" y="445"/>
                    </a:lnTo>
                    <a:lnTo>
                      <a:pt x="73" y="461"/>
                    </a:lnTo>
                    <a:lnTo>
                      <a:pt x="73" y="473"/>
                    </a:lnTo>
                    <a:lnTo>
                      <a:pt x="78" y="484"/>
                    </a:lnTo>
                    <a:lnTo>
                      <a:pt x="78" y="495"/>
                    </a:lnTo>
                    <a:lnTo>
                      <a:pt x="83" y="506"/>
                    </a:lnTo>
                    <a:lnTo>
                      <a:pt x="83" y="518"/>
                    </a:lnTo>
                    <a:lnTo>
                      <a:pt x="83" y="529"/>
                    </a:lnTo>
                    <a:lnTo>
                      <a:pt x="89" y="540"/>
                    </a:lnTo>
                    <a:lnTo>
                      <a:pt x="89" y="551"/>
                    </a:lnTo>
                    <a:lnTo>
                      <a:pt x="89" y="568"/>
                    </a:lnTo>
                    <a:lnTo>
                      <a:pt x="94" y="580"/>
                    </a:lnTo>
                    <a:lnTo>
                      <a:pt x="94" y="591"/>
                    </a:lnTo>
                    <a:lnTo>
                      <a:pt x="99" y="602"/>
                    </a:lnTo>
                    <a:lnTo>
                      <a:pt x="99" y="613"/>
                    </a:lnTo>
                    <a:lnTo>
                      <a:pt x="99" y="625"/>
                    </a:lnTo>
                    <a:lnTo>
                      <a:pt x="104" y="636"/>
                    </a:lnTo>
                    <a:lnTo>
                      <a:pt x="104" y="647"/>
                    </a:lnTo>
                    <a:lnTo>
                      <a:pt x="109" y="658"/>
                    </a:lnTo>
                    <a:lnTo>
                      <a:pt x="109" y="670"/>
                    </a:lnTo>
                    <a:lnTo>
                      <a:pt x="109" y="681"/>
                    </a:lnTo>
                    <a:lnTo>
                      <a:pt x="115" y="692"/>
                    </a:lnTo>
                    <a:lnTo>
                      <a:pt x="115" y="703"/>
                    </a:lnTo>
                    <a:lnTo>
                      <a:pt x="120" y="715"/>
                    </a:lnTo>
                    <a:lnTo>
                      <a:pt x="120" y="726"/>
                    </a:lnTo>
                    <a:lnTo>
                      <a:pt x="120" y="737"/>
                    </a:lnTo>
                    <a:lnTo>
                      <a:pt x="125" y="748"/>
                    </a:lnTo>
                    <a:lnTo>
                      <a:pt x="125" y="760"/>
                    </a:lnTo>
                    <a:lnTo>
                      <a:pt x="125" y="771"/>
                    </a:lnTo>
                    <a:lnTo>
                      <a:pt x="130" y="782"/>
                    </a:lnTo>
                    <a:lnTo>
                      <a:pt x="130" y="793"/>
                    </a:lnTo>
                    <a:lnTo>
                      <a:pt x="135" y="805"/>
                    </a:lnTo>
                    <a:lnTo>
                      <a:pt x="135" y="816"/>
                    </a:lnTo>
                    <a:lnTo>
                      <a:pt x="135" y="827"/>
                    </a:lnTo>
                    <a:lnTo>
                      <a:pt x="141" y="838"/>
                    </a:lnTo>
                    <a:lnTo>
                      <a:pt x="141" y="850"/>
                    </a:lnTo>
                    <a:lnTo>
                      <a:pt x="146" y="861"/>
                    </a:lnTo>
                    <a:lnTo>
                      <a:pt x="146" y="872"/>
                    </a:lnTo>
                    <a:lnTo>
                      <a:pt x="146" y="883"/>
                    </a:lnTo>
                    <a:lnTo>
                      <a:pt x="151" y="895"/>
                    </a:lnTo>
                    <a:lnTo>
                      <a:pt x="151" y="900"/>
                    </a:lnTo>
                    <a:lnTo>
                      <a:pt x="156" y="911"/>
                    </a:lnTo>
                    <a:lnTo>
                      <a:pt x="156" y="923"/>
                    </a:lnTo>
                    <a:lnTo>
                      <a:pt x="156" y="934"/>
                    </a:lnTo>
                    <a:lnTo>
                      <a:pt x="161" y="945"/>
                    </a:lnTo>
                    <a:lnTo>
                      <a:pt x="161" y="956"/>
                    </a:lnTo>
                    <a:lnTo>
                      <a:pt x="161" y="968"/>
                    </a:lnTo>
                    <a:lnTo>
                      <a:pt x="167" y="979"/>
                    </a:lnTo>
                    <a:lnTo>
                      <a:pt x="167" y="985"/>
                    </a:lnTo>
                    <a:lnTo>
                      <a:pt x="172" y="996"/>
                    </a:lnTo>
                    <a:lnTo>
                      <a:pt x="172" y="1007"/>
                    </a:lnTo>
                    <a:lnTo>
                      <a:pt x="172" y="1018"/>
                    </a:lnTo>
                    <a:lnTo>
                      <a:pt x="177" y="1030"/>
                    </a:lnTo>
                    <a:lnTo>
                      <a:pt x="177" y="1041"/>
                    </a:lnTo>
                    <a:lnTo>
                      <a:pt x="182" y="1046"/>
                    </a:lnTo>
                    <a:lnTo>
                      <a:pt x="182" y="1058"/>
                    </a:lnTo>
                    <a:lnTo>
                      <a:pt x="182" y="1069"/>
                    </a:lnTo>
                    <a:lnTo>
                      <a:pt x="187" y="1080"/>
                    </a:lnTo>
                    <a:lnTo>
                      <a:pt x="187" y="1091"/>
                    </a:lnTo>
                    <a:lnTo>
                      <a:pt x="187" y="1097"/>
                    </a:lnTo>
                    <a:lnTo>
                      <a:pt x="193" y="1108"/>
                    </a:lnTo>
                    <a:lnTo>
                      <a:pt x="193" y="1120"/>
                    </a:lnTo>
                    <a:lnTo>
                      <a:pt x="198" y="1131"/>
                    </a:lnTo>
                    <a:lnTo>
                      <a:pt x="198" y="1142"/>
                    </a:lnTo>
                    <a:lnTo>
                      <a:pt x="198" y="1148"/>
                    </a:lnTo>
                    <a:lnTo>
                      <a:pt x="203" y="1159"/>
                    </a:lnTo>
                    <a:lnTo>
                      <a:pt x="203" y="1170"/>
                    </a:lnTo>
                    <a:lnTo>
                      <a:pt x="208" y="1181"/>
                    </a:lnTo>
                    <a:lnTo>
                      <a:pt x="208" y="1187"/>
                    </a:lnTo>
                    <a:lnTo>
                      <a:pt x="208" y="1198"/>
                    </a:lnTo>
                    <a:lnTo>
                      <a:pt x="213" y="1210"/>
                    </a:lnTo>
                    <a:lnTo>
                      <a:pt x="213" y="1215"/>
                    </a:lnTo>
                    <a:lnTo>
                      <a:pt x="219" y="1226"/>
                    </a:lnTo>
                    <a:lnTo>
                      <a:pt x="219" y="1238"/>
                    </a:lnTo>
                    <a:lnTo>
                      <a:pt x="219" y="1249"/>
                    </a:lnTo>
                    <a:lnTo>
                      <a:pt x="224" y="1255"/>
                    </a:lnTo>
                    <a:lnTo>
                      <a:pt x="224" y="1266"/>
                    </a:lnTo>
                    <a:lnTo>
                      <a:pt x="224" y="1277"/>
                    </a:lnTo>
                    <a:lnTo>
                      <a:pt x="229" y="1283"/>
                    </a:lnTo>
                    <a:lnTo>
                      <a:pt x="229" y="1294"/>
                    </a:lnTo>
                    <a:lnTo>
                      <a:pt x="234" y="1305"/>
                    </a:lnTo>
                    <a:lnTo>
                      <a:pt x="234" y="1311"/>
                    </a:lnTo>
                    <a:lnTo>
                      <a:pt x="234" y="1322"/>
                    </a:lnTo>
                    <a:lnTo>
                      <a:pt x="239" y="1333"/>
                    </a:lnTo>
                    <a:lnTo>
                      <a:pt x="239" y="1339"/>
                    </a:lnTo>
                    <a:lnTo>
                      <a:pt x="245" y="1350"/>
                    </a:lnTo>
                    <a:lnTo>
                      <a:pt x="245" y="1356"/>
                    </a:lnTo>
                    <a:lnTo>
                      <a:pt x="245" y="1367"/>
                    </a:lnTo>
                    <a:lnTo>
                      <a:pt x="250" y="1378"/>
                    </a:lnTo>
                    <a:lnTo>
                      <a:pt x="250" y="1384"/>
                    </a:lnTo>
                    <a:lnTo>
                      <a:pt x="255" y="1395"/>
                    </a:lnTo>
                    <a:lnTo>
                      <a:pt x="255" y="1401"/>
                    </a:lnTo>
                    <a:lnTo>
                      <a:pt x="255" y="1412"/>
                    </a:lnTo>
                    <a:lnTo>
                      <a:pt x="260" y="1423"/>
                    </a:lnTo>
                    <a:lnTo>
                      <a:pt x="260" y="1429"/>
                    </a:lnTo>
                    <a:lnTo>
                      <a:pt x="260" y="1440"/>
                    </a:lnTo>
                    <a:lnTo>
                      <a:pt x="265" y="1446"/>
                    </a:lnTo>
                    <a:lnTo>
                      <a:pt x="265" y="1457"/>
                    </a:lnTo>
                    <a:lnTo>
                      <a:pt x="271" y="1463"/>
                    </a:lnTo>
                    <a:lnTo>
                      <a:pt x="271" y="1474"/>
                    </a:lnTo>
                    <a:lnTo>
                      <a:pt x="271" y="1479"/>
                    </a:lnTo>
                    <a:lnTo>
                      <a:pt x="276" y="1491"/>
                    </a:lnTo>
                    <a:lnTo>
                      <a:pt x="276" y="1502"/>
                    </a:lnTo>
                    <a:lnTo>
                      <a:pt x="281" y="1508"/>
                    </a:lnTo>
                    <a:lnTo>
                      <a:pt x="281" y="1519"/>
                    </a:lnTo>
                    <a:lnTo>
                      <a:pt x="281" y="1524"/>
                    </a:lnTo>
                    <a:lnTo>
                      <a:pt x="286" y="1536"/>
                    </a:lnTo>
                    <a:lnTo>
                      <a:pt x="286" y="1541"/>
                    </a:lnTo>
                    <a:lnTo>
                      <a:pt x="291" y="1553"/>
                    </a:lnTo>
                    <a:lnTo>
                      <a:pt x="291" y="1558"/>
                    </a:lnTo>
                    <a:lnTo>
                      <a:pt x="291" y="1564"/>
                    </a:lnTo>
                    <a:lnTo>
                      <a:pt x="297" y="1575"/>
                    </a:lnTo>
                    <a:lnTo>
                      <a:pt x="297" y="1581"/>
                    </a:lnTo>
                    <a:lnTo>
                      <a:pt x="297" y="1592"/>
                    </a:lnTo>
                    <a:lnTo>
                      <a:pt x="302" y="1598"/>
                    </a:lnTo>
                    <a:lnTo>
                      <a:pt x="302" y="1609"/>
                    </a:lnTo>
                    <a:lnTo>
                      <a:pt x="307" y="1614"/>
                    </a:lnTo>
                    <a:lnTo>
                      <a:pt x="307" y="1626"/>
                    </a:lnTo>
                    <a:lnTo>
                      <a:pt x="307" y="1631"/>
                    </a:lnTo>
                    <a:lnTo>
                      <a:pt x="312" y="1637"/>
                    </a:lnTo>
                    <a:lnTo>
                      <a:pt x="312" y="1648"/>
                    </a:lnTo>
                    <a:lnTo>
                      <a:pt x="317" y="1654"/>
                    </a:lnTo>
                    <a:lnTo>
                      <a:pt x="317" y="1665"/>
                    </a:lnTo>
                    <a:lnTo>
                      <a:pt x="317" y="1671"/>
                    </a:lnTo>
                    <a:lnTo>
                      <a:pt x="322" y="1676"/>
                    </a:lnTo>
                    <a:lnTo>
                      <a:pt x="322" y="1688"/>
                    </a:lnTo>
                    <a:lnTo>
                      <a:pt x="328" y="1693"/>
                    </a:lnTo>
                    <a:lnTo>
                      <a:pt x="328" y="1704"/>
                    </a:lnTo>
                    <a:lnTo>
                      <a:pt x="328" y="1710"/>
                    </a:lnTo>
                    <a:lnTo>
                      <a:pt x="333" y="1716"/>
                    </a:lnTo>
                    <a:lnTo>
                      <a:pt x="333" y="1727"/>
                    </a:lnTo>
                    <a:lnTo>
                      <a:pt x="333" y="1733"/>
                    </a:lnTo>
                    <a:lnTo>
                      <a:pt x="338" y="1738"/>
                    </a:lnTo>
                    <a:lnTo>
                      <a:pt x="338" y="1749"/>
                    </a:lnTo>
                    <a:lnTo>
                      <a:pt x="343" y="1755"/>
                    </a:lnTo>
                    <a:lnTo>
                      <a:pt x="343" y="1761"/>
                    </a:lnTo>
                    <a:lnTo>
                      <a:pt x="343" y="1772"/>
                    </a:lnTo>
                    <a:lnTo>
                      <a:pt x="348" y="1778"/>
                    </a:lnTo>
                    <a:lnTo>
                      <a:pt x="348" y="1783"/>
                    </a:lnTo>
                    <a:lnTo>
                      <a:pt x="354" y="1794"/>
                    </a:lnTo>
                    <a:lnTo>
                      <a:pt x="354" y="1800"/>
                    </a:lnTo>
                    <a:lnTo>
                      <a:pt x="354" y="1806"/>
                    </a:lnTo>
                    <a:lnTo>
                      <a:pt x="359" y="1811"/>
                    </a:lnTo>
                    <a:lnTo>
                      <a:pt x="359" y="1823"/>
                    </a:lnTo>
                    <a:lnTo>
                      <a:pt x="364" y="1828"/>
                    </a:lnTo>
                    <a:lnTo>
                      <a:pt x="364" y="1834"/>
                    </a:lnTo>
                    <a:lnTo>
                      <a:pt x="364" y="1839"/>
                    </a:lnTo>
                    <a:lnTo>
                      <a:pt x="369" y="1851"/>
                    </a:lnTo>
                    <a:lnTo>
                      <a:pt x="369" y="1856"/>
                    </a:lnTo>
                    <a:lnTo>
                      <a:pt x="369" y="1862"/>
                    </a:lnTo>
                    <a:lnTo>
                      <a:pt x="374" y="1868"/>
                    </a:lnTo>
                    <a:lnTo>
                      <a:pt x="374" y="1879"/>
                    </a:lnTo>
                    <a:lnTo>
                      <a:pt x="380" y="1884"/>
                    </a:lnTo>
                    <a:lnTo>
                      <a:pt x="380" y="1890"/>
                    </a:lnTo>
                    <a:lnTo>
                      <a:pt x="380" y="1896"/>
                    </a:lnTo>
                    <a:lnTo>
                      <a:pt x="385" y="1901"/>
                    </a:lnTo>
                    <a:lnTo>
                      <a:pt x="385" y="1913"/>
                    </a:lnTo>
                    <a:lnTo>
                      <a:pt x="390" y="1918"/>
                    </a:lnTo>
                    <a:lnTo>
                      <a:pt x="390" y="1924"/>
                    </a:lnTo>
                    <a:lnTo>
                      <a:pt x="390" y="1929"/>
                    </a:lnTo>
                    <a:lnTo>
                      <a:pt x="395" y="1935"/>
                    </a:lnTo>
                    <a:lnTo>
                      <a:pt x="395" y="1941"/>
                    </a:lnTo>
                    <a:lnTo>
                      <a:pt x="400" y="1952"/>
                    </a:lnTo>
                    <a:lnTo>
                      <a:pt x="400" y="1958"/>
                    </a:lnTo>
                    <a:lnTo>
                      <a:pt x="400" y="1963"/>
                    </a:lnTo>
                    <a:lnTo>
                      <a:pt x="406" y="1969"/>
                    </a:lnTo>
                    <a:lnTo>
                      <a:pt x="406" y="1974"/>
                    </a:lnTo>
                    <a:lnTo>
                      <a:pt x="406" y="1980"/>
                    </a:lnTo>
                    <a:lnTo>
                      <a:pt x="411" y="1986"/>
                    </a:lnTo>
                    <a:lnTo>
                      <a:pt x="411" y="1991"/>
                    </a:lnTo>
                    <a:lnTo>
                      <a:pt x="416" y="2003"/>
                    </a:lnTo>
                    <a:lnTo>
                      <a:pt x="416" y="2008"/>
                    </a:lnTo>
                    <a:lnTo>
                      <a:pt x="416" y="2014"/>
                    </a:lnTo>
                    <a:lnTo>
                      <a:pt x="421" y="2019"/>
                    </a:lnTo>
                    <a:lnTo>
                      <a:pt x="421" y="2025"/>
                    </a:lnTo>
                    <a:lnTo>
                      <a:pt x="426" y="2031"/>
                    </a:lnTo>
                    <a:lnTo>
                      <a:pt x="426" y="2036"/>
                    </a:lnTo>
                    <a:lnTo>
                      <a:pt x="426" y="2042"/>
                    </a:lnTo>
                    <a:lnTo>
                      <a:pt x="432" y="2048"/>
                    </a:lnTo>
                    <a:lnTo>
                      <a:pt x="432" y="2053"/>
                    </a:lnTo>
                    <a:lnTo>
                      <a:pt x="437" y="2059"/>
                    </a:lnTo>
                    <a:lnTo>
                      <a:pt x="437" y="2064"/>
                    </a:lnTo>
                    <a:lnTo>
                      <a:pt x="437" y="2070"/>
                    </a:lnTo>
                    <a:lnTo>
                      <a:pt x="442" y="2076"/>
                    </a:lnTo>
                    <a:lnTo>
                      <a:pt x="442" y="2081"/>
                    </a:lnTo>
                    <a:lnTo>
                      <a:pt x="442" y="2087"/>
                    </a:lnTo>
                    <a:lnTo>
                      <a:pt x="447" y="2093"/>
                    </a:lnTo>
                    <a:lnTo>
                      <a:pt x="447" y="2098"/>
                    </a:lnTo>
                    <a:lnTo>
                      <a:pt x="452" y="2104"/>
                    </a:lnTo>
                    <a:lnTo>
                      <a:pt x="452" y="2109"/>
                    </a:lnTo>
                    <a:lnTo>
                      <a:pt x="452" y="2115"/>
                    </a:lnTo>
                    <a:lnTo>
                      <a:pt x="458" y="2121"/>
                    </a:lnTo>
                    <a:lnTo>
                      <a:pt x="458" y="2126"/>
                    </a:lnTo>
                    <a:lnTo>
                      <a:pt x="463" y="2132"/>
                    </a:lnTo>
                    <a:lnTo>
                      <a:pt x="463" y="2138"/>
                    </a:lnTo>
                    <a:lnTo>
                      <a:pt x="463" y="2143"/>
                    </a:lnTo>
                    <a:lnTo>
                      <a:pt x="468" y="2149"/>
                    </a:lnTo>
                    <a:lnTo>
                      <a:pt x="468" y="2154"/>
                    </a:lnTo>
                    <a:lnTo>
                      <a:pt x="473" y="2160"/>
                    </a:lnTo>
                    <a:lnTo>
                      <a:pt x="473" y="2166"/>
                    </a:lnTo>
                    <a:lnTo>
                      <a:pt x="473" y="2171"/>
                    </a:lnTo>
                    <a:lnTo>
                      <a:pt x="478" y="2177"/>
                    </a:lnTo>
                    <a:lnTo>
                      <a:pt x="478" y="2183"/>
                    </a:lnTo>
                    <a:lnTo>
                      <a:pt x="484" y="2188"/>
                    </a:lnTo>
                    <a:lnTo>
                      <a:pt x="484" y="2194"/>
                    </a:lnTo>
                    <a:lnTo>
                      <a:pt x="489" y="2199"/>
                    </a:lnTo>
                    <a:lnTo>
                      <a:pt x="489" y="2205"/>
                    </a:lnTo>
                    <a:lnTo>
                      <a:pt x="489" y="2211"/>
                    </a:lnTo>
                    <a:lnTo>
                      <a:pt x="494" y="2216"/>
                    </a:lnTo>
                    <a:lnTo>
                      <a:pt x="494" y="2222"/>
                    </a:lnTo>
                    <a:lnTo>
                      <a:pt x="499" y="2222"/>
                    </a:lnTo>
                    <a:lnTo>
                      <a:pt x="499" y="2228"/>
                    </a:lnTo>
                    <a:lnTo>
                      <a:pt x="499" y="2233"/>
                    </a:lnTo>
                    <a:lnTo>
                      <a:pt x="504" y="2239"/>
                    </a:lnTo>
                    <a:lnTo>
                      <a:pt x="504" y="2244"/>
                    </a:lnTo>
                    <a:lnTo>
                      <a:pt x="504" y="2250"/>
                    </a:lnTo>
                    <a:lnTo>
                      <a:pt x="510" y="2250"/>
                    </a:lnTo>
                    <a:lnTo>
                      <a:pt x="510" y="2256"/>
                    </a:lnTo>
                    <a:lnTo>
                      <a:pt x="515" y="2261"/>
                    </a:lnTo>
                    <a:lnTo>
                      <a:pt x="515" y="2267"/>
                    </a:lnTo>
                    <a:lnTo>
                      <a:pt x="520" y="2273"/>
                    </a:lnTo>
                    <a:lnTo>
                      <a:pt x="520" y="2278"/>
                    </a:lnTo>
                    <a:lnTo>
                      <a:pt x="525" y="2284"/>
                    </a:lnTo>
                    <a:lnTo>
                      <a:pt x="525" y="2289"/>
                    </a:lnTo>
                    <a:lnTo>
                      <a:pt x="530" y="2295"/>
                    </a:lnTo>
                    <a:lnTo>
                      <a:pt x="530" y="2301"/>
                    </a:lnTo>
                    <a:lnTo>
                      <a:pt x="536" y="2306"/>
                    </a:lnTo>
                    <a:lnTo>
                      <a:pt x="536" y="2312"/>
                    </a:lnTo>
                    <a:lnTo>
                      <a:pt x="541" y="2318"/>
                    </a:lnTo>
                    <a:lnTo>
                      <a:pt x="541" y="2323"/>
                    </a:lnTo>
                    <a:lnTo>
                      <a:pt x="546" y="2329"/>
                    </a:lnTo>
                    <a:lnTo>
                      <a:pt x="546" y="2334"/>
                    </a:lnTo>
                    <a:lnTo>
                      <a:pt x="551" y="2334"/>
                    </a:lnTo>
                    <a:lnTo>
                      <a:pt x="551" y="2340"/>
                    </a:lnTo>
                    <a:lnTo>
                      <a:pt x="551" y="2346"/>
                    </a:lnTo>
                    <a:lnTo>
                      <a:pt x="556" y="2346"/>
                    </a:lnTo>
                    <a:lnTo>
                      <a:pt x="556" y="2351"/>
                    </a:lnTo>
                    <a:lnTo>
                      <a:pt x="562" y="2357"/>
                    </a:lnTo>
                    <a:lnTo>
                      <a:pt x="562" y="2363"/>
                    </a:lnTo>
                    <a:lnTo>
                      <a:pt x="567" y="2363"/>
                    </a:lnTo>
                    <a:lnTo>
                      <a:pt x="567" y="2368"/>
                    </a:lnTo>
                    <a:lnTo>
                      <a:pt x="572" y="2374"/>
                    </a:lnTo>
                    <a:lnTo>
                      <a:pt x="572" y="2379"/>
                    </a:lnTo>
                    <a:lnTo>
                      <a:pt x="577" y="2385"/>
                    </a:lnTo>
                    <a:lnTo>
                      <a:pt x="577" y="2391"/>
                    </a:lnTo>
                    <a:lnTo>
                      <a:pt x="582" y="2391"/>
                    </a:lnTo>
                    <a:lnTo>
                      <a:pt x="582" y="2396"/>
                    </a:lnTo>
                    <a:lnTo>
                      <a:pt x="587" y="2402"/>
                    </a:lnTo>
                    <a:lnTo>
                      <a:pt x="587" y="2408"/>
                    </a:lnTo>
                    <a:lnTo>
                      <a:pt x="593" y="2408"/>
                    </a:lnTo>
                    <a:lnTo>
                      <a:pt x="593" y="2413"/>
                    </a:lnTo>
                    <a:lnTo>
                      <a:pt x="598" y="2413"/>
                    </a:lnTo>
                    <a:lnTo>
                      <a:pt x="598" y="2419"/>
                    </a:lnTo>
                    <a:lnTo>
                      <a:pt x="603" y="2424"/>
                    </a:lnTo>
                    <a:lnTo>
                      <a:pt x="608" y="2430"/>
                    </a:lnTo>
                    <a:lnTo>
                      <a:pt x="608" y="2436"/>
                    </a:lnTo>
                    <a:lnTo>
                      <a:pt x="613" y="2436"/>
                    </a:lnTo>
                    <a:lnTo>
                      <a:pt x="613" y="2441"/>
                    </a:lnTo>
                    <a:lnTo>
                      <a:pt x="619" y="2447"/>
                    </a:lnTo>
                    <a:lnTo>
                      <a:pt x="624" y="2453"/>
                    </a:lnTo>
                    <a:lnTo>
                      <a:pt x="624" y="2458"/>
                    </a:lnTo>
                    <a:lnTo>
                      <a:pt x="629" y="2458"/>
                    </a:lnTo>
                    <a:lnTo>
                      <a:pt x="629" y="2464"/>
                    </a:lnTo>
                    <a:lnTo>
                      <a:pt x="634" y="2464"/>
                    </a:lnTo>
                    <a:lnTo>
                      <a:pt x="634" y="2469"/>
                    </a:lnTo>
                    <a:lnTo>
                      <a:pt x="639" y="2469"/>
                    </a:lnTo>
                    <a:lnTo>
                      <a:pt x="639" y="2475"/>
                    </a:lnTo>
                    <a:lnTo>
                      <a:pt x="645" y="2475"/>
                    </a:lnTo>
                    <a:lnTo>
                      <a:pt x="645" y="2481"/>
                    </a:lnTo>
                    <a:lnTo>
                      <a:pt x="650" y="2481"/>
                    </a:lnTo>
                    <a:lnTo>
                      <a:pt x="650" y="2486"/>
                    </a:lnTo>
                    <a:lnTo>
                      <a:pt x="655" y="2486"/>
                    </a:lnTo>
                    <a:lnTo>
                      <a:pt x="655" y="2492"/>
                    </a:lnTo>
                    <a:lnTo>
                      <a:pt x="660" y="2492"/>
                    </a:lnTo>
                    <a:lnTo>
                      <a:pt x="660" y="2498"/>
                    </a:lnTo>
                    <a:lnTo>
                      <a:pt x="665" y="2498"/>
                    </a:lnTo>
                    <a:lnTo>
                      <a:pt x="671" y="2503"/>
                    </a:lnTo>
                    <a:lnTo>
                      <a:pt x="676" y="2509"/>
                    </a:lnTo>
                    <a:lnTo>
                      <a:pt x="681" y="2509"/>
                    </a:lnTo>
                    <a:lnTo>
                      <a:pt x="681" y="2514"/>
                    </a:lnTo>
                    <a:lnTo>
                      <a:pt x="686" y="2514"/>
                    </a:lnTo>
                    <a:lnTo>
                      <a:pt x="686" y="2520"/>
                    </a:lnTo>
                    <a:lnTo>
                      <a:pt x="691" y="2520"/>
                    </a:lnTo>
                    <a:lnTo>
                      <a:pt x="697" y="2520"/>
                    </a:lnTo>
                    <a:lnTo>
                      <a:pt x="697" y="2526"/>
                    </a:lnTo>
                    <a:lnTo>
                      <a:pt x="702" y="2526"/>
                    </a:lnTo>
                    <a:lnTo>
                      <a:pt x="707" y="2531"/>
                    </a:lnTo>
                    <a:lnTo>
                      <a:pt x="712" y="2531"/>
                    </a:lnTo>
                    <a:lnTo>
                      <a:pt x="717" y="2531"/>
                    </a:lnTo>
                    <a:lnTo>
                      <a:pt x="717" y="2537"/>
                    </a:lnTo>
                    <a:lnTo>
                      <a:pt x="723" y="2537"/>
                    </a:lnTo>
                    <a:lnTo>
                      <a:pt x="728" y="2537"/>
                    </a:lnTo>
                    <a:lnTo>
                      <a:pt x="728" y="2543"/>
                    </a:lnTo>
                    <a:lnTo>
                      <a:pt x="733" y="2543"/>
                    </a:lnTo>
                    <a:lnTo>
                      <a:pt x="738" y="2543"/>
                    </a:lnTo>
                    <a:lnTo>
                      <a:pt x="743" y="2543"/>
                    </a:lnTo>
                    <a:lnTo>
                      <a:pt x="749" y="2548"/>
                    </a:lnTo>
                    <a:lnTo>
                      <a:pt x="754" y="2548"/>
                    </a:lnTo>
                    <a:lnTo>
                      <a:pt x="759" y="2548"/>
                    </a:lnTo>
                    <a:lnTo>
                      <a:pt x="764" y="2548"/>
                    </a:lnTo>
                    <a:lnTo>
                      <a:pt x="769" y="2548"/>
                    </a:lnTo>
                    <a:lnTo>
                      <a:pt x="775" y="2548"/>
                    </a:lnTo>
                    <a:lnTo>
                      <a:pt x="780" y="2548"/>
                    </a:lnTo>
                    <a:lnTo>
                      <a:pt x="785" y="2548"/>
                    </a:lnTo>
                    <a:lnTo>
                      <a:pt x="790" y="2548"/>
                    </a:lnTo>
                    <a:lnTo>
                      <a:pt x="795" y="2548"/>
                    </a:lnTo>
                    <a:lnTo>
                      <a:pt x="801" y="2543"/>
                    </a:lnTo>
                    <a:lnTo>
                      <a:pt x="806" y="2543"/>
                    </a:lnTo>
                    <a:lnTo>
                      <a:pt x="811" y="2543"/>
                    </a:lnTo>
                    <a:lnTo>
                      <a:pt x="816" y="2543"/>
                    </a:lnTo>
                    <a:lnTo>
                      <a:pt x="816" y="2537"/>
                    </a:lnTo>
                    <a:lnTo>
                      <a:pt x="821" y="2537"/>
                    </a:lnTo>
                    <a:lnTo>
                      <a:pt x="826" y="2537"/>
                    </a:lnTo>
                    <a:lnTo>
                      <a:pt x="832" y="2531"/>
                    </a:lnTo>
                    <a:lnTo>
                      <a:pt x="837" y="2531"/>
                    </a:lnTo>
                    <a:lnTo>
                      <a:pt x="842" y="2531"/>
                    </a:lnTo>
                    <a:lnTo>
                      <a:pt x="842" y="2526"/>
                    </a:lnTo>
                    <a:lnTo>
                      <a:pt x="847" y="2526"/>
                    </a:lnTo>
                    <a:lnTo>
                      <a:pt x="852" y="2520"/>
                    </a:lnTo>
                    <a:lnTo>
                      <a:pt x="858" y="2520"/>
                    </a:lnTo>
                    <a:lnTo>
                      <a:pt x="858" y="2514"/>
                    </a:lnTo>
                    <a:lnTo>
                      <a:pt x="863" y="2514"/>
                    </a:lnTo>
                    <a:lnTo>
                      <a:pt x="868" y="2509"/>
                    </a:lnTo>
                    <a:lnTo>
                      <a:pt x="873" y="2503"/>
                    </a:lnTo>
                    <a:lnTo>
                      <a:pt x="878" y="2503"/>
                    </a:lnTo>
                    <a:lnTo>
                      <a:pt x="878" y="2498"/>
                    </a:lnTo>
                    <a:lnTo>
                      <a:pt x="884" y="2498"/>
                    </a:lnTo>
                    <a:lnTo>
                      <a:pt x="884" y="2492"/>
                    </a:lnTo>
                    <a:lnTo>
                      <a:pt x="889" y="2492"/>
                    </a:lnTo>
                    <a:lnTo>
                      <a:pt x="889" y="2486"/>
                    </a:lnTo>
                    <a:lnTo>
                      <a:pt x="894" y="2486"/>
                    </a:lnTo>
                    <a:lnTo>
                      <a:pt x="894" y="2481"/>
                    </a:lnTo>
                    <a:lnTo>
                      <a:pt x="899" y="2481"/>
                    </a:lnTo>
                    <a:lnTo>
                      <a:pt x="904" y="2475"/>
                    </a:lnTo>
                    <a:lnTo>
                      <a:pt x="904" y="2469"/>
                    </a:lnTo>
                    <a:lnTo>
                      <a:pt x="910" y="2469"/>
                    </a:lnTo>
                    <a:lnTo>
                      <a:pt x="910" y="2464"/>
                    </a:lnTo>
                    <a:lnTo>
                      <a:pt x="915" y="2464"/>
                    </a:lnTo>
                    <a:lnTo>
                      <a:pt x="915" y="2458"/>
                    </a:lnTo>
                    <a:lnTo>
                      <a:pt x="920" y="2458"/>
                    </a:lnTo>
                    <a:lnTo>
                      <a:pt x="920" y="2453"/>
                    </a:lnTo>
                    <a:lnTo>
                      <a:pt x="925" y="2453"/>
                    </a:lnTo>
                    <a:lnTo>
                      <a:pt x="925" y="2447"/>
                    </a:lnTo>
                    <a:lnTo>
                      <a:pt x="930" y="2441"/>
                    </a:lnTo>
                    <a:lnTo>
                      <a:pt x="930" y="2436"/>
                    </a:lnTo>
                    <a:lnTo>
                      <a:pt x="936" y="2436"/>
                    </a:lnTo>
                    <a:lnTo>
                      <a:pt x="936" y="2430"/>
                    </a:lnTo>
                    <a:lnTo>
                      <a:pt x="941" y="2430"/>
                    </a:lnTo>
                    <a:lnTo>
                      <a:pt x="941" y="2424"/>
                    </a:lnTo>
                    <a:lnTo>
                      <a:pt x="946" y="2419"/>
                    </a:lnTo>
                    <a:lnTo>
                      <a:pt x="951" y="2413"/>
                    </a:lnTo>
                    <a:lnTo>
                      <a:pt x="951" y="2408"/>
                    </a:lnTo>
                    <a:lnTo>
                      <a:pt x="956" y="2408"/>
                    </a:lnTo>
                    <a:lnTo>
                      <a:pt x="956" y="2402"/>
                    </a:lnTo>
                    <a:lnTo>
                      <a:pt x="962" y="2402"/>
                    </a:lnTo>
                    <a:lnTo>
                      <a:pt x="962" y="2396"/>
                    </a:lnTo>
                    <a:lnTo>
                      <a:pt x="962" y="2391"/>
                    </a:lnTo>
                    <a:lnTo>
                      <a:pt x="967" y="2391"/>
                    </a:lnTo>
                    <a:lnTo>
                      <a:pt x="967" y="2385"/>
                    </a:lnTo>
                    <a:lnTo>
                      <a:pt x="972" y="2379"/>
                    </a:lnTo>
                    <a:lnTo>
                      <a:pt x="972" y="2374"/>
                    </a:lnTo>
                    <a:lnTo>
                      <a:pt x="977" y="2374"/>
                    </a:lnTo>
                    <a:lnTo>
                      <a:pt x="977" y="2368"/>
                    </a:lnTo>
                    <a:lnTo>
                      <a:pt x="977" y="2363"/>
                    </a:lnTo>
                    <a:lnTo>
                      <a:pt x="982" y="2363"/>
                    </a:lnTo>
                  </a:path>
                </a:pathLst>
              </a:custGeom>
              <a:noFill/>
              <a:ln w="444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7" name="Freeform 15"/>
              <p:cNvSpPr>
                <a:spLocks/>
              </p:cNvSpPr>
              <p:nvPr/>
            </p:nvSpPr>
            <p:spPr bwMode="auto">
              <a:xfrm>
                <a:off x="3198" y="-218"/>
                <a:ext cx="562" cy="2363"/>
              </a:xfrm>
              <a:custGeom>
                <a:avLst/>
                <a:gdLst>
                  <a:gd name="T0" fmla="*/ 6 w 562"/>
                  <a:gd name="T1" fmla="*/ 2346 h 2363"/>
                  <a:gd name="T2" fmla="*/ 21 w 562"/>
                  <a:gd name="T3" fmla="*/ 2323 h 2363"/>
                  <a:gd name="T4" fmla="*/ 32 w 562"/>
                  <a:gd name="T5" fmla="*/ 2301 h 2363"/>
                  <a:gd name="T6" fmla="*/ 42 w 562"/>
                  <a:gd name="T7" fmla="*/ 2273 h 2363"/>
                  <a:gd name="T8" fmla="*/ 58 w 562"/>
                  <a:gd name="T9" fmla="*/ 2244 h 2363"/>
                  <a:gd name="T10" fmla="*/ 68 w 562"/>
                  <a:gd name="T11" fmla="*/ 2216 h 2363"/>
                  <a:gd name="T12" fmla="*/ 78 w 562"/>
                  <a:gd name="T13" fmla="*/ 2188 h 2363"/>
                  <a:gd name="T14" fmla="*/ 89 w 562"/>
                  <a:gd name="T15" fmla="*/ 2166 h 2363"/>
                  <a:gd name="T16" fmla="*/ 99 w 562"/>
                  <a:gd name="T17" fmla="*/ 2138 h 2363"/>
                  <a:gd name="T18" fmla="*/ 109 w 562"/>
                  <a:gd name="T19" fmla="*/ 2109 h 2363"/>
                  <a:gd name="T20" fmla="*/ 120 w 562"/>
                  <a:gd name="T21" fmla="*/ 2081 h 2363"/>
                  <a:gd name="T22" fmla="*/ 130 w 562"/>
                  <a:gd name="T23" fmla="*/ 2053 h 2363"/>
                  <a:gd name="T24" fmla="*/ 141 w 562"/>
                  <a:gd name="T25" fmla="*/ 2025 h 2363"/>
                  <a:gd name="T26" fmla="*/ 151 w 562"/>
                  <a:gd name="T27" fmla="*/ 1991 h 2363"/>
                  <a:gd name="T28" fmla="*/ 161 w 562"/>
                  <a:gd name="T29" fmla="*/ 1963 h 2363"/>
                  <a:gd name="T30" fmla="*/ 172 w 562"/>
                  <a:gd name="T31" fmla="*/ 1929 h 2363"/>
                  <a:gd name="T32" fmla="*/ 182 w 562"/>
                  <a:gd name="T33" fmla="*/ 1896 h 2363"/>
                  <a:gd name="T34" fmla="*/ 193 w 562"/>
                  <a:gd name="T35" fmla="*/ 1862 h 2363"/>
                  <a:gd name="T36" fmla="*/ 203 w 562"/>
                  <a:gd name="T37" fmla="*/ 1828 h 2363"/>
                  <a:gd name="T38" fmla="*/ 213 w 562"/>
                  <a:gd name="T39" fmla="*/ 1789 h 2363"/>
                  <a:gd name="T40" fmla="*/ 224 w 562"/>
                  <a:gd name="T41" fmla="*/ 1755 h 2363"/>
                  <a:gd name="T42" fmla="*/ 229 w 562"/>
                  <a:gd name="T43" fmla="*/ 1716 h 2363"/>
                  <a:gd name="T44" fmla="*/ 239 w 562"/>
                  <a:gd name="T45" fmla="*/ 1676 h 2363"/>
                  <a:gd name="T46" fmla="*/ 250 w 562"/>
                  <a:gd name="T47" fmla="*/ 1637 h 2363"/>
                  <a:gd name="T48" fmla="*/ 260 w 562"/>
                  <a:gd name="T49" fmla="*/ 1598 h 2363"/>
                  <a:gd name="T50" fmla="*/ 271 w 562"/>
                  <a:gd name="T51" fmla="*/ 1558 h 2363"/>
                  <a:gd name="T52" fmla="*/ 281 w 562"/>
                  <a:gd name="T53" fmla="*/ 1519 h 2363"/>
                  <a:gd name="T54" fmla="*/ 291 w 562"/>
                  <a:gd name="T55" fmla="*/ 1474 h 2363"/>
                  <a:gd name="T56" fmla="*/ 302 w 562"/>
                  <a:gd name="T57" fmla="*/ 1429 h 2363"/>
                  <a:gd name="T58" fmla="*/ 312 w 562"/>
                  <a:gd name="T59" fmla="*/ 1384 h 2363"/>
                  <a:gd name="T60" fmla="*/ 323 w 562"/>
                  <a:gd name="T61" fmla="*/ 1339 h 2363"/>
                  <a:gd name="T62" fmla="*/ 333 w 562"/>
                  <a:gd name="T63" fmla="*/ 1294 h 2363"/>
                  <a:gd name="T64" fmla="*/ 343 w 562"/>
                  <a:gd name="T65" fmla="*/ 1249 h 2363"/>
                  <a:gd name="T66" fmla="*/ 354 w 562"/>
                  <a:gd name="T67" fmla="*/ 1198 h 2363"/>
                  <a:gd name="T68" fmla="*/ 364 w 562"/>
                  <a:gd name="T69" fmla="*/ 1148 h 2363"/>
                  <a:gd name="T70" fmla="*/ 374 w 562"/>
                  <a:gd name="T71" fmla="*/ 1097 h 2363"/>
                  <a:gd name="T72" fmla="*/ 385 w 562"/>
                  <a:gd name="T73" fmla="*/ 1046 h 2363"/>
                  <a:gd name="T74" fmla="*/ 395 w 562"/>
                  <a:gd name="T75" fmla="*/ 996 h 2363"/>
                  <a:gd name="T76" fmla="*/ 406 w 562"/>
                  <a:gd name="T77" fmla="*/ 945 h 2363"/>
                  <a:gd name="T78" fmla="*/ 411 w 562"/>
                  <a:gd name="T79" fmla="*/ 895 h 2363"/>
                  <a:gd name="T80" fmla="*/ 421 w 562"/>
                  <a:gd name="T81" fmla="*/ 838 h 2363"/>
                  <a:gd name="T82" fmla="*/ 432 w 562"/>
                  <a:gd name="T83" fmla="*/ 782 h 2363"/>
                  <a:gd name="T84" fmla="*/ 442 w 562"/>
                  <a:gd name="T85" fmla="*/ 726 h 2363"/>
                  <a:gd name="T86" fmla="*/ 452 w 562"/>
                  <a:gd name="T87" fmla="*/ 670 h 2363"/>
                  <a:gd name="T88" fmla="*/ 463 w 562"/>
                  <a:gd name="T89" fmla="*/ 613 h 2363"/>
                  <a:gd name="T90" fmla="*/ 473 w 562"/>
                  <a:gd name="T91" fmla="*/ 551 h 2363"/>
                  <a:gd name="T92" fmla="*/ 484 w 562"/>
                  <a:gd name="T93" fmla="*/ 495 h 2363"/>
                  <a:gd name="T94" fmla="*/ 494 w 562"/>
                  <a:gd name="T95" fmla="*/ 433 h 2363"/>
                  <a:gd name="T96" fmla="*/ 504 w 562"/>
                  <a:gd name="T97" fmla="*/ 371 h 2363"/>
                  <a:gd name="T98" fmla="*/ 515 w 562"/>
                  <a:gd name="T99" fmla="*/ 310 h 2363"/>
                  <a:gd name="T100" fmla="*/ 525 w 562"/>
                  <a:gd name="T101" fmla="*/ 248 h 2363"/>
                  <a:gd name="T102" fmla="*/ 536 w 562"/>
                  <a:gd name="T103" fmla="*/ 186 h 2363"/>
                  <a:gd name="T104" fmla="*/ 546 w 562"/>
                  <a:gd name="T105" fmla="*/ 118 h 2363"/>
                  <a:gd name="T106" fmla="*/ 556 w 562"/>
                  <a:gd name="T107" fmla="*/ 56 h 236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2" h="2363">
                    <a:moveTo>
                      <a:pt x="0" y="2363"/>
                    </a:moveTo>
                    <a:lnTo>
                      <a:pt x="0" y="2357"/>
                    </a:lnTo>
                    <a:lnTo>
                      <a:pt x="6" y="2357"/>
                    </a:lnTo>
                    <a:lnTo>
                      <a:pt x="6" y="2351"/>
                    </a:lnTo>
                    <a:lnTo>
                      <a:pt x="6" y="2346"/>
                    </a:lnTo>
                    <a:lnTo>
                      <a:pt x="11" y="2346"/>
                    </a:lnTo>
                    <a:lnTo>
                      <a:pt x="11" y="2340"/>
                    </a:lnTo>
                    <a:lnTo>
                      <a:pt x="16" y="2334"/>
                    </a:lnTo>
                    <a:lnTo>
                      <a:pt x="16" y="2329"/>
                    </a:lnTo>
                    <a:lnTo>
                      <a:pt x="21" y="2323"/>
                    </a:lnTo>
                    <a:lnTo>
                      <a:pt x="21" y="2318"/>
                    </a:lnTo>
                    <a:lnTo>
                      <a:pt x="26" y="2312"/>
                    </a:lnTo>
                    <a:lnTo>
                      <a:pt x="26" y="2306"/>
                    </a:lnTo>
                    <a:lnTo>
                      <a:pt x="32" y="2306"/>
                    </a:lnTo>
                    <a:lnTo>
                      <a:pt x="32" y="2301"/>
                    </a:lnTo>
                    <a:lnTo>
                      <a:pt x="32" y="2295"/>
                    </a:lnTo>
                    <a:lnTo>
                      <a:pt x="37" y="2289"/>
                    </a:lnTo>
                    <a:lnTo>
                      <a:pt x="42" y="2284"/>
                    </a:lnTo>
                    <a:lnTo>
                      <a:pt x="42" y="2278"/>
                    </a:lnTo>
                    <a:lnTo>
                      <a:pt x="42" y="2273"/>
                    </a:lnTo>
                    <a:lnTo>
                      <a:pt x="47" y="2267"/>
                    </a:lnTo>
                    <a:lnTo>
                      <a:pt x="52" y="2261"/>
                    </a:lnTo>
                    <a:lnTo>
                      <a:pt x="52" y="2256"/>
                    </a:lnTo>
                    <a:lnTo>
                      <a:pt x="52" y="2250"/>
                    </a:lnTo>
                    <a:lnTo>
                      <a:pt x="58" y="2244"/>
                    </a:lnTo>
                    <a:lnTo>
                      <a:pt x="58" y="2239"/>
                    </a:lnTo>
                    <a:lnTo>
                      <a:pt x="63" y="2233"/>
                    </a:lnTo>
                    <a:lnTo>
                      <a:pt x="63" y="2228"/>
                    </a:lnTo>
                    <a:lnTo>
                      <a:pt x="68" y="2222"/>
                    </a:lnTo>
                    <a:lnTo>
                      <a:pt x="68" y="2216"/>
                    </a:lnTo>
                    <a:lnTo>
                      <a:pt x="73" y="2211"/>
                    </a:lnTo>
                    <a:lnTo>
                      <a:pt x="73" y="2205"/>
                    </a:lnTo>
                    <a:lnTo>
                      <a:pt x="78" y="2199"/>
                    </a:lnTo>
                    <a:lnTo>
                      <a:pt x="78" y="2194"/>
                    </a:lnTo>
                    <a:lnTo>
                      <a:pt x="78" y="2188"/>
                    </a:lnTo>
                    <a:lnTo>
                      <a:pt x="84" y="2183"/>
                    </a:lnTo>
                    <a:lnTo>
                      <a:pt x="84" y="2177"/>
                    </a:lnTo>
                    <a:lnTo>
                      <a:pt x="89" y="2177"/>
                    </a:lnTo>
                    <a:lnTo>
                      <a:pt x="89" y="2171"/>
                    </a:lnTo>
                    <a:lnTo>
                      <a:pt x="89" y="2166"/>
                    </a:lnTo>
                    <a:lnTo>
                      <a:pt x="94" y="2160"/>
                    </a:lnTo>
                    <a:lnTo>
                      <a:pt x="94" y="2154"/>
                    </a:lnTo>
                    <a:lnTo>
                      <a:pt x="94" y="2149"/>
                    </a:lnTo>
                    <a:lnTo>
                      <a:pt x="99" y="2143"/>
                    </a:lnTo>
                    <a:lnTo>
                      <a:pt x="99" y="2138"/>
                    </a:lnTo>
                    <a:lnTo>
                      <a:pt x="104" y="2132"/>
                    </a:lnTo>
                    <a:lnTo>
                      <a:pt x="104" y="2126"/>
                    </a:lnTo>
                    <a:lnTo>
                      <a:pt x="104" y="2121"/>
                    </a:lnTo>
                    <a:lnTo>
                      <a:pt x="109" y="2115"/>
                    </a:lnTo>
                    <a:lnTo>
                      <a:pt x="109" y="2109"/>
                    </a:lnTo>
                    <a:lnTo>
                      <a:pt x="115" y="2104"/>
                    </a:lnTo>
                    <a:lnTo>
                      <a:pt x="115" y="2098"/>
                    </a:lnTo>
                    <a:lnTo>
                      <a:pt x="115" y="2093"/>
                    </a:lnTo>
                    <a:lnTo>
                      <a:pt x="120" y="2087"/>
                    </a:lnTo>
                    <a:lnTo>
                      <a:pt x="120" y="2081"/>
                    </a:lnTo>
                    <a:lnTo>
                      <a:pt x="125" y="2076"/>
                    </a:lnTo>
                    <a:lnTo>
                      <a:pt x="125" y="2070"/>
                    </a:lnTo>
                    <a:lnTo>
                      <a:pt x="125" y="2064"/>
                    </a:lnTo>
                    <a:lnTo>
                      <a:pt x="130" y="2059"/>
                    </a:lnTo>
                    <a:lnTo>
                      <a:pt x="130" y="2053"/>
                    </a:lnTo>
                    <a:lnTo>
                      <a:pt x="130" y="2048"/>
                    </a:lnTo>
                    <a:lnTo>
                      <a:pt x="135" y="2042"/>
                    </a:lnTo>
                    <a:lnTo>
                      <a:pt x="135" y="2036"/>
                    </a:lnTo>
                    <a:lnTo>
                      <a:pt x="141" y="2031"/>
                    </a:lnTo>
                    <a:lnTo>
                      <a:pt x="141" y="2025"/>
                    </a:lnTo>
                    <a:lnTo>
                      <a:pt x="141" y="2019"/>
                    </a:lnTo>
                    <a:lnTo>
                      <a:pt x="146" y="2014"/>
                    </a:lnTo>
                    <a:lnTo>
                      <a:pt x="146" y="2008"/>
                    </a:lnTo>
                    <a:lnTo>
                      <a:pt x="151" y="2003"/>
                    </a:lnTo>
                    <a:lnTo>
                      <a:pt x="151" y="1991"/>
                    </a:lnTo>
                    <a:lnTo>
                      <a:pt x="151" y="1986"/>
                    </a:lnTo>
                    <a:lnTo>
                      <a:pt x="156" y="1980"/>
                    </a:lnTo>
                    <a:lnTo>
                      <a:pt x="156" y="1974"/>
                    </a:lnTo>
                    <a:lnTo>
                      <a:pt x="161" y="1969"/>
                    </a:lnTo>
                    <a:lnTo>
                      <a:pt x="161" y="1963"/>
                    </a:lnTo>
                    <a:lnTo>
                      <a:pt x="161" y="1958"/>
                    </a:lnTo>
                    <a:lnTo>
                      <a:pt x="167" y="1952"/>
                    </a:lnTo>
                    <a:lnTo>
                      <a:pt x="167" y="1941"/>
                    </a:lnTo>
                    <a:lnTo>
                      <a:pt x="167" y="1935"/>
                    </a:lnTo>
                    <a:lnTo>
                      <a:pt x="172" y="1929"/>
                    </a:lnTo>
                    <a:lnTo>
                      <a:pt x="172" y="1924"/>
                    </a:lnTo>
                    <a:lnTo>
                      <a:pt x="177" y="1918"/>
                    </a:lnTo>
                    <a:lnTo>
                      <a:pt x="177" y="1913"/>
                    </a:lnTo>
                    <a:lnTo>
                      <a:pt x="177" y="1901"/>
                    </a:lnTo>
                    <a:lnTo>
                      <a:pt x="182" y="1896"/>
                    </a:lnTo>
                    <a:lnTo>
                      <a:pt x="182" y="1890"/>
                    </a:lnTo>
                    <a:lnTo>
                      <a:pt x="187" y="1884"/>
                    </a:lnTo>
                    <a:lnTo>
                      <a:pt x="187" y="1879"/>
                    </a:lnTo>
                    <a:lnTo>
                      <a:pt x="187" y="1868"/>
                    </a:lnTo>
                    <a:lnTo>
                      <a:pt x="193" y="1862"/>
                    </a:lnTo>
                    <a:lnTo>
                      <a:pt x="193" y="1856"/>
                    </a:lnTo>
                    <a:lnTo>
                      <a:pt x="193" y="1851"/>
                    </a:lnTo>
                    <a:lnTo>
                      <a:pt x="198" y="1839"/>
                    </a:lnTo>
                    <a:lnTo>
                      <a:pt x="198" y="1834"/>
                    </a:lnTo>
                    <a:lnTo>
                      <a:pt x="203" y="1828"/>
                    </a:lnTo>
                    <a:lnTo>
                      <a:pt x="203" y="1823"/>
                    </a:lnTo>
                    <a:lnTo>
                      <a:pt x="203" y="1811"/>
                    </a:lnTo>
                    <a:lnTo>
                      <a:pt x="208" y="1806"/>
                    </a:lnTo>
                    <a:lnTo>
                      <a:pt x="208" y="1800"/>
                    </a:lnTo>
                    <a:lnTo>
                      <a:pt x="213" y="1789"/>
                    </a:lnTo>
                    <a:lnTo>
                      <a:pt x="213" y="1783"/>
                    </a:lnTo>
                    <a:lnTo>
                      <a:pt x="213" y="1778"/>
                    </a:lnTo>
                    <a:lnTo>
                      <a:pt x="219" y="1772"/>
                    </a:lnTo>
                    <a:lnTo>
                      <a:pt x="219" y="1761"/>
                    </a:lnTo>
                    <a:lnTo>
                      <a:pt x="224" y="1755"/>
                    </a:lnTo>
                    <a:lnTo>
                      <a:pt x="224" y="1749"/>
                    </a:lnTo>
                    <a:lnTo>
                      <a:pt x="224" y="1738"/>
                    </a:lnTo>
                    <a:lnTo>
                      <a:pt x="229" y="1733"/>
                    </a:lnTo>
                    <a:lnTo>
                      <a:pt x="229" y="1727"/>
                    </a:lnTo>
                    <a:lnTo>
                      <a:pt x="229" y="1716"/>
                    </a:lnTo>
                    <a:lnTo>
                      <a:pt x="234" y="1710"/>
                    </a:lnTo>
                    <a:lnTo>
                      <a:pt x="234" y="1704"/>
                    </a:lnTo>
                    <a:lnTo>
                      <a:pt x="239" y="1693"/>
                    </a:lnTo>
                    <a:lnTo>
                      <a:pt x="239" y="1688"/>
                    </a:lnTo>
                    <a:lnTo>
                      <a:pt x="239" y="1676"/>
                    </a:lnTo>
                    <a:lnTo>
                      <a:pt x="245" y="1671"/>
                    </a:lnTo>
                    <a:lnTo>
                      <a:pt x="245" y="1665"/>
                    </a:lnTo>
                    <a:lnTo>
                      <a:pt x="250" y="1654"/>
                    </a:lnTo>
                    <a:lnTo>
                      <a:pt x="250" y="1648"/>
                    </a:lnTo>
                    <a:lnTo>
                      <a:pt x="250" y="1637"/>
                    </a:lnTo>
                    <a:lnTo>
                      <a:pt x="255" y="1631"/>
                    </a:lnTo>
                    <a:lnTo>
                      <a:pt x="255" y="1626"/>
                    </a:lnTo>
                    <a:lnTo>
                      <a:pt x="260" y="1614"/>
                    </a:lnTo>
                    <a:lnTo>
                      <a:pt x="260" y="1609"/>
                    </a:lnTo>
                    <a:lnTo>
                      <a:pt x="260" y="1598"/>
                    </a:lnTo>
                    <a:lnTo>
                      <a:pt x="265" y="1592"/>
                    </a:lnTo>
                    <a:lnTo>
                      <a:pt x="265" y="1581"/>
                    </a:lnTo>
                    <a:lnTo>
                      <a:pt x="265" y="1575"/>
                    </a:lnTo>
                    <a:lnTo>
                      <a:pt x="271" y="1564"/>
                    </a:lnTo>
                    <a:lnTo>
                      <a:pt x="271" y="1558"/>
                    </a:lnTo>
                    <a:lnTo>
                      <a:pt x="276" y="1553"/>
                    </a:lnTo>
                    <a:lnTo>
                      <a:pt x="276" y="1541"/>
                    </a:lnTo>
                    <a:lnTo>
                      <a:pt x="276" y="1536"/>
                    </a:lnTo>
                    <a:lnTo>
                      <a:pt x="281" y="1524"/>
                    </a:lnTo>
                    <a:lnTo>
                      <a:pt x="281" y="1519"/>
                    </a:lnTo>
                    <a:lnTo>
                      <a:pt x="286" y="1508"/>
                    </a:lnTo>
                    <a:lnTo>
                      <a:pt x="286" y="1502"/>
                    </a:lnTo>
                    <a:lnTo>
                      <a:pt x="286" y="1491"/>
                    </a:lnTo>
                    <a:lnTo>
                      <a:pt x="291" y="1479"/>
                    </a:lnTo>
                    <a:lnTo>
                      <a:pt x="291" y="1474"/>
                    </a:lnTo>
                    <a:lnTo>
                      <a:pt x="297" y="1463"/>
                    </a:lnTo>
                    <a:lnTo>
                      <a:pt x="297" y="1457"/>
                    </a:lnTo>
                    <a:lnTo>
                      <a:pt x="297" y="1446"/>
                    </a:lnTo>
                    <a:lnTo>
                      <a:pt x="302" y="1440"/>
                    </a:lnTo>
                    <a:lnTo>
                      <a:pt x="302" y="1429"/>
                    </a:lnTo>
                    <a:lnTo>
                      <a:pt x="302" y="1423"/>
                    </a:lnTo>
                    <a:lnTo>
                      <a:pt x="307" y="1412"/>
                    </a:lnTo>
                    <a:lnTo>
                      <a:pt x="307" y="1401"/>
                    </a:lnTo>
                    <a:lnTo>
                      <a:pt x="312" y="1395"/>
                    </a:lnTo>
                    <a:lnTo>
                      <a:pt x="312" y="1384"/>
                    </a:lnTo>
                    <a:lnTo>
                      <a:pt x="312" y="1378"/>
                    </a:lnTo>
                    <a:lnTo>
                      <a:pt x="317" y="1367"/>
                    </a:lnTo>
                    <a:lnTo>
                      <a:pt x="317" y="1356"/>
                    </a:lnTo>
                    <a:lnTo>
                      <a:pt x="323" y="1350"/>
                    </a:lnTo>
                    <a:lnTo>
                      <a:pt x="323" y="1339"/>
                    </a:lnTo>
                    <a:lnTo>
                      <a:pt x="323" y="1333"/>
                    </a:lnTo>
                    <a:lnTo>
                      <a:pt x="328" y="1322"/>
                    </a:lnTo>
                    <a:lnTo>
                      <a:pt x="328" y="1311"/>
                    </a:lnTo>
                    <a:lnTo>
                      <a:pt x="333" y="1305"/>
                    </a:lnTo>
                    <a:lnTo>
                      <a:pt x="333" y="1294"/>
                    </a:lnTo>
                    <a:lnTo>
                      <a:pt x="333" y="1283"/>
                    </a:lnTo>
                    <a:lnTo>
                      <a:pt x="338" y="1277"/>
                    </a:lnTo>
                    <a:lnTo>
                      <a:pt x="338" y="1266"/>
                    </a:lnTo>
                    <a:lnTo>
                      <a:pt x="338" y="1255"/>
                    </a:lnTo>
                    <a:lnTo>
                      <a:pt x="343" y="1249"/>
                    </a:lnTo>
                    <a:lnTo>
                      <a:pt x="343" y="1238"/>
                    </a:lnTo>
                    <a:lnTo>
                      <a:pt x="349" y="1226"/>
                    </a:lnTo>
                    <a:lnTo>
                      <a:pt x="349" y="1215"/>
                    </a:lnTo>
                    <a:lnTo>
                      <a:pt x="349" y="1210"/>
                    </a:lnTo>
                    <a:lnTo>
                      <a:pt x="354" y="1198"/>
                    </a:lnTo>
                    <a:lnTo>
                      <a:pt x="354" y="1187"/>
                    </a:lnTo>
                    <a:lnTo>
                      <a:pt x="359" y="1181"/>
                    </a:lnTo>
                    <a:lnTo>
                      <a:pt x="359" y="1170"/>
                    </a:lnTo>
                    <a:lnTo>
                      <a:pt x="359" y="1159"/>
                    </a:lnTo>
                    <a:lnTo>
                      <a:pt x="364" y="1148"/>
                    </a:lnTo>
                    <a:lnTo>
                      <a:pt x="364" y="1142"/>
                    </a:lnTo>
                    <a:lnTo>
                      <a:pt x="369" y="1131"/>
                    </a:lnTo>
                    <a:lnTo>
                      <a:pt x="369" y="1120"/>
                    </a:lnTo>
                    <a:lnTo>
                      <a:pt x="369" y="1108"/>
                    </a:lnTo>
                    <a:lnTo>
                      <a:pt x="374" y="1097"/>
                    </a:lnTo>
                    <a:lnTo>
                      <a:pt x="374" y="1091"/>
                    </a:lnTo>
                    <a:lnTo>
                      <a:pt x="374" y="1080"/>
                    </a:lnTo>
                    <a:lnTo>
                      <a:pt x="380" y="1069"/>
                    </a:lnTo>
                    <a:lnTo>
                      <a:pt x="380" y="1058"/>
                    </a:lnTo>
                    <a:lnTo>
                      <a:pt x="385" y="1046"/>
                    </a:lnTo>
                    <a:lnTo>
                      <a:pt x="385" y="1041"/>
                    </a:lnTo>
                    <a:lnTo>
                      <a:pt x="385" y="1030"/>
                    </a:lnTo>
                    <a:lnTo>
                      <a:pt x="390" y="1018"/>
                    </a:lnTo>
                    <a:lnTo>
                      <a:pt x="390" y="1007"/>
                    </a:lnTo>
                    <a:lnTo>
                      <a:pt x="395" y="996"/>
                    </a:lnTo>
                    <a:lnTo>
                      <a:pt x="395" y="985"/>
                    </a:lnTo>
                    <a:lnTo>
                      <a:pt x="395" y="979"/>
                    </a:lnTo>
                    <a:lnTo>
                      <a:pt x="400" y="968"/>
                    </a:lnTo>
                    <a:lnTo>
                      <a:pt x="400" y="956"/>
                    </a:lnTo>
                    <a:lnTo>
                      <a:pt x="406" y="945"/>
                    </a:lnTo>
                    <a:lnTo>
                      <a:pt x="406" y="934"/>
                    </a:lnTo>
                    <a:lnTo>
                      <a:pt x="406" y="923"/>
                    </a:lnTo>
                    <a:lnTo>
                      <a:pt x="411" y="911"/>
                    </a:lnTo>
                    <a:lnTo>
                      <a:pt x="411" y="900"/>
                    </a:lnTo>
                    <a:lnTo>
                      <a:pt x="411" y="895"/>
                    </a:lnTo>
                    <a:lnTo>
                      <a:pt x="416" y="883"/>
                    </a:lnTo>
                    <a:lnTo>
                      <a:pt x="416" y="872"/>
                    </a:lnTo>
                    <a:lnTo>
                      <a:pt x="421" y="861"/>
                    </a:lnTo>
                    <a:lnTo>
                      <a:pt x="421" y="850"/>
                    </a:lnTo>
                    <a:lnTo>
                      <a:pt x="421" y="838"/>
                    </a:lnTo>
                    <a:lnTo>
                      <a:pt x="426" y="827"/>
                    </a:lnTo>
                    <a:lnTo>
                      <a:pt x="426" y="816"/>
                    </a:lnTo>
                    <a:lnTo>
                      <a:pt x="432" y="805"/>
                    </a:lnTo>
                    <a:lnTo>
                      <a:pt x="432" y="793"/>
                    </a:lnTo>
                    <a:lnTo>
                      <a:pt x="432" y="782"/>
                    </a:lnTo>
                    <a:lnTo>
                      <a:pt x="437" y="771"/>
                    </a:lnTo>
                    <a:lnTo>
                      <a:pt x="437" y="760"/>
                    </a:lnTo>
                    <a:lnTo>
                      <a:pt x="442" y="748"/>
                    </a:lnTo>
                    <a:lnTo>
                      <a:pt x="442" y="737"/>
                    </a:lnTo>
                    <a:lnTo>
                      <a:pt x="442" y="726"/>
                    </a:lnTo>
                    <a:lnTo>
                      <a:pt x="447" y="715"/>
                    </a:lnTo>
                    <a:lnTo>
                      <a:pt x="447" y="703"/>
                    </a:lnTo>
                    <a:lnTo>
                      <a:pt x="447" y="692"/>
                    </a:lnTo>
                    <a:lnTo>
                      <a:pt x="452" y="681"/>
                    </a:lnTo>
                    <a:lnTo>
                      <a:pt x="452" y="670"/>
                    </a:lnTo>
                    <a:lnTo>
                      <a:pt x="458" y="658"/>
                    </a:lnTo>
                    <a:lnTo>
                      <a:pt x="458" y="647"/>
                    </a:lnTo>
                    <a:lnTo>
                      <a:pt x="458" y="636"/>
                    </a:lnTo>
                    <a:lnTo>
                      <a:pt x="463" y="625"/>
                    </a:lnTo>
                    <a:lnTo>
                      <a:pt x="463" y="613"/>
                    </a:lnTo>
                    <a:lnTo>
                      <a:pt x="468" y="602"/>
                    </a:lnTo>
                    <a:lnTo>
                      <a:pt x="468" y="591"/>
                    </a:lnTo>
                    <a:lnTo>
                      <a:pt x="468" y="580"/>
                    </a:lnTo>
                    <a:lnTo>
                      <a:pt x="473" y="568"/>
                    </a:lnTo>
                    <a:lnTo>
                      <a:pt x="473" y="551"/>
                    </a:lnTo>
                    <a:lnTo>
                      <a:pt x="478" y="540"/>
                    </a:lnTo>
                    <a:lnTo>
                      <a:pt x="478" y="529"/>
                    </a:lnTo>
                    <a:lnTo>
                      <a:pt x="478" y="518"/>
                    </a:lnTo>
                    <a:lnTo>
                      <a:pt x="484" y="506"/>
                    </a:lnTo>
                    <a:lnTo>
                      <a:pt x="484" y="495"/>
                    </a:lnTo>
                    <a:lnTo>
                      <a:pt x="484" y="484"/>
                    </a:lnTo>
                    <a:lnTo>
                      <a:pt x="489" y="473"/>
                    </a:lnTo>
                    <a:lnTo>
                      <a:pt x="489" y="461"/>
                    </a:lnTo>
                    <a:lnTo>
                      <a:pt x="494" y="445"/>
                    </a:lnTo>
                    <a:lnTo>
                      <a:pt x="494" y="433"/>
                    </a:lnTo>
                    <a:lnTo>
                      <a:pt x="494" y="422"/>
                    </a:lnTo>
                    <a:lnTo>
                      <a:pt x="499" y="411"/>
                    </a:lnTo>
                    <a:lnTo>
                      <a:pt x="499" y="400"/>
                    </a:lnTo>
                    <a:lnTo>
                      <a:pt x="504" y="388"/>
                    </a:lnTo>
                    <a:lnTo>
                      <a:pt x="504" y="371"/>
                    </a:lnTo>
                    <a:lnTo>
                      <a:pt x="504" y="360"/>
                    </a:lnTo>
                    <a:lnTo>
                      <a:pt x="510" y="349"/>
                    </a:lnTo>
                    <a:lnTo>
                      <a:pt x="510" y="338"/>
                    </a:lnTo>
                    <a:lnTo>
                      <a:pt x="515" y="326"/>
                    </a:lnTo>
                    <a:lnTo>
                      <a:pt x="515" y="310"/>
                    </a:lnTo>
                    <a:lnTo>
                      <a:pt x="515" y="298"/>
                    </a:lnTo>
                    <a:lnTo>
                      <a:pt x="520" y="287"/>
                    </a:lnTo>
                    <a:lnTo>
                      <a:pt x="520" y="276"/>
                    </a:lnTo>
                    <a:lnTo>
                      <a:pt x="520" y="259"/>
                    </a:lnTo>
                    <a:lnTo>
                      <a:pt x="525" y="248"/>
                    </a:lnTo>
                    <a:lnTo>
                      <a:pt x="525" y="236"/>
                    </a:lnTo>
                    <a:lnTo>
                      <a:pt x="530" y="225"/>
                    </a:lnTo>
                    <a:lnTo>
                      <a:pt x="530" y="208"/>
                    </a:lnTo>
                    <a:lnTo>
                      <a:pt x="530" y="197"/>
                    </a:lnTo>
                    <a:lnTo>
                      <a:pt x="536" y="186"/>
                    </a:lnTo>
                    <a:lnTo>
                      <a:pt x="536" y="175"/>
                    </a:lnTo>
                    <a:lnTo>
                      <a:pt x="541" y="158"/>
                    </a:lnTo>
                    <a:lnTo>
                      <a:pt x="541" y="146"/>
                    </a:lnTo>
                    <a:lnTo>
                      <a:pt x="541" y="135"/>
                    </a:lnTo>
                    <a:lnTo>
                      <a:pt x="546" y="118"/>
                    </a:lnTo>
                    <a:lnTo>
                      <a:pt x="546" y="107"/>
                    </a:lnTo>
                    <a:lnTo>
                      <a:pt x="546" y="96"/>
                    </a:lnTo>
                    <a:lnTo>
                      <a:pt x="551" y="79"/>
                    </a:lnTo>
                    <a:lnTo>
                      <a:pt x="551" y="68"/>
                    </a:lnTo>
                    <a:lnTo>
                      <a:pt x="556" y="56"/>
                    </a:lnTo>
                    <a:lnTo>
                      <a:pt x="556" y="40"/>
                    </a:lnTo>
                    <a:lnTo>
                      <a:pt x="556" y="28"/>
                    </a:lnTo>
                    <a:lnTo>
                      <a:pt x="562" y="17"/>
                    </a:lnTo>
                    <a:lnTo>
                      <a:pt x="562" y="0"/>
                    </a:lnTo>
                  </a:path>
                </a:pathLst>
              </a:custGeom>
              <a:noFill/>
              <a:ln w="444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grpSp>
          <p:nvGrpSpPr>
            <p:cNvPr id="48" name="Group 16"/>
            <p:cNvGrpSpPr>
              <a:grpSpLocks/>
            </p:cNvGrpSpPr>
            <p:nvPr/>
          </p:nvGrpSpPr>
          <p:grpSpPr bwMode="auto">
            <a:xfrm rot="10800000">
              <a:off x="4631107" y="2862955"/>
              <a:ext cx="1861725" cy="2438252"/>
              <a:chOff x="2216" y="-218"/>
              <a:chExt cx="1544" cy="2548"/>
            </a:xfrm>
          </p:grpSpPr>
          <p:sp>
            <p:nvSpPr>
              <p:cNvPr id="49" name="Freeform 17"/>
              <p:cNvSpPr>
                <a:spLocks/>
              </p:cNvSpPr>
              <p:nvPr/>
            </p:nvSpPr>
            <p:spPr bwMode="auto">
              <a:xfrm>
                <a:off x="2216" y="-218"/>
                <a:ext cx="982" cy="2548"/>
              </a:xfrm>
              <a:custGeom>
                <a:avLst/>
                <a:gdLst>
                  <a:gd name="T0" fmla="*/ 11 w 982"/>
                  <a:gd name="T1" fmla="*/ 79 h 2548"/>
                  <a:gd name="T2" fmla="*/ 26 w 982"/>
                  <a:gd name="T3" fmla="*/ 175 h 2548"/>
                  <a:gd name="T4" fmla="*/ 42 w 982"/>
                  <a:gd name="T5" fmla="*/ 259 h 2548"/>
                  <a:gd name="T6" fmla="*/ 52 w 982"/>
                  <a:gd name="T7" fmla="*/ 349 h 2548"/>
                  <a:gd name="T8" fmla="*/ 68 w 982"/>
                  <a:gd name="T9" fmla="*/ 433 h 2548"/>
                  <a:gd name="T10" fmla="*/ 83 w 982"/>
                  <a:gd name="T11" fmla="*/ 518 h 2548"/>
                  <a:gd name="T12" fmla="*/ 99 w 982"/>
                  <a:gd name="T13" fmla="*/ 602 h 2548"/>
                  <a:gd name="T14" fmla="*/ 109 w 982"/>
                  <a:gd name="T15" fmla="*/ 681 h 2548"/>
                  <a:gd name="T16" fmla="*/ 125 w 982"/>
                  <a:gd name="T17" fmla="*/ 760 h 2548"/>
                  <a:gd name="T18" fmla="*/ 141 w 982"/>
                  <a:gd name="T19" fmla="*/ 838 h 2548"/>
                  <a:gd name="T20" fmla="*/ 156 w 982"/>
                  <a:gd name="T21" fmla="*/ 911 h 2548"/>
                  <a:gd name="T22" fmla="*/ 167 w 982"/>
                  <a:gd name="T23" fmla="*/ 985 h 2548"/>
                  <a:gd name="T24" fmla="*/ 182 w 982"/>
                  <a:gd name="T25" fmla="*/ 1058 h 2548"/>
                  <a:gd name="T26" fmla="*/ 198 w 982"/>
                  <a:gd name="T27" fmla="*/ 1131 h 2548"/>
                  <a:gd name="T28" fmla="*/ 208 w 982"/>
                  <a:gd name="T29" fmla="*/ 1198 h 2548"/>
                  <a:gd name="T30" fmla="*/ 224 w 982"/>
                  <a:gd name="T31" fmla="*/ 1266 h 2548"/>
                  <a:gd name="T32" fmla="*/ 239 w 982"/>
                  <a:gd name="T33" fmla="*/ 1333 h 2548"/>
                  <a:gd name="T34" fmla="*/ 255 w 982"/>
                  <a:gd name="T35" fmla="*/ 1395 h 2548"/>
                  <a:gd name="T36" fmla="*/ 265 w 982"/>
                  <a:gd name="T37" fmla="*/ 1457 h 2548"/>
                  <a:gd name="T38" fmla="*/ 281 w 982"/>
                  <a:gd name="T39" fmla="*/ 1519 h 2548"/>
                  <a:gd name="T40" fmla="*/ 297 w 982"/>
                  <a:gd name="T41" fmla="*/ 1575 h 2548"/>
                  <a:gd name="T42" fmla="*/ 307 w 982"/>
                  <a:gd name="T43" fmla="*/ 1631 h 2548"/>
                  <a:gd name="T44" fmla="*/ 322 w 982"/>
                  <a:gd name="T45" fmla="*/ 1688 h 2548"/>
                  <a:gd name="T46" fmla="*/ 338 w 982"/>
                  <a:gd name="T47" fmla="*/ 1738 h 2548"/>
                  <a:gd name="T48" fmla="*/ 354 w 982"/>
                  <a:gd name="T49" fmla="*/ 1794 h 2548"/>
                  <a:gd name="T50" fmla="*/ 364 w 982"/>
                  <a:gd name="T51" fmla="*/ 1839 h 2548"/>
                  <a:gd name="T52" fmla="*/ 380 w 982"/>
                  <a:gd name="T53" fmla="*/ 1890 h 2548"/>
                  <a:gd name="T54" fmla="*/ 395 w 982"/>
                  <a:gd name="T55" fmla="*/ 1935 h 2548"/>
                  <a:gd name="T56" fmla="*/ 406 w 982"/>
                  <a:gd name="T57" fmla="*/ 1980 h 2548"/>
                  <a:gd name="T58" fmla="*/ 421 w 982"/>
                  <a:gd name="T59" fmla="*/ 2025 h 2548"/>
                  <a:gd name="T60" fmla="*/ 437 w 982"/>
                  <a:gd name="T61" fmla="*/ 2064 h 2548"/>
                  <a:gd name="T62" fmla="*/ 452 w 982"/>
                  <a:gd name="T63" fmla="*/ 2104 h 2548"/>
                  <a:gd name="T64" fmla="*/ 463 w 982"/>
                  <a:gd name="T65" fmla="*/ 2143 h 2548"/>
                  <a:gd name="T66" fmla="*/ 478 w 982"/>
                  <a:gd name="T67" fmla="*/ 2183 h 2548"/>
                  <a:gd name="T68" fmla="*/ 494 w 982"/>
                  <a:gd name="T69" fmla="*/ 2222 h 2548"/>
                  <a:gd name="T70" fmla="*/ 510 w 982"/>
                  <a:gd name="T71" fmla="*/ 2250 h 2548"/>
                  <a:gd name="T72" fmla="*/ 525 w 982"/>
                  <a:gd name="T73" fmla="*/ 2289 h 2548"/>
                  <a:gd name="T74" fmla="*/ 546 w 982"/>
                  <a:gd name="T75" fmla="*/ 2329 h 2548"/>
                  <a:gd name="T76" fmla="*/ 562 w 982"/>
                  <a:gd name="T77" fmla="*/ 2357 h 2548"/>
                  <a:gd name="T78" fmla="*/ 577 w 982"/>
                  <a:gd name="T79" fmla="*/ 2391 h 2548"/>
                  <a:gd name="T80" fmla="*/ 598 w 982"/>
                  <a:gd name="T81" fmla="*/ 2413 h 2548"/>
                  <a:gd name="T82" fmla="*/ 619 w 982"/>
                  <a:gd name="T83" fmla="*/ 2447 h 2548"/>
                  <a:gd name="T84" fmla="*/ 639 w 982"/>
                  <a:gd name="T85" fmla="*/ 2469 h 2548"/>
                  <a:gd name="T86" fmla="*/ 655 w 982"/>
                  <a:gd name="T87" fmla="*/ 2492 h 2548"/>
                  <a:gd name="T88" fmla="*/ 681 w 982"/>
                  <a:gd name="T89" fmla="*/ 2514 h 2548"/>
                  <a:gd name="T90" fmla="*/ 707 w 982"/>
                  <a:gd name="T91" fmla="*/ 2531 h 2548"/>
                  <a:gd name="T92" fmla="*/ 733 w 982"/>
                  <a:gd name="T93" fmla="*/ 2543 h 2548"/>
                  <a:gd name="T94" fmla="*/ 769 w 982"/>
                  <a:gd name="T95" fmla="*/ 2548 h 2548"/>
                  <a:gd name="T96" fmla="*/ 806 w 982"/>
                  <a:gd name="T97" fmla="*/ 2543 h 2548"/>
                  <a:gd name="T98" fmla="*/ 837 w 982"/>
                  <a:gd name="T99" fmla="*/ 2531 h 2548"/>
                  <a:gd name="T100" fmla="*/ 863 w 982"/>
                  <a:gd name="T101" fmla="*/ 2514 h 2548"/>
                  <a:gd name="T102" fmla="*/ 889 w 982"/>
                  <a:gd name="T103" fmla="*/ 2492 h 2548"/>
                  <a:gd name="T104" fmla="*/ 910 w 982"/>
                  <a:gd name="T105" fmla="*/ 2469 h 2548"/>
                  <a:gd name="T106" fmla="*/ 925 w 982"/>
                  <a:gd name="T107" fmla="*/ 2447 h 2548"/>
                  <a:gd name="T108" fmla="*/ 946 w 982"/>
                  <a:gd name="T109" fmla="*/ 2419 h 2548"/>
                  <a:gd name="T110" fmla="*/ 962 w 982"/>
                  <a:gd name="T111" fmla="*/ 2391 h 2548"/>
                  <a:gd name="T112" fmla="*/ 977 w 982"/>
                  <a:gd name="T113" fmla="*/ 2363 h 254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82" h="2548">
                    <a:moveTo>
                      <a:pt x="0" y="0"/>
                    </a:moveTo>
                    <a:lnTo>
                      <a:pt x="0" y="17"/>
                    </a:lnTo>
                    <a:lnTo>
                      <a:pt x="6" y="28"/>
                    </a:lnTo>
                    <a:lnTo>
                      <a:pt x="6" y="40"/>
                    </a:lnTo>
                    <a:lnTo>
                      <a:pt x="11" y="56"/>
                    </a:lnTo>
                    <a:lnTo>
                      <a:pt x="11" y="68"/>
                    </a:lnTo>
                    <a:lnTo>
                      <a:pt x="11" y="79"/>
                    </a:lnTo>
                    <a:lnTo>
                      <a:pt x="16" y="96"/>
                    </a:lnTo>
                    <a:lnTo>
                      <a:pt x="16" y="107"/>
                    </a:lnTo>
                    <a:lnTo>
                      <a:pt x="16" y="118"/>
                    </a:lnTo>
                    <a:lnTo>
                      <a:pt x="21" y="135"/>
                    </a:lnTo>
                    <a:lnTo>
                      <a:pt x="21" y="146"/>
                    </a:lnTo>
                    <a:lnTo>
                      <a:pt x="26" y="158"/>
                    </a:lnTo>
                    <a:lnTo>
                      <a:pt x="26" y="175"/>
                    </a:lnTo>
                    <a:lnTo>
                      <a:pt x="26" y="186"/>
                    </a:lnTo>
                    <a:lnTo>
                      <a:pt x="32" y="197"/>
                    </a:lnTo>
                    <a:lnTo>
                      <a:pt x="32" y="208"/>
                    </a:lnTo>
                    <a:lnTo>
                      <a:pt x="37" y="225"/>
                    </a:lnTo>
                    <a:lnTo>
                      <a:pt x="37" y="236"/>
                    </a:lnTo>
                    <a:lnTo>
                      <a:pt x="37" y="248"/>
                    </a:lnTo>
                    <a:lnTo>
                      <a:pt x="42" y="259"/>
                    </a:lnTo>
                    <a:lnTo>
                      <a:pt x="42" y="276"/>
                    </a:lnTo>
                    <a:lnTo>
                      <a:pt x="47" y="287"/>
                    </a:lnTo>
                    <a:lnTo>
                      <a:pt x="47" y="298"/>
                    </a:lnTo>
                    <a:lnTo>
                      <a:pt x="47" y="310"/>
                    </a:lnTo>
                    <a:lnTo>
                      <a:pt x="52" y="326"/>
                    </a:lnTo>
                    <a:lnTo>
                      <a:pt x="52" y="338"/>
                    </a:lnTo>
                    <a:lnTo>
                      <a:pt x="52" y="349"/>
                    </a:lnTo>
                    <a:lnTo>
                      <a:pt x="57" y="360"/>
                    </a:lnTo>
                    <a:lnTo>
                      <a:pt x="57" y="371"/>
                    </a:lnTo>
                    <a:lnTo>
                      <a:pt x="63" y="388"/>
                    </a:lnTo>
                    <a:lnTo>
                      <a:pt x="63" y="400"/>
                    </a:lnTo>
                    <a:lnTo>
                      <a:pt x="63" y="411"/>
                    </a:lnTo>
                    <a:lnTo>
                      <a:pt x="68" y="422"/>
                    </a:lnTo>
                    <a:lnTo>
                      <a:pt x="68" y="433"/>
                    </a:lnTo>
                    <a:lnTo>
                      <a:pt x="73" y="445"/>
                    </a:lnTo>
                    <a:lnTo>
                      <a:pt x="73" y="461"/>
                    </a:lnTo>
                    <a:lnTo>
                      <a:pt x="73" y="473"/>
                    </a:lnTo>
                    <a:lnTo>
                      <a:pt x="78" y="484"/>
                    </a:lnTo>
                    <a:lnTo>
                      <a:pt x="78" y="495"/>
                    </a:lnTo>
                    <a:lnTo>
                      <a:pt x="83" y="506"/>
                    </a:lnTo>
                    <a:lnTo>
                      <a:pt x="83" y="518"/>
                    </a:lnTo>
                    <a:lnTo>
                      <a:pt x="83" y="529"/>
                    </a:lnTo>
                    <a:lnTo>
                      <a:pt x="89" y="540"/>
                    </a:lnTo>
                    <a:lnTo>
                      <a:pt x="89" y="551"/>
                    </a:lnTo>
                    <a:lnTo>
                      <a:pt x="89" y="568"/>
                    </a:lnTo>
                    <a:lnTo>
                      <a:pt x="94" y="580"/>
                    </a:lnTo>
                    <a:lnTo>
                      <a:pt x="94" y="591"/>
                    </a:lnTo>
                    <a:lnTo>
                      <a:pt x="99" y="602"/>
                    </a:lnTo>
                    <a:lnTo>
                      <a:pt x="99" y="613"/>
                    </a:lnTo>
                    <a:lnTo>
                      <a:pt x="99" y="625"/>
                    </a:lnTo>
                    <a:lnTo>
                      <a:pt x="104" y="636"/>
                    </a:lnTo>
                    <a:lnTo>
                      <a:pt x="104" y="647"/>
                    </a:lnTo>
                    <a:lnTo>
                      <a:pt x="109" y="658"/>
                    </a:lnTo>
                    <a:lnTo>
                      <a:pt x="109" y="670"/>
                    </a:lnTo>
                    <a:lnTo>
                      <a:pt x="109" y="681"/>
                    </a:lnTo>
                    <a:lnTo>
                      <a:pt x="115" y="692"/>
                    </a:lnTo>
                    <a:lnTo>
                      <a:pt x="115" y="703"/>
                    </a:lnTo>
                    <a:lnTo>
                      <a:pt x="120" y="715"/>
                    </a:lnTo>
                    <a:lnTo>
                      <a:pt x="120" y="726"/>
                    </a:lnTo>
                    <a:lnTo>
                      <a:pt x="120" y="737"/>
                    </a:lnTo>
                    <a:lnTo>
                      <a:pt x="125" y="748"/>
                    </a:lnTo>
                    <a:lnTo>
                      <a:pt x="125" y="760"/>
                    </a:lnTo>
                    <a:lnTo>
                      <a:pt x="125" y="771"/>
                    </a:lnTo>
                    <a:lnTo>
                      <a:pt x="130" y="782"/>
                    </a:lnTo>
                    <a:lnTo>
                      <a:pt x="130" y="793"/>
                    </a:lnTo>
                    <a:lnTo>
                      <a:pt x="135" y="805"/>
                    </a:lnTo>
                    <a:lnTo>
                      <a:pt x="135" y="816"/>
                    </a:lnTo>
                    <a:lnTo>
                      <a:pt x="135" y="827"/>
                    </a:lnTo>
                    <a:lnTo>
                      <a:pt x="141" y="838"/>
                    </a:lnTo>
                    <a:lnTo>
                      <a:pt x="141" y="850"/>
                    </a:lnTo>
                    <a:lnTo>
                      <a:pt x="146" y="861"/>
                    </a:lnTo>
                    <a:lnTo>
                      <a:pt x="146" y="872"/>
                    </a:lnTo>
                    <a:lnTo>
                      <a:pt x="146" y="883"/>
                    </a:lnTo>
                    <a:lnTo>
                      <a:pt x="151" y="895"/>
                    </a:lnTo>
                    <a:lnTo>
                      <a:pt x="151" y="900"/>
                    </a:lnTo>
                    <a:lnTo>
                      <a:pt x="156" y="911"/>
                    </a:lnTo>
                    <a:lnTo>
                      <a:pt x="156" y="923"/>
                    </a:lnTo>
                    <a:lnTo>
                      <a:pt x="156" y="934"/>
                    </a:lnTo>
                    <a:lnTo>
                      <a:pt x="161" y="945"/>
                    </a:lnTo>
                    <a:lnTo>
                      <a:pt x="161" y="956"/>
                    </a:lnTo>
                    <a:lnTo>
                      <a:pt x="161" y="968"/>
                    </a:lnTo>
                    <a:lnTo>
                      <a:pt x="167" y="979"/>
                    </a:lnTo>
                    <a:lnTo>
                      <a:pt x="167" y="985"/>
                    </a:lnTo>
                    <a:lnTo>
                      <a:pt x="172" y="996"/>
                    </a:lnTo>
                    <a:lnTo>
                      <a:pt x="172" y="1007"/>
                    </a:lnTo>
                    <a:lnTo>
                      <a:pt x="172" y="1018"/>
                    </a:lnTo>
                    <a:lnTo>
                      <a:pt x="177" y="1030"/>
                    </a:lnTo>
                    <a:lnTo>
                      <a:pt x="177" y="1041"/>
                    </a:lnTo>
                    <a:lnTo>
                      <a:pt x="182" y="1046"/>
                    </a:lnTo>
                    <a:lnTo>
                      <a:pt x="182" y="1058"/>
                    </a:lnTo>
                    <a:lnTo>
                      <a:pt x="182" y="1069"/>
                    </a:lnTo>
                    <a:lnTo>
                      <a:pt x="187" y="1080"/>
                    </a:lnTo>
                    <a:lnTo>
                      <a:pt x="187" y="1091"/>
                    </a:lnTo>
                    <a:lnTo>
                      <a:pt x="187" y="1097"/>
                    </a:lnTo>
                    <a:lnTo>
                      <a:pt x="193" y="1108"/>
                    </a:lnTo>
                    <a:lnTo>
                      <a:pt x="193" y="1120"/>
                    </a:lnTo>
                    <a:lnTo>
                      <a:pt x="198" y="1131"/>
                    </a:lnTo>
                    <a:lnTo>
                      <a:pt x="198" y="1142"/>
                    </a:lnTo>
                    <a:lnTo>
                      <a:pt x="198" y="1148"/>
                    </a:lnTo>
                    <a:lnTo>
                      <a:pt x="203" y="1159"/>
                    </a:lnTo>
                    <a:lnTo>
                      <a:pt x="203" y="1170"/>
                    </a:lnTo>
                    <a:lnTo>
                      <a:pt x="208" y="1181"/>
                    </a:lnTo>
                    <a:lnTo>
                      <a:pt x="208" y="1187"/>
                    </a:lnTo>
                    <a:lnTo>
                      <a:pt x="208" y="1198"/>
                    </a:lnTo>
                    <a:lnTo>
                      <a:pt x="213" y="1210"/>
                    </a:lnTo>
                    <a:lnTo>
                      <a:pt x="213" y="1215"/>
                    </a:lnTo>
                    <a:lnTo>
                      <a:pt x="219" y="1226"/>
                    </a:lnTo>
                    <a:lnTo>
                      <a:pt x="219" y="1238"/>
                    </a:lnTo>
                    <a:lnTo>
                      <a:pt x="219" y="1249"/>
                    </a:lnTo>
                    <a:lnTo>
                      <a:pt x="224" y="1255"/>
                    </a:lnTo>
                    <a:lnTo>
                      <a:pt x="224" y="1266"/>
                    </a:lnTo>
                    <a:lnTo>
                      <a:pt x="224" y="1277"/>
                    </a:lnTo>
                    <a:lnTo>
                      <a:pt x="229" y="1283"/>
                    </a:lnTo>
                    <a:lnTo>
                      <a:pt x="229" y="1294"/>
                    </a:lnTo>
                    <a:lnTo>
                      <a:pt x="234" y="1305"/>
                    </a:lnTo>
                    <a:lnTo>
                      <a:pt x="234" y="1311"/>
                    </a:lnTo>
                    <a:lnTo>
                      <a:pt x="234" y="1322"/>
                    </a:lnTo>
                    <a:lnTo>
                      <a:pt x="239" y="1333"/>
                    </a:lnTo>
                    <a:lnTo>
                      <a:pt x="239" y="1339"/>
                    </a:lnTo>
                    <a:lnTo>
                      <a:pt x="245" y="1350"/>
                    </a:lnTo>
                    <a:lnTo>
                      <a:pt x="245" y="1356"/>
                    </a:lnTo>
                    <a:lnTo>
                      <a:pt x="245" y="1367"/>
                    </a:lnTo>
                    <a:lnTo>
                      <a:pt x="250" y="1378"/>
                    </a:lnTo>
                    <a:lnTo>
                      <a:pt x="250" y="1384"/>
                    </a:lnTo>
                    <a:lnTo>
                      <a:pt x="255" y="1395"/>
                    </a:lnTo>
                    <a:lnTo>
                      <a:pt x="255" y="1401"/>
                    </a:lnTo>
                    <a:lnTo>
                      <a:pt x="255" y="1412"/>
                    </a:lnTo>
                    <a:lnTo>
                      <a:pt x="260" y="1423"/>
                    </a:lnTo>
                    <a:lnTo>
                      <a:pt x="260" y="1429"/>
                    </a:lnTo>
                    <a:lnTo>
                      <a:pt x="260" y="1440"/>
                    </a:lnTo>
                    <a:lnTo>
                      <a:pt x="265" y="1446"/>
                    </a:lnTo>
                    <a:lnTo>
                      <a:pt x="265" y="1457"/>
                    </a:lnTo>
                    <a:lnTo>
                      <a:pt x="271" y="1463"/>
                    </a:lnTo>
                    <a:lnTo>
                      <a:pt x="271" y="1474"/>
                    </a:lnTo>
                    <a:lnTo>
                      <a:pt x="271" y="1479"/>
                    </a:lnTo>
                    <a:lnTo>
                      <a:pt x="276" y="1491"/>
                    </a:lnTo>
                    <a:lnTo>
                      <a:pt x="276" y="1502"/>
                    </a:lnTo>
                    <a:lnTo>
                      <a:pt x="281" y="1508"/>
                    </a:lnTo>
                    <a:lnTo>
                      <a:pt x="281" y="1519"/>
                    </a:lnTo>
                    <a:lnTo>
                      <a:pt x="281" y="1524"/>
                    </a:lnTo>
                    <a:lnTo>
                      <a:pt x="286" y="1536"/>
                    </a:lnTo>
                    <a:lnTo>
                      <a:pt x="286" y="1541"/>
                    </a:lnTo>
                    <a:lnTo>
                      <a:pt x="291" y="1553"/>
                    </a:lnTo>
                    <a:lnTo>
                      <a:pt x="291" y="1558"/>
                    </a:lnTo>
                    <a:lnTo>
                      <a:pt x="291" y="1564"/>
                    </a:lnTo>
                    <a:lnTo>
                      <a:pt x="297" y="1575"/>
                    </a:lnTo>
                    <a:lnTo>
                      <a:pt x="297" y="1581"/>
                    </a:lnTo>
                    <a:lnTo>
                      <a:pt x="297" y="1592"/>
                    </a:lnTo>
                    <a:lnTo>
                      <a:pt x="302" y="1598"/>
                    </a:lnTo>
                    <a:lnTo>
                      <a:pt x="302" y="1609"/>
                    </a:lnTo>
                    <a:lnTo>
                      <a:pt x="307" y="1614"/>
                    </a:lnTo>
                    <a:lnTo>
                      <a:pt x="307" y="1626"/>
                    </a:lnTo>
                    <a:lnTo>
                      <a:pt x="307" y="1631"/>
                    </a:lnTo>
                    <a:lnTo>
                      <a:pt x="312" y="1637"/>
                    </a:lnTo>
                    <a:lnTo>
                      <a:pt x="312" y="1648"/>
                    </a:lnTo>
                    <a:lnTo>
                      <a:pt x="317" y="1654"/>
                    </a:lnTo>
                    <a:lnTo>
                      <a:pt x="317" y="1665"/>
                    </a:lnTo>
                    <a:lnTo>
                      <a:pt x="317" y="1671"/>
                    </a:lnTo>
                    <a:lnTo>
                      <a:pt x="322" y="1676"/>
                    </a:lnTo>
                    <a:lnTo>
                      <a:pt x="322" y="1688"/>
                    </a:lnTo>
                    <a:lnTo>
                      <a:pt x="328" y="1693"/>
                    </a:lnTo>
                    <a:lnTo>
                      <a:pt x="328" y="1704"/>
                    </a:lnTo>
                    <a:lnTo>
                      <a:pt x="328" y="1710"/>
                    </a:lnTo>
                    <a:lnTo>
                      <a:pt x="333" y="1716"/>
                    </a:lnTo>
                    <a:lnTo>
                      <a:pt x="333" y="1727"/>
                    </a:lnTo>
                    <a:lnTo>
                      <a:pt x="333" y="1733"/>
                    </a:lnTo>
                    <a:lnTo>
                      <a:pt x="338" y="1738"/>
                    </a:lnTo>
                    <a:lnTo>
                      <a:pt x="338" y="1749"/>
                    </a:lnTo>
                    <a:lnTo>
                      <a:pt x="343" y="1755"/>
                    </a:lnTo>
                    <a:lnTo>
                      <a:pt x="343" y="1761"/>
                    </a:lnTo>
                    <a:lnTo>
                      <a:pt x="343" y="1772"/>
                    </a:lnTo>
                    <a:lnTo>
                      <a:pt x="348" y="1778"/>
                    </a:lnTo>
                    <a:lnTo>
                      <a:pt x="348" y="1783"/>
                    </a:lnTo>
                    <a:lnTo>
                      <a:pt x="354" y="1794"/>
                    </a:lnTo>
                    <a:lnTo>
                      <a:pt x="354" y="1800"/>
                    </a:lnTo>
                    <a:lnTo>
                      <a:pt x="354" y="1806"/>
                    </a:lnTo>
                    <a:lnTo>
                      <a:pt x="359" y="1811"/>
                    </a:lnTo>
                    <a:lnTo>
                      <a:pt x="359" y="1823"/>
                    </a:lnTo>
                    <a:lnTo>
                      <a:pt x="364" y="1828"/>
                    </a:lnTo>
                    <a:lnTo>
                      <a:pt x="364" y="1834"/>
                    </a:lnTo>
                    <a:lnTo>
                      <a:pt x="364" y="1839"/>
                    </a:lnTo>
                    <a:lnTo>
                      <a:pt x="369" y="1851"/>
                    </a:lnTo>
                    <a:lnTo>
                      <a:pt x="369" y="1856"/>
                    </a:lnTo>
                    <a:lnTo>
                      <a:pt x="369" y="1862"/>
                    </a:lnTo>
                    <a:lnTo>
                      <a:pt x="374" y="1868"/>
                    </a:lnTo>
                    <a:lnTo>
                      <a:pt x="374" y="1879"/>
                    </a:lnTo>
                    <a:lnTo>
                      <a:pt x="380" y="1884"/>
                    </a:lnTo>
                    <a:lnTo>
                      <a:pt x="380" y="1890"/>
                    </a:lnTo>
                    <a:lnTo>
                      <a:pt x="380" y="1896"/>
                    </a:lnTo>
                    <a:lnTo>
                      <a:pt x="385" y="1901"/>
                    </a:lnTo>
                    <a:lnTo>
                      <a:pt x="385" y="1913"/>
                    </a:lnTo>
                    <a:lnTo>
                      <a:pt x="390" y="1918"/>
                    </a:lnTo>
                    <a:lnTo>
                      <a:pt x="390" y="1924"/>
                    </a:lnTo>
                    <a:lnTo>
                      <a:pt x="390" y="1929"/>
                    </a:lnTo>
                    <a:lnTo>
                      <a:pt x="395" y="1935"/>
                    </a:lnTo>
                    <a:lnTo>
                      <a:pt x="395" y="1941"/>
                    </a:lnTo>
                    <a:lnTo>
                      <a:pt x="400" y="1952"/>
                    </a:lnTo>
                    <a:lnTo>
                      <a:pt x="400" y="1958"/>
                    </a:lnTo>
                    <a:lnTo>
                      <a:pt x="400" y="1963"/>
                    </a:lnTo>
                    <a:lnTo>
                      <a:pt x="406" y="1969"/>
                    </a:lnTo>
                    <a:lnTo>
                      <a:pt x="406" y="1974"/>
                    </a:lnTo>
                    <a:lnTo>
                      <a:pt x="406" y="1980"/>
                    </a:lnTo>
                    <a:lnTo>
                      <a:pt x="411" y="1986"/>
                    </a:lnTo>
                    <a:lnTo>
                      <a:pt x="411" y="1991"/>
                    </a:lnTo>
                    <a:lnTo>
                      <a:pt x="416" y="2003"/>
                    </a:lnTo>
                    <a:lnTo>
                      <a:pt x="416" y="2008"/>
                    </a:lnTo>
                    <a:lnTo>
                      <a:pt x="416" y="2014"/>
                    </a:lnTo>
                    <a:lnTo>
                      <a:pt x="421" y="2019"/>
                    </a:lnTo>
                    <a:lnTo>
                      <a:pt x="421" y="2025"/>
                    </a:lnTo>
                    <a:lnTo>
                      <a:pt x="426" y="2031"/>
                    </a:lnTo>
                    <a:lnTo>
                      <a:pt x="426" y="2036"/>
                    </a:lnTo>
                    <a:lnTo>
                      <a:pt x="426" y="2042"/>
                    </a:lnTo>
                    <a:lnTo>
                      <a:pt x="432" y="2048"/>
                    </a:lnTo>
                    <a:lnTo>
                      <a:pt x="432" y="2053"/>
                    </a:lnTo>
                    <a:lnTo>
                      <a:pt x="437" y="2059"/>
                    </a:lnTo>
                    <a:lnTo>
                      <a:pt x="437" y="2064"/>
                    </a:lnTo>
                    <a:lnTo>
                      <a:pt x="437" y="2070"/>
                    </a:lnTo>
                    <a:lnTo>
                      <a:pt x="442" y="2076"/>
                    </a:lnTo>
                    <a:lnTo>
                      <a:pt x="442" y="2081"/>
                    </a:lnTo>
                    <a:lnTo>
                      <a:pt x="442" y="2087"/>
                    </a:lnTo>
                    <a:lnTo>
                      <a:pt x="447" y="2093"/>
                    </a:lnTo>
                    <a:lnTo>
                      <a:pt x="447" y="2098"/>
                    </a:lnTo>
                    <a:lnTo>
                      <a:pt x="452" y="2104"/>
                    </a:lnTo>
                    <a:lnTo>
                      <a:pt x="452" y="2109"/>
                    </a:lnTo>
                    <a:lnTo>
                      <a:pt x="452" y="2115"/>
                    </a:lnTo>
                    <a:lnTo>
                      <a:pt x="458" y="2121"/>
                    </a:lnTo>
                    <a:lnTo>
                      <a:pt x="458" y="2126"/>
                    </a:lnTo>
                    <a:lnTo>
                      <a:pt x="463" y="2132"/>
                    </a:lnTo>
                    <a:lnTo>
                      <a:pt x="463" y="2138"/>
                    </a:lnTo>
                    <a:lnTo>
                      <a:pt x="463" y="2143"/>
                    </a:lnTo>
                    <a:lnTo>
                      <a:pt x="468" y="2149"/>
                    </a:lnTo>
                    <a:lnTo>
                      <a:pt x="468" y="2154"/>
                    </a:lnTo>
                    <a:lnTo>
                      <a:pt x="473" y="2160"/>
                    </a:lnTo>
                    <a:lnTo>
                      <a:pt x="473" y="2166"/>
                    </a:lnTo>
                    <a:lnTo>
                      <a:pt x="473" y="2171"/>
                    </a:lnTo>
                    <a:lnTo>
                      <a:pt x="478" y="2177"/>
                    </a:lnTo>
                    <a:lnTo>
                      <a:pt x="478" y="2183"/>
                    </a:lnTo>
                    <a:lnTo>
                      <a:pt x="484" y="2188"/>
                    </a:lnTo>
                    <a:lnTo>
                      <a:pt x="484" y="2194"/>
                    </a:lnTo>
                    <a:lnTo>
                      <a:pt x="489" y="2199"/>
                    </a:lnTo>
                    <a:lnTo>
                      <a:pt x="489" y="2205"/>
                    </a:lnTo>
                    <a:lnTo>
                      <a:pt x="489" y="2211"/>
                    </a:lnTo>
                    <a:lnTo>
                      <a:pt x="494" y="2216"/>
                    </a:lnTo>
                    <a:lnTo>
                      <a:pt x="494" y="2222"/>
                    </a:lnTo>
                    <a:lnTo>
                      <a:pt x="499" y="2222"/>
                    </a:lnTo>
                    <a:lnTo>
                      <a:pt x="499" y="2228"/>
                    </a:lnTo>
                    <a:lnTo>
                      <a:pt x="499" y="2233"/>
                    </a:lnTo>
                    <a:lnTo>
                      <a:pt x="504" y="2239"/>
                    </a:lnTo>
                    <a:lnTo>
                      <a:pt x="504" y="2244"/>
                    </a:lnTo>
                    <a:lnTo>
                      <a:pt x="504" y="2250"/>
                    </a:lnTo>
                    <a:lnTo>
                      <a:pt x="510" y="2250"/>
                    </a:lnTo>
                    <a:lnTo>
                      <a:pt x="510" y="2256"/>
                    </a:lnTo>
                    <a:lnTo>
                      <a:pt x="515" y="2261"/>
                    </a:lnTo>
                    <a:lnTo>
                      <a:pt x="515" y="2267"/>
                    </a:lnTo>
                    <a:lnTo>
                      <a:pt x="520" y="2273"/>
                    </a:lnTo>
                    <a:lnTo>
                      <a:pt x="520" y="2278"/>
                    </a:lnTo>
                    <a:lnTo>
                      <a:pt x="525" y="2284"/>
                    </a:lnTo>
                    <a:lnTo>
                      <a:pt x="525" y="2289"/>
                    </a:lnTo>
                    <a:lnTo>
                      <a:pt x="530" y="2295"/>
                    </a:lnTo>
                    <a:lnTo>
                      <a:pt x="530" y="2301"/>
                    </a:lnTo>
                    <a:lnTo>
                      <a:pt x="536" y="2306"/>
                    </a:lnTo>
                    <a:lnTo>
                      <a:pt x="536" y="2312"/>
                    </a:lnTo>
                    <a:lnTo>
                      <a:pt x="541" y="2318"/>
                    </a:lnTo>
                    <a:lnTo>
                      <a:pt x="541" y="2323"/>
                    </a:lnTo>
                    <a:lnTo>
                      <a:pt x="546" y="2329"/>
                    </a:lnTo>
                    <a:lnTo>
                      <a:pt x="546" y="2334"/>
                    </a:lnTo>
                    <a:lnTo>
                      <a:pt x="551" y="2334"/>
                    </a:lnTo>
                    <a:lnTo>
                      <a:pt x="551" y="2340"/>
                    </a:lnTo>
                    <a:lnTo>
                      <a:pt x="551" y="2346"/>
                    </a:lnTo>
                    <a:lnTo>
                      <a:pt x="556" y="2346"/>
                    </a:lnTo>
                    <a:lnTo>
                      <a:pt x="556" y="2351"/>
                    </a:lnTo>
                    <a:lnTo>
                      <a:pt x="562" y="2357"/>
                    </a:lnTo>
                    <a:lnTo>
                      <a:pt x="562" y="2363"/>
                    </a:lnTo>
                    <a:lnTo>
                      <a:pt x="567" y="2363"/>
                    </a:lnTo>
                    <a:lnTo>
                      <a:pt x="567" y="2368"/>
                    </a:lnTo>
                    <a:lnTo>
                      <a:pt x="572" y="2374"/>
                    </a:lnTo>
                    <a:lnTo>
                      <a:pt x="572" y="2379"/>
                    </a:lnTo>
                    <a:lnTo>
                      <a:pt x="577" y="2385"/>
                    </a:lnTo>
                    <a:lnTo>
                      <a:pt x="577" y="2391"/>
                    </a:lnTo>
                    <a:lnTo>
                      <a:pt x="582" y="2391"/>
                    </a:lnTo>
                    <a:lnTo>
                      <a:pt x="582" y="2396"/>
                    </a:lnTo>
                    <a:lnTo>
                      <a:pt x="587" y="2402"/>
                    </a:lnTo>
                    <a:lnTo>
                      <a:pt x="587" y="2408"/>
                    </a:lnTo>
                    <a:lnTo>
                      <a:pt x="593" y="2408"/>
                    </a:lnTo>
                    <a:lnTo>
                      <a:pt x="593" y="2413"/>
                    </a:lnTo>
                    <a:lnTo>
                      <a:pt x="598" y="2413"/>
                    </a:lnTo>
                    <a:lnTo>
                      <a:pt x="598" y="2419"/>
                    </a:lnTo>
                    <a:lnTo>
                      <a:pt x="603" y="2424"/>
                    </a:lnTo>
                    <a:lnTo>
                      <a:pt x="608" y="2430"/>
                    </a:lnTo>
                    <a:lnTo>
                      <a:pt x="608" y="2436"/>
                    </a:lnTo>
                    <a:lnTo>
                      <a:pt x="613" y="2436"/>
                    </a:lnTo>
                    <a:lnTo>
                      <a:pt x="613" y="2441"/>
                    </a:lnTo>
                    <a:lnTo>
                      <a:pt x="619" y="2447"/>
                    </a:lnTo>
                    <a:lnTo>
                      <a:pt x="624" y="2453"/>
                    </a:lnTo>
                    <a:lnTo>
                      <a:pt x="624" y="2458"/>
                    </a:lnTo>
                    <a:lnTo>
                      <a:pt x="629" y="2458"/>
                    </a:lnTo>
                    <a:lnTo>
                      <a:pt x="629" y="2464"/>
                    </a:lnTo>
                    <a:lnTo>
                      <a:pt x="634" y="2464"/>
                    </a:lnTo>
                    <a:lnTo>
                      <a:pt x="634" y="2469"/>
                    </a:lnTo>
                    <a:lnTo>
                      <a:pt x="639" y="2469"/>
                    </a:lnTo>
                    <a:lnTo>
                      <a:pt x="639" y="2475"/>
                    </a:lnTo>
                    <a:lnTo>
                      <a:pt x="645" y="2475"/>
                    </a:lnTo>
                    <a:lnTo>
                      <a:pt x="645" y="2481"/>
                    </a:lnTo>
                    <a:lnTo>
                      <a:pt x="650" y="2481"/>
                    </a:lnTo>
                    <a:lnTo>
                      <a:pt x="650" y="2486"/>
                    </a:lnTo>
                    <a:lnTo>
                      <a:pt x="655" y="2486"/>
                    </a:lnTo>
                    <a:lnTo>
                      <a:pt x="655" y="2492"/>
                    </a:lnTo>
                    <a:lnTo>
                      <a:pt x="660" y="2492"/>
                    </a:lnTo>
                    <a:lnTo>
                      <a:pt x="660" y="2498"/>
                    </a:lnTo>
                    <a:lnTo>
                      <a:pt x="665" y="2498"/>
                    </a:lnTo>
                    <a:lnTo>
                      <a:pt x="671" y="2503"/>
                    </a:lnTo>
                    <a:lnTo>
                      <a:pt x="676" y="2509"/>
                    </a:lnTo>
                    <a:lnTo>
                      <a:pt x="681" y="2509"/>
                    </a:lnTo>
                    <a:lnTo>
                      <a:pt x="681" y="2514"/>
                    </a:lnTo>
                    <a:lnTo>
                      <a:pt x="686" y="2514"/>
                    </a:lnTo>
                    <a:lnTo>
                      <a:pt x="686" y="2520"/>
                    </a:lnTo>
                    <a:lnTo>
                      <a:pt x="691" y="2520"/>
                    </a:lnTo>
                    <a:lnTo>
                      <a:pt x="697" y="2520"/>
                    </a:lnTo>
                    <a:lnTo>
                      <a:pt x="697" y="2526"/>
                    </a:lnTo>
                    <a:lnTo>
                      <a:pt x="702" y="2526"/>
                    </a:lnTo>
                    <a:lnTo>
                      <a:pt x="707" y="2531"/>
                    </a:lnTo>
                    <a:lnTo>
                      <a:pt x="712" y="2531"/>
                    </a:lnTo>
                    <a:lnTo>
                      <a:pt x="717" y="2531"/>
                    </a:lnTo>
                    <a:lnTo>
                      <a:pt x="717" y="2537"/>
                    </a:lnTo>
                    <a:lnTo>
                      <a:pt x="723" y="2537"/>
                    </a:lnTo>
                    <a:lnTo>
                      <a:pt x="728" y="2537"/>
                    </a:lnTo>
                    <a:lnTo>
                      <a:pt x="728" y="2543"/>
                    </a:lnTo>
                    <a:lnTo>
                      <a:pt x="733" y="2543"/>
                    </a:lnTo>
                    <a:lnTo>
                      <a:pt x="738" y="2543"/>
                    </a:lnTo>
                    <a:lnTo>
                      <a:pt x="743" y="2543"/>
                    </a:lnTo>
                    <a:lnTo>
                      <a:pt x="749" y="2548"/>
                    </a:lnTo>
                    <a:lnTo>
                      <a:pt x="754" y="2548"/>
                    </a:lnTo>
                    <a:lnTo>
                      <a:pt x="759" y="2548"/>
                    </a:lnTo>
                    <a:lnTo>
                      <a:pt x="764" y="2548"/>
                    </a:lnTo>
                    <a:lnTo>
                      <a:pt x="769" y="2548"/>
                    </a:lnTo>
                    <a:lnTo>
                      <a:pt x="775" y="2548"/>
                    </a:lnTo>
                    <a:lnTo>
                      <a:pt x="780" y="2548"/>
                    </a:lnTo>
                    <a:lnTo>
                      <a:pt x="785" y="2548"/>
                    </a:lnTo>
                    <a:lnTo>
                      <a:pt x="790" y="2548"/>
                    </a:lnTo>
                    <a:lnTo>
                      <a:pt x="795" y="2548"/>
                    </a:lnTo>
                    <a:lnTo>
                      <a:pt x="801" y="2543"/>
                    </a:lnTo>
                    <a:lnTo>
                      <a:pt x="806" y="2543"/>
                    </a:lnTo>
                    <a:lnTo>
                      <a:pt x="811" y="2543"/>
                    </a:lnTo>
                    <a:lnTo>
                      <a:pt x="816" y="2543"/>
                    </a:lnTo>
                    <a:lnTo>
                      <a:pt x="816" y="2537"/>
                    </a:lnTo>
                    <a:lnTo>
                      <a:pt x="821" y="2537"/>
                    </a:lnTo>
                    <a:lnTo>
                      <a:pt x="826" y="2537"/>
                    </a:lnTo>
                    <a:lnTo>
                      <a:pt x="832" y="2531"/>
                    </a:lnTo>
                    <a:lnTo>
                      <a:pt x="837" y="2531"/>
                    </a:lnTo>
                    <a:lnTo>
                      <a:pt x="842" y="2531"/>
                    </a:lnTo>
                    <a:lnTo>
                      <a:pt x="842" y="2526"/>
                    </a:lnTo>
                    <a:lnTo>
                      <a:pt x="847" y="2526"/>
                    </a:lnTo>
                    <a:lnTo>
                      <a:pt x="852" y="2520"/>
                    </a:lnTo>
                    <a:lnTo>
                      <a:pt x="858" y="2520"/>
                    </a:lnTo>
                    <a:lnTo>
                      <a:pt x="858" y="2514"/>
                    </a:lnTo>
                    <a:lnTo>
                      <a:pt x="863" y="2514"/>
                    </a:lnTo>
                    <a:lnTo>
                      <a:pt x="868" y="2509"/>
                    </a:lnTo>
                    <a:lnTo>
                      <a:pt x="873" y="2503"/>
                    </a:lnTo>
                    <a:lnTo>
                      <a:pt x="878" y="2503"/>
                    </a:lnTo>
                    <a:lnTo>
                      <a:pt x="878" y="2498"/>
                    </a:lnTo>
                    <a:lnTo>
                      <a:pt x="884" y="2498"/>
                    </a:lnTo>
                    <a:lnTo>
                      <a:pt x="884" y="2492"/>
                    </a:lnTo>
                    <a:lnTo>
                      <a:pt x="889" y="2492"/>
                    </a:lnTo>
                    <a:lnTo>
                      <a:pt x="889" y="2486"/>
                    </a:lnTo>
                    <a:lnTo>
                      <a:pt x="894" y="2486"/>
                    </a:lnTo>
                    <a:lnTo>
                      <a:pt x="894" y="2481"/>
                    </a:lnTo>
                    <a:lnTo>
                      <a:pt x="899" y="2481"/>
                    </a:lnTo>
                    <a:lnTo>
                      <a:pt x="904" y="2475"/>
                    </a:lnTo>
                    <a:lnTo>
                      <a:pt x="904" y="2469"/>
                    </a:lnTo>
                    <a:lnTo>
                      <a:pt x="910" y="2469"/>
                    </a:lnTo>
                    <a:lnTo>
                      <a:pt x="910" y="2464"/>
                    </a:lnTo>
                    <a:lnTo>
                      <a:pt x="915" y="2464"/>
                    </a:lnTo>
                    <a:lnTo>
                      <a:pt x="915" y="2458"/>
                    </a:lnTo>
                    <a:lnTo>
                      <a:pt x="920" y="2458"/>
                    </a:lnTo>
                    <a:lnTo>
                      <a:pt x="920" y="2453"/>
                    </a:lnTo>
                    <a:lnTo>
                      <a:pt x="925" y="2453"/>
                    </a:lnTo>
                    <a:lnTo>
                      <a:pt x="925" y="2447"/>
                    </a:lnTo>
                    <a:lnTo>
                      <a:pt x="930" y="2441"/>
                    </a:lnTo>
                    <a:lnTo>
                      <a:pt x="930" y="2436"/>
                    </a:lnTo>
                    <a:lnTo>
                      <a:pt x="936" y="2436"/>
                    </a:lnTo>
                    <a:lnTo>
                      <a:pt x="936" y="2430"/>
                    </a:lnTo>
                    <a:lnTo>
                      <a:pt x="941" y="2430"/>
                    </a:lnTo>
                    <a:lnTo>
                      <a:pt x="941" y="2424"/>
                    </a:lnTo>
                    <a:lnTo>
                      <a:pt x="946" y="2419"/>
                    </a:lnTo>
                    <a:lnTo>
                      <a:pt x="951" y="2413"/>
                    </a:lnTo>
                    <a:lnTo>
                      <a:pt x="951" y="2408"/>
                    </a:lnTo>
                    <a:lnTo>
                      <a:pt x="956" y="2408"/>
                    </a:lnTo>
                    <a:lnTo>
                      <a:pt x="956" y="2402"/>
                    </a:lnTo>
                    <a:lnTo>
                      <a:pt x="962" y="2402"/>
                    </a:lnTo>
                    <a:lnTo>
                      <a:pt x="962" y="2396"/>
                    </a:lnTo>
                    <a:lnTo>
                      <a:pt x="962" y="2391"/>
                    </a:lnTo>
                    <a:lnTo>
                      <a:pt x="967" y="2391"/>
                    </a:lnTo>
                    <a:lnTo>
                      <a:pt x="967" y="2385"/>
                    </a:lnTo>
                    <a:lnTo>
                      <a:pt x="972" y="2379"/>
                    </a:lnTo>
                    <a:lnTo>
                      <a:pt x="972" y="2374"/>
                    </a:lnTo>
                    <a:lnTo>
                      <a:pt x="977" y="2374"/>
                    </a:lnTo>
                    <a:lnTo>
                      <a:pt x="977" y="2368"/>
                    </a:lnTo>
                    <a:lnTo>
                      <a:pt x="977" y="2363"/>
                    </a:lnTo>
                    <a:lnTo>
                      <a:pt x="982" y="2363"/>
                    </a:lnTo>
                  </a:path>
                </a:pathLst>
              </a:custGeom>
              <a:ln w="44450">
                <a:headEnd/>
                <a:tailEnd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uk-UA"/>
              </a:p>
            </p:txBody>
          </p:sp>
          <p:sp>
            <p:nvSpPr>
              <p:cNvPr id="50" name="Freeform 18"/>
              <p:cNvSpPr>
                <a:spLocks/>
              </p:cNvSpPr>
              <p:nvPr/>
            </p:nvSpPr>
            <p:spPr bwMode="auto">
              <a:xfrm>
                <a:off x="3198" y="-218"/>
                <a:ext cx="562" cy="2363"/>
              </a:xfrm>
              <a:custGeom>
                <a:avLst/>
                <a:gdLst>
                  <a:gd name="T0" fmla="*/ 6 w 562"/>
                  <a:gd name="T1" fmla="*/ 2346 h 2363"/>
                  <a:gd name="T2" fmla="*/ 21 w 562"/>
                  <a:gd name="T3" fmla="*/ 2323 h 2363"/>
                  <a:gd name="T4" fmla="*/ 32 w 562"/>
                  <a:gd name="T5" fmla="*/ 2301 h 2363"/>
                  <a:gd name="T6" fmla="*/ 42 w 562"/>
                  <a:gd name="T7" fmla="*/ 2273 h 2363"/>
                  <a:gd name="T8" fmla="*/ 58 w 562"/>
                  <a:gd name="T9" fmla="*/ 2244 h 2363"/>
                  <a:gd name="T10" fmla="*/ 68 w 562"/>
                  <a:gd name="T11" fmla="*/ 2216 h 2363"/>
                  <a:gd name="T12" fmla="*/ 78 w 562"/>
                  <a:gd name="T13" fmla="*/ 2188 h 2363"/>
                  <a:gd name="T14" fmla="*/ 89 w 562"/>
                  <a:gd name="T15" fmla="*/ 2166 h 2363"/>
                  <a:gd name="T16" fmla="*/ 99 w 562"/>
                  <a:gd name="T17" fmla="*/ 2138 h 2363"/>
                  <a:gd name="T18" fmla="*/ 109 w 562"/>
                  <a:gd name="T19" fmla="*/ 2109 h 2363"/>
                  <a:gd name="T20" fmla="*/ 120 w 562"/>
                  <a:gd name="T21" fmla="*/ 2081 h 2363"/>
                  <a:gd name="T22" fmla="*/ 130 w 562"/>
                  <a:gd name="T23" fmla="*/ 2053 h 2363"/>
                  <a:gd name="T24" fmla="*/ 141 w 562"/>
                  <a:gd name="T25" fmla="*/ 2025 h 2363"/>
                  <a:gd name="T26" fmla="*/ 151 w 562"/>
                  <a:gd name="T27" fmla="*/ 1991 h 2363"/>
                  <a:gd name="T28" fmla="*/ 161 w 562"/>
                  <a:gd name="T29" fmla="*/ 1963 h 2363"/>
                  <a:gd name="T30" fmla="*/ 172 w 562"/>
                  <a:gd name="T31" fmla="*/ 1929 h 2363"/>
                  <a:gd name="T32" fmla="*/ 182 w 562"/>
                  <a:gd name="T33" fmla="*/ 1896 h 2363"/>
                  <a:gd name="T34" fmla="*/ 193 w 562"/>
                  <a:gd name="T35" fmla="*/ 1862 h 2363"/>
                  <a:gd name="T36" fmla="*/ 203 w 562"/>
                  <a:gd name="T37" fmla="*/ 1828 h 2363"/>
                  <a:gd name="T38" fmla="*/ 213 w 562"/>
                  <a:gd name="T39" fmla="*/ 1789 h 2363"/>
                  <a:gd name="T40" fmla="*/ 224 w 562"/>
                  <a:gd name="T41" fmla="*/ 1755 h 2363"/>
                  <a:gd name="T42" fmla="*/ 229 w 562"/>
                  <a:gd name="T43" fmla="*/ 1716 h 2363"/>
                  <a:gd name="T44" fmla="*/ 239 w 562"/>
                  <a:gd name="T45" fmla="*/ 1676 h 2363"/>
                  <a:gd name="T46" fmla="*/ 250 w 562"/>
                  <a:gd name="T47" fmla="*/ 1637 h 2363"/>
                  <a:gd name="T48" fmla="*/ 260 w 562"/>
                  <a:gd name="T49" fmla="*/ 1598 h 2363"/>
                  <a:gd name="T50" fmla="*/ 271 w 562"/>
                  <a:gd name="T51" fmla="*/ 1558 h 2363"/>
                  <a:gd name="T52" fmla="*/ 281 w 562"/>
                  <a:gd name="T53" fmla="*/ 1519 h 2363"/>
                  <a:gd name="T54" fmla="*/ 291 w 562"/>
                  <a:gd name="T55" fmla="*/ 1474 h 2363"/>
                  <a:gd name="T56" fmla="*/ 302 w 562"/>
                  <a:gd name="T57" fmla="*/ 1429 h 2363"/>
                  <a:gd name="T58" fmla="*/ 312 w 562"/>
                  <a:gd name="T59" fmla="*/ 1384 h 2363"/>
                  <a:gd name="T60" fmla="*/ 323 w 562"/>
                  <a:gd name="T61" fmla="*/ 1339 h 2363"/>
                  <a:gd name="T62" fmla="*/ 333 w 562"/>
                  <a:gd name="T63" fmla="*/ 1294 h 2363"/>
                  <a:gd name="T64" fmla="*/ 343 w 562"/>
                  <a:gd name="T65" fmla="*/ 1249 h 2363"/>
                  <a:gd name="T66" fmla="*/ 354 w 562"/>
                  <a:gd name="T67" fmla="*/ 1198 h 2363"/>
                  <a:gd name="T68" fmla="*/ 364 w 562"/>
                  <a:gd name="T69" fmla="*/ 1148 h 2363"/>
                  <a:gd name="T70" fmla="*/ 374 w 562"/>
                  <a:gd name="T71" fmla="*/ 1097 h 2363"/>
                  <a:gd name="T72" fmla="*/ 385 w 562"/>
                  <a:gd name="T73" fmla="*/ 1046 h 2363"/>
                  <a:gd name="T74" fmla="*/ 395 w 562"/>
                  <a:gd name="T75" fmla="*/ 996 h 2363"/>
                  <a:gd name="T76" fmla="*/ 406 w 562"/>
                  <a:gd name="T77" fmla="*/ 945 h 2363"/>
                  <a:gd name="T78" fmla="*/ 411 w 562"/>
                  <a:gd name="T79" fmla="*/ 895 h 2363"/>
                  <a:gd name="T80" fmla="*/ 421 w 562"/>
                  <a:gd name="T81" fmla="*/ 838 h 2363"/>
                  <a:gd name="T82" fmla="*/ 432 w 562"/>
                  <a:gd name="T83" fmla="*/ 782 h 2363"/>
                  <a:gd name="T84" fmla="*/ 442 w 562"/>
                  <a:gd name="T85" fmla="*/ 726 h 2363"/>
                  <a:gd name="T86" fmla="*/ 452 w 562"/>
                  <a:gd name="T87" fmla="*/ 670 h 2363"/>
                  <a:gd name="T88" fmla="*/ 463 w 562"/>
                  <a:gd name="T89" fmla="*/ 613 h 2363"/>
                  <a:gd name="T90" fmla="*/ 473 w 562"/>
                  <a:gd name="T91" fmla="*/ 551 h 2363"/>
                  <a:gd name="T92" fmla="*/ 484 w 562"/>
                  <a:gd name="T93" fmla="*/ 495 h 2363"/>
                  <a:gd name="T94" fmla="*/ 494 w 562"/>
                  <a:gd name="T95" fmla="*/ 433 h 2363"/>
                  <a:gd name="T96" fmla="*/ 504 w 562"/>
                  <a:gd name="T97" fmla="*/ 371 h 2363"/>
                  <a:gd name="T98" fmla="*/ 515 w 562"/>
                  <a:gd name="T99" fmla="*/ 310 h 2363"/>
                  <a:gd name="T100" fmla="*/ 525 w 562"/>
                  <a:gd name="T101" fmla="*/ 248 h 2363"/>
                  <a:gd name="T102" fmla="*/ 536 w 562"/>
                  <a:gd name="T103" fmla="*/ 186 h 2363"/>
                  <a:gd name="T104" fmla="*/ 546 w 562"/>
                  <a:gd name="T105" fmla="*/ 118 h 2363"/>
                  <a:gd name="T106" fmla="*/ 556 w 562"/>
                  <a:gd name="T107" fmla="*/ 56 h 236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2" h="2363">
                    <a:moveTo>
                      <a:pt x="0" y="2363"/>
                    </a:moveTo>
                    <a:lnTo>
                      <a:pt x="0" y="2357"/>
                    </a:lnTo>
                    <a:lnTo>
                      <a:pt x="6" y="2357"/>
                    </a:lnTo>
                    <a:lnTo>
                      <a:pt x="6" y="2351"/>
                    </a:lnTo>
                    <a:lnTo>
                      <a:pt x="6" y="2346"/>
                    </a:lnTo>
                    <a:lnTo>
                      <a:pt x="11" y="2346"/>
                    </a:lnTo>
                    <a:lnTo>
                      <a:pt x="11" y="2340"/>
                    </a:lnTo>
                    <a:lnTo>
                      <a:pt x="16" y="2334"/>
                    </a:lnTo>
                    <a:lnTo>
                      <a:pt x="16" y="2329"/>
                    </a:lnTo>
                    <a:lnTo>
                      <a:pt x="21" y="2323"/>
                    </a:lnTo>
                    <a:lnTo>
                      <a:pt x="21" y="2318"/>
                    </a:lnTo>
                    <a:lnTo>
                      <a:pt x="26" y="2312"/>
                    </a:lnTo>
                    <a:lnTo>
                      <a:pt x="26" y="2306"/>
                    </a:lnTo>
                    <a:lnTo>
                      <a:pt x="32" y="2306"/>
                    </a:lnTo>
                    <a:lnTo>
                      <a:pt x="32" y="2301"/>
                    </a:lnTo>
                    <a:lnTo>
                      <a:pt x="32" y="2295"/>
                    </a:lnTo>
                    <a:lnTo>
                      <a:pt x="37" y="2289"/>
                    </a:lnTo>
                    <a:lnTo>
                      <a:pt x="42" y="2284"/>
                    </a:lnTo>
                    <a:lnTo>
                      <a:pt x="42" y="2278"/>
                    </a:lnTo>
                    <a:lnTo>
                      <a:pt x="42" y="2273"/>
                    </a:lnTo>
                    <a:lnTo>
                      <a:pt x="47" y="2267"/>
                    </a:lnTo>
                    <a:lnTo>
                      <a:pt x="52" y="2261"/>
                    </a:lnTo>
                    <a:lnTo>
                      <a:pt x="52" y="2256"/>
                    </a:lnTo>
                    <a:lnTo>
                      <a:pt x="52" y="2250"/>
                    </a:lnTo>
                    <a:lnTo>
                      <a:pt x="58" y="2244"/>
                    </a:lnTo>
                    <a:lnTo>
                      <a:pt x="58" y="2239"/>
                    </a:lnTo>
                    <a:lnTo>
                      <a:pt x="63" y="2233"/>
                    </a:lnTo>
                    <a:lnTo>
                      <a:pt x="63" y="2228"/>
                    </a:lnTo>
                    <a:lnTo>
                      <a:pt x="68" y="2222"/>
                    </a:lnTo>
                    <a:lnTo>
                      <a:pt x="68" y="2216"/>
                    </a:lnTo>
                    <a:lnTo>
                      <a:pt x="73" y="2211"/>
                    </a:lnTo>
                    <a:lnTo>
                      <a:pt x="73" y="2205"/>
                    </a:lnTo>
                    <a:lnTo>
                      <a:pt x="78" y="2199"/>
                    </a:lnTo>
                    <a:lnTo>
                      <a:pt x="78" y="2194"/>
                    </a:lnTo>
                    <a:lnTo>
                      <a:pt x="78" y="2188"/>
                    </a:lnTo>
                    <a:lnTo>
                      <a:pt x="84" y="2183"/>
                    </a:lnTo>
                    <a:lnTo>
                      <a:pt x="84" y="2177"/>
                    </a:lnTo>
                    <a:lnTo>
                      <a:pt x="89" y="2177"/>
                    </a:lnTo>
                    <a:lnTo>
                      <a:pt x="89" y="2171"/>
                    </a:lnTo>
                    <a:lnTo>
                      <a:pt x="89" y="2166"/>
                    </a:lnTo>
                    <a:lnTo>
                      <a:pt x="94" y="2160"/>
                    </a:lnTo>
                    <a:lnTo>
                      <a:pt x="94" y="2154"/>
                    </a:lnTo>
                    <a:lnTo>
                      <a:pt x="94" y="2149"/>
                    </a:lnTo>
                    <a:lnTo>
                      <a:pt x="99" y="2143"/>
                    </a:lnTo>
                    <a:lnTo>
                      <a:pt x="99" y="2138"/>
                    </a:lnTo>
                    <a:lnTo>
                      <a:pt x="104" y="2132"/>
                    </a:lnTo>
                    <a:lnTo>
                      <a:pt x="104" y="2126"/>
                    </a:lnTo>
                    <a:lnTo>
                      <a:pt x="104" y="2121"/>
                    </a:lnTo>
                    <a:lnTo>
                      <a:pt x="109" y="2115"/>
                    </a:lnTo>
                    <a:lnTo>
                      <a:pt x="109" y="2109"/>
                    </a:lnTo>
                    <a:lnTo>
                      <a:pt x="115" y="2104"/>
                    </a:lnTo>
                    <a:lnTo>
                      <a:pt x="115" y="2098"/>
                    </a:lnTo>
                    <a:lnTo>
                      <a:pt x="115" y="2093"/>
                    </a:lnTo>
                    <a:lnTo>
                      <a:pt x="120" y="2087"/>
                    </a:lnTo>
                    <a:lnTo>
                      <a:pt x="120" y="2081"/>
                    </a:lnTo>
                    <a:lnTo>
                      <a:pt x="125" y="2076"/>
                    </a:lnTo>
                    <a:lnTo>
                      <a:pt x="125" y="2070"/>
                    </a:lnTo>
                    <a:lnTo>
                      <a:pt x="125" y="2064"/>
                    </a:lnTo>
                    <a:lnTo>
                      <a:pt x="130" y="2059"/>
                    </a:lnTo>
                    <a:lnTo>
                      <a:pt x="130" y="2053"/>
                    </a:lnTo>
                    <a:lnTo>
                      <a:pt x="130" y="2048"/>
                    </a:lnTo>
                    <a:lnTo>
                      <a:pt x="135" y="2042"/>
                    </a:lnTo>
                    <a:lnTo>
                      <a:pt x="135" y="2036"/>
                    </a:lnTo>
                    <a:lnTo>
                      <a:pt x="141" y="2031"/>
                    </a:lnTo>
                    <a:lnTo>
                      <a:pt x="141" y="2025"/>
                    </a:lnTo>
                    <a:lnTo>
                      <a:pt x="141" y="2019"/>
                    </a:lnTo>
                    <a:lnTo>
                      <a:pt x="146" y="2014"/>
                    </a:lnTo>
                    <a:lnTo>
                      <a:pt x="146" y="2008"/>
                    </a:lnTo>
                    <a:lnTo>
                      <a:pt x="151" y="2003"/>
                    </a:lnTo>
                    <a:lnTo>
                      <a:pt x="151" y="1991"/>
                    </a:lnTo>
                    <a:lnTo>
                      <a:pt x="151" y="1986"/>
                    </a:lnTo>
                    <a:lnTo>
                      <a:pt x="156" y="1980"/>
                    </a:lnTo>
                    <a:lnTo>
                      <a:pt x="156" y="1974"/>
                    </a:lnTo>
                    <a:lnTo>
                      <a:pt x="161" y="1969"/>
                    </a:lnTo>
                    <a:lnTo>
                      <a:pt x="161" y="1963"/>
                    </a:lnTo>
                    <a:lnTo>
                      <a:pt x="161" y="1958"/>
                    </a:lnTo>
                    <a:lnTo>
                      <a:pt x="167" y="1952"/>
                    </a:lnTo>
                    <a:lnTo>
                      <a:pt x="167" y="1941"/>
                    </a:lnTo>
                    <a:lnTo>
                      <a:pt x="167" y="1935"/>
                    </a:lnTo>
                    <a:lnTo>
                      <a:pt x="172" y="1929"/>
                    </a:lnTo>
                    <a:lnTo>
                      <a:pt x="172" y="1924"/>
                    </a:lnTo>
                    <a:lnTo>
                      <a:pt x="177" y="1918"/>
                    </a:lnTo>
                    <a:lnTo>
                      <a:pt x="177" y="1913"/>
                    </a:lnTo>
                    <a:lnTo>
                      <a:pt x="177" y="1901"/>
                    </a:lnTo>
                    <a:lnTo>
                      <a:pt x="182" y="1896"/>
                    </a:lnTo>
                    <a:lnTo>
                      <a:pt x="182" y="1890"/>
                    </a:lnTo>
                    <a:lnTo>
                      <a:pt x="187" y="1884"/>
                    </a:lnTo>
                    <a:lnTo>
                      <a:pt x="187" y="1879"/>
                    </a:lnTo>
                    <a:lnTo>
                      <a:pt x="187" y="1868"/>
                    </a:lnTo>
                    <a:lnTo>
                      <a:pt x="193" y="1862"/>
                    </a:lnTo>
                    <a:lnTo>
                      <a:pt x="193" y="1856"/>
                    </a:lnTo>
                    <a:lnTo>
                      <a:pt x="193" y="1851"/>
                    </a:lnTo>
                    <a:lnTo>
                      <a:pt x="198" y="1839"/>
                    </a:lnTo>
                    <a:lnTo>
                      <a:pt x="198" y="1834"/>
                    </a:lnTo>
                    <a:lnTo>
                      <a:pt x="203" y="1828"/>
                    </a:lnTo>
                    <a:lnTo>
                      <a:pt x="203" y="1823"/>
                    </a:lnTo>
                    <a:lnTo>
                      <a:pt x="203" y="1811"/>
                    </a:lnTo>
                    <a:lnTo>
                      <a:pt x="208" y="1806"/>
                    </a:lnTo>
                    <a:lnTo>
                      <a:pt x="208" y="1800"/>
                    </a:lnTo>
                    <a:lnTo>
                      <a:pt x="213" y="1789"/>
                    </a:lnTo>
                    <a:lnTo>
                      <a:pt x="213" y="1783"/>
                    </a:lnTo>
                    <a:lnTo>
                      <a:pt x="213" y="1778"/>
                    </a:lnTo>
                    <a:lnTo>
                      <a:pt x="219" y="1772"/>
                    </a:lnTo>
                    <a:lnTo>
                      <a:pt x="219" y="1761"/>
                    </a:lnTo>
                    <a:lnTo>
                      <a:pt x="224" y="1755"/>
                    </a:lnTo>
                    <a:lnTo>
                      <a:pt x="224" y="1749"/>
                    </a:lnTo>
                    <a:lnTo>
                      <a:pt x="224" y="1738"/>
                    </a:lnTo>
                    <a:lnTo>
                      <a:pt x="229" y="1733"/>
                    </a:lnTo>
                    <a:lnTo>
                      <a:pt x="229" y="1727"/>
                    </a:lnTo>
                    <a:lnTo>
                      <a:pt x="229" y="1716"/>
                    </a:lnTo>
                    <a:lnTo>
                      <a:pt x="234" y="1710"/>
                    </a:lnTo>
                    <a:lnTo>
                      <a:pt x="234" y="1704"/>
                    </a:lnTo>
                    <a:lnTo>
                      <a:pt x="239" y="1693"/>
                    </a:lnTo>
                    <a:lnTo>
                      <a:pt x="239" y="1688"/>
                    </a:lnTo>
                    <a:lnTo>
                      <a:pt x="239" y="1676"/>
                    </a:lnTo>
                    <a:lnTo>
                      <a:pt x="245" y="1671"/>
                    </a:lnTo>
                    <a:lnTo>
                      <a:pt x="245" y="1665"/>
                    </a:lnTo>
                    <a:lnTo>
                      <a:pt x="250" y="1654"/>
                    </a:lnTo>
                    <a:lnTo>
                      <a:pt x="250" y="1648"/>
                    </a:lnTo>
                    <a:lnTo>
                      <a:pt x="250" y="1637"/>
                    </a:lnTo>
                    <a:lnTo>
                      <a:pt x="255" y="1631"/>
                    </a:lnTo>
                    <a:lnTo>
                      <a:pt x="255" y="1626"/>
                    </a:lnTo>
                    <a:lnTo>
                      <a:pt x="260" y="1614"/>
                    </a:lnTo>
                    <a:lnTo>
                      <a:pt x="260" y="1609"/>
                    </a:lnTo>
                    <a:lnTo>
                      <a:pt x="260" y="1598"/>
                    </a:lnTo>
                    <a:lnTo>
                      <a:pt x="265" y="1592"/>
                    </a:lnTo>
                    <a:lnTo>
                      <a:pt x="265" y="1581"/>
                    </a:lnTo>
                    <a:lnTo>
                      <a:pt x="265" y="1575"/>
                    </a:lnTo>
                    <a:lnTo>
                      <a:pt x="271" y="1564"/>
                    </a:lnTo>
                    <a:lnTo>
                      <a:pt x="271" y="1558"/>
                    </a:lnTo>
                    <a:lnTo>
                      <a:pt x="276" y="1553"/>
                    </a:lnTo>
                    <a:lnTo>
                      <a:pt x="276" y="1541"/>
                    </a:lnTo>
                    <a:lnTo>
                      <a:pt x="276" y="1536"/>
                    </a:lnTo>
                    <a:lnTo>
                      <a:pt x="281" y="1524"/>
                    </a:lnTo>
                    <a:lnTo>
                      <a:pt x="281" y="1519"/>
                    </a:lnTo>
                    <a:lnTo>
                      <a:pt x="286" y="1508"/>
                    </a:lnTo>
                    <a:lnTo>
                      <a:pt x="286" y="1502"/>
                    </a:lnTo>
                    <a:lnTo>
                      <a:pt x="286" y="1491"/>
                    </a:lnTo>
                    <a:lnTo>
                      <a:pt x="291" y="1479"/>
                    </a:lnTo>
                    <a:lnTo>
                      <a:pt x="291" y="1474"/>
                    </a:lnTo>
                    <a:lnTo>
                      <a:pt x="297" y="1463"/>
                    </a:lnTo>
                    <a:lnTo>
                      <a:pt x="297" y="1457"/>
                    </a:lnTo>
                    <a:lnTo>
                      <a:pt x="297" y="1446"/>
                    </a:lnTo>
                    <a:lnTo>
                      <a:pt x="302" y="1440"/>
                    </a:lnTo>
                    <a:lnTo>
                      <a:pt x="302" y="1429"/>
                    </a:lnTo>
                    <a:lnTo>
                      <a:pt x="302" y="1423"/>
                    </a:lnTo>
                    <a:lnTo>
                      <a:pt x="307" y="1412"/>
                    </a:lnTo>
                    <a:lnTo>
                      <a:pt x="307" y="1401"/>
                    </a:lnTo>
                    <a:lnTo>
                      <a:pt x="312" y="1395"/>
                    </a:lnTo>
                    <a:lnTo>
                      <a:pt x="312" y="1384"/>
                    </a:lnTo>
                    <a:lnTo>
                      <a:pt x="312" y="1378"/>
                    </a:lnTo>
                    <a:lnTo>
                      <a:pt x="317" y="1367"/>
                    </a:lnTo>
                    <a:lnTo>
                      <a:pt x="317" y="1356"/>
                    </a:lnTo>
                    <a:lnTo>
                      <a:pt x="323" y="1350"/>
                    </a:lnTo>
                    <a:lnTo>
                      <a:pt x="323" y="1339"/>
                    </a:lnTo>
                    <a:lnTo>
                      <a:pt x="323" y="1333"/>
                    </a:lnTo>
                    <a:lnTo>
                      <a:pt x="328" y="1322"/>
                    </a:lnTo>
                    <a:lnTo>
                      <a:pt x="328" y="1311"/>
                    </a:lnTo>
                    <a:lnTo>
                      <a:pt x="333" y="1305"/>
                    </a:lnTo>
                    <a:lnTo>
                      <a:pt x="333" y="1294"/>
                    </a:lnTo>
                    <a:lnTo>
                      <a:pt x="333" y="1283"/>
                    </a:lnTo>
                    <a:lnTo>
                      <a:pt x="338" y="1277"/>
                    </a:lnTo>
                    <a:lnTo>
                      <a:pt x="338" y="1266"/>
                    </a:lnTo>
                    <a:lnTo>
                      <a:pt x="338" y="1255"/>
                    </a:lnTo>
                    <a:lnTo>
                      <a:pt x="343" y="1249"/>
                    </a:lnTo>
                    <a:lnTo>
                      <a:pt x="343" y="1238"/>
                    </a:lnTo>
                    <a:lnTo>
                      <a:pt x="349" y="1226"/>
                    </a:lnTo>
                    <a:lnTo>
                      <a:pt x="349" y="1215"/>
                    </a:lnTo>
                    <a:lnTo>
                      <a:pt x="349" y="1210"/>
                    </a:lnTo>
                    <a:lnTo>
                      <a:pt x="354" y="1198"/>
                    </a:lnTo>
                    <a:lnTo>
                      <a:pt x="354" y="1187"/>
                    </a:lnTo>
                    <a:lnTo>
                      <a:pt x="359" y="1181"/>
                    </a:lnTo>
                    <a:lnTo>
                      <a:pt x="359" y="1170"/>
                    </a:lnTo>
                    <a:lnTo>
                      <a:pt x="359" y="1159"/>
                    </a:lnTo>
                    <a:lnTo>
                      <a:pt x="364" y="1148"/>
                    </a:lnTo>
                    <a:lnTo>
                      <a:pt x="364" y="1142"/>
                    </a:lnTo>
                    <a:lnTo>
                      <a:pt x="369" y="1131"/>
                    </a:lnTo>
                    <a:lnTo>
                      <a:pt x="369" y="1120"/>
                    </a:lnTo>
                    <a:lnTo>
                      <a:pt x="369" y="1108"/>
                    </a:lnTo>
                    <a:lnTo>
                      <a:pt x="374" y="1097"/>
                    </a:lnTo>
                    <a:lnTo>
                      <a:pt x="374" y="1091"/>
                    </a:lnTo>
                    <a:lnTo>
                      <a:pt x="374" y="1080"/>
                    </a:lnTo>
                    <a:lnTo>
                      <a:pt x="380" y="1069"/>
                    </a:lnTo>
                    <a:lnTo>
                      <a:pt x="380" y="1058"/>
                    </a:lnTo>
                    <a:lnTo>
                      <a:pt x="385" y="1046"/>
                    </a:lnTo>
                    <a:lnTo>
                      <a:pt x="385" y="1041"/>
                    </a:lnTo>
                    <a:lnTo>
                      <a:pt x="385" y="1030"/>
                    </a:lnTo>
                    <a:lnTo>
                      <a:pt x="390" y="1018"/>
                    </a:lnTo>
                    <a:lnTo>
                      <a:pt x="390" y="1007"/>
                    </a:lnTo>
                    <a:lnTo>
                      <a:pt x="395" y="996"/>
                    </a:lnTo>
                    <a:lnTo>
                      <a:pt x="395" y="985"/>
                    </a:lnTo>
                    <a:lnTo>
                      <a:pt x="395" y="979"/>
                    </a:lnTo>
                    <a:lnTo>
                      <a:pt x="400" y="968"/>
                    </a:lnTo>
                    <a:lnTo>
                      <a:pt x="400" y="956"/>
                    </a:lnTo>
                    <a:lnTo>
                      <a:pt x="406" y="945"/>
                    </a:lnTo>
                    <a:lnTo>
                      <a:pt x="406" y="934"/>
                    </a:lnTo>
                    <a:lnTo>
                      <a:pt x="406" y="923"/>
                    </a:lnTo>
                    <a:lnTo>
                      <a:pt x="411" y="911"/>
                    </a:lnTo>
                    <a:lnTo>
                      <a:pt x="411" y="900"/>
                    </a:lnTo>
                    <a:lnTo>
                      <a:pt x="411" y="895"/>
                    </a:lnTo>
                    <a:lnTo>
                      <a:pt x="416" y="883"/>
                    </a:lnTo>
                    <a:lnTo>
                      <a:pt x="416" y="872"/>
                    </a:lnTo>
                    <a:lnTo>
                      <a:pt x="421" y="861"/>
                    </a:lnTo>
                    <a:lnTo>
                      <a:pt x="421" y="850"/>
                    </a:lnTo>
                    <a:lnTo>
                      <a:pt x="421" y="838"/>
                    </a:lnTo>
                    <a:lnTo>
                      <a:pt x="426" y="827"/>
                    </a:lnTo>
                    <a:lnTo>
                      <a:pt x="426" y="816"/>
                    </a:lnTo>
                    <a:lnTo>
                      <a:pt x="432" y="805"/>
                    </a:lnTo>
                    <a:lnTo>
                      <a:pt x="432" y="793"/>
                    </a:lnTo>
                    <a:lnTo>
                      <a:pt x="432" y="782"/>
                    </a:lnTo>
                    <a:lnTo>
                      <a:pt x="437" y="771"/>
                    </a:lnTo>
                    <a:lnTo>
                      <a:pt x="437" y="760"/>
                    </a:lnTo>
                    <a:lnTo>
                      <a:pt x="442" y="748"/>
                    </a:lnTo>
                    <a:lnTo>
                      <a:pt x="442" y="737"/>
                    </a:lnTo>
                    <a:lnTo>
                      <a:pt x="442" y="726"/>
                    </a:lnTo>
                    <a:lnTo>
                      <a:pt x="447" y="715"/>
                    </a:lnTo>
                    <a:lnTo>
                      <a:pt x="447" y="703"/>
                    </a:lnTo>
                    <a:lnTo>
                      <a:pt x="447" y="692"/>
                    </a:lnTo>
                    <a:lnTo>
                      <a:pt x="452" y="681"/>
                    </a:lnTo>
                    <a:lnTo>
                      <a:pt x="452" y="670"/>
                    </a:lnTo>
                    <a:lnTo>
                      <a:pt x="458" y="658"/>
                    </a:lnTo>
                    <a:lnTo>
                      <a:pt x="458" y="647"/>
                    </a:lnTo>
                    <a:lnTo>
                      <a:pt x="458" y="636"/>
                    </a:lnTo>
                    <a:lnTo>
                      <a:pt x="463" y="625"/>
                    </a:lnTo>
                    <a:lnTo>
                      <a:pt x="463" y="613"/>
                    </a:lnTo>
                    <a:lnTo>
                      <a:pt x="468" y="602"/>
                    </a:lnTo>
                    <a:lnTo>
                      <a:pt x="468" y="591"/>
                    </a:lnTo>
                    <a:lnTo>
                      <a:pt x="468" y="580"/>
                    </a:lnTo>
                    <a:lnTo>
                      <a:pt x="473" y="568"/>
                    </a:lnTo>
                    <a:lnTo>
                      <a:pt x="473" y="551"/>
                    </a:lnTo>
                    <a:lnTo>
                      <a:pt x="478" y="540"/>
                    </a:lnTo>
                    <a:lnTo>
                      <a:pt x="478" y="529"/>
                    </a:lnTo>
                    <a:lnTo>
                      <a:pt x="478" y="518"/>
                    </a:lnTo>
                    <a:lnTo>
                      <a:pt x="484" y="506"/>
                    </a:lnTo>
                    <a:lnTo>
                      <a:pt x="484" y="495"/>
                    </a:lnTo>
                    <a:lnTo>
                      <a:pt x="484" y="484"/>
                    </a:lnTo>
                    <a:lnTo>
                      <a:pt x="489" y="473"/>
                    </a:lnTo>
                    <a:lnTo>
                      <a:pt x="489" y="461"/>
                    </a:lnTo>
                    <a:lnTo>
                      <a:pt x="494" y="445"/>
                    </a:lnTo>
                    <a:lnTo>
                      <a:pt x="494" y="433"/>
                    </a:lnTo>
                    <a:lnTo>
                      <a:pt x="494" y="422"/>
                    </a:lnTo>
                    <a:lnTo>
                      <a:pt x="499" y="411"/>
                    </a:lnTo>
                    <a:lnTo>
                      <a:pt x="499" y="400"/>
                    </a:lnTo>
                    <a:lnTo>
                      <a:pt x="504" y="388"/>
                    </a:lnTo>
                    <a:lnTo>
                      <a:pt x="504" y="371"/>
                    </a:lnTo>
                    <a:lnTo>
                      <a:pt x="504" y="360"/>
                    </a:lnTo>
                    <a:lnTo>
                      <a:pt x="510" y="349"/>
                    </a:lnTo>
                    <a:lnTo>
                      <a:pt x="510" y="338"/>
                    </a:lnTo>
                    <a:lnTo>
                      <a:pt x="515" y="326"/>
                    </a:lnTo>
                    <a:lnTo>
                      <a:pt x="515" y="310"/>
                    </a:lnTo>
                    <a:lnTo>
                      <a:pt x="515" y="298"/>
                    </a:lnTo>
                    <a:lnTo>
                      <a:pt x="520" y="287"/>
                    </a:lnTo>
                    <a:lnTo>
                      <a:pt x="520" y="276"/>
                    </a:lnTo>
                    <a:lnTo>
                      <a:pt x="520" y="259"/>
                    </a:lnTo>
                    <a:lnTo>
                      <a:pt x="525" y="248"/>
                    </a:lnTo>
                    <a:lnTo>
                      <a:pt x="525" y="236"/>
                    </a:lnTo>
                    <a:lnTo>
                      <a:pt x="530" y="225"/>
                    </a:lnTo>
                    <a:lnTo>
                      <a:pt x="530" y="208"/>
                    </a:lnTo>
                    <a:lnTo>
                      <a:pt x="530" y="197"/>
                    </a:lnTo>
                    <a:lnTo>
                      <a:pt x="536" y="186"/>
                    </a:lnTo>
                    <a:lnTo>
                      <a:pt x="536" y="175"/>
                    </a:lnTo>
                    <a:lnTo>
                      <a:pt x="541" y="158"/>
                    </a:lnTo>
                    <a:lnTo>
                      <a:pt x="541" y="146"/>
                    </a:lnTo>
                    <a:lnTo>
                      <a:pt x="541" y="135"/>
                    </a:lnTo>
                    <a:lnTo>
                      <a:pt x="546" y="118"/>
                    </a:lnTo>
                    <a:lnTo>
                      <a:pt x="546" y="107"/>
                    </a:lnTo>
                    <a:lnTo>
                      <a:pt x="546" y="96"/>
                    </a:lnTo>
                    <a:lnTo>
                      <a:pt x="551" y="79"/>
                    </a:lnTo>
                    <a:lnTo>
                      <a:pt x="551" y="68"/>
                    </a:lnTo>
                    <a:lnTo>
                      <a:pt x="556" y="56"/>
                    </a:lnTo>
                    <a:lnTo>
                      <a:pt x="556" y="40"/>
                    </a:lnTo>
                    <a:lnTo>
                      <a:pt x="556" y="28"/>
                    </a:lnTo>
                    <a:lnTo>
                      <a:pt x="562" y="17"/>
                    </a:lnTo>
                    <a:lnTo>
                      <a:pt x="562" y="0"/>
                    </a:lnTo>
                  </a:path>
                </a:pathLst>
              </a:custGeom>
              <a:ln w="44450">
                <a:headEnd/>
                <a:tailEnd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58" name="Oval 31"/>
            <p:cNvSpPr>
              <a:spLocks noChangeArrowheads="1"/>
            </p:cNvSpPr>
            <p:nvPr/>
          </p:nvSpPr>
          <p:spPr bwMode="auto">
            <a:xfrm>
              <a:off x="1957821" y="1335328"/>
              <a:ext cx="413379" cy="337285"/>
            </a:xfrm>
            <a:prstGeom prst="ellips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uk-UA" sz="2400" dirty="0">
                  <a:solidFill>
                    <a:schemeClr val="bg1"/>
                  </a:solidFill>
                </a:rPr>
                <a:t>1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59" name="Oval 33"/>
            <p:cNvSpPr>
              <a:spLocks noChangeArrowheads="1"/>
            </p:cNvSpPr>
            <p:nvPr/>
          </p:nvSpPr>
          <p:spPr bwMode="auto">
            <a:xfrm>
              <a:off x="5681272" y="2414043"/>
              <a:ext cx="413379" cy="337285"/>
            </a:xfrm>
            <a:prstGeom prst="ellipse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uk-UA" sz="2400" dirty="0">
                  <a:solidFill>
                    <a:schemeClr val="bg1"/>
                  </a:solidFill>
                </a:rPr>
                <a:t>4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60" name="Oval 34"/>
            <p:cNvSpPr>
              <a:spLocks noChangeArrowheads="1"/>
            </p:cNvSpPr>
            <p:nvPr/>
          </p:nvSpPr>
          <p:spPr bwMode="auto">
            <a:xfrm>
              <a:off x="6714719" y="1335328"/>
              <a:ext cx="413379" cy="337285"/>
            </a:xfrm>
            <a:prstGeom prst="ellipse">
              <a:avLst/>
            </a:prstGeom>
            <a:solidFill>
              <a:srgbClr val="00B050"/>
            </a:solidFill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3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62" name="Oval 36"/>
            <p:cNvSpPr>
              <a:spLocks noChangeArrowheads="1"/>
            </p:cNvSpPr>
            <p:nvPr/>
          </p:nvSpPr>
          <p:spPr bwMode="auto">
            <a:xfrm>
              <a:off x="3267868" y="5985986"/>
              <a:ext cx="413379" cy="33728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uk-UA" sz="2400" dirty="0">
                  <a:solidFill>
                    <a:schemeClr val="bg1"/>
                  </a:solidFill>
                </a:rPr>
                <a:t>2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5940152" y="1916832"/>
            <a:ext cx="2592288" cy="4547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72"/>
              </a:spcBef>
            </a:pPr>
            <a:endParaRPr lang="uk-UA" sz="1050" dirty="0" smtClean="0">
              <a:latin typeface="Arial"/>
            </a:endParaRPr>
          </a:p>
          <a:p>
            <a:pPr algn="ctr">
              <a:spcBef>
                <a:spcPts val="864"/>
              </a:spcBef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у= - (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х+5)</a:t>
            </a:r>
            <a:r>
              <a:rPr lang="uk-UA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+9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72"/>
              </a:spcBef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72"/>
              </a:spcBef>
            </a:pPr>
            <a:r>
              <a:rPr lang="uk-UA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у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- (х-3)</a:t>
            </a:r>
            <a:r>
              <a:rPr lang="uk-UA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+4</a:t>
            </a:r>
          </a:p>
          <a:p>
            <a:pPr>
              <a:spcBef>
                <a:spcPts val="672"/>
              </a:spcBef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864"/>
              </a:spcBef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у=(х -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72"/>
              </a:spcBef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864"/>
              </a:spcBef>
            </a:pPr>
            <a:r>
              <a:rPr lang="uk-UA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=(х+6)</a:t>
            </a:r>
            <a:r>
              <a:rPr lang="uk-UA" sz="28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- 9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864"/>
              </a:spcBef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5940152" y="2311294"/>
            <a:ext cx="334174" cy="316136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1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3" name="Oval 36"/>
          <p:cNvSpPr>
            <a:spLocks noChangeArrowheads="1"/>
          </p:cNvSpPr>
          <p:nvPr/>
        </p:nvSpPr>
        <p:spPr bwMode="auto">
          <a:xfrm>
            <a:off x="6000904" y="5445224"/>
            <a:ext cx="334174" cy="316136"/>
          </a:xfrm>
          <a:prstGeom prst="ellipse">
            <a:avLst/>
          </a:prstGeom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2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4" name="Oval 34"/>
          <p:cNvSpPr>
            <a:spLocks noChangeArrowheads="1"/>
          </p:cNvSpPr>
          <p:nvPr/>
        </p:nvSpPr>
        <p:spPr bwMode="auto">
          <a:xfrm>
            <a:off x="5940152" y="4437112"/>
            <a:ext cx="334174" cy="316136"/>
          </a:xfrm>
          <a:prstGeom prst="ellipse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5" name="Oval 33"/>
          <p:cNvSpPr>
            <a:spLocks noChangeArrowheads="1"/>
          </p:cNvSpPr>
          <p:nvPr/>
        </p:nvSpPr>
        <p:spPr bwMode="auto">
          <a:xfrm>
            <a:off x="5966018" y="3356992"/>
            <a:ext cx="334174" cy="316136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uk-UA" sz="2400" dirty="0">
                <a:solidFill>
                  <a:schemeClr val="bg1"/>
                </a:solidFill>
              </a:rPr>
              <a:t>4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5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 animBg="1"/>
      <p:bldP spid="23" grpId="0" animBg="1"/>
      <p:bldP spid="24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27088" y="116632"/>
            <a:ext cx="8066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latin typeface="Georgia" pitchFamily="18" charset="0"/>
              </a:rPr>
              <a:t> </a:t>
            </a:r>
            <a:r>
              <a:rPr lang="ru-RU" sz="4000" b="1" i="1" dirty="0" err="1">
                <a:solidFill>
                  <a:srgbClr val="990033"/>
                </a:solidFill>
                <a:latin typeface="Georgia" pitchFamily="18" charset="0"/>
              </a:rPr>
              <a:t>Знайдіть</a:t>
            </a:r>
            <a:r>
              <a:rPr lang="ru-RU" sz="4000" b="1" i="1" dirty="0">
                <a:solidFill>
                  <a:srgbClr val="990033"/>
                </a:solidFill>
                <a:latin typeface="Georgia" pitchFamily="18" charset="0"/>
              </a:rPr>
              <a:t>  </a:t>
            </a:r>
            <a:r>
              <a:rPr lang="ru-RU" sz="4000" b="1" i="1" dirty="0" err="1">
                <a:solidFill>
                  <a:srgbClr val="990033"/>
                </a:solidFill>
                <a:latin typeface="Georgia" pitchFamily="18" charset="0"/>
              </a:rPr>
              <a:t>відповідність</a:t>
            </a:r>
            <a:r>
              <a:rPr lang="ru-RU" sz="4000" b="1" i="1" dirty="0">
                <a:solidFill>
                  <a:srgbClr val="990033"/>
                </a:solidFill>
                <a:latin typeface="Georgia" pitchFamily="18" charset="0"/>
              </a:rPr>
              <a:t>: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202769"/>
              </p:ext>
            </p:extLst>
          </p:nvPr>
        </p:nvGraphicFramePr>
        <p:xfrm>
          <a:off x="1116013" y="666726"/>
          <a:ext cx="1150937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4" name="Формула" r:id="rId4" imgW="406048" imgH="393359" progId="Equation.3">
                  <p:embed/>
                </p:oleObj>
              </mc:Choice>
              <mc:Fallback>
                <p:oleObj name="Формула" r:id="rId4" imgW="406048" imgH="393359" progId="Equation.3">
                  <p:embed/>
                  <p:pic>
                    <p:nvPicPr>
                      <p:cNvPr id="0" name="Picture 2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666726"/>
                        <a:ext cx="1150937" cy="1096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889511"/>
              </p:ext>
            </p:extLst>
          </p:nvPr>
        </p:nvGraphicFramePr>
        <p:xfrm>
          <a:off x="2700338" y="666726"/>
          <a:ext cx="140335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5" name="Формула" r:id="rId6" imgW="495085" imgH="393529" progId="Equation.3">
                  <p:embed/>
                </p:oleObj>
              </mc:Choice>
              <mc:Fallback>
                <p:oleObj name="Формула" r:id="rId6" imgW="495085" imgH="393529" progId="Equation.3">
                  <p:embed/>
                  <p:pic>
                    <p:nvPicPr>
                      <p:cNvPr id="0" name="Picture 2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666726"/>
                        <a:ext cx="1403350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715143"/>
              </p:ext>
            </p:extLst>
          </p:nvPr>
        </p:nvGraphicFramePr>
        <p:xfrm>
          <a:off x="4572000" y="666726"/>
          <a:ext cx="158432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6" name="Формула" r:id="rId8" imgW="622030" imgH="393529" progId="Equation.3">
                  <p:embed/>
                </p:oleObj>
              </mc:Choice>
              <mc:Fallback>
                <p:oleObj name="Формула" r:id="rId8" imgW="622030" imgH="393529" progId="Equation.3">
                  <p:embed/>
                  <p:pic>
                    <p:nvPicPr>
                      <p:cNvPr id="0" name="Picture 2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666726"/>
                        <a:ext cx="1584325" cy="998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24604"/>
              </p:ext>
            </p:extLst>
          </p:nvPr>
        </p:nvGraphicFramePr>
        <p:xfrm>
          <a:off x="6659563" y="620688"/>
          <a:ext cx="15843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7" name="Формула" r:id="rId10" imgW="622030" imgH="393529" progId="Equation.3">
                  <p:embed/>
                </p:oleObj>
              </mc:Choice>
              <mc:Fallback>
                <p:oleObj name="Формула" r:id="rId10" imgW="622030" imgH="393529" progId="Equation.3">
                  <p:embed/>
                  <p:pic>
                    <p:nvPicPr>
                      <p:cNvPr id="0" name="Picture 2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620688"/>
                        <a:ext cx="1584325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103085"/>
              </p:ext>
            </p:extLst>
          </p:nvPr>
        </p:nvGraphicFramePr>
        <p:xfrm>
          <a:off x="4679971" y="1941116"/>
          <a:ext cx="2052269" cy="309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8" name="GraphC" r:id="rId12" imgW="2133600" imgH="3219450" progId="">
                  <p:embed/>
                </p:oleObj>
              </mc:Choice>
              <mc:Fallback>
                <p:oleObj name="GraphC" r:id="rId12" imgW="2133600" imgH="3219450" progId="">
                  <p:embed/>
                  <p:pic>
                    <p:nvPicPr>
                      <p:cNvPr id="0" name="Picture 2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9971" y="1941116"/>
                        <a:ext cx="2052269" cy="309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561323"/>
              </p:ext>
            </p:extLst>
          </p:nvPr>
        </p:nvGraphicFramePr>
        <p:xfrm>
          <a:off x="378743" y="1916114"/>
          <a:ext cx="2105025" cy="3177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9" name="GraphC" r:id="rId14" imgW="2133600" imgH="3219450" progId="">
                  <p:embed/>
                </p:oleObj>
              </mc:Choice>
              <mc:Fallback>
                <p:oleObj name="GraphC" r:id="rId14" imgW="2133600" imgH="3219450" progId="">
                  <p:embed/>
                  <p:pic>
                    <p:nvPicPr>
                      <p:cNvPr id="0" name="Picture 2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743" y="1916114"/>
                        <a:ext cx="2105025" cy="31778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946191"/>
              </p:ext>
            </p:extLst>
          </p:nvPr>
        </p:nvGraphicFramePr>
        <p:xfrm>
          <a:off x="6777038" y="3284538"/>
          <a:ext cx="2116137" cy="3194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40" name="GraphC" r:id="rId16" imgW="2133600" imgH="3219450" progId="">
                  <p:embed/>
                </p:oleObj>
              </mc:Choice>
              <mc:Fallback>
                <p:oleObj name="GraphC" r:id="rId16" imgW="2133600" imgH="3219450" progId="">
                  <p:embed/>
                  <p:pic>
                    <p:nvPicPr>
                      <p:cNvPr id="0" name="Picture 2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7038" y="3284538"/>
                        <a:ext cx="2116137" cy="31947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952262"/>
              </p:ext>
            </p:extLst>
          </p:nvPr>
        </p:nvGraphicFramePr>
        <p:xfrm>
          <a:off x="2502471" y="3284984"/>
          <a:ext cx="2141537" cy="3230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41" name="GraphC" r:id="rId18" imgW="2133600" imgH="3219450" progId="">
                  <p:embed/>
                </p:oleObj>
              </mc:Choice>
              <mc:Fallback>
                <p:oleObj name="GraphC" r:id="rId18" imgW="2133600" imgH="3219450" progId="">
                  <p:embed/>
                  <p:pic>
                    <p:nvPicPr>
                      <p:cNvPr id="0" name="Picture 2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2471" y="3284984"/>
                        <a:ext cx="2141537" cy="32309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692275" y="4581128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9pPr>
          </a:lstStyle>
          <a:p>
            <a:pPr eaLnBrk="1" hangingPunct="1"/>
            <a:r>
              <a:rPr lang="ru-RU" sz="2400" b="1" dirty="0">
                <a:latin typeface="Times New Roman" pitchFamily="18" charset="0"/>
              </a:rPr>
              <a:t>1.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6095669" y="4556125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9pPr>
          </a:lstStyle>
          <a:p>
            <a:pPr eaLnBrk="1" hangingPunct="1"/>
            <a:r>
              <a:rPr lang="ru-RU" sz="2400" b="1" dirty="0">
                <a:latin typeface="Times New Roman" pitchFamily="18" charset="0"/>
              </a:rPr>
              <a:t>3.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3924300" y="6093296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9pPr>
          </a:lstStyle>
          <a:p>
            <a:pPr eaLnBrk="1" hangingPunct="1"/>
            <a:r>
              <a:rPr lang="ru-RU" sz="2400" b="1" dirty="0">
                <a:latin typeface="Times New Roman" pitchFamily="18" charset="0"/>
              </a:rPr>
              <a:t>2.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8440241" y="5957248"/>
            <a:ext cx="41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ll M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ll MT" pitchFamily="18" charset="0"/>
              </a:defRPr>
            </a:lvl9pPr>
          </a:lstStyle>
          <a:p>
            <a:pPr eaLnBrk="1" hangingPunct="1"/>
            <a:r>
              <a:rPr lang="ru-RU" sz="2400" b="1" dirty="0">
                <a:latin typeface="Times New Roman" pitchFamily="18" charset="0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51141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0.42517 0.65093 " pathEditMode="relative" ptsTypes="AA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-0.2599 0.67199 " pathEditMode="relative" ptsTypes="AA">
                                      <p:cBhvr>
                                        <p:cTn id="8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28351 0.20995 " pathEditMode="relative" ptsTypes="AA">
                                      <p:cBhvr>
                                        <p:cTn id="8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59259E-6 L -0.4566 0.22037 " pathEditMode="relative" ptsTypes="AA">
                                      <p:cBhvr>
                                        <p:cTn id="9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  <p:bldP spid="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483768" y="332656"/>
            <a:ext cx="475200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409888"/>
            <a:ext cx="770485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Приклад 1  (колективно)</a:t>
            </a:r>
            <a:endParaRPr lang="uk-UA" sz="2400" b="1" dirty="0" smtClean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  <a:p>
            <a:endParaRPr lang="uk-UA" sz="1400" dirty="0" smtClean="0">
              <a:latin typeface="Georgia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Georgia" pitchFamily="18" charset="0"/>
                <a:cs typeface="Times New Roman" pitchFamily="18" charset="0"/>
              </a:rPr>
              <a:t>Побудуйте графік  функції: у=х+3 та у= - (х+3)</a:t>
            </a:r>
            <a:endParaRPr lang="uk-UA" sz="2400" b="0" dirty="0" smtClean="0">
              <a:latin typeface="Georgia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Georgia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endParaRPr lang="uk-UA" sz="2400" dirty="0">
              <a:latin typeface="Georgia" pitchFamily="18" charset="0"/>
              <a:cs typeface="Times New Roman" pitchFamily="18" charset="0"/>
            </a:endParaRPr>
          </a:p>
          <a:p>
            <a:endParaRPr lang="uk-UA" sz="2400" dirty="0">
              <a:latin typeface="Georgia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561100"/>
              </p:ext>
            </p:extLst>
          </p:nvPr>
        </p:nvGraphicFramePr>
        <p:xfrm>
          <a:off x="1619672" y="1772816"/>
          <a:ext cx="5832648" cy="462013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</a:tblGrid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1871436" y="4361735"/>
            <a:ext cx="554461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559300" y="1916832"/>
            <a:ext cx="0" cy="43328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03484" y="435581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-4       -3     -2     -1             1       2      3      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2060848"/>
            <a:ext cx="4320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-2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-3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2627784" y="2840988"/>
            <a:ext cx="3329447" cy="3528392"/>
          </a:xfrm>
          <a:prstGeom prst="line">
            <a:avLst/>
          </a:prstGeom>
          <a:ln w="444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644863" y="1340768"/>
            <a:ext cx="3312368" cy="35283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110830" y="4350860"/>
            <a:ext cx="2232248" cy="2352249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657070" y="3870715"/>
            <a:ext cx="486977" cy="50068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46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62535E-6 L 0.00018 -0.219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9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483768" y="332656"/>
            <a:ext cx="475200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43608" y="409888"/>
                <a:ext cx="7704856" cy="2193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400" b="1" dirty="0" smtClean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Приклад №402(колективно)</a:t>
                </a:r>
                <a:endParaRPr lang="uk-UA" sz="2400" b="1" dirty="0" smtClean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  <a:p>
                <a:endParaRPr lang="uk-UA" sz="1400" dirty="0" smtClean="0">
                  <a:latin typeface="Georgia" pitchFamily="18" charset="0"/>
                  <a:cs typeface="Times New Roman" pitchFamily="18" charset="0"/>
                </a:endParaRPr>
              </a:p>
              <a:p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Побудуйте графік  функції: а) у=2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  <m:r>
                      <a:rPr lang="uk-UA" sz="2400" b="0" i="1" smtClean="0">
                        <a:latin typeface="Cambria Math"/>
                        <a:cs typeface="Times New Roman" pitchFamily="18" charset="0"/>
                      </a:rPr>
                      <m:t>;</m:t>
                    </m:r>
                  </m:oMath>
                </a14:m>
                <a:endParaRPr lang="uk-UA" sz="2400" b="0" dirty="0" smtClean="0">
                  <a:latin typeface="Georgia" pitchFamily="18" charset="0"/>
                  <a:cs typeface="Times New Roman" pitchFamily="18" charset="0"/>
                </a:endParaRPr>
              </a:p>
              <a:p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                                                     б) у=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9х</m:t>
                        </m:r>
                      </m:e>
                    </m:rad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.</a:t>
                </a:r>
              </a:p>
              <a:p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  <a:p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09888"/>
                <a:ext cx="7704856" cy="219329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187" t="-222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507134"/>
              </p:ext>
            </p:extLst>
          </p:nvPr>
        </p:nvGraphicFramePr>
        <p:xfrm>
          <a:off x="1763688" y="2918206"/>
          <a:ext cx="5832648" cy="308008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</a:tblGrid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1835696" y="5510494"/>
            <a:ext cx="554461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267744" y="2846198"/>
            <a:ext cx="0" cy="31750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88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79"/>
          <a:stretch/>
        </p:blipFill>
        <p:spPr bwMode="auto">
          <a:xfrm>
            <a:off x="2123728" y="2198126"/>
            <a:ext cx="427821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83768" y="550120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1        2       3      4      5       6       7      8      9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3135971"/>
            <a:ext cx="432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8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397432"/>
            <a:ext cx="96837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5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5"/>
          <a:stretch/>
        </p:blipFill>
        <p:spPr bwMode="auto">
          <a:xfrm>
            <a:off x="2149758" y="3789040"/>
            <a:ext cx="4654490" cy="182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405544"/>
            <a:ext cx="96837" cy="9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395" y="3907085"/>
            <a:ext cx="96837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9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98126"/>
            <a:ext cx="4829175" cy="345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6498012" y="2198126"/>
                <a:ext cx="839589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dirty="0">
                    <a:latin typeface="Georgia" pitchFamily="18" charset="0"/>
                    <a:cs typeface="Times New Roman" pitchFamily="18" charset="0"/>
                  </a:rPr>
                  <a:t>у=2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i="1"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i="1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</m:oMath>
                </a14:m>
                <a:endParaRPr lang="uk-UA" dirty="0"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012" y="2198126"/>
                <a:ext cx="839589" cy="372346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l="-6522" t="-6557" b="-2623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533676" y="2000411"/>
                <a:ext cx="839589" cy="395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dirty="0">
                    <a:latin typeface="Georgia" pitchFamily="18" charset="0"/>
                    <a:cs typeface="Times New Roman" pitchFamily="18" charset="0"/>
                  </a:rPr>
                  <a:t>у=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i="1"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i="1">
                            <a:latin typeface="Cambria Math"/>
                            <a:cs typeface="Times New Roman" pitchFamily="18" charset="0"/>
                          </a:rPr>
                          <m:t>9х</m:t>
                        </m:r>
                      </m:e>
                    </m:rad>
                  </m:oMath>
                </a14:m>
                <a:endParaRPr lang="uk-UA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3676" y="2000411"/>
                <a:ext cx="839589" cy="395429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l="-6569" b="-2461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Овал 16">
            <a:hlinkClick r:id="rId11" action="ppaction://hlinksldjump"/>
          </p:cNvPr>
          <p:cNvSpPr/>
          <p:nvPr/>
        </p:nvSpPr>
        <p:spPr>
          <a:xfrm>
            <a:off x="899592" y="594928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776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31082E-6 L -0.41979 -0.0027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9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483768" y="332656"/>
            <a:ext cx="475200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43608" y="409888"/>
                <a:ext cx="7704856" cy="25237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400" b="1" dirty="0" smtClean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Приклад №409(б)</a:t>
                </a:r>
              </a:p>
              <a:p>
                <a:pPr algn="ctr"/>
                <a:endParaRPr lang="uk-UA" sz="1400" b="1" dirty="0" smtClean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  <a:p>
                <a:pPr algn="ctr"/>
                <a:r>
                  <a:rPr lang="uk-UA" sz="2400" b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(самостійно)</a:t>
                </a:r>
              </a:p>
              <a:p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Побудуйте графік  функції: 1) </a:t>
                </a:r>
                <a:r>
                  <a:rPr lang="uk-UA" sz="2400" dirty="0" smtClean="0">
                    <a:latin typeface="Times New Roman" pitchFamily="18" charset="0"/>
                    <a:cs typeface="Times New Roman" pitchFamily="18" charset="0"/>
                  </a:rPr>
                  <a:t>у=2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uk-UA" sz="2400" b="0" i="1" smtClean="0">
                        <a:latin typeface="Cambria Math"/>
                        <a:cs typeface="Times New Roman" pitchFamily="18" charset="0"/>
                      </a:rPr>
                      <m:t>;</m:t>
                    </m:r>
                  </m:oMath>
                </a14:m>
                <a:endParaRPr lang="uk-UA" sz="2400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                                                     2) </a:t>
                </a:r>
                <a:r>
                  <a:rPr lang="uk-UA" sz="2400" dirty="0" smtClean="0">
                    <a:latin typeface="Times New Roman" pitchFamily="18" charset="0"/>
                    <a:cs typeface="Times New Roman" pitchFamily="18" charset="0"/>
                  </a:rPr>
                  <a:t>у=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sz="2400" dirty="0" smtClean="0">
                    <a:latin typeface="Times New Roman" pitchFamily="18" charset="0"/>
                    <a:cs typeface="Times New Roman" pitchFamily="18" charset="0"/>
                  </a:rPr>
                  <a:t>+1.</a:t>
                </a:r>
              </a:p>
              <a:p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  <a:p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09888"/>
                <a:ext cx="7704856" cy="252376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187" t="-193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Рисунок 15" descr="29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81539" y="4524524"/>
            <a:ext cx="206692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002066"/>
              </p:ext>
            </p:extLst>
          </p:nvPr>
        </p:nvGraphicFramePr>
        <p:xfrm>
          <a:off x="971600" y="2918206"/>
          <a:ext cx="5832648" cy="3080088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  <a:gridCol w="486054"/>
              </a:tblGrid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334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1043608" y="5479504"/>
            <a:ext cx="554461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868440" y="2785046"/>
            <a:ext cx="0" cy="31750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75956" y="5501202"/>
            <a:ext cx="255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1       2       3      4      5    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3158966"/>
            <a:ext cx="432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9" t="28141" r="41998"/>
          <a:stretch/>
        </p:blipFill>
        <p:spPr bwMode="auto">
          <a:xfrm>
            <a:off x="1979712" y="3067918"/>
            <a:ext cx="309634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9" t="28141" r="41998"/>
          <a:stretch/>
        </p:blipFill>
        <p:spPr bwMode="auto">
          <a:xfrm>
            <a:off x="1979712" y="2060848"/>
            <a:ext cx="309634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2204864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2)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rId6" action="ppaction://hlinksldjump"/>
          </p:cNvPr>
          <p:cNvSpPr/>
          <p:nvPr/>
        </p:nvSpPr>
        <p:spPr>
          <a:xfrm>
            <a:off x="899592" y="594928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904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2411760" y="332656"/>
            <a:ext cx="475200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71600" y="424455"/>
                <a:ext cx="7776864" cy="2712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2400" b="1" dirty="0" smtClean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Приклад </a:t>
                </a:r>
                <a:r>
                  <a:rPr lang="uk-UA" sz="2400" b="1" dirty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2</a:t>
                </a:r>
                <a:r>
                  <a:rPr lang="uk-UA" sz="2400" b="1" dirty="0" smtClean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 (з коментарем)</a:t>
                </a:r>
              </a:p>
              <a:p>
                <a:pPr algn="ctr"/>
                <a:endParaRPr lang="uk-UA" sz="105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uk-UA" sz="2400" dirty="0" err="1" smtClean="0">
                    <a:latin typeface="Times New Roman" pitchFamily="18" charset="0"/>
                    <a:cs typeface="Times New Roman" pitchFamily="18" charset="0"/>
                  </a:rPr>
                  <a:t>Подубуйте</a:t>
                </a:r>
                <a:r>
                  <a:rPr lang="uk-UA" sz="2400" dirty="0" smtClean="0">
                    <a:latin typeface="Times New Roman" pitchFamily="18" charset="0"/>
                    <a:cs typeface="Times New Roman" pitchFamily="18" charset="0"/>
                  </a:rPr>
                  <a:t> графік функції </a:t>
                </a:r>
                <a14:m>
                  <m:oMath xmlns:m="http://schemas.openxmlformats.org/officeDocument/2006/math">
                    <m:r>
                      <a:rPr lang="uk-UA" sz="2400" b="0" i="0" smtClean="0">
                        <a:latin typeface="Cambria Math"/>
                        <a:cs typeface="Times New Roman" pitchFamily="18" charset="0"/>
                      </a:rPr>
                      <m:t>у=</m:t>
                    </m:r>
                    <m:rad>
                      <m:radPr>
                        <m:degHide m:val="on"/>
                        <m:ctrlPr>
                          <a:rPr lang="uk-UA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3х−2</m:t>
                        </m:r>
                      </m:e>
                    </m:rad>
                    <m:r>
                      <a:rPr lang="uk-UA" sz="2400" b="0" i="1" smtClean="0">
                        <a:latin typeface="Cambria Math"/>
                        <a:cs typeface="Times New Roman" pitchFamily="18" charset="0"/>
                      </a:rPr>
                      <m:t>   </m:t>
                    </m:r>
                  </m:oMath>
                </a14:m>
                <a:endParaRPr lang="uk-UA" sz="2400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endParaRPr lang="uk-UA" sz="1000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uk-UA" sz="24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Схема побудови:</a:t>
                </a:r>
              </a:p>
              <a:p>
                <a:pPr algn="ctr"/>
                <a:endParaRPr lang="uk-UA" sz="2400" b="1" dirty="0" smtClean="0">
                  <a:solidFill>
                    <a:srgbClr val="990033"/>
                  </a:solidFill>
                  <a:latin typeface="Georgia" pitchFamily="18" charset="0"/>
                  <a:cs typeface="Times New Roman" pitchFamily="18" charset="0"/>
                </a:endParaRPr>
              </a:p>
              <a:p>
                <a:endParaRPr lang="uk-UA" sz="2400" b="1" dirty="0" smtClean="0">
                  <a:solidFill>
                    <a:srgbClr val="990033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sz="2400" b="1" dirty="0" smtClean="0">
                    <a:solidFill>
                      <a:srgbClr val="990033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24455"/>
                <a:ext cx="7776864" cy="271247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79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/>
          <p:nvPr/>
        </p:nvCxnSpPr>
        <p:spPr>
          <a:xfrm>
            <a:off x="1835696" y="2492896"/>
            <a:ext cx="1728192" cy="0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04048" y="2492896"/>
            <a:ext cx="172819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609956"/>
              </p:ext>
            </p:extLst>
          </p:nvPr>
        </p:nvGraphicFramePr>
        <p:xfrm>
          <a:off x="2028056" y="3165140"/>
          <a:ext cx="4560168" cy="31441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70021"/>
                <a:gridCol w="570021"/>
                <a:gridCol w="570021"/>
                <a:gridCol w="570021"/>
                <a:gridCol w="570021"/>
                <a:gridCol w="570021"/>
                <a:gridCol w="570021"/>
                <a:gridCol w="570021"/>
              </a:tblGrid>
              <a:tr h="52403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403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403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403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403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403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2051720" y="5805264"/>
            <a:ext cx="44644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627784" y="3212976"/>
            <a:ext cx="0" cy="30963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367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78"/>
          <a:stretch/>
        </p:blipFill>
        <p:spPr bwMode="auto">
          <a:xfrm>
            <a:off x="3592313" y="4293097"/>
            <a:ext cx="2995911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72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71"/>
          <a:stretch/>
        </p:blipFill>
        <p:spPr bwMode="auto">
          <a:xfrm>
            <a:off x="2843808" y="3212976"/>
            <a:ext cx="374441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>
            <a:off x="3245570" y="5252259"/>
            <a:ext cx="1080120" cy="0"/>
          </a:xfrm>
          <a:prstGeom prst="straightConnector1">
            <a:avLst/>
          </a:prstGeom>
          <a:ln w="25400">
            <a:solidFill>
              <a:srgbClr val="33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987824" y="5805264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228184" y="4005064"/>
                <a:ext cx="1512168" cy="372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latin typeface="Cambria Math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b="1" i="1" smtClean="0">
                              <a:latin typeface="Cambria Math"/>
                            </a:rPr>
                            <m:t>х</m:t>
                          </m:r>
                        </m:e>
                      </m:rad>
                    </m:oMath>
                  </m:oMathPara>
                </a14:m>
                <a:endParaRPr lang="uk-UA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005064"/>
                <a:ext cx="1512168" cy="37234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667625" y="4437112"/>
                <a:ext cx="1432767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rgbClr val="3399FF"/>
                          </a:solidFill>
                          <a:latin typeface="Cambria Math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 smtClean="0">
                              <a:solidFill>
                                <a:srgbClr val="3399FF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b="1" i="1" smtClean="0">
                              <a:solidFill>
                                <a:srgbClr val="3399FF"/>
                              </a:solidFill>
                              <a:latin typeface="Cambria Math"/>
                            </a:rPr>
                            <m:t>х−</m:t>
                          </m:r>
                          <m:r>
                            <a:rPr lang="uk-UA" b="1" i="1" smtClean="0">
                              <a:solidFill>
                                <a:srgbClr val="3399FF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uk-UA" b="1" i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625" y="4437112"/>
                <a:ext cx="1432767" cy="40197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523609" y="3356992"/>
                <a:ext cx="1504775" cy="40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uk-UA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uk-UA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х−</m:t>
                          </m:r>
                          <m:r>
                            <a:rPr lang="uk-UA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uk-UA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3609" y="3356992"/>
                <a:ext cx="1504775" cy="40197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2267744" y="580526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+mn-lt"/>
              </a:rPr>
              <a:t>0</a:t>
            </a:r>
            <a:r>
              <a:rPr lang="uk-UA" b="1" dirty="0" smtClean="0">
                <a:latin typeface="Georgia" pitchFamily="18" charset="0"/>
              </a:rPr>
              <a:t>          1                                                     </a:t>
            </a:r>
            <a:r>
              <a:rPr lang="uk-UA" b="1" i="1" dirty="0" smtClean="0">
                <a:latin typeface="Georgia" pitchFamily="18" charset="0"/>
              </a:rPr>
              <a:t>х</a:t>
            </a:r>
            <a:endParaRPr lang="uk-UA" b="1" i="1" dirty="0">
              <a:latin typeface="Georg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3136900"/>
            <a:ext cx="288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Georgia" pitchFamily="18" charset="0"/>
              </a:rPr>
              <a:t>у</a:t>
            </a:r>
            <a:endParaRPr lang="uk-UA" b="1" dirty="0" smtClean="0">
              <a:latin typeface="Georgia" pitchFamily="18" charset="0"/>
            </a:endParaRPr>
          </a:p>
          <a:p>
            <a:endParaRPr lang="uk-UA" b="1" dirty="0">
              <a:latin typeface="Georgia" pitchFamily="18" charset="0"/>
            </a:endParaRPr>
          </a:p>
          <a:p>
            <a:endParaRPr lang="uk-UA" b="1" dirty="0" smtClean="0">
              <a:latin typeface="Georgia" pitchFamily="18" charset="0"/>
            </a:endParaRPr>
          </a:p>
          <a:p>
            <a:endParaRPr lang="uk-UA" b="1" dirty="0">
              <a:latin typeface="Georgia" pitchFamily="18" charset="0"/>
            </a:endParaRPr>
          </a:p>
          <a:p>
            <a:endParaRPr lang="uk-UA" b="1" dirty="0" smtClean="0">
              <a:latin typeface="Georgia" pitchFamily="18" charset="0"/>
            </a:endParaRPr>
          </a:p>
          <a:p>
            <a:endParaRPr lang="uk-UA" b="1" dirty="0">
              <a:latin typeface="Georgia" pitchFamily="18" charset="0"/>
            </a:endParaRPr>
          </a:p>
          <a:p>
            <a:endParaRPr lang="uk-UA" b="1" dirty="0" smtClean="0">
              <a:latin typeface="Georgia" pitchFamily="18" charset="0"/>
            </a:endParaRPr>
          </a:p>
          <a:p>
            <a:r>
              <a:rPr lang="uk-UA" b="1" dirty="0">
                <a:latin typeface="Georgia" pitchFamily="18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07704" y="1846565"/>
            <a:ext cx="1540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право </a:t>
            </a: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 2 од.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6056" y="184482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тиск у 3 рази по осі абсцис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04448" y="50851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113676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297" y="2166118"/>
            <a:ext cx="16033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77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583" y="2220879"/>
            <a:ext cx="1633537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Прямая со стрелкой 27"/>
          <p:cNvCxnSpPr/>
          <p:nvPr/>
        </p:nvCxnSpPr>
        <p:spPr>
          <a:xfrm flipH="1">
            <a:off x="3743908" y="4725144"/>
            <a:ext cx="226825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671" name="Picture 7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26"/>
          <a:stretch/>
        </p:blipFill>
        <p:spPr bwMode="auto">
          <a:xfrm>
            <a:off x="2476375" y="4149080"/>
            <a:ext cx="411184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899592" y="2204864"/>
                <a:ext cx="864096" cy="4657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у=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uk-UA" sz="24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</m:oMath>
                </a14:m>
                <a:endParaRPr lang="uk-UA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204864"/>
                <a:ext cx="864096" cy="465705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 l="-11348" t="-9211" b="-3026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вал 4">
            <a:hlinkClick r:id="rId13" action="ppaction://hlinksldjump"/>
          </p:cNvPr>
          <p:cNvSpPr/>
          <p:nvPr/>
        </p:nvSpPr>
        <p:spPr>
          <a:xfrm>
            <a:off x="899592" y="594928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968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3" grpId="0"/>
      <p:bldP spid="24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9"/>
          <a:stretch/>
        </p:blipFill>
        <p:spPr bwMode="auto">
          <a:xfrm>
            <a:off x="1460310" y="3212977"/>
            <a:ext cx="336784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920880" cy="466997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Перша  група</a:t>
            </a: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2"/>
              <p:cNvSpPr txBox="1">
                <a:spLocks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Побудуйте  в одній системі </a:t>
                </a:r>
              </a:p>
              <a:p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координат  графіки  функцій </a:t>
                </a:r>
              </a:p>
              <a:p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rad>
                      <m:radPr>
                        <m:degHide m:val="on"/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 </m:t>
                    </m:r>
                  </m:oMath>
                </a14:m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latin typeface="Georgia" pitchFamily="18" charset="0"/>
                    <a:cs typeface="Times New Roman" pitchFamily="18" charset="0"/>
                  </a:rPr>
                  <a:t>та</a:t>
                </a:r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rad>
                      <m:radPr>
                        <m:degHide m:val="on"/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−х</m:t>
                        </m:r>
                      </m:e>
                    </m:rad>
                  </m:oMath>
                </a14:m>
                <a:endParaRPr lang="uk-UA" sz="3100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109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571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4" t="19804" r="24030" b="25342"/>
          <a:stretch/>
        </p:blipFill>
        <p:spPr bwMode="auto">
          <a:xfrm>
            <a:off x="1475656" y="2708920"/>
            <a:ext cx="644174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935143" y="3026804"/>
                <a:ext cx="982257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>
                          <a:latin typeface="Cambria Math"/>
                          <a:cs typeface="Times New Roman" pitchFamily="18" charset="0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  <m:r>
                        <a:rPr lang="uk-UA" b="1" i="1">
                          <a:latin typeface="Cambria Math"/>
                          <a:cs typeface="Times New Roman" pitchFamily="18" charset="0"/>
                        </a:rPr>
                        <m:t> </m:t>
                      </m:r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143" y="3026804"/>
                <a:ext cx="982257" cy="372346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491002" y="2993031"/>
                <a:ext cx="1155381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latin typeface="Cambria Math"/>
                          <a:cs typeface="Times New Roman" pitchFamily="18" charset="0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 smtClean="0">
                              <a:latin typeface="Cambria Math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uk-UA" b="1" i="1"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  <m:r>
                        <a:rPr lang="uk-UA" b="1" i="1">
                          <a:latin typeface="Cambria Math"/>
                          <a:cs typeface="Times New Roman" pitchFamily="18" charset="0"/>
                        </a:rPr>
                        <m:t> </m:t>
                      </m:r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002" y="2993031"/>
                <a:ext cx="1155381" cy="37234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263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2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Таблица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746661"/>
              </p:ext>
            </p:extLst>
          </p:nvPr>
        </p:nvGraphicFramePr>
        <p:xfrm>
          <a:off x="1403648" y="2492896"/>
          <a:ext cx="3335339" cy="400482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76477"/>
                <a:gridCol w="476477"/>
                <a:gridCol w="476477"/>
                <a:gridCol w="476477"/>
                <a:gridCol w="476477"/>
                <a:gridCol w="476477"/>
                <a:gridCol w="476477"/>
              </a:tblGrid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483768" y="332656"/>
            <a:ext cx="475200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971600" y="409888"/>
                <a:ext cx="7704856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400" b="1" dirty="0" smtClean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Приклад 3 (колективно)</a:t>
                </a:r>
              </a:p>
              <a:p>
                <a:pPr algn="ctr"/>
                <a:endParaRPr lang="uk-UA" sz="2400" b="1" dirty="0" smtClean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  <a:p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Побудуйте графік  функції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у=3(</m:t>
                        </m:r>
                        <m: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−2)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uk-UA" sz="2400" b="0" i="0" smtClean="0">
                        <a:latin typeface="Cambria Math"/>
                        <a:cs typeface="Times New Roman" pitchFamily="18" charset="0"/>
                      </a:rPr>
                      <m:t>−</m:t>
                    </m:r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1</a:t>
                </a:r>
              </a:p>
              <a:p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  <a:p>
                <a:r>
                  <a:rPr lang="uk-UA" sz="2400" dirty="0">
                    <a:cs typeface="Times New Roman" pitchFamily="18" charset="0"/>
                  </a:rPr>
                  <a:t>у</a:t>
                </a:r>
                <a:r>
                  <a:rPr lang="uk-UA" sz="2400" dirty="0" smtClean="0"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                      </a:t>
                </a:r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09888"/>
                <a:ext cx="7704856" cy="19389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187" t="-2516" b="-628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/>
          <p:cNvCxnSpPr/>
          <p:nvPr/>
        </p:nvCxnSpPr>
        <p:spPr>
          <a:xfrm>
            <a:off x="1763688" y="213285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79912" y="213285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12160" y="213285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1366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11" t="13174" r="35523" b="36533"/>
          <a:stretch/>
        </p:blipFill>
        <p:spPr bwMode="auto">
          <a:xfrm>
            <a:off x="1475656" y="2636912"/>
            <a:ext cx="3275587" cy="393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5" descr="29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4308500"/>
            <a:ext cx="206692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4720" name="Прямоугольник 114719"/>
              <p:cNvSpPr/>
              <p:nvPr/>
            </p:nvSpPr>
            <p:spPr>
              <a:xfrm>
                <a:off x="2267744" y="1809983"/>
                <a:ext cx="16291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2400" dirty="0">
                    <a:solidFill>
                      <a:prstClr val="black"/>
                    </a:solidFill>
                    <a:latin typeface="Georgia" pitchFamily="18" charset="0"/>
                    <a:cs typeface="Times New Roman" pitchFamily="18" charset="0"/>
                  </a:rPr>
                  <a:t>у=(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  <m:r>
                          <a:rPr lang="uk-UA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−2)</m:t>
                        </m:r>
                      </m:e>
                      <m:sup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uk-UA" dirty="0"/>
              </a:p>
            </p:txBody>
          </p:sp>
        </mc:Choice>
        <mc:Fallback xmlns="">
          <p:sp>
            <p:nvSpPr>
              <p:cNvPr id="114720" name="Прямоугольник 1147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1809983"/>
                <a:ext cx="1629164" cy="46166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5618" t="-10526" b="-289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721" name="Прямоугольник 114720"/>
              <p:cNvSpPr/>
              <p:nvPr/>
            </p:nvSpPr>
            <p:spPr>
              <a:xfrm>
                <a:off x="4283968" y="1830015"/>
                <a:ext cx="17990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2400" dirty="0">
                    <a:solidFill>
                      <a:prstClr val="black"/>
                    </a:solidFill>
                    <a:latin typeface="Georgia" pitchFamily="18" charset="0"/>
                    <a:cs typeface="Times New Roman" pitchFamily="18" charset="0"/>
                  </a:rPr>
                  <a:t>у=3(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  <m:r>
                          <a:rPr lang="uk-UA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−2)</m:t>
                        </m:r>
                      </m:e>
                      <m:sup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uk-UA" dirty="0"/>
              </a:p>
            </p:txBody>
          </p:sp>
        </mc:Choice>
        <mc:Fallback xmlns="">
          <p:sp>
            <p:nvSpPr>
              <p:cNvPr id="114721" name="Прямоугольник 1147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830015"/>
                <a:ext cx="1799082" cy="46166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l="-5424" t="-10526" b="-289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722" name="Прямоугольник 114721"/>
              <p:cNvSpPr/>
              <p:nvPr/>
            </p:nvSpPr>
            <p:spPr>
              <a:xfrm>
                <a:off x="6516216" y="1830015"/>
                <a:ext cx="266300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400" dirty="0">
                    <a:solidFill>
                      <a:prstClr val="black"/>
                    </a:solidFill>
                    <a:latin typeface="Georgia" pitchFamily="18" charset="0"/>
                    <a:cs typeface="Times New Roman" pitchFamily="18" charset="0"/>
                  </a:rPr>
                  <a:t>у=3(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  <m:r>
                          <a:rPr lang="uk-UA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−2)</m:t>
                        </m:r>
                      </m:e>
                      <m:sup>
                        <m: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uk-UA" sz="2400" i="1" dirty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−1</m:t>
                    </m:r>
                  </m:oMath>
                </a14:m>
                <a:endParaRPr lang="uk-UA" dirty="0"/>
              </a:p>
            </p:txBody>
          </p:sp>
        </mc:Choice>
        <mc:Fallback xmlns="">
          <p:sp>
            <p:nvSpPr>
              <p:cNvPr id="114722" name="Прямоугольник 1147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830015"/>
                <a:ext cx="2663009" cy="46166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l="-3661" t="-10526" b="-289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899592" y="594928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3066053"/>
            <a:ext cx="446449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Знайдіть</a:t>
            </a:r>
            <a:r>
              <a:rPr lang="uk-UA" sz="2800" b="1" dirty="0"/>
              <a:t> :</a:t>
            </a:r>
          </a:p>
          <a:p>
            <a:pPr marL="914400" lvl="1" indent="-457200" algn="just">
              <a:buFont typeface="+mj-lt"/>
              <a:buAutoNum type="arabicParenR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область значень функції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2) усі значення х, при яких функція набуває від’ємних значень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3) проміжок, на якому функція спадає</a:t>
            </a:r>
            <a:r>
              <a:rPr lang="uk-UA" dirty="0"/>
              <a:t>.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315991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4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4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4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20" grpId="0" animBg="1"/>
      <p:bldP spid="114721" grpId="0" animBg="1"/>
      <p:bldP spid="114722" grpId="0" animBg="1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Таблица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066792"/>
              </p:ext>
            </p:extLst>
          </p:nvPr>
        </p:nvGraphicFramePr>
        <p:xfrm>
          <a:off x="1475657" y="2376504"/>
          <a:ext cx="4896200" cy="4004824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89620"/>
                <a:gridCol w="489620"/>
                <a:gridCol w="489620"/>
                <a:gridCol w="489620"/>
                <a:gridCol w="489620"/>
                <a:gridCol w="489620"/>
                <a:gridCol w="489620"/>
                <a:gridCol w="489620"/>
                <a:gridCol w="489620"/>
                <a:gridCol w="489620"/>
              </a:tblGrid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0603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484296" y="332656"/>
            <a:ext cx="475200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43608" y="409888"/>
                <a:ext cx="7704856" cy="1906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400" b="1" dirty="0" smtClean="0">
                    <a:solidFill>
                      <a:schemeClr val="bg1"/>
                    </a:solidFill>
                    <a:latin typeface="Georgia" pitchFamily="18" charset="0"/>
                    <a:cs typeface="Times New Roman" pitchFamily="18" charset="0"/>
                  </a:rPr>
                  <a:t>Приклад №412(а)</a:t>
                </a:r>
              </a:p>
              <a:p>
                <a:pPr algn="ctr"/>
                <a:endParaRPr lang="uk-UA" sz="2400" b="1" dirty="0" smtClean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  <a:p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Побудуйте в одній системі координат:1) у</a:t>
                </a:r>
                <a:r>
                  <a:rPr lang="uk-UA" sz="2400" i="1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den>
                    </m:f>
                  </m:oMath>
                </a14:m>
                <a:endParaRPr lang="uk-UA" sz="24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                                                                        2) </a:t>
                </a:r>
                <a:r>
                  <a:rPr lang="uk-UA" sz="2400" dirty="0">
                    <a:latin typeface="Georgia" pitchFamily="18" charset="0"/>
                    <a:cs typeface="Times New Roman" pitchFamily="18" charset="0"/>
                  </a:rPr>
                  <a:t>у 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х−3</m:t>
                        </m:r>
                      </m:den>
                    </m:f>
                  </m:oMath>
                </a14:m>
                <a:endParaRPr lang="uk-UA" sz="2400" dirty="0"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09888"/>
                <a:ext cx="7704856" cy="1906804"/>
              </a:xfrm>
              <a:prstGeom prst="rect">
                <a:avLst/>
              </a:prstGeom>
              <a:blipFill rotWithShape="1">
                <a:blip r:embed="rId3"/>
                <a:stretch>
                  <a:fillRect l="-1187" t="-2556" b="-319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Рисунок 15" descr="29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4308500"/>
            <a:ext cx="206692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>
            <a:endCxn id="99" idx="0"/>
          </p:cNvCxnSpPr>
          <p:nvPr/>
        </p:nvCxnSpPr>
        <p:spPr>
          <a:xfrm flipH="1" flipV="1">
            <a:off x="3923757" y="2376504"/>
            <a:ext cx="171" cy="40048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99" idx="3"/>
          </p:cNvCxnSpPr>
          <p:nvPr/>
        </p:nvCxnSpPr>
        <p:spPr>
          <a:xfrm>
            <a:off x="1475656" y="4378916"/>
            <a:ext cx="4896201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93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4" t="5297" r="23105" b="6594"/>
          <a:stretch/>
        </p:blipFill>
        <p:spPr bwMode="auto">
          <a:xfrm>
            <a:off x="1547664" y="2376504"/>
            <a:ext cx="4774411" cy="390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91680" y="4378916"/>
            <a:ext cx="4558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-4      -3      -2     -1     0       1       2      3       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6068" y="2204864"/>
            <a:ext cx="43187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-2</a:t>
            </a:r>
          </a:p>
          <a:p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-3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1" t="5297" r="39350" b="6594"/>
          <a:stretch/>
        </p:blipFill>
        <p:spPr bwMode="auto">
          <a:xfrm>
            <a:off x="1620359" y="2403504"/>
            <a:ext cx="4751841" cy="390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3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5826" y="692696"/>
            <a:ext cx="7314606" cy="554461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uk-UA" sz="4300" b="1" i="1" dirty="0">
                <a:solidFill>
                  <a:srgbClr val="990033"/>
                </a:solidFill>
                <a:latin typeface="Georgia" pitchFamily="18" charset="0"/>
              </a:rPr>
              <a:t>  </a:t>
            </a:r>
            <a:r>
              <a:rPr lang="uk-UA" sz="5200" b="1" i="1" dirty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Дайте відповідь на запитання</a:t>
            </a:r>
            <a:r>
              <a:rPr lang="uk-UA" sz="5200" b="1" i="1" dirty="0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:</a:t>
            </a:r>
            <a:endParaRPr lang="uk-UA" sz="5200" b="1" i="1" dirty="0" smtClean="0">
              <a:solidFill>
                <a:srgbClr val="990033"/>
              </a:solidFill>
              <a:latin typeface="Georgia" pitchFamily="18" charset="0"/>
            </a:endParaRPr>
          </a:p>
          <a:p>
            <a:pPr algn="ctr">
              <a:buNone/>
            </a:pPr>
            <a:endParaRPr lang="ru-RU" sz="4500" b="1" dirty="0" smtClean="0">
              <a:solidFill>
                <a:srgbClr val="990033"/>
              </a:solidFill>
              <a:latin typeface="Georgia" pitchFamily="18" charset="0"/>
            </a:endParaRPr>
          </a:p>
          <a:p>
            <a:pPr lvl="0"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Що нового дізнався на уроці?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Що сподобалося найбільше?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Що було найскладнішим при виконанні завдань?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Font typeface="Wingdings" pitchFamily="2" charset="2"/>
              <a:buChar char="ü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Що треба ще зробити для досягнення кращих результатів?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185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53136"/>
            <a:ext cx="2169178" cy="186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9802" y="764704"/>
            <a:ext cx="760263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err="1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Чи</a:t>
            </a:r>
            <a:r>
              <a:rPr lang="ru-RU" sz="4000" b="1" i="1" dirty="0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справдились</a:t>
            </a:r>
            <a:r>
              <a:rPr lang="ru-RU" sz="4000" b="1" i="1" dirty="0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ваші</a:t>
            </a:r>
            <a:r>
              <a:rPr lang="ru-RU" sz="4000" b="1" i="1" dirty="0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очікування</a:t>
            </a:r>
            <a:r>
              <a:rPr lang="ru-RU" sz="4000" b="1" i="1" dirty="0" smtClean="0">
                <a:solidFill>
                  <a:srgbClr val="990033"/>
                </a:solidFill>
                <a:latin typeface="Georgia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sz="4000" b="1" i="1" dirty="0" smtClean="0">
              <a:solidFill>
                <a:srgbClr val="990033"/>
              </a:solidFill>
              <a:latin typeface="Georgia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Продовжіть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фрази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639763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уроці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навчився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indent="639763">
              <a:buFont typeface="Wingdings" pitchFamily="2" charset="2"/>
              <a:buChar char="ü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Сьогодні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намагався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indent="639763">
              <a:buFont typeface="Wingdings" pitchFamily="2" charset="2"/>
              <a:buChar char="ü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Найкраще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мені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вдалося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AutoShape 2" descr="http://keep4u.ru/imgs/b/2010/02/25/92/92b33c485c0d0484444151a6444bf9a4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09" y="4660031"/>
            <a:ext cx="2163763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42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3"/>
            <a:ext cx="7614588" cy="511256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43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домашнє  ЗАВДАННЯ :</a:t>
            </a:r>
          </a:p>
          <a:p>
            <a:pPr marL="0" indent="0" algn="ctr">
              <a:buNone/>
            </a:pPr>
            <a:endParaRPr lang="uk-UA" sz="43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marL="0" indent="0">
              <a:buNone/>
            </a:pPr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b="1" i="1" dirty="0" smtClean="0">
                <a:latin typeface="Georgia" pitchFamily="18" charset="0"/>
              </a:rPr>
              <a:t>1)</a:t>
            </a:r>
            <a:r>
              <a:rPr lang="uk-UA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uk-UA" b="1" i="1" dirty="0" smtClean="0">
                <a:latin typeface="Georgia" pitchFamily="18" charset="0"/>
              </a:rPr>
              <a:t>опрацювати §10,</a:t>
            </a:r>
          </a:p>
          <a:p>
            <a:pPr marL="0" indent="0">
              <a:buNone/>
            </a:pPr>
            <a:endParaRPr lang="uk-UA" sz="3000" b="1" i="1" dirty="0" smtClean="0">
              <a:latin typeface="Georgia" pitchFamily="18" charset="0"/>
            </a:endParaRPr>
          </a:p>
          <a:p>
            <a:pPr marL="0" lvl="0" indent="53181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uk-UA" b="1" i="1" dirty="0" smtClean="0">
                <a:latin typeface="Georgia" pitchFamily="18" charset="0"/>
              </a:rPr>
              <a:t>  </a:t>
            </a:r>
            <a:r>
              <a:rPr lang="ru-RU" sz="52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94147C">
                        <a:shade val="20000"/>
                        <a:satMod val="245000"/>
                      </a:srgbClr>
                    </a:gs>
                    <a:gs pos="43000">
                      <a:srgbClr val="94147C">
                        <a:satMod val="255000"/>
                      </a:srgbClr>
                    </a:gs>
                    <a:gs pos="48000">
                      <a:srgbClr val="94147C">
                        <a:shade val="85000"/>
                        <a:satMod val="255000"/>
                      </a:srgbClr>
                    </a:gs>
                    <a:gs pos="100000">
                      <a:srgbClr val="94147C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с</a:t>
            </a:r>
            <a:r>
              <a:rPr lang="ru-RU" sz="5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94147C">
                        <a:shade val="20000"/>
                        <a:satMod val="245000"/>
                      </a:srgbClr>
                    </a:gs>
                    <a:gs pos="43000">
                      <a:srgbClr val="94147C">
                        <a:satMod val="255000"/>
                      </a:srgbClr>
                    </a:gs>
                    <a:gs pos="48000">
                      <a:srgbClr val="94147C">
                        <a:shade val="85000"/>
                        <a:satMod val="255000"/>
                      </a:srgbClr>
                    </a:gs>
                    <a:gs pos="100000">
                      <a:srgbClr val="94147C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</a:t>
            </a:r>
            <a:r>
              <a:rPr lang="ru-RU" sz="5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- №403</a:t>
            </a:r>
            <a:endParaRPr lang="ru-RU" sz="5400" b="1" cap="all" dirty="0">
              <a:ln w="9000" cmpd="sng">
                <a:solidFill>
                  <a:srgbClr val="94147C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94147C">
                      <a:shade val="20000"/>
                      <a:satMod val="245000"/>
                    </a:srgbClr>
                  </a:gs>
                  <a:gs pos="43000">
                    <a:srgbClr val="94147C">
                      <a:satMod val="255000"/>
                    </a:srgbClr>
                  </a:gs>
                  <a:gs pos="48000">
                    <a:srgbClr val="94147C">
                      <a:shade val="85000"/>
                      <a:satMod val="255000"/>
                    </a:srgbClr>
                  </a:gs>
                  <a:gs pos="100000">
                    <a:srgbClr val="94147C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marL="0" lvl="0" indent="531813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b="1" cap="all" dirty="0" smtClean="0">
              <a:ln w="9000" cmpd="sng">
                <a:solidFill>
                  <a:srgbClr val="94147C">
                    <a:shade val="50000"/>
                    <a:satMod val="120000"/>
                  </a:srgbClr>
                </a:solidFill>
                <a:prstDash val="solid"/>
              </a:ln>
              <a:solidFill>
                <a:prstClr val="black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marL="0" lvl="0" indent="53181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cap="all" dirty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</a:t>
            </a:r>
            <a:r>
              <a:rPr lang="ru-RU" sz="5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   - </a:t>
            </a:r>
            <a:r>
              <a:rPr lang="ru-RU" sz="5400" b="1" cap="all" dirty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№</a:t>
            </a:r>
            <a:r>
              <a:rPr lang="ru-RU" sz="5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408</a:t>
            </a:r>
          </a:p>
          <a:p>
            <a:pPr marL="0" lvl="0" indent="531813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800" b="1" cap="all" dirty="0" smtClean="0">
              <a:ln w="9000" cmpd="sng">
                <a:solidFill>
                  <a:srgbClr val="94147C">
                    <a:shade val="50000"/>
                    <a:satMod val="120000"/>
                  </a:srgbClr>
                </a:solidFill>
                <a:prstDash val="solid"/>
              </a:ln>
              <a:solidFill>
                <a:prstClr val="black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marL="0" lvl="0" indent="531813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    - </a:t>
            </a:r>
            <a:r>
              <a:rPr lang="ru-RU" sz="5400" b="1" cap="all" dirty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№</a:t>
            </a:r>
            <a:r>
              <a:rPr lang="ru-RU" sz="5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411</a:t>
            </a:r>
            <a:endParaRPr lang="ru-RU" sz="5400" b="1" cap="all" dirty="0">
              <a:ln w="9000" cmpd="sng">
                <a:solidFill>
                  <a:srgbClr val="94147C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94147C">
                      <a:shade val="20000"/>
                      <a:satMod val="245000"/>
                    </a:srgbClr>
                  </a:gs>
                  <a:gs pos="43000">
                    <a:srgbClr val="94147C">
                      <a:satMod val="255000"/>
                    </a:srgbClr>
                  </a:gs>
                  <a:gs pos="48000">
                    <a:srgbClr val="94147C">
                      <a:shade val="85000"/>
                      <a:satMod val="255000"/>
                    </a:srgbClr>
                  </a:gs>
                  <a:gs pos="100000">
                    <a:srgbClr val="94147C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marL="0" lvl="0" indent="531813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9600" b="1" cap="all" dirty="0">
              <a:ln w="9000" cmpd="sng">
                <a:solidFill>
                  <a:srgbClr val="94147C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94147C">
                      <a:shade val="20000"/>
                      <a:satMod val="245000"/>
                    </a:srgbClr>
                  </a:gs>
                  <a:gs pos="43000">
                    <a:srgbClr val="94147C">
                      <a:satMod val="255000"/>
                    </a:srgbClr>
                  </a:gs>
                  <a:gs pos="48000">
                    <a:srgbClr val="94147C">
                      <a:shade val="85000"/>
                      <a:satMod val="255000"/>
                    </a:srgbClr>
                  </a:gs>
                  <a:gs pos="100000">
                    <a:srgbClr val="94147C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marL="0" indent="0">
              <a:buNone/>
            </a:pPr>
            <a:endParaRPr lang="ru-RU" b="1" i="1" dirty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4273" y="4423755"/>
            <a:ext cx="6126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0228" y="3356992"/>
            <a:ext cx="6367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cap="all" dirty="0" smtClean="0">
                <a:ln w="9000" cmpd="sng">
                  <a:solidFill>
                    <a:srgbClr val="94147C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94147C">
                        <a:shade val="20000"/>
                        <a:satMod val="245000"/>
                      </a:srgbClr>
                    </a:gs>
                    <a:gs pos="43000">
                      <a:srgbClr val="94147C">
                        <a:satMod val="255000"/>
                      </a:srgbClr>
                    </a:gs>
                    <a:gs pos="48000">
                      <a:srgbClr val="94147C">
                        <a:shade val="85000"/>
                        <a:satMod val="255000"/>
                      </a:srgbClr>
                    </a:gs>
                    <a:gs pos="100000">
                      <a:srgbClr val="94147C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Д</a:t>
            </a:r>
            <a:endParaRPr lang="ru-RU" sz="4400" b="1" cap="all" dirty="0">
              <a:ln w="9000" cmpd="sng">
                <a:solidFill>
                  <a:srgbClr val="94147C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94147C">
                      <a:shade val="20000"/>
                      <a:satMod val="245000"/>
                    </a:srgbClr>
                  </a:gs>
                  <a:gs pos="43000">
                    <a:srgbClr val="94147C">
                      <a:satMod val="255000"/>
                    </a:srgbClr>
                  </a:gs>
                  <a:gs pos="48000">
                    <a:srgbClr val="94147C">
                      <a:shade val="85000"/>
                      <a:satMod val="255000"/>
                    </a:srgbClr>
                  </a:gs>
                  <a:gs pos="100000">
                    <a:srgbClr val="94147C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125960" name="Picture 8" descr="C:\Users\Yroslav\Desktop\0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035" y="4293096"/>
            <a:ext cx="248399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920880" cy="466997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Друга група</a:t>
            </a: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2"/>
              <p:cNvSpPr txBox="1">
                <a:spLocks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Побудуйте  в одній системі </a:t>
                </a:r>
              </a:p>
              <a:p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координат  графіки  функцій </a:t>
                </a:r>
              </a:p>
              <a:p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+</m:t>
                    </m:r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𝟏</m:t>
                    </m:r>
                  </m:oMath>
                </a14:m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та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  <m:r>
                      <a:rPr lang="uk-UA" sz="31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−</m:t>
                    </m:r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𝟐</m:t>
                    </m:r>
                  </m:oMath>
                </a14:m>
                <a:endParaRPr lang="uk-UA" sz="3100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09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366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7" t="2325" r="35359" b="35722"/>
          <a:stretch/>
        </p:blipFill>
        <p:spPr bwMode="auto">
          <a:xfrm>
            <a:off x="2771800" y="2217047"/>
            <a:ext cx="3857687" cy="4164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6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6" r="32027"/>
          <a:stretch/>
        </p:blipFill>
        <p:spPr bwMode="auto">
          <a:xfrm>
            <a:off x="2699792" y="2420887"/>
            <a:ext cx="4086977" cy="273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71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2" r="35324"/>
          <a:stretch/>
        </p:blipFill>
        <p:spPr bwMode="auto">
          <a:xfrm>
            <a:off x="2658529" y="3081143"/>
            <a:ext cx="3929695" cy="330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791275" y="2454887"/>
                <a:ext cx="962058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p>
                      <m:r>
                        <a:rPr lang="uk-UA" b="1" i="1">
                          <a:solidFill>
                            <a:srgbClr val="FF0000"/>
                          </a:solidFill>
                          <a:latin typeface="Cambria Math"/>
                          <a:cs typeface="Times New Roman" pitchFamily="18" charset="0"/>
                        </a:rPr>
                        <m:t> </m:t>
                      </m:r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75" y="2454887"/>
                <a:ext cx="962058" cy="37555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195736" y="2447944"/>
                <a:ext cx="1319528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uk-UA" b="1" i="1" smtClean="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  <m:r>
                      <a:rPr lang="uk-UA" b="1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+</m:t>
                    </m:r>
                    <m:r>
                      <a:rPr lang="uk-UA" b="1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𝟏</m:t>
                    </m:r>
                  </m:oMath>
                </a14:m>
                <a:r>
                  <a:rPr lang="uk-UA" b="1" i="1" dirty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:endParaRPr lang="uk-U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447944"/>
                <a:ext cx="1319528" cy="37555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586892" y="4543459"/>
                <a:ext cx="1370823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p>
                      <m:r>
                        <a:rPr lang="uk-UA" b="1" i="1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 −</m:t>
                      </m:r>
                      <m:r>
                        <a:rPr lang="uk-UA" b="1" i="1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𝟐</m:t>
                      </m:r>
                    </m:oMath>
                  </m:oMathPara>
                </a14:m>
                <a:endParaRPr lang="uk-UA" b="1" i="1" dirty="0">
                  <a:solidFill>
                    <a:schemeClr val="tx1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892" y="4543459"/>
                <a:ext cx="1370823" cy="37555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53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6" r="32027"/>
          <a:stretch/>
        </p:blipFill>
        <p:spPr bwMode="auto">
          <a:xfrm>
            <a:off x="2195736" y="2277371"/>
            <a:ext cx="4375009" cy="3311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920880" cy="466997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Друга група</a:t>
            </a: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2"/>
              <p:cNvSpPr txBox="1">
                <a:spLocks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Побудуйте  в одній системі </a:t>
                </a:r>
              </a:p>
              <a:p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координат  графіки  функцій </a:t>
                </a:r>
              </a:p>
              <a:p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+</m:t>
                        </m:r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e>
                      <m:sup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та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e>
                      <m:sup>
                        <m:r>
                          <a:rPr lang="en-US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uk-UA" sz="3100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109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366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7" t="2325" r="35359" b="35722"/>
          <a:stretch/>
        </p:blipFill>
        <p:spPr bwMode="auto">
          <a:xfrm>
            <a:off x="2771800" y="2217047"/>
            <a:ext cx="3857687" cy="4164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71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2" r="35324"/>
          <a:stretch/>
        </p:blipFill>
        <p:spPr bwMode="auto">
          <a:xfrm>
            <a:off x="3450617" y="2276872"/>
            <a:ext cx="3929695" cy="330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659983" y="2311371"/>
                <a:ext cx="91076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983" y="2311371"/>
                <a:ext cx="910762" cy="37555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619672" y="2345371"/>
                <a:ext cx="1511889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uk-UA" b="1" i="1" smtClean="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(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  <m:r>
                          <a:rPr lang="uk-UA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+</m:t>
                        </m:r>
                        <m:r>
                          <a:rPr lang="uk-UA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  <m:r>
                          <a:rPr lang="uk-UA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)</m:t>
                        </m:r>
                      </m:e>
                      <m: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uk-UA" b="1" i="1" dirty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:endParaRPr lang="uk-UA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345371"/>
                <a:ext cx="1511889" cy="37555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6372200" y="3557753"/>
                <a:ext cx="1511888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(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−</m:t>
                          </m:r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uk-UA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557753"/>
                <a:ext cx="1511888" cy="37555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071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2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920880" cy="466997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Третя група</a:t>
            </a: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2"/>
              <p:cNvSpPr txBox="1">
                <a:spLocks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 lnSpcReduction="1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Побудуйте  в одній системі </a:t>
                </a:r>
              </a:p>
              <a:p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координат  графіки  функцій </a:t>
                </a:r>
              </a:p>
              <a:p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sSup>
                      <m:sSupPr>
                        <m:ctrlPr>
                          <a:rPr lang="en-US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uk-UA" sz="3100" b="1" i="1" dirty="0" smtClean="0">
                    <a:latin typeface="Georgia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у=</m:t>
                        </m:r>
                        <m:r>
                          <a:rPr lang="uk-UA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  <m:r>
                          <a:rPr lang="en-US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uk-UA" sz="3100" b="1" i="1" dirty="0" smtClean="0">
                    <a:latin typeface="Georgia" pitchFamily="18" charset="0"/>
                    <a:cs typeface="Times New Roman" pitchFamily="18" charset="0"/>
                  </a:rPr>
                  <a:t> та</a:t>
                </a:r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f>
                      <m:fPr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den>
                    </m:f>
                    <m:sSup>
                      <m:sSupPr>
                        <m:ctrlP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uk-UA" sz="3100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247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673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6" r="33619" b="36325"/>
          <a:stretch/>
        </p:blipFill>
        <p:spPr bwMode="auto">
          <a:xfrm>
            <a:off x="2699792" y="2348880"/>
            <a:ext cx="4176464" cy="410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74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2" r="35133"/>
          <a:stretch/>
        </p:blipFill>
        <p:spPr bwMode="auto">
          <a:xfrm>
            <a:off x="3347864" y="2348880"/>
            <a:ext cx="3168352" cy="338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741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1" r="29585"/>
          <a:stretch/>
        </p:blipFill>
        <p:spPr bwMode="auto">
          <a:xfrm>
            <a:off x="2771800" y="3429000"/>
            <a:ext cx="4176464" cy="2276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868144" y="2348880"/>
                <a:ext cx="91076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sSup>
                        <m:sSupPr>
                          <m:ctrlP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 dirty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348880"/>
                <a:ext cx="910762" cy="37555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203848" y="2355585"/>
                <a:ext cx="104381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uk-UA" b="1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у=</m:t>
                        </m:r>
                        <m:r>
                          <a:rPr lang="uk-UA" b="1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dirty="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uk-UA" b="1" i="1" dirty="0">
                    <a:latin typeface="Georgia" pitchFamily="18" charset="0"/>
                    <a:cs typeface="Times New Roman" pitchFamily="18" charset="0"/>
                  </a:rPr>
                  <a:t> </a:t>
                </a:r>
                <a:endParaRPr lang="uk-UA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355585"/>
                <a:ext cx="1043812" cy="375552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5972670" y="4009066"/>
                <a:ext cx="1087092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f>
                        <m:fPr>
                          <m:ctrlP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</m:den>
                      </m:f>
                      <m:sSup>
                        <m:sSup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670" y="4009066"/>
                <a:ext cx="1087092" cy="61273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единительная линия 7"/>
          <p:cNvCxnSpPr/>
          <p:nvPr/>
        </p:nvCxnSpPr>
        <p:spPr>
          <a:xfrm flipV="1">
            <a:off x="5076056" y="4401216"/>
            <a:ext cx="0" cy="118802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861221" y="4401214"/>
            <a:ext cx="0" cy="118802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16016" y="4437112"/>
            <a:ext cx="3600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716016" y="4437112"/>
            <a:ext cx="1152128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50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6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2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202630"/>
            <a:ext cx="8435280" cy="778098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100" b="1" i="1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920880" cy="466997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Третя  група</a:t>
            </a:r>
            <a:endParaRPr lang="uk-UA" b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2"/>
              <p:cNvSpPr txBox="1">
                <a:spLocks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lnSpcReduction="1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uk-UA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Побудуйте  в одній системі </a:t>
                </a:r>
              </a:p>
              <a:p>
                <a:r>
                  <a:rPr lang="uk-UA" sz="3100" b="1" i="1" dirty="0" smtClean="0">
                    <a:solidFill>
                      <a:schemeClr val="tx1"/>
                    </a:solidFill>
                    <a:latin typeface="Georgia" pitchFamily="18" charset="0"/>
                    <a:cs typeface="Times New Roman" pitchFamily="18" charset="0"/>
                  </a:rPr>
                  <a:t>координат  графіки  функцій </a:t>
                </a:r>
              </a:p>
              <a:p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rad>
                      <m:radPr>
                        <m:degHide m:val="on"/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uk-UA" sz="31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uk-UA" sz="3100" b="1" i="1" dirty="0" smtClean="0">
                    <a:latin typeface="Georgia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uk-UA" sz="31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rad>
                      <m:radPr>
                        <m:degHide m:val="on"/>
                        <m:ctrlPr>
                          <a:rPr lang="uk-UA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  <m:r>
                          <a:rPr lang="uk-UA" sz="31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  <m:r>
                      <a:rPr lang="uk-UA" sz="3100" b="1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uk-UA" sz="3100" b="1" i="1" dirty="0" smtClean="0">
                    <a:latin typeface="Georgia" pitchFamily="18" charset="0"/>
                    <a:cs typeface="Times New Roman" pitchFamily="18" charset="0"/>
                  </a:rPr>
                  <a:t>та</a:t>
                </a:r>
                <a:r>
                  <a:rPr lang="uk-UA" sz="3100" b="1" i="1" dirty="0" smtClean="0">
                    <a:solidFill>
                      <a:srgbClr val="FF0000"/>
                    </a:solidFill>
                    <a:latin typeface="Georgia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у=</m:t>
                    </m:r>
                    <m:r>
                      <a:rPr lang="uk-UA" sz="31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𝟑</m:t>
                    </m:r>
                    <m:rad>
                      <m:radPr>
                        <m:degHide m:val="on"/>
                        <m:ctrlP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31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</m:rad>
                  </m:oMath>
                </a14:m>
                <a:endParaRPr lang="uk-UA" sz="3100" b="1" i="1" dirty="0">
                  <a:solidFill>
                    <a:srgbClr val="FF0000"/>
                  </a:solidFill>
                  <a:latin typeface="Georgia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Заголовок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-27384"/>
                <a:ext cx="8229600" cy="17281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706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571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4" t="19804" r="24030" b="25342"/>
          <a:stretch/>
        </p:blipFill>
        <p:spPr bwMode="auto">
          <a:xfrm>
            <a:off x="1475656" y="2924944"/>
            <a:ext cx="644174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76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33"/>
          <a:stretch/>
        </p:blipFill>
        <p:spPr bwMode="auto">
          <a:xfrm>
            <a:off x="4612957" y="2740322"/>
            <a:ext cx="3271411" cy="212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763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37"/>
          <a:stretch/>
        </p:blipFill>
        <p:spPr bwMode="auto">
          <a:xfrm>
            <a:off x="4584148" y="2276871"/>
            <a:ext cx="2687162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7683817" y="3618568"/>
                <a:ext cx="982257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  <m:r>
                        <a:rPr lang="uk-UA" b="1" i="1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 </m:t>
                      </m:r>
                    </m:oMath>
                  </m:oMathPara>
                </a14:m>
                <a:endParaRPr lang="uk-UA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3817" y="3618568"/>
                <a:ext cx="982257" cy="372346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679646" y="2924944"/>
                <a:ext cx="1068818" cy="4019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9646" y="2924944"/>
                <a:ext cx="1068818" cy="40197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 flipV="1">
            <a:off x="5796136" y="3717032"/>
            <a:ext cx="0" cy="106442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6016" y="3717032"/>
            <a:ext cx="1099608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6848582" y="2276871"/>
                <a:ext cx="1068818" cy="3723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у=</m:t>
                      </m:r>
                      <m:r>
                        <a:rPr lang="uk-UA" b="1" i="1" smtClean="0">
                          <a:solidFill>
                            <a:schemeClr val="tx1"/>
                          </a:solidFill>
                          <a:latin typeface="Cambria Math"/>
                          <a:cs typeface="Times New Roman" pitchFamily="18" charset="0"/>
                        </a:rPr>
                        <m:t>𝟑</m:t>
                      </m:r>
                      <m:rad>
                        <m:radPr>
                          <m:degHide m:val="on"/>
                          <m:ctrlP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uk-UA" b="1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e>
                      </m:rad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582" y="2276871"/>
                <a:ext cx="1068818" cy="372346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Прямая соединительная линия 17"/>
          <p:cNvCxnSpPr/>
          <p:nvPr/>
        </p:nvCxnSpPr>
        <p:spPr>
          <a:xfrm flipV="1">
            <a:off x="5076056" y="3717032"/>
            <a:ext cx="0" cy="106442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16016" y="3717032"/>
            <a:ext cx="36004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75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2" grpId="0" animBg="1"/>
      <p:bldP spid="4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Arrowheads="1"/>
          </p:cNvSpPr>
          <p:nvPr/>
        </p:nvSpPr>
        <p:spPr bwMode="gray">
          <a:xfrm rot="5400000">
            <a:off x="2552700" y="240665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743200" y="1838434"/>
            <a:ext cx="5429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Математичний</a:t>
            </a:r>
            <a:r>
              <a:rPr lang="ru-RU" sz="44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algn="ctr"/>
            <a:r>
              <a:rPr lang="ru-RU" sz="44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диктант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2869</TotalTime>
  <Words>1377</Words>
  <Application>Microsoft Office PowerPoint</Application>
  <PresentationFormat>Экран (4:3)</PresentationFormat>
  <Paragraphs>389</Paragraphs>
  <Slides>44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Тема Office</vt:lpstr>
      <vt:lpstr>Формула</vt:lpstr>
      <vt:lpstr>Точечный рисунок</vt:lpstr>
      <vt:lpstr>GraphC</vt:lpstr>
      <vt:lpstr>Презентация PowerPoint</vt:lpstr>
      <vt:lpstr>Презентация PowerPoint</vt:lpstr>
      <vt:lpstr> </vt:lpstr>
      <vt:lpstr> </vt:lpstr>
      <vt:lpstr> </vt:lpstr>
      <vt:lpstr> </vt:lpstr>
      <vt:lpstr> </vt:lpstr>
      <vt:lpstr> </vt:lpstr>
      <vt:lpstr>Презентация PowerPoint</vt:lpstr>
      <vt:lpstr> 1)Вкажіть область значень функції</vt:lpstr>
      <vt:lpstr> 2) Вкажіть область визначення  </vt:lpstr>
      <vt:lpstr>3) Вкажіть вид функції</vt:lpstr>
      <vt:lpstr>4) Якою є функція на малюнку?</vt:lpstr>
      <vt:lpstr>5) Знайдіть нулі функції</vt:lpstr>
      <vt:lpstr> 6) Знайдіть  проміжки  зростання  </vt:lpstr>
      <vt:lpstr>Презентация PowerPoint</vt:lpstr>
      <vt:lpstr>Презентация PowerPoint</vt:lpstr>
      <vt:lpstr>Оцінювання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Впродовж  УРОКУ:</vt:lpstr>
      <vt:lpstr>Який вид перетворення  могла використи кожна група? </vt:lpstr>
      <vt:lpstr>Паралельне перенесення</vt:lpstr>
      <vt:lpstr>Симетрія </vt:lpstr>
      <vt:lpstr>Розтяг  або  стиск</vt:lpstr>
      <vt:lpstr>Презентация PowerPoint</vt:lpstr>
      <vt:lpstr> Гра  «Хто краще знає  та  пам’ятає »</vt:lpstr>
      <vt:lpstr> Гра  «Хто краще знає  та  пам’ятає »</vt:lpstr>
      <vt:lpstr>Гра «Упізнай мене»</vt:lpstr>
      <vt:lpstr>Гра «Упізнай мене»</vt:lpstr>
      <vt:lpstr>Гра «Четвертий  зайвий»</vt:lpstr>
      <vt:lpstr> Знайдіть  відповідність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Арифметичний квадратний корінь</dc:title>
  <dc:creator>Admin</dc:creator>
  <cp:lastModifiedBy>Yroslav</cp:lastModifiedBy>
  <cp:revision>328</cp:revision>
  <dcterms:created xsi:type="dcterms:W3CDTF">2007-01-02T01:28:34Z</dcterms:created>
  <dcterms:modified xsi:type="dcterms:W3CDTF">2013-11-25T17:52:26Z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1974010</vt:lpwstr>
  </property>
  <property fmtid="{D5CDD505-2E9C-101B-9397-08002B2CF9AE}" name="NXPowerLiteVersion" pid="3">
    <vt:lpwstr>D4.1.4</vt:lpwstr>
  </property>
</Properties>
</file>