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2C1A7A-C26B-4588-A9C1-751067AB6516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06A22-A151-4271-BC8C-EEE2728A2F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ocy;&amp;bcy;&amp;ocy;&amp;icy; &amp;pcy;&amp;rcy;&amp;icy;&amp;rcy;&amp;ocy;&amp;dcy;&amp;acy;,   &amp;lcy;&amp;iecy;&amp;tcy;&amp;ocy;,   &amp;tcy;&amp;rcy;&amp;acy;&amp;vcy;&amp;acy; &amp;bcy;&amp;iecy;&amp;scy;&amp;pcy;&amp;lcy;&amp;acy;&amp;tcy;&amp;ncy;&amp;ocy; &amp;dcy;&amp;lcy;&amp;yacy; &amp;rcy;&amp;acy;&amp;bcy;&amp;ocy;&amp;chcy;&amp;iecy;&amp;gcy;&amp;ocy; &amp;scy;&amp;tcy;&amp;ocy;&amp;lcy;&amp;acy; &amp;vcy; &amp;rcy;&amp;acy;&amp;zcy;&amp;rcy;&amp;iecy;&amp;shcy;&amp;iecy;&amp;ncy;&amp;icy;&amp;icy; 4272x2848 — &amp;kcy;&amp;acy;&amp;rcy;&amp;tcy;&amp;icy;&amp;ncy;&amp;kcy;&amp;acy; &amp;numero;3276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47" r="1551"/>
          <a:stretch/>
        </p:blipFill>
        <p:spPr bwMode="auto">
          <a:xfrm>
            <a:off x="-1044624" y="-22027"/>
            <a:ext cx="10188624" cy="688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5301208"/>
            <a:ext cx="5637010" cy="882119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Виконала </a:t>
            </a:r>
          </a:p>
          <a:p>
            <a:pPr algn="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Поворознюк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Адріана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Наземно-повітряне середовище існування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освоєно</a:t>
            </a:r>
            <a:r>
              <a:rPr lang="ru-RU" dirty="0" smtClean="0"/>
              <a:t>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водне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газоподібне</a:t>
            </a:r>
            <a:r>
              <a:rPr lang="ru-RU" dirty="0" smtClean="0"/>
              <a:t>, </a:t>
            </a:r>
            <a:r>
              <a:rPr lang="ru-RU" dirty="0"/>
              <a:t>тому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: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вологістю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err="1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щільністю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err="1"/>
              <a:t>н</a:t>
            </a:r>
            <a:r>
              <a:rPr lang="ru-RU" dirty="0" err="1" smtClean="0"/>
              <a:t>изьким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http://dimerino.com/uploads/posts/2013-03/1364494735_4vozd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4262243"/>
            <a:ext cx="3840623" cy="258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ewalls.com/large/201107/39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0917"/>
            <a:ext cx="3476763" cy="235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07.deviantart.net/fs70/PRE/f/2011/360/4/f/flying_bird_by_murtxazi-d4k93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8"/>
          <a:stretch/>
        </p:blipFill>
        <p:spPr bwMode="auto">
          <a:xfrm>
            <a:off x="5580112" y="1628800"/>
            <a:ext cx="3286860" cy="251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еволюції</a:t>
            </a:r>
            <a:r>
              <a:rPr lang="ru-RU" sz="2000" dirty="0" smtClean="0"/>
              <a:t> у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 анатомо-</a:t>
            </a:r>
            <a:r>
              <a:rPr lang="ru-RU" sz="2000" dirty="0" err="1" smtClean="0"/>
              <a:t>морфологічні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фізіологічні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поведінкові</a:t>
            </a:r>
            <a:r>
              <a:rPr lang="ru-RU" sz="2000" dirty="0" smtClean="0"/>
              <a:t> й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адаптації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в наземно-</a:t>
            </a:r>
            <a:r>
              <a:rPr lang="ru-RU" sz="2000" dirty="0" err="1" smtClean="0"/>
              <a:t>повітряному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пересуваються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грунті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по </a:t>
            </a:r>
            <a:r>
              <a:rPr lang="ru-RU" sz="2000" dirty="0" err="1" smtClean="0"/>
              <a:t>повітрю</a:t>
            </a:r>
            <a:r>
              <a:rPr lang="ru-RU" sz="2000" dirty="0" smtClean="0"/>
              <a:t> (птахи, </a:t>
            </a:r>
            <a:r>
              <a:rPr lang="ru-RU" sz="2000" dirty="0" err="1" smtClean="0"/>
              <a:t>комахи</a:t>
            </a:r>
            <a:r>
              <a:rPr lang="ru-RU" sz="2000" dirty="0" smtClean="0"/>
              <a:t>), а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вкорінюються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грунті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http://dcp.sovserv.ru/media/images/0/5/0/181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/>
          <a:stretch/>
        </p:blipFill>
        <p:spPr bwMode="auto">
          <a:xfrm>
            <a:off x="5569525" y="2220698"/>
            <a:ext cx="3574473" cy="337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aypic.ru/pars/20121120/20121120_2369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17284"/>
          <a:stretch/>
        </p:blipFill>
        <p:spPr bwMode="auto">
          <a:xfrm>
            <a:off x="2715401" y="3997553"/>
            <a:ext cx="3269673" cy="286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animal.ru/wp-content/uploads/2010/12/smeshnue-kaptinki-zhivotnuh-11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13635" b="4418"/>
          <a:stretch/>
        </p:blipFill>
        <p:spPr bwMode="auto">
          <a:xfrm>
            <a:off x="0" y="2224622"/>
            <a:ext cx="3611102" cy="293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зв'язку</a:t>
            </a:r>
            <a:r>
              <a:rPr lang="ru-RU" dirty="0" smtClean="0"/>
              <a:t> з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до наземно-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у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 і </a:t>
            </a:r>
            <a:r>
              <a:rPr lang="ru-RU" dirty="0" err="1" smtClean="0"/>
              <a:t>трахеї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/>
              <a:t>с</a:t>
            </a:r>
            <a:r>
              <a:rPr lang="ru-RU" dirty="0" err="1" smtClean="0"/>
              <a:t>ильний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й </a:t>
            </a:r>
            <a:r>
              <a:rPr lang="ru-RU" dirty="0" err="1" smtClean="0"/>
              <a:t>скелетні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автономність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по </a:t>
            </a:r>
            <a:r>
              <a:rPr lang="ru-RU" dirty="0" err="1" smtClean="0"/>
              <a:t>суші</a:t>
            </a:r>
            <a:r>
              <a:rPr lang="ru-RU" dirty="0" smtClean="0"/>
              <a:t> і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з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органами.</a:t>
            </a:r>
            <a:endParaRPr lang="ru-RU" dirty="0"/>
          </a:p>
        </p:txBody>
      </p:sp>
      <p:pic>
        <p:nvPicPr>
          <p:cNvPr id="4098" name="Picture 2" descr="http://www.stihi.ru/pics/2011/04/05/7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13" y="1"/>
            <a:ext cx="519034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opico.ru/wp-content/uploads/2012/09/%D1%80%D0%B8%D1%81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3040"/>
          <a:stretch/>
        </p:blipFill>
        <p:spPr bwMode="auto">
          <a:xfrm>
            <a:off x="-104030" y="3114674"/>
            <a:ext cx="4239491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stolica.com.ua/wp-content/uploads/2013/06/1_3_01-30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597"/>
            <a:ext cx="3529389" cy="258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2179" y="116632"/>
            <a:ext cx="4662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в наземно-</a:t>
            </a:r>
            <a:r>
              <a:rPr lang="ru-RU" dirty="0" err="1" smtClean="0"/>
              <a:t>повітряному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інтенсивністю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коливаннями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вологості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кореляцією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з </a:t>
            </a:r>
            <a:r>
              <a:rPr lang="ru-RU" dirty="0" err="1" smtClean="0"/>
              <a:t>географічним</a:t>
            </a:r>
            <a:r>
              <a:rPr lang="ru-RU" dirty="0" smtClean="0"/>
              <a:t> </a:t>
            </a:r>
            <a:r>
              <a:rPr lang="ru-RU" dirty="0" err="1" smtClean="0"/>
              <a:t>положенням</a:t>
            </a:r>
            <a:r>
              <a:rPr lang="ru-RU" dirty="0" smtClean="0"/>
              <a:t>,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сезонів</a:t>
            </a:r>
            <a:r>
              <a:rPr lang="ru-RU" dirty="0" smtClean="0"/>
              <a:t> року і часу </a:t>
            </a:r>
            <a:r>
              <a:rPr lang="ru-RU" dirty="0" err="1" smtClean="0"/>
              <a:t>доби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http://www.grafamania.net/uploads/posts/2009-01/1231985675_shutterstock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89" y="2921421"/>
            <a:ext cx="3762375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ndsstatic.com/wallpapers/60b2be67c70d40d15e99b92d2ce65c3f_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2921421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biologii.ru/wp-content/uploads/2012/07/sreda_obit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92" y="1196752"/>
            <a:ext cx="6372200" cy="477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01168"/>
            <a:ext cx="24555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тварин</a:t>
            </a:r>
            <a:r>
              <a:rPr lang="ru-RU" dirty="0" smtClean="0"/>
              <a:t> і </a:t>
            </a:r>
            <a:r>
              <a:rPr lang="ru-RU" dirty="0" err="1" smtClean="0"/>
              <a:t>рослин</a:t>
            </a:r>
            <a:r>
              <a:rPr lang="ru-RU" dirty="0" smtClean="0"/>
              <a:t> суходолу </a:t>
            </a:r>
            <a:r>
              <a:rPr lang="ru-RU" dirty="0" err="1" smtClean="0"/>
              <a:t>виробилися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 на </a:t>
            </a:r>
            <a:r>
              <a:rPr lang="ru-RU" dirty="0" err="1" smtClean="0"/>
              <a:t>несприятливі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: складна </a:t>
            </a:r>
            <a:r>
              <a:rPr lang="ru-RU" dirty="0" err="1" smtClean="0"/>
              <a:t>будова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r>
              <a:rPr lang="ru-RU" dirty="0" smtClean="0"/>
              <a:t>, </a:t>
            </a:r>
            <a:r>
              <a:rPr lang="ru-RU" dirty="0" err="1" smtClean="0"/>
              <a:t>періодичність</a:t>
            </a:r>
            <a:r>
              <a:rPr lang="ru-RU" dirty="0" smtClean="0"/>
              <a:t> і </a:t>
            </a:r>
            <a:r>
              <a:rPr lang="ru-RU" dirty="0" err="1" smtClean="0"/>
              <a:t>ритміка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,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терморегуляції</a:t>
            </a:r>
            <a:r>
              <a:rPr lang="ru-RU" dirty="0" smtClean="0"/>
              <a:t> і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186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Наземно-повітряне середовище існування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Наземно-повітряне середовище існування</dc:title>
  <dc:creator>uaer</dc:creator>
  <cp:lastModifiedBy>uaer</cp:lastModifiedBy>
  <cp:revision>8</cp:revision>
  <dcterms:created xsi:type="dcterms:W3CDTF">2014-01-22T14:53:52Z</dcterms:created>
  <dcterms:modified xsi:type="dcterms:W3CDTF">2014-01-22T16:17:57Z</dcterms:modified>
</cp:coreProperties>
</file>