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wmf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7" r:id="rId5"/>
    <p:sldId id="276" r:id="rId6"/>
    <p:sldId id="277" r:id="rId7"/>
    <p:sldId id="278" r:id="rId8"/>
    <p:sldId id="268" r:id="rId9"/>
    <p:sldId id="269" r:id="rId10"/>
    <p:sldId id="27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1DDD7-E842-4EB1-8A4B-CA1AA06D08E8}" type="datetimeFigureOut">
              <a:rPr lang="ru-RU"/>
              <a:pPr>
                <a:defRPr/>
              </a:pPr>
              <a:t>23.12.2014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FDD1C-731F-4982-8D8E-F280CF2730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47C4A-1695-4D1F-BE4B-77801B3027DE}" type="datetimeFigureOut">
              <a:rPr lang="ru-RU"/>
              <a:pPr>
                <a:defRPr/>
              </a:pPr>
              <a:t>23.12.2014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0CD58-35D0-4428-B966-F30F9EC7F7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455CF-A93D-48CF-A8A1-321D8D5F6589}" type="datetimeFigureOut">
              <a:rPr lang="ru-RU"/>
              <a:pPr>
                <a:defRPr/>
              </a:pPr>
              <a:t>23.12.2014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A8622-1506-467F-8A5B-A1C09F432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252F9-76C6-4796-A106-C46F4BCE8250}" type="datetimeFigureOut">
              <a:rPr lang="ru-RU"/>
              <a:pPr>
                <a:defRPr/>
              </a:pPr>
              <a:t>23.12.2014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78D9C-9F48-4888-913F-F8ADACCEA9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381A2-4B68-425E-9269-80F794F3D8BD}" type="datetimeFigureOut">
              <a:rPr lang="ru-RU"/>
              <a:pPr>
                <a:defRPr/>
              </a:pPr>
              <a:t>23.12.2014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81BE0-90D6-4EE5-8133-F7E64B210D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CA913-F822-4F12-83D5-1BF1C346FB28}" type="datetimeFigureOut">
              <a:rPr lang="ru-RU"/>
              <a:pPr>
                <a:defRPr/>
              </a:pPr>
              <a:t>23.12.2014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F7B0C-77CB-4E97-8E39-7EFB7266D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6681E-4BE8-4426-88D5-398B4532CE4E}" type="datetimeFigureOut">
              <a:rPr lang="ru-RU"/>
              <a:pPr>
                <a:defRPr/>
              </a:pPr>
              <a:t>23.12.2014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56676-CB98-4AAF-B99A-ED1B9BF515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50241-1A0C-4EDE-AB7D-2E6B7E1F738D}" type="datetimeFigureOut">
              <a:rPr lang="ru-RU"/>
              <a:pPr>
                <a:defRPr/>
              </a:pPr>
              <a:t>23.12.2014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60123-F1CC-45B2-B902-1E2FA93FC3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CAC9-7239-486F-ADB6-040C83C4E33D}" type="datetimeFigureOut">
              <a:rPr lang="ru-RU"/>
              <a:pPr>
                <a:defRPr/>
              </a:pPr>
              <a:t>23.12.2014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FA74D-DCB9-4B6D-B3CA-D4E3C568E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779AB-B733-4842-9F86-A8BC9D4C3BD1}" type="datetimeFigureOut">
              <a:rPr lang="ru-RU"/>
              <a:pPr>
                <a:defRPr/>
              </a:pPr>
              <a:t>23.12.2014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8C330-08A9-439E-9239-B3CE861C42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772CA-FBF8-43D2-B027-5890CB4F6B35}" type="datetimeFigureOut">
              <a:rPr lang="ru-RU"/>
              <a:pPr>
                <a:defRPr/>
              </a:pPr>
              <a:t>23.12.2014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DAA93-2FCD-4793-92CE-B79E243EE4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CC5B7C-20DC-4741-8282-3A6DA1E710CF}" type="datetimeFigureOut">
              <a:rPr lang="ru-RU"/>
              <a:pPr>
                <a:defRPr/>
              </a:pPr>
              <a:t>23.12.2014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38287FB-DECD-4FB8-A97B-FE72F04F26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CHogo_yavlya_shsya_men_u_sn_van_Franko_-_Kozlovskij_(get-tune.net)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3" descr="вукепн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4214842"/>
          </a:xfrm>
        </p:spPr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Новела Івана Франка </a:t>
            </a:r>
            <a:br>
              <a:rPr lang="uk-U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uk-UA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“Сойчине</a:t>
            </a:r>
            <a:r>
              <a:rPr lang="uk-U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uk-UA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крило”</a:t>
            </a:r>
            <a:r>
              <a:rPr lang="uk-U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</a:t>
            </a:r>
            <a:br>
              <a:rPr lang="uk-U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uk-U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Жіноча доля в новітній інтерпретації.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desktopwallpapers.org.ua/images/Flowers/385419367_spring-daisy-wallpapers_8455_1280x1024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-642938" y="-1571625"/>
            <a:ext cx="12192001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Rectangle 1"/>
          <p:cNvSpPr>
            <a:spLocks noChangeArrowheads="1"/>
          </p:cNvSpPr>
          <p:nvPr/>
        </p:nvSpPr>
        <p:spPr bwMode="auto">
          <a:xfrm>
            <a:off x="3000375" y="214313"/>
            <a:ext cx="37052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uk-UA" sz="2800">
                <a:solidFill>
                  <a:srgbClr val="00B05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Образи-символи </a:t>
            </a:r>
            <a:endParaRPr lang="uk-UA" sz="2800"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uk-UA" sz="2800">
                <a:solidFill>
                  <a:srgbClr val="00B05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у новелі :</a:t>
            </a:r>
            <a:endParaRPr lang="uk-UA" sz="2800"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2531" name="Прямокутник 2"/>
          <p:cNvSpPr>
            <a:spLocks noChangeArrowheads="1"/>
          </p:cNvSpPr>
          <p:nvPr/>
        </p:nvSpPr>
        <p:spPr bwMode="auto">
          <a:xfrm>
            <a:off x="285750" y="1357313"/>
            <a:ext cx="8643938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>
                <a:solidFill>
                  <a:srgbClr val="FF0000"/>
                </a:solidFill>
              </a:rPr>
              <a:t>Сойка</a:t>
            </a:r>
            <a:r>
              <a:rPr lang="uk-UA" sz="2400"/>
              <a:t> – символ самої героїні, символ волі, свободи.</a:t>
            </a:r>
          </a:p>
          <a:p>
            <a:endParaRPr lang="uk-UA" sz="2400"/>
          </a:p>
          <a:p>
            <a:r>
              <a:rPr lang="uk-UA" sz="2400">
                <a:solidFill>
                  <a:srgbClr val="FF0000"/>
                </a:solidFill>
              </a:rPr>
              <a:t>Сойчине крило </a:t>
            </a:r>
            <a:r>
              <a:rPr lang="uk-UA" sz="2400"/>
              <a:t>– символ душі.</a:t>
            </a:r>
          </a:p>
          <a:p>
            <a:endParaRPr lang="uk-UA" sz="2400"/>
          </a:p>
          <a:p>
            <a:r>
              <a:rPr lang="uk-UA" sz="2400">
                <a:solidFill>
                  <a:srgbClr val="FF0000"/>
                </a:solidFill>
              </a:rPr>
              <a:t>Перкальова червона сукня з круглими цятками </a:t>
            </a:r>
            <a:r>
              <a:rPr lang="uk-UA" sz="2400"/>
              <a:t>– символ вірності кохання, пам’яті про любов.</a:t>
            </a:r>
          </a:p>
          <a:p>
            <a:endParaRPr lang="uk-UA" sz="2400"/>
          </a:p>
          <a:p>
            <a:r>
              <a:rPr lang="uk-UA" sz="2400">
                <a:solidFill>
                  <a:srgbClr val="FF0000"/>
                </a:solidFill>
              </a:rPr>
              <a:t>Подвійне сонце </a:t>
            </a:r>
            <a:r>
              <a:rPr lang="uk-UA" sz="2400"/>
              <a:t>– подвійне життя, одне у побуті, інше – в душі.</a:t>
            </a:r>
          </a:p>
          <a:p>
            <a:endParaRPr lang="uk-UA" sz="2400"/>
          </a:p>
          <a:p>
            <a:r>
              <a:rPr lang="uk-UA" sz="2400">
                <a:solidFill>
                  <a:srgbClr val="FF0000"/>
                </a:solidFill>
              </a:rPr>
              <a:t>Ліс</a:t>
            </a:r>
            <a:r>
              <a:rPr lang="uk-UA" sz="2400"/>
              <a:t> – гармонія людини і природи.</a:t>
            </a:r>
          </a:p>
          <a:p>
            <a:endParaRPr lang="uk-UA" sz="2400"/>
          </a:p>
          <a:p>
            <a:r>
              <a:rPr lang="uk-UA" sz="2400">
                <a:solidFill>
                  <a:srgbClr val="FF0000"/>
                </a:solidFill>
              </a:rPr>
              <a:t>Дзвінок</a:t>
            </a:r>
            <a:r>
              <a:rPr lang="uk-UA" sz="2400"/>
              <a:t> – тривога, очікування чогось.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3" descr="ertyui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9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b="1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Листи – освідчення в коханні,</a:t>
            </a:r>
            <a:r>
              <a:rPr lang="ru-RU" b="1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b="1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uk-UA" b="1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Листи – поради і повчання,</a:t>
            </a:r>
            <a:r>
              <a:rPr lang="ru-RU" b="1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b="1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uk-UA" b="1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Листи – для серця справжня втіха,</a:t>
            </a:r>
            <a:r>
              <a:rPr lang="ru-RU" b="1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b="1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uk-UA" b="1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Листи – зі звісткою про лихо.</a:t>
            </a:r>
            <a:r>
              <a:rPr lang="ru-RU" b="1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b="1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uk-UA" b="1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Немов птахи летять до нас, </a:t>
            </a:r>
            <a:r>
              <a:rPr lang="ru-RU" b="1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b="1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uk-UA" b="1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Летять крізь відстані і час…</a:t>
            </a:r>
            <a:endParaRPr lang="ru-RU" b="1" dirty="0">
              <a:ln w="1905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desktopwallpapers.org.ua/images/Flowers/385419367_spring-daisy-wallpapers_8455_1280x10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42938" y="-1571625"/>
            <a:ext cx="12192001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CHogo_yavlya_shsya_men_u_sn_van_Franko_-_Kozlovskij_(get-tune.net)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CHogo_yavlya_shsya_men_u_sn_van_Franko_-_Kozlovskij_(get-tune.net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/>
          <a:srcRect/>
          <a:stretch>
            <a:fillRect/>
          </a:stretch>
        </p:blipFill>
        <p:spPr>
          <a:xfrm>
            <a:off x="7940675" y="5410200"/>
            <a:ext cx="304800" cy="304800"/>
          </a:xfrm>
        </p:spPr>
      </p:pic>
      <p:pic>
        <p:nvPicPr>
          <p:cNvPr id="7" name="CHogo_yavlya_shsya_men_u_sn_van_Franko_-_Kozlovskij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Hogo_yavlya_shsya_men_u_sn_van_Franko_-_Kozlovskij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0" y="5715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576" fill="hold"/>
                                        <p:tgtEl>
                                          <p:spTgt spid="163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16576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1657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33152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1657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49728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90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numSld="999"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4" descr="5uiw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4368808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uk-UA" b="1" i="1" spc="300" dirty="0" smtClean="0">
                <a:ln w="11430" cmpd="sng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Любов – це кара, це сумна в’язниця, Бог від якої </a:t>
            </a:r>
            <a:br>
              <a:rPr lang="uk-UA" b="1" i="1" spc="300" dirty="0" smtClean="0">
                <a:ln w="11430" cmpd="sng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uk-UA" b="1" i="1" spc="300" dirty="0" smtClean="0">
                <a:ln w="11430" cmpd="sng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заховав ключі. </a:t>
            </a:r>
            <a:r>
              <a:rPr lang="ru-RU" b="1" spc="300" dirty="0" smtClean="0">
                <a:ln w="11430" cmpd="sng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b="1" spc="300" dirty="0" smtClean="0">
                <a:ln w="11430" cmpd="sng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uk-UA" b="1" i="1" spc="300" dirty="0" smtClean="0">
                <a:ln w="11430" cmpd="sng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   П.Сорока</a:t>
            </a:r>
            <a:endParaRPr lang="ru-RU" b="1" spc="300" dirty="0">
              <a:ln w="11430" cmpd="sng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1" descr="afisha_soichyne_kryl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25" y="1000125"/>
            <a:ext cx="51435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 descr="буклет_сойчине_крило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38" y="131763"/>
            <a:ext cx="3286125" cy="659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 descr="ск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desktopwallpapers.org.ua/images/Flowers/385419367_spring-daisy-wallpapers_8455_1280x1024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-642938" y="-1571625"/>
            <a:ext cx="12192001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1071546"/>
            <a:ext cx="7890751" cy="452431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Новела – різновид оповідання. </a:t>
            </a:r>
          </a:p>
          <a:p>
            <a:pPr algn="ctr">
              <a:defRPr/>
            </a:pPr>
            <a:r>
              <a:rPr lang="uk-UA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 невеликий </a:t>
            </a:r>
          </a:p>
          <a:p>
            <a:pPr algn="ctr">
              <a:defRPr/>
            </a:pPr>
            <a:r>
              <a:rPr lang="uk-UA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прозовий твір про якусь </a:t>
            </a:r>
          </a:p>
          <a:p>
            <a:pPr algn="ctr">
              <a:defRPr/>
            </a:pPr>
            <a:r>
              <a:rPr lang="uk-UA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незвичайну подію, що стала </a:t>
            </a:r>
          </a:p>
          <a:p>
            <a:pPr algn="ctr">
              <a:defRPr/>
            </a:pPr>
            <a:r>
              <a:rPr lang="uk-UA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поворотною в долі персонажа. </a:t>
            </a:r>
          </a:p>
          <a:p>
            <a:pPr algn="ctr">
              <a:defRPr/>
            </a:pPr>
            <a:r>
              <a:rPr lang="uk-UA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Дія в новелі напружена, </a:t>
            </a:r>
          </a:p>
          <a:p>
            <a:pPr algn="ctr">
              <a:defRPr/>
            </a:pPr>
            <a:r>
              <a:rPr lang="uk-UA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розвиток сюжету стрімкий, </a:t>
            </a:r>
          </a:p>
          <a:p>
            <a:pPr algn="ctr">
              <a:defRPr/>
            </a:pPr>
            <a:r>
              <a:rPr lang="uk-UA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гостро конфліктний, </a:t>
            </a:r>
          </a:p>
          <a:p>
            <a:pPr algn="ctr">
              <a:defRPr/>
            </a:pPr>
            <a:r>
              <a:rPr lang="uk-UA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із несподіваною розв’язкою. 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desktopwallpapers.org.ua/images/Flowers/385419367_spring-daisy-wallpapers_8455_1280x1024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-642938" y="-1571625"/>
            <a:ext cx="12192001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2143116"/>
            <a:ext cx="7745069" cy="206210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indent="441325" algn="ctr">
              <a:defRPr/>
            </a:pPr>
            <a:r>
              <a:rPr lang="uk-UA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Жіноче серце! Чи ти лід студений!</a:t>
            </a:r>
            <a:endParaRPr lang="uk-UA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indent="441325" algn="ctr" eaLnBrk="0" hangingPunct="0">
              <a:defRPr/>
            </a:pPr>
            <a:r>
              <a:rPr lang="uk-UA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 запашний чудовий цвіт весни?</a:t>
            </a:r>
            <a:endParaRPr lang="uk-UA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indent="441325" algn="ctr" eaLnBrk="0" hangingPunct="0">
              <a:defRPr/>
            </a:pPr>
            <a:r>
              <a:rPr lang="uk-UA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 світло місяця? Огонь страшенний,</a:t>
            </a:r>
            <a:endParaRPr lang="uk-UA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indent="441325" algn="ctr" eaLnBrk="0" hangingPunct="0">
              <a:defRPr/>
            </a:pPr>
            <a:r>
              <a:rPr lang="uk-UA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 нищить все?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45</Words>
  <PresentationFormat>Экран (4:3)</PresentationFormat>
  <Paragraphs>13</Paragraphs>
  <Slides>10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Arial Black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10</cp:revision>
  <dcterms:modified xsi:type="dcterms:W3CDTF">2014-12-23T07:44:15Z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297472</vt:lpwstr>
  </property>
  <property fmtid="{D5CDD505-2E9C-101B-9397-08002B2CF9AE}" name="NXPowerLiteVersion" pid="3">
    <vt:lpwstr>D4.1.4</vt:lpwstr>
  </property>
</Properties>
</file>