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drawingml.diagramColors+xml" PartName="/ppt/diagrams/colors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image/x-emf" Extension="emf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3" r:id="rId2"/>
    <p:sldId id="256" r:id="rId3"/>
    <p:sldId id="257" r:id="rId4"/>
    <p:sldId id="258" r:id="rId5"/>
    <p:sldId id="259" r:id="rId6"/>
    <p:sldId id="271" r:id="rId7"/>
    <p:sldId id="272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00FF00"/>
    <a:srgbClr val="FFCCFF"/>
    <a:srgbClr val="425EAE"/>
    <a:srgbClr val="0000FF"/>
    <a:srgbClr val="D60093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22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C3FF8D-4B49-42BB-ADB4-DDF4B90AE1A1}" type="doc">
      <dgm:prSet loTypeId="urn:microsoft.com/office/officeart/2005/8/layout/radial6" loCatId="cycle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BECB4FD-D23A-43D3-8244-BD886F0385F2}">
      <dgm:prSet phldrT="[Текст]" custT="1"/>
      <dgm:spPr/>
      <dgm:t>
        <a:bodyPr/>
        <a:lstStyle/>
        <a:p>
          <a:r>
            <a:rPr lang="uk-UA" sz="2400" dirty="0" smtClean="0">
              <a:latin typeface="Comic Sans MS" pitchFamily="66" charset="0"/>
            </a:rPr>
            <a:t>Керівник групи</a:t>
          </a:r>
          <a:endParaRPr lang="ru-RU" sz="2400" dirty="0">
            <a:latin typeface="Comic Sans MS" pitchFamily="66" charset="0"/>
          </a:endParaRPr>
        </a:p>
      </dgm:t>
    </dgm:pt>
    <dgm:pt modelId="{8A848FDB-4185-4A29-96F0-3AF6B0195D20}" type="parTrans" cxnId="{82275E35-75D0-4F7E-9016-CAC4EF172D3F}">
      <dgm:prSet/>
      <dgm:spPr/>
      <dgm:t>
        <a:bodyPr/>
        <a:lstStyle/>
        <a:p>
          <a:endParaRPr lang="ru-RU"/>
        </a:p>
      </dgm:t>
    </dgm:pt>
    <dgm:pt modelId="{E5F58761-C7E4-4B6B-BF0D-2D62E5AFAE03}" type="sibTrans" cxnId="{82275E35-75D0-4F7E-9016-CAC4EF172D3F}">
      <dgm:prSet/>
      <dgm:spPr/>
      <dgm:t>
        <a:bodyPr/>
        <a:lstStyle/>
        <a:p>
          <a:endParaRPr lang="ru-RU"/>
        </a:p>
      </dgm:t>
    </dgm:pt>
    <dgm:pt modelId="{EA3FD7CB-D5D1-447A-B205-69647D764DBF}">
      <dgm:prSet phldrT="[Текст]" custT="1"/>
      <dgm:spPr/>
      <dgm:t>
        <a:bodyPr/>
        <a:lstStyle/>
        <a:p>
          <a:r>
            <a:rPr lang="uk-UA" sz="2000" b="1" smtClean="0">
              <a:latin typeface="Comic Sans MS" pitchFamily="66" charset="0"/>
            </a:rPr>
            <a:t>Секретар</a:t>
          </a:r>
          <a:endParaRPr lang="ru-RU" sz="2000" b="1" dirty="0">
            <a:latin typeface="Comic Sans MS" pitchFamily="66" charset="0"/>
          </a:endParaRPr>
        </a:p>
      </dgm:t>
    </dgm:pt>
    <dgm:pt modelId="{60EDE40E-76C9-4C6D-B2EA-D6A21C111BBC}" type="parTrans" cxnId="{5844E76A-3AA9-4713-B388-718CE7307F01}">
      <dgm:prSet/>
      <dgm:spPr/>
      <dgm:t>
        <a:bodyPr/>
        <a:lstStyle/>
        <a:p>
          <a:endParaRPr lang="ru-RU"/>
        </a:p>
      </dgm:t>
    </dgm:pt>
    <dgm:pt modelId="{B08C92DC-10D4-4AB9-8023-6B42EE800ACA}" type="sibTrans" cxnId="{5844E76A-3AA9-4713-B388-718CE7307F01}">
      <dgm:prSet/>
      <dgm:spPr/>
      <dgm:t>
        <a:bodyPr/>
        <a:lstStyle/>
        <a:p>
          <a:endParaRPr lang="ru-RU"/>
        </a:p>
      </dgm:t>
    </dgm:pt>
    <dgm:pt modelId="{C869CEAA-9655-4E38-AFA2-DFACBF878911}">
      <dgm:prSet phldrT="[Текст]" custT="1"/>
      <dgm:spPr/>
      <dgm:t>
        <a:bodyPr/>
        <a:lstStyle/>
        <a:p>
          <a:r>
            <a:rPr lang="uk-UA" sz="2000" b="1" smtClean="0">
              <a:latin typeface="Comic Sans MS" pitchFamily="66" charset="0"/>
            </a:rPr>
            <a:t>Доповідач</a:t>
          </a:r>
          <a:endParaRPr lang="ru-RU" sz="2000" b="1" dirty="0">
            <a:latin typeface="Comic Sans MS" pitchFamily="66" charset="0"/>
          </a:endParaRPr>
        </a:p>
      </dgm:t>
    </dgm:pt>
    <dgm:pt modelId="{C9058E3F-AD24-450C-9242-50B67DD461F8}" type="parTrans" cxnId="{FA3B77F9-1E27-49B6-8FC2-8DE172E5F7A1}">
      <dgm:prSet/>
      <dgm:spPr/>
      <dgm:t>
        <a:bodyPr/>
        <a:lstStyle/>
        <a:p>
          <a:endParaRPr lang="ru-RU"/>
        </a:p>
      </dgm:t>
    </dgm:pt>
    <dgm:pt modelId="{13F9D0DD-D3C9-45E5-9042-7FD15A9E26E4}" type="sibTrans" cxnId="{FA3B77F9-1E27-49B6-8FC2-8DE172E5F7A1}">
      <dgm:prSet/>
      <dgm:spPr/>
      <dgm:t>
        <a:bodyPr/>
        <a:lstStyle/>
        <a:p>
          <a:endParaRPr lang="ru-RU"/>
        </a:p>
      </dgm:t>
    </dgm:pt>
    <dgm:pt modelId="{92D3391C-E528-42A7-B33F-92BC549D3926}">
      <dgm:prSet phldrT="[Текст]" custT="1"/>
      <dgm:spPr/>
      <dgm:t>
        <a:bodyPr/>
        <a:lstStyle/>
        <a:p>
          <a:r>
            <a:rPr lang="uk-UA" sz="2000" b="1" smtClean="0">
              <a:latin typeface="Comic Sans MS" pitchFamily="66" charset="0"/>
            </a:rPr>
            <a:t>Доповідач</a:t>
          </a:r>
          <a:endParaRPr lang="ru-RU" sz="2000" b="1" dirty="0">
            <a:latin typeface="Comic Sans MS" pitchFamily="66" charset="0"/>
          </a:endParaRPr>
        </a:p>
      </dgm:t>
    </dgm:pt>
    <dgm:pt modelId="{9865D5A9-0176-4AA2-B088-FB5A1E192F76}" type="parTrans" cxnId="{C5FF867E-208C-4F41-A414-EAC001360E91}">
      <dgm:prSet/>
      <dgm:spPr/>
      <dgm:t>
        <a:bodyPr/>
        <a:lstStyle/>
        <a:p>
          <a:endParaRPr lang="ru-RU"/>
        </a:p>
      </dgm:t>
    </dgm:pt>
    <dgm:pt modelId="{D14BF8B5-023C-4A95-8A99-829E177AE51B}" type="sibTrans" cxnId="{C5FF867E-208C-4F41-A414-EAC001360E91}">
      <dgm:prSet/>
      <dgm:spPr/>
      <dgm:t>
        <a:bodyPr/>
        <a:lstStyle/>
        <a:p>
          <a:endParaRPr lang="ru-RU"/>
        </a:p>
      </dgm:t>
    </dgm:pt>
    <dgm:pt modelId="{5ECA8CDC-CF22-40AC-8A95-C02155E77FC5}">
      <dgm:prSet phldrT="[Текст]" custT="1"/>
      <dgm:spPr/>
      <dgm:t>
        <a:bodyPr/>
        <a:lstStyle/>
        <a:p>
          <a:r>
            <a:rPr lang="uk-UA" sz="2000" b="1" dirty="0" smtClean="0"/>
            <a:t>Посередник</a:t>
          </a:r>
          <a:endParaRPr lang="ru-RU" sz="2000" b="1" dirty="0"/>
        </a:p>
      </dgm:t>
    </dgm:pt>
    <dgm:pt modelId="{B637444D-5FD6-48CE-91A9-CAC3BA971121}" type="parTrans" cxnId="{56D35214-40F7-4294-9F28-44F01F804235}">
      <dgm:prSet/>
      <dgm:spPr/>
      <dgm:t>
        <a:bodyPr/>
        <a:lstStyle/>
        <a:p>
          <a:endParaRPr lang="ru-RU"/>
        </a:p>
      </dgm:t>
    </dgm:pt>
    <dgm:pt modelId="{174E288B-E8B2-425A-B941-1A9C4E49215E}" type="sibTrans" cxnId="{56D35214-40F7-4294-9F28-44F01F804235}">
      <dgm:prSet/>
      <dgm:spPr/>
      <dgm:t>
        <a:bodyPr/>
        <a:lstStyle/>
        <a:p>
          <a:endParaRPr lang="ru-RU"/>
        </a:p>
      </dgm:t>
    </dgm:pt>
    <dgm:pt modelId="{30CE118E-AA59-4421-92B0-69B6F5D09B88}" type="pres">
      <dgm:prSet presAssocID="{D0C3FF8D-4B49-42BB-ADB4-DDF4B90AE1A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6A9FAB-1465-4D8F-B959-28C5E644B1DA}" type="pres">
      <dgm:prSet presAssocID="{8BECB4FD-D23A-43D3-8244-BD886F0385F2}" presName="centerShape" presStyleLbl="node0" presStyleIdx="0" presStyleCnt="1" custScaleX="148915"/>
      <dgm:spPr/>
      <dgm:t>
        <a:bodyPr/>
        <a:lstStyle/>
        <a:p>
          <a:endParaRPr lang="ru-RU"/>
        </a:p>
      </dgm:t>
    </dgm:pt>
    <dgm:pt modelId="{085540A3-894D-4EBC-8058-D1DE32A1FC3A}" type="pres">
      <dgm:prSet presAssocID="{EA3FD7CB-D5D1-447A-B205-69647D764DBF}" presName="node" presStyleLbl="node1" presStyleIdx="0" presStyleCnt="4" custScaleX="2168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8B761-46CD-4C25-ADE7-80969CF0FF1B}" type="pres">
      <dgm:prSet presAssocID="{EA3FD7CB-D5D1-447A-B205-69647D764DBF}" presName="dummy" presStyleCnt="0"/>
      <dgm:spPr/>
      <dgm:t>
        <a:bodyPr/>
        <a:lstStyle/>
        <a:p>
          <a:endParaRPr lang="ru-RU"/>
        </a:p>
      </dgm:t>
    </dgm:pt>
    <dgm:pt modelId="{E8C49E98-1B3B-4C91-AABF-349F86348F9C}" type="pres">
      <dgm:prSet presAssocID="{B08C92DC-10D4-4AB9-8023-6B42EE800ACA}" presName="sibTrans" presStyleLbl="sibTrans2D1" presStyleIdx="0" presStyleCnt="4"/>
      <dgm:spPr/>
      <dgm:t>
        <a:bodyPr/>
        <a:lstStyle/>
        <a:p>
          <a:endParaRPr lang="ru-RU"/>
        </a:p>
      </dgm:t>
    </dgm:pt>
    <dgm:pt modelId="{40BFB6CD-E299-42DA-BB6C-CEF249E55ABC}" type="pres">
      <dgm:prSet presAssocID="{C869CEAA-9655-4E38-AFA2-DFACBF878911}" presName="node" presStyleLbl="node1" presStyleIdx="1" presStyleCnt="4" custScaleX="194069" custRadScaleRad="129681" custRadScaleInc="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0C5B00-D987-428C-AEEF-1D2ECBB44C61}" type="pres">
      <dgm:prSet presAssocID="{C869CEAA-9655-4E38-AFA2-DFACBF878911}" presName="dummy" presStyleCnt="0"/>
      <dgm:spPr/>
      <dgm:t>
        <a:bodyPr/>
        <a:lstStyle/>
        <a:p>
          <a:endParaRPr lang="ru-RU"/>
        </a:p>
      </dgm:t>
    </dgm:pt>
    <dgm:pt modelId="{7E13EAC4-1B57-4B03-B19E-0B890EFD92CD}" type="pres">
      <dgm:prSet presAssocID="{13F9D0DD-D3C9-45E5-9042-7FD15A9E26E4}" presName="sibTrans" presStyleLbl="sibTrans2D1" presStyleIdx="1" presStyleCnt="4"/>
      <dgm:spPr/>
      <dgm:t>
        <a:bodyPr/>
        <a:lstStyle/>
        <a:p>
          <a:endParaRPr lang="ru-RU"/>
        </a:p>
      </dgm:t>
    </dgm:pt>
    <dgm:pt modelId="{38124C4D-904A-4CD4-BD73-B0330E0391A1}" type="pres">
      <dgm:prSet presAssocID="{92D3391C-E528-42A7-B33F-92BC549D3926}" presName="node" presStyleLbl="node1" presStyleIdx="2" presStyleCnt="4" custScaleX="188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B3C806-68E9-4F3C-93D1-E370F46A04DE}" type="pres">
      <dgm:prSet presAssocID="{92D3391C-E528-42A7-B33F-92BC549D3926}" presName="dummy" presStyleCnt="0"/>
      <dgm:spPr/>
      <dgm:t>
        <a:bodyPr/>
        <a:lstStyle/>
        <a:p>
          <a:endParaRPr lang="ru-RU"/>
        </a:p>
      </dgm:t>
    </dgm:pt>
    <dgm:pt modelId="{ACBEC1FA-60DE-4D83-81B1-873F1B217955}" type="pres">
      <dgm:prSet presAssocID="{D14BF8B5-023C-4A95-8A99-829E177AE51B}" presName="sibTrans" presStyleLbl="sibTrans2D1" presStyleIdx="2" presStyleCnt="4"/>
      <dgm:spPr/>
      <dgm:t>
        <a:bodyPr/>
        <a:lstStyle/>
        <a:p>
          <a:endParaRPr lang="ru-RU"/>
        </a:p>
      </dgm:t>
    </dgm:pt>
    <dgm:pt modelId="{EE35B8EB-A6B9-4D12-9626-CA49DE63082B}" type="pres">
      <dgm:prSet presAssocID="{5ECA8CDC-CF22-40AC-8A95-C02155E77FC5}" presName="node" presStyleLbl="node1" presStyleIdx="3" presStyleCnt="4" custScaleX="217947" custRadScaleRad="128037" custRadScaleInc="6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2210B0-D0D8-4C2C-8A6D-35912320EE03}" type="pres">
      <dgm:prSet presAssocID="{5ECA8CDC-CF22-40AC-8A95-C02155E77FC5}" presName="dummy" presStyleCnt="0"/>
      <dgm:spPr/>
      <dgm:t>
        <a:bodyPr/>
        <a:lstStyle/>
        <a:p>
          <a:endParaRPr lang="ru-RU"/>
        </a:p>
      </dgm:t>
    </dgm:pt>
    <dgm:pt modelId="{1C8BC021-EF58-4CBC-8AC8-CB6299638A1A}" type="pres">
      <dgm:prSet presAssocID="{174E288B-E8B2-425A-B941-1A9C4E49215E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82275E35-75D0-4F7E-9016-CAC4EF172D3F}" srcId="{D0C3FF8D-4B49-42BB-ADB4-DDF4B90AE1A1}" destId="{8BECB4FD-D23A-43D3-8244-BD886F0385F2}" srcOrd="0" destOrd="0" parTransId="{8A848FDB-4185-4A29-96F0-3AF6B0195D20}" sibTransId="{E5F58761-C7E4-4B6B-BF0D-2D62E5AFAE03}"/>
    <dgm:cxn modelId="{5844E76A-3AA9-4713-B388-718CE7307F01}" srcId="{8BECB4FD-D23A-43D3-8244-BD886F0385F2}" destId="{EA3FD7CB-D5D1-447A-B205-69647D764DBF}" srcOrd="0" destOrd="0" parTransId="{60EDE40E-76C9-4C6D-B2EA-D6A21C111BBC}" sibTransId="{B08C92DC-10D4-4AB9-8023-6B42EE800ACA}"/>
    <dgm:cxn modelId="{95DC3FF9-011B-49AB-83FE-243370274FA0}" type="presOf" srcId="{EA3FD7CB-D5D1-447A-B205-69647D764DBF}" destId="{085540A3-894D-4EBC-8058-D1DE32A1FC3A}" srcOrd="0" destOrd="0" presId="urn:microsoft.com/office/officeart/2005/8/layout/radial6"/>
    <dgm:cxn modelId="{8F26A285-F879-4A7C-AA66-DF46555A19A9}" type="presOf" srcId="{92D3391C-E528-42A7-B33F-92BC549D3926}" destId="{38124C4D-904A-4CD4-BD73-B0330E0391A1}" srcOrd="0" destOrd="0" presId="urn:microsoft.com/office/officeart/2005/8/layout/radial6"/>
    <dgm:cxn modelId="{241CBD24-D1A1-4A44-B0C4-D7A6C479BB22}" type="presOf" srcId="{8BECB4FD-D23A-43D3-8244-BD886F0385F2}" destId="{ED6A9FAB-1465-4D8F-B959-28C5E644B1DA}" srcOrd="0" destOrd="0" presId="urn:microsoft.com/office/officeart/2005/8/layout/radial6"/>
    <dgm:cxn modelId="{6C35F134-F7F5-4E12-8C21-B554705CE1D4}" type="presOf" srcId="{5ECA8CDC-CF22-40AC-8A95-C02155E77FC5}" destId="{EE35B8EB-A6B9-4D12-9626-CA49DE63082B}" srcOrd="0" destOrd="0" presId="urn:microsoft.com/office/officeart/2005/8/layout/radial6"/>
    <dgm:cxn modelId="{D57AD240-2296-4BA9-BACC-785853140948}" type="presOf" srcId="{13F9D0DD-D3C9-45E5-9042-7FD15A9E26E4}" destId="{7E13EAC4-1B57-4B03-B19E-0B890EFD92CD}" srcOrd="0" destOrd="0" presId="urn:microsoft.com/office/officeart/2005/8/layout/radial6"/>
    <dgm:cxn modelId="{068A4CD0-9DCA-41F8-9AD5-C7F1A54B2421}" type="presOf" srcId="{B08C92DC-10D4-4AB9-8023-6B42EE800ACA}" destId="{E8C49E98-1B3B-4C91-AABF-349F86348F9C}" srcOrd="0" destOrd="0" presId="urn:microsoft.com/office/officeart/2005/8/layout/radial6"/>
    <dgm:cxn modelId="{FA3B77F9-1E27-49B6-8FC2-8DE172E5F7A1}" srcId="{8BECB4FD-D23A-43D3-8244-BD886F0385F2}" destId="{C869CEAA-9655-4E38-AFA2-DFACBF878911}" srcOrd="1" destOrd="0" parTransId="{C9058E3F-AD24-450C-9242-50B67DD461F8}" sibTransId="{13F9D0DD-D3C9-45E5-9042-7FD15A9E26E4}"/>
    <dgm:cxn modelId="{C5FF867E-208C-4F41-A414-EAC001360E91}" srcId="{8BECB4FD-D23A-43D3-8244-BD886F0385F2}" destId="{92D3391C-E528-42A7-B33F-92BC549D3926}" srcOrd="2" destOrd="0" parTransId="{9865D5A9-0176-4AA2-B088-FB5A1E192F76}" sibTransId="{D14BF8B5-023C-4A95-8A99-829E177AE51B}"/>
    <dgm:cxn modelId="{BE4C80F3-5047-4B4B-8360-437E156C8EA1}" type="presOf" srcId="{D0C3FF8D-4B49-42BB-ADB4-DDF4B90AE1A1}" destId="{30CE118E-AA59-4421-92B0-69B6F5D09B88}" srcOrd="0" destOrd="0" presId="urn:microsoft.com/office/officeart/2005/8/layout/radial6"/>
    <dgm:cxn modelId="{B3D10003-64A5-4ECB-9DF0-A952F3504281}" type="presOf" srcId="{174E288B-E8B2-425A-B941-1A9C4E49215E}" destId="{1C8BC021-EF58-4CBC-8AC8-CB6299638A1A}" srcOrd="0" destOrd="0" presId="urn:microsoft.com/office/officeart/2005/8/layout/radial6"/>
    <dgm:cxn modelId="{56D35214-40F7-4294-9F28-44F01F804235}" srcId="{8BECB4FD-D23A-43D3-8244-BD886F0385F2}" destId="{5ECA8CDC-CF22-40AC-8A95-C02155E77FC5}" srcOrd="3" destOrd="0" parTransId="{B637444D-5FD6-48CE-91A9-CAC3BA971121}" sibTransId="{174E288B-E8B2-425A-B941-1A9C4E49215E}"/>
    <dgm:cxn modelId="{D39C849C-B517-49B4-8BE7-174B28F5F0D6}" type="presOf" srcId="{D14BF8B5-023C-4A95-8A99-829E177AE51B}" destId="{ACBEC1FA-60DE-4D83-81B1-873F1B217955}" srcOrd="0" destOrd="0" presId="urn:microsoft.com/office/officeart/2005/8/layout/radial6"/>
    <dgm:cxn modelId="{B68F1C83-4D81-4E49-90C4-8CAD7A41A9F8}" type="presOf" srcId="{C869CEAA-9655-4E38-AFA2-DFACBF878911}" destId="{40BFB6CD-E299-42DA-BB6C-CEF249E55ABC}" srcOrd="0" destOrd="0" presId="urn:microsoft.com/office/officeart/2005/8/layout/radial6"/>
    <dgm:cxn modelId="{208D382C-F9CF-4D3F-A1EA-09F0FDE7629D}" type="presParOf" srcId="{30CE118E-AA59-4421-92B0-69B6F5D09B88}" destId="{ED6A9FAB-1465-4D8F-B959-28C5E644B1DA}" srcOrd="0" destOrd="0" presId="urn:microsoft.com/office/officeart/2005/8/layout/radial6"/>
    <dgm:cxn modelId="{611C5E59-8C46-4583-AF23-401A064EF93E}" type="presParOf" srcId="{30CE118E-AA59-4421-92B0-69B6F5D09B88}" destId="{085540A3-894D-4EBC-8058-D1DE32A1FC3A}" srcOrd="1" destOrd="0" presId="urn:microsoft.com/office/officeart/2005/8/layout/radial6"/>
    <dgm:cxn modelId="{2239EEED-C813-4490-9F0B-6AB121D42ECD}" type="presParOf" srcId="{30CE118E-AA59-4421-92B0-69B6F5D09B88}" destId="{DFE8B761-46CD-4C25-ADE7-80969CF0FF1B}" srcOrd="2" destOrd="0" presId="urn:microsoft.com/office/officeart/2005/8/layout/radial6"/>
    <dgm:cxn modelId="{00690A33-12F8-4229-8259-F0BC3BE4BED8}" type="presParOf" srcId="{30CE118E-AA59-4421-92B0-69B6F5D09B88}" destId="{E8C49E98-1B3B-4C91-AABF-349F86348F9C}" srcOrd="3" destOrd="0" presId="urn:microsoft.com/office/officeart/2005/8/layout/radial6"/>
    <dgm:cxn modelId="{B2C8A644-A081-44AD-9B0D-55E25255B0FA}" type="presParOf" srcId="{30CE118E-AA59-4421-92B0-69B6F5D09B88}" destId="{40BFB6CD-E299-42DA-BB6C-CEF249E55ABC}" srcOrd="4" destOrd="0" presId="urn:microsoft.com/office/officeart/2005/8/layout/radial6"/>
    <dgm:cxn modelId="{3E30E5C4-B405-4340-B345-DA2C2BCB2990}" type="presParOf" srcId="{30CE118E-AA59-4421-92B0-69B6F5D09B88}" destId="{6D0C5B00-D987-428C-AEEF-1D2ECBB44C61}" srcOrd="5" destOrd="0" presId="urn:microsoft.com/office/officeart/2005/8/layout/radial6"/>
    <dgm:cxn modelId="{302888E4-693E-406A-991C-9A4CB95D22FE}" type="presParOf" srcId="{30CE118E-AA59-4421-92B0-69B6F5D09B88}" destId="{7E13EAC4-1B57-4B03-B19E-0B890EFD92CD}" srcOrd="6" destOrd="0" presId="urn:microsoft.com/office/officeart/2005/8/layout/radial6"/>
    <dgm:cxn modelId="{BB022C04-13D0-409A-A52D-828CDF34036F}" type="presParOf" srcId="{30CE118E-AA59-4421-92B0-69B6F5D09B88}" destId="{38124C4D-904A-4CD4-BD73-B0330E0391A1}" srcOrd="7" destOrd="0" presId="urn:microsoft.com/office/officeart/2005/8/layout/radial6"/>
    <dgm:cxn modelId="{E707BE9B-B448-4A09-A55F-C599B1AAF622}" type="presParOf" srcId="{30CE118E-AA59-4421-92B0-69B6F5D09B88}" destId="{5FB3C806-68E9-4F3C-93D1-E370F46A04DE}" srcOrd="8" destOrd="0" presId="urn:microsoft.com/office/officeart/2005/8/layout/radial6"/>
    <dgm:cxn modelId="{71730A4A-1630-4B15-8AF2-89E79AD20664}" type="presParOf" srcId="{30CE118E-AA59-4421-92B0-69B6F5D09B88}" destId="{ACBEC1FA-60DE-4D83-81B1-873F1B217955}" srcOrd="9" destOrd="0" presId="urn:microsoft.com/office/officeart/2005/8/layout/radial6"/>
    <dgm:cxn modelId="{F1028F88-7E11-4696-BD27-09DF67C1B14C}" type="presParOf" srcId="{30CE118E-AA59-4421-92B0-69B6F5D09B88}" destId="{EE35B8EB-A6B9-4D12-9626-CA49DE63082B}" srcOrd="10" destOrd="0" presId="urn:microsoft.com/office/officeart/2005/8/layout/radial6"/>
    <dgm:cxn modelId="{AB4D195E-E5B7-4BB2-9190-1420A5C82BAB}" type="presParOf" srcId="{30CE118E-AA59-4421-92B0-69B6F5D09B88}" destId="{732210B0-D0D8-4C2C-8A6D-35912320EE03}" srcOrd="11" destOrd="0" presId="urn:microsoft.com/office/officeart/2005/8/layout/radial6"/>
    <dgm:cxn modelId="{7C2292F4-010B-4A11-A2BE-8CAB4DF826BB}" type="presParOf" srcId="{30CE118E-AA59-4421-92B0-69B6F5D09B88}" destId="{1C8BC021-EF58-4CBC-8AC8-CB6299638A1A}" srcOrd="12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rgbClr val="66FFCC">
                <a:alpha val="17000"/>
              </a:srgbClr>
            </a:gs>
            <a:gs pos="7000">
              <a:srgbClr val="FFCCFF">
                <a:alpha val="76000"/>
              </a:srgbClr>
            </a:gs>
            <a:gs pos="7000">
              <a:srgbClr val="FFCCFF">
                <a:alpha val="76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71480"/>
            <a:ext cx="721523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Я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– це досконалий вияв життя.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- розумна дитина.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- демонструю здатність до творчості.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- активний учень.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 мене є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сила й уміння засвоювати нові знання.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Рисунок 4" descr="D:\Украинский язык\крутяк\Пояснення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554538"/>
            <a:ext cx="280193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крутяк\Вибіркова робота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42852"/>
            <a:ext cx="242889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14414" y="1214422"/>
            <a:ext cx="657229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err="1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Віддай</a:t>
            </a:r>
            <a: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 </a:t>
            </a:r>
            <a:r>
              <a:rPr b="1" baseline="0" cap="none" dirty="0" err="1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людині</a:t>
            </a:r>
            <a: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 </a:t>
            </a:r>
            <a:r>
              <a:rPr b="1" baseline="0" cap="none" dirty="0" err="1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крихітку</a:t>
            </a:r>
            <a: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 себе.</a:t>
            </a:r>
            <a:b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</a:br>
            <a: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За </a:t>
            </a:r>
            <a:r>
              <a:rPr b="1" baseline="0" cap="none" dirty="0" err="1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це</a:t>
            </a:r>
            <a: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 душа </a:t>
            </a:r>
            <a:r>
              <a:rPr b="1" baseline="0" cap="none" dirty="0" err="1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поповнюється</a:t>
            </a:r>
            <a: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 </a:t>
            </a:r>
            <a:r>
              <a:rPr b="1" baseline="0" cap="none" dirty="0" err="1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світлом</a:t>
            </a:r>
            <a: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.</a:t>
            </a:r>
          </a:p>
          <a:p>
            <a:pPr algn="l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/>
            </a:r>
            <a:b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rgbClr val="0000FF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</a:br>
            <a:r>
              <a:rPr b="1" baseline="0" cap="none" dirty="0" i="0" kumimoji="0" lang="ru-RU" normalizeH="0" smtClean="0" strike="noStrike" sz="2800" u="none">
                <a:ln>
                  <a:noFill/>
                </a:ln>
                <a:solidFill>
                  <a:schemeClr val="tx1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                        </a:t>
            </a:r>
            <a:r>
              <a:rPr b="0" baseline="0" cap="none" dirty="0" err="1" i="1" kumimoji="0" lang="ru-RU" normalizeH="0" smtClean="0" strike="noStrike" sz="2800" u="none">
                <a:ln>
                  <a:noFill/>
                </a:ln>
                <a:solidFill>
                  <a:srgbClr val="425EAE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Ліна</a:t>
            </a:r>
            <a:r>
              <a:rPr b="0" baseline="0" cap="none" dirty="0" i="1" kumimoji="0" lang="ru-RU" normalizeH="0" smtClean="0" strike="noStrike" sz="2800" u="none">
                <a:ln>
                  <a:noFill/>
                </a:ln>
                <a:solidFill>
                  <a:srgbClr val="425EAE"/>
                </a:solidFill>
                <a:effectLst/>
                <a:latin charset="0" pitchFamily="66" typeface="Comic Sans MS"/>
                <a:ea charset="0" pitchFamily="18" typeface="Times New Roman"/>
                <a:cs charset="0" pitchFamily="49" typeface="Courier New"/>
              </a:rPr>
              <a:t> Костенко</a:t>
            </a:r>
            <a:endParaRPr b="0" baseline="0" cap="none" dirty="0" i="0" kumimoji="0" lang="ru-RU" normalizeH="0" smtClean="0" strike="noStrike" sz="2800" u="none">
              <a:ln>
                <a:noFill/>
              </a:ln>
              <a:solidFill>
                <a:srgbClr val="425EAE"/>
              </a:solidFill>
              <a:effectLst/>
              <a:latin charset="0" pitchFamily="66" typeface="Comic Sans MS"/>
              <a:cs charset="0" pitchFamily="34" typeface="Arial"/>
            </a:endParaRPr>
          </a:p>
        </p:txBody>
      </p:sp>
      <p:pic>
        <p:nvPicPr>
          <p:cNvPr descr="F:\DCIM\100OLYMP\PB160221.JPG" id="1026" name="Picture 2"/>
          <p:cNvPicPr>
            <a:picLocks noChangeArrowheads="1" noChangeAspect="1"/>
          </p:cNvPicPr>
          <p:nvPr/>
        </p:nvPicPr>
        <p:blipFill>
          <a:blip cstate="print" r:embed="rId2"/>
          <a:stretch>
            <a:fillRect/>
          </a:stretch>
        </p:blipFill>
        <p:spPr bwMode="auto">
          <a:xfrm>
            <a:off x="2143108" y="3286124"/>
            <a:ext cx="4786346" cy="2786082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plus(in)" transition="in">
                                      <p:cBhvr>
                                        <p:cTn dur="20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l_fi" descr="http://school118.edu.kh.ua/files2/images/vynnychenko2.jpg?size=1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2299335" cy="314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42976" y="214290"/>
            <a:ext cx="70009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4000" b="1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Володимир Винниченко.</a:t>
            </a:r>
          </a:p>
          <a:p>
            <a:pPr algn="ctr"/>
            <a:r>
              <a:rPr lang="uk-UA" sz="4000" b="1" cap="none" spc="0" dirty="0" err="1" smtClean="0">
                <a:ln w="11430">
                  <a:solidFill>
                    <a:srgbClr val="7030A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“Федько-халамидник”</a:t>
            </a:r>
            <a:r>
              <a:rPr lang="uk-UA" sz="4000" b="1" cap="none" spc="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uk-UA" sz="4000" b="1" cap="none" spc="0" dirty="0" smtClean="0">
                <a:ln w="11430">
                  <a:solidFill>
                    <a:srgbClr val="7030A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Федько як особистість</a:t>
            </a:r>
            <a:endParaRPr lang="ru-RU" sz="4000" b="1" cap="none" spc="0" dirty="0">
              <a:ln w="11430">
                <a:solidFill>
                  <a:srgbClr val="7030A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il_fi" descr="http://anatoliymsuper.narod2.ru/paint5.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357430"/>
            <a:ext cx="3571900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214818"/>
            <a:ext cx="3571867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786182" y="142852"/>
            <a:ext cx="1247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smtClean="0">
                <a:solidFill>
                  <a:srgbClr val="00B050"/>
                </a:solidFill>
              </a:rPr>
              <a:t>Цілі уроку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571480"/>
            <a:ext cx="191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00B050"/>
                </a:solidFill>
              </a:rPr>
              <a:t>МИ маємо знати: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571480"/>
            <a:ext cx="1901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00B050"/>
                </a:solidFill>
              </a:rPr>
              <a:t>МИ маємо вміти: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14282" y="1071546"/>
            <a:ext cx="321471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біографію письменника;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зміст оповідання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Федько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халамидник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теоретичні поняття (епічний твір, головний герой твору, другорядний герой твору).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429124" y="1071546"/>
            <a:ext cx="42862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визначати головних та другорядних героїв твору;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робити їх порівняльну характеристику;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працювати з цитатним матеріалом оповідання;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визначати: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риси характеру героїв твору;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проблематику твору;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характеризувати головного героя як особистість;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працювати у групах, представляти результати роботи ( висловлюватися змістовно, лаконічно, зрозуміло, уміти коментувати, аналізувати, узагальнювати).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410" grpId="0"/>
      <p:bldP spid="174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42852"/>
            <a:ext cx="1714512" cy="914400"/>
          </a:xfrm>
        </p:spPr>
        <p:txBody>
          <a:bodyPr>
            <a:normAutofit/>
          </a:bodyPr>
          <a:lstStyle/>
          <a:p>
            <a:r>
              <a:rPr lang="uk-UA" b="1" i="1" u="sng" dirty="0" smtClean="0">
                <a:solidFill>
                  <a:srgbClr val="FF0000"/>
                </a:solidFill>
              </a:rPr>
              <a:t>Епіграф: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571480"/>
            <a:ext cx="18790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D60093"/>
                </a:solidFill>
                <a:latin typeface="+mj-lt"/>
              </a:rPr>
              <a:t>Життя, як мить,</a:t>
            </a:r>
            <a:endParaRPr lang="ru-RU" dirty="0" smtClean="0">
              <a:solidFill>
                <a:srgbClr val="D60093"/>
              </a:solidFill>
              <a:latin typeface="+mj-lt"/>
            </a:endParaRPr>
          </a:p>
          <a:p>
            <a:r>
              <a:rPr lang="uk-UA" dirty="0" smtClean="0">
                <a:solidFill>
                  <a:srgbClr val="D60093"/>
                </a:solidFill>
                <a:latin typeface="+mj-lt"/>
              </a:rPr>
              <a:t>Єдина мить,</a:t>
            </a:r>
            <a:endParaRPr lang="ru-RU" dirty="0" smtClean="0">
              <a:solidFill>
                <a:srgbClr val="D60093"/>
              </a:solidFill>
              <a:latin typeface="+mj-lt"/>
            </a:endParaRPr>
          </a:p>
          <a:p>
            <a:r>
              <a:rPr lang="uk-UA" dirty="0" smtClean="0">
                <a:solidFill>
                  <a:srgbClr val="D60093"/>
                </a:solidFill>
                <a:latin typeface="+mj-lt"/>
              </a:rPr>
              <a:t>Махне крилом – </a:t>
            </a:r>
            <a:endParaRPr lang="ru-RU" dirty="0" smtClean="0">
              <a:solidFill>
                <a:srgbClr val="D60093"/>
              </a:solidFill>
              <a:latin typeface="+mj-lt"/>
            </a:endParaRPr>
          </a:p>
          <a:p>
            <a:r>
              <a:rPr lang="uk-UA" dirty="0" smtClean="0">
                <a:solidFill>
                  <a:srgbClr val="D60093"/>
                </a:solidFill>
                <a:latin typeface="+mj-lt"/>
              </a:rPr>
              <a:t>І </a:t>
            </a:r>
            <a:r>
              <a:rPr lang="uk-UA" dirty="0" smtClean="0">
                <a:solidFill>
                  <a:srgbClr val="D60093"/>
                </a:solidFill>
                <a:latin typeface="+mj-lt"/>
                <a:cs typeface="Times New Roman" pitchFamily="18" charset="0"/>
              </a:rPr>
              <a:t>пролетить</a:t>
            </a:r>
            <a:r>
              <a:rPr lang="uk-UA" dirty="0" smtClean="0">
                <a:solidFill>
                  <a:srgbClr val="D60093"/>
                </a:solidFill>
                <a:latin typeface="+mj-lt"/>
              </a:rPr>
              <a:t>.</a:t>
            </a:r>
            <a:endParaRPr lang="ru-RU" dirty="0" smtClean="0">
              <a:solidFill>
                <a:srgbClr val="D60093"/>
              </a:solidFill>
              <a:latin typeface="+mj-lt"/>
            </a:endParaRPr>
          </a:p>
          <a:p>
            <a:r>
              <a:rPr lang="uk-UA" dirty="0" smtClean="0">
                <a:solidFill>
                  <a:srgbClr val="D60093"/>
                </a:solidFill>
                <a:latin typeface="+mj-lt"/>
              </a:rPr>
              <a:t>Але в цю мить,</a:t>
            </a:r>
            <a:endParaRPr lang="ru-RU" dirty="0" smtClean="0">
              <a:solidFill>
                <a:srgbClr val="D60093"/>
              </a:solidFill>
              <a:latin typeface="+mj-lt"/>
            </a:endParaRPr>
          </a:p>
          <a:p>
            <a:r>
              <a:rPr lang="uk-UA" dirty="0" smtClean="0">
                <a:solidFill>
                  <a:srgbClr val="D60093"/>
                </a:solidFill>
                <a:latin typeface="+mj-lt"/>
              </a:rPr>
              <a:t>Коротку мить,</a:t>
            </a:r>
            <a:endParaRPr lang="ru-RU" dirty="0" smtClean="0">
              <a:solidFill>
                <a:srgbClr val="D60093"/>
              </a:solidFill>
              <a:latin typeface="+mj-lt"/>
            </a:endParaRPr>
          </a:p>
          <a:p>
            <a:r>
              <a:rPr lang="uk-UA" dirty="0" smtClean="0">
                <a:solidFill>
                  <a:srgbClr val="D60093"/>
                </a:solidFill>
                <a:latin typeface="+mj-lt"/>
              </a:rPr>
              <a:t>Ясніло сонце</a:t>
            </a:r>
            <a:endParaRPr lang="ru-RU" dirty="0" smtClean="0">
              <a:solidFill>
                <a:srgbClr val="D60093"/>
              </a:solidFill>
              <a:latin typeface="+mj-lt"/>
            </a:endParaRPr>
          </a:p>
          <a:p>
            <a:r>
              <a:rPr lang="uk-UA" dirty="0" smtClean="0">
                <a:solidFill>
                  <a:srgbClr val="D60093"/>
                </a:solidFill>
                <a:latin typeface="+mj-lt"/>
              </a:rPr>
              <a:t>І блакить.</a:t>
            </a:r>
            <a:endParaRPr lang="ru-RU" dirty="0" smtClean="0">
              <a:solidFill>
                <a:srgbClr val="D60093"/>
              </a:solidFill>
              <a:latin typeface="+mj-lt"/>
            </a:endParaRPr>
          </a:p>
          <a:p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786446" y="500042"/>
            <a:ext cx="207170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Я поки серцем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 зачах,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Нестиму їх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 своїх очах.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Бо мить – це вимір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Для життя.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 вічність? –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То для забуття.</a:t>
            </a:r>
            <a:endParaRPr kumimoji="0" lang="uk-UA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143636" y="3429000"/>
            <a:ext cx="2214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Вадим Крищенко</a:t>
            </a:r>
            <a:endParaRPr kumimoji="0" lang="uk-UA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rg_hi" descr="https://encrypted-tbn2.gstatic.com/images?q=tbn:ANd9GcRQxK86kRFE1v7MxPfPBDI7qGP7db1VcvkK5HDCpoZxI0nH0dasRQ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357562"/>
            <a:ext cx="4714908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601" grpId="0"/>
      <p:bldP spid="256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42968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643182"/>
            <a:ext cx="816383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u="sng" dirty="0" smtClean="0">
                <a:solidFill>
                  <a:srgbClr val="0070C0"/>
                </a:solidFill>
              </a:rPr>
              <a:t>Проблемне запитання</a:t>
            </a:r>
          </a:p>
          <a:p>
            <a:endParaRPr lang="uk-UA" b="1" i="1" u="sng" dirty="0" smtClean="0">
              <a:solidFill>
                <a:srgbClr val="0070C0"/>
              </a:solidFill>
            </a:endParaRPr>
          </a:p>
          <a:p>
            <a:r>
              <a:rPr lang="uk-UA" sz="2000" b="1" dirty="0" smtClean="0">
                <a:solidFill>
                  <a:srgbClr val="009900"/>
                </a:solidFill>
                <a:latin typeface="Comic Sans MS" pitchFamily="66" charset="0"/>
              </a:rPr>
              <a:t>Чи можна вважати твір В.Винниченка </a:t>
            </a:r>
            <a:r>
              <a:rPr lang="uk-UA" sz="2000" b="1" dirty="0" err="1" smtClean="0">
                <a:solidFill>
                  <a:srgbClr val="009900"/>
                </a:solidFill>
                <a:latin typeface="Comic Sans MS" pitchFamily="66" charset="0"/>
              </a:rPr>
              <a:t>“Федько-халамидник”</a:t>
            </a:r>
            <a:r>
              <a:rPr lang="uk-UA" sz="2000" b="1" dirty="0" smtClean="0">
                <a:solidFill>
                  <a:srgbClr val="009900"/>
                </a:solidFill>
                <a:latin typeface="Comic Sans MS" pitchFamily="66" charset="0"/>
              </a:rPr>
              <a:t> автобіографічним?</a:t>
            </a:r>
            <a:endParaRPr lang="ru-RU" sz="20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D:\крутяк\Опитування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4290"/>
            <a:ext cx="4429125" cy="20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357554" y="4643446"/>
            <a:ext cx="23823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D60093"/>
                </a:solidFill>
              </a:rPr>
              <a:t>Я вважаю, що …</a:t>
            </a:r>
          </a:p>
          <a:p>
            <a:r>
              <a:rPr lang="uk-UA" sz="2400" b="1" dirty="0" smtClean="0">
                <a:solidFill>
                  <a:srgbClr val="D60093"/>
                </a:solidFill>
              </a:rPr>
              <a:t>Тому що …</a:t>
            </a:r>
          </a:p>
          <a:p>
            <a:r>
              <a:rPr lang="uk-UA" sz="2400" b="1" dirty="0" smtClean="0">
                <a:solidFill>
                  <a:srgbClr val="D60093"/>
                </a:solidFill>
              </a:rPr>
              <a:t>Отже, …</a:t>
            </a:r>
            <a:endParaRPr lang="ru-RU" sz="2400" b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  <a:ln cmpd="tri">
            <a:solidFill>
              <a:srgbClr val="425EAE"/>
            </a:solidFill>
          </a:ln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Правила роботи </a:t>
            </a:r>
            <a:r>
              <a:rPr lang="uk-UA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 </a:t>
            </a:r>
            <a:r>
              <a:rPr lang="uk-UA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групі</a:t>
            </a:r>
            <a:endParaRPr lang="ru-RU" b="1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3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868" y="357166"/>
            <a:ext cx="2659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smtClean="0">
                <a:solidFill>
                  <a:srgbClr val="009900"/>
                </a:solidFill>
              </a:rPr>
              <a:t>Проблемне запитання</a:t>
            </a:r>
          </a:p>
          <a:p>
            <a:endParaRPr lang="ru-RU" sz="2000" b="1" dirty="0">
              <a:solidFill>
                <a:srgbClr val="009900"/>
              </a:solidFill>
            </a:endParaRPr>
          </a:p>
        </p:txBody>
      </p:sp>
      <p:pic>
        <p:nvPicPr>
          <p:cNvPr id="4" name="Рисунок 3" descr="D:\Украинский язык\крутяк\Увага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321471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86116" y="2571744"/>
            <a:ext cx="55904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 </a:t>
            </a:r>
            <a:r>
              <a:rPr lang="uk-UA" sz="2000" b="1" dirty="0" smtClean="0">
                <a:solidFill>
                  <a:srgbClr val="0070C0"/>
                </a:solidFill>
              </a:rPr>
              <a:t>Чи актуальний твір</a:t>
            </a:r>
          </a:p>
          <a:p>
            <a:r>
              <a:rPr lang="uk-UA" sz="2000" b="1" dirty="0" smtClean="0">
                <a:solidFill>
                  <a:srgbClr val="0070C0"/>
                </a:solidFill>
              </a:rPr>
              <a:t> Володимира Винниченка </a:t>
            </a:r>
            <a:r>
              <a:rPr lang="uk-UA" sz="2000" b="1" dirty="0" err="1" smtClean="0">
                <a:solidFill>
                  <a:srgbClr val="0070C0"/>
                </a:solidFill>
              </a:rPr>
              <a:t>“Федько-халамидник</a:t>
            </a:r>
            <a:r>
              <a:rPr lang="uk-UA" sz="2000" b="1" dirty="0" smtClean="0">
                <a:solidFill>
                  <a:srgbClr val="0070C0"/>
                </a:solidFill>
              </a:rPr>
              <a:t> “</a:t>
            </a:r>
          </a:p>
          <a:p>
            <a:r>
              <a:rPr lang="uk-UA" sz="2000" b="1" dirty="0" smtClean="0">
                <a:solidFill>
                  <a:srgbClr val="0070C0"/>
                </a:solidFill>
              </a:rPr>
              <a:t> сьогодні?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6" name="rg_hi" descr="https://encrypted-tbn1.gstatic.com/images?q=tbn:ANd9GcTAHodMtShyhuvzv4H9HCsWqlLgt1JuqtpPQjiB1_lsAqaOlYR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4500570"/>
            <a:ext cx="1803724" cy="20066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286116" y="5286388"/>
            <a:ext cx="363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u="sng" dirty="0" smtClean="0">
                <a:solidFill>
                  <a:srgbClr val="C00000"/>
                </a:solidFill>
              </a:rPr>
              <a:t>Ключик розуміння</a:t>
            </a:r>
          </a:p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Актуальний – важливий, потрібний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00100" y="1285860"/>
            <a:ext cx="600076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Обов'язкове: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читати, переказувати с.78-81 (за підручником); повторити складові </a:t>
            </a:r>
            <a:r>
              <a:rPr kumimoji="0" lang="uk-UA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композиції</a:t>
            </a:r>
            <a:r>
              <a:rPr kumimoji="0" lang="uk-UA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 твору.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За бажанням: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скласти власне закінчення оповідання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Courier New" pitchFamily="49" charset="0"/>
              </a:rPr>
              <a:t>«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Федько-халамидник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Courier New" pitchFamily="49" charset="0"/>
              </a:rPr>
              <a:t>»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Courier New" pitchFamily="49" charset="0"/>
              </a:rPr>
              <a:t> або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невелику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розповідь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за темою "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Чи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хотів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би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мати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такого друга, як Федько?"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 (І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V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рівень)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857628"/>
            <a:ext cx="578647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71736" y="428604"/>
            <a:ext cx="3855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>
                <a:solidFill>
                  <a:srgbClr val="D60093"/>
                </a:solidFill>
                <a:latin typeface="Monotype Corsiva" pitchFamily="66" charset="0"/>
              </a:rPr>
              <a:t>Домашнє завдання</a:t>
            </a:r>
            <a:endParaRPr lang="ru-RU" sz="4000" dirty="0">
              <a:solidFill>
                <a:srgbClr val="D6009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307</Words>
  <PresentationFormat>Экран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Правила роботи у групі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32</cp:revision>
  <dcterms:created xsi:type="dcterms:W3CDTF">2012-11-15T01:02:27Z</dcterms:created>
  <dcterms:modified xsi:type="dcterms:W3CDTF">2013-02-03T19:44:47Z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403069</vt:lpwstr>
  </property>
  <property fmtid="{D5CDD505-2E9C-101B-9397-08002B2CF9AE}" name="NXPowerLiteVersion" pid="3">
    <vt:lpwstr>D4.1.4</vt:lpwstr>
  </property>
</Properties>
</file>