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229600" cy="170021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Твори Андрія Малишка  покладені на музику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69070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gatha-Modern" pitchFamily="34" charset="0"/>
              </a:rPr>
              <a:t>                                 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Роботу  виконала: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Кінах Ірина 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           Учениця 8(4)Б класу                                                                          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             Вчитель  консультант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              Трошина Оксана Михайлівна                                          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“Вчителько</a:t>
            </a:r>
            <a:r>
              <a:rPr lang="uk-UA" sz="2800" dirty="0" smtClean="0"/>
              <a:t> </a:t>
            </a:r>
            <a:r>
              <a:rPr lang="uk-UA" sz="2800" dirty="0" err="1" smtClean="0"/>
              <a:t>моя”</a:t>
            </a:r>
            <a:r>
              <a:rPr lang="uk-UA" sz="2800" dirty="0" smtClean="0"/>
              <a:t> і </a:t>
            </a:r>
            <a:r>
              <a:rPr lang="uk-UA" sz="2800" dirty="0" err="1" smtClean="0"/>
              <a:t>“Ми</a:t>
            </a:r>
            <a:r>
              <a:rPr lang="uk-UA" sz="2800" dirty="0" smtClean="0"/>
              <a:t> </a:t>
            </a:r>
            <a:r>
              <a:rPr lang="uk-UA" sz="2800" dirty="0" err="1" smtClean="0"/>
              <a:t>підем</a:t>
            </a:r>
            <a:r>
              <a:rPr lang="uk-UA" sz="2800" dirty="0" smtClean="0"/>
              <a:t>, де трави похилі…”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829180" cy="460216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Поезія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“Вчителько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моя”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належить до збірки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“Серце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моєї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матері”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із циклу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“Полудень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віку”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1959 року. </a:t>
            </a:r>
          </a:p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Теплотою і ніжністю оповитий образ учительки  в поезії Андрія Малишка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“Вчителько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моя”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Пісня пронизана елегійним настроєм, розповідає про дуже світлу й добру людину. Ця поезія містить автобіографічний елемент. Саме така вчителька була у Андрія Малишка.</a:t>
            </a:r>
          </a:p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Пісня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“Ми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підем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де трави похилі…” ввійшла до збірки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“Серце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моєї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матері”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1959 року . Саме темі кохання присвячена ця поезія. 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868091"/>
            <a:ext cx="3400425" cy="27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sz="3200" dirty="0" err="1" smtClean="0"/>
              <a:t>“Київський</a:t>
            </a:r>
            <a:r>
              <a:rPr lang="uk-UA" sz="3200" dirty="0" smtClean="0"/>
              <a:t> </a:t>
            </a:r>
            <a:r>
              <a:rPr lang="uk-UA" sz="3200" dirty="0" err="1" smtClean="0"/>
              <a:t>вальс”</a:t>
            </a:r>
            <a:r>
              <a:rPr lang="uk-UA" sz="3200" dirty="0" smtClean="0"/>
              <a:t> та </a:t>
            </a:r>
            <a:r>
              <a:rPr lang="uk-UA" sz="3200" dirty="0" err="1" smtClean="0"/>
              <a:t>“Пісня</a:t>
            </a:r>
            <a:r>
              <a:rPr lang="uk-UA" sz="3200" dirty="0" smtClean="0"/>
              <a:t> про </a:t>
            </a:r>
            <a:r>
              <a:rPr lang="uk-UA" sz="3200" dirty="0" err="1" smtClean="0"/>
              <a:t>Київ”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співавторстві з Платоном Майбородою Андрій Малишко написав цикл пісень про Київ –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“Пісня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про Київ (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“Білі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коштани”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)”,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“Київський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вальс (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“Ранки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солов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їні”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)”. У них поет оспівує прекрасне місто, білі каштани – окрасу Києва .</a:t>
            </a:r>
          </a:p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прекрасні пісні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“Київський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вальс”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ідеться  про ніжне кохання, яке ніколи не забувається, сниться ночами.</a:t>
            </a:r>
          </a:p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Одним з ліричних творів є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“Пісня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про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Київ”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яка входить до збірки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“Що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написано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мною”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1956 року. Андрій Малишко з великою майстерністю й водночас простотою розповідає про перше кохання, про перші зустрічі в саду. 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784516" cy="37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55686"/>
          </a:xfrm>
        </p:spPr>
        <p:txBody>
          <a:bodyPr>
            <a:normAutofit/>
          </a:bodyPr>
          <a:lstStyle/>
          <a:p>
            <a:r>
              <a:rPr lang="uk-UA" sz="4800" dirty="0" smtClean="0"/>
              <a:t>            </a:t>
            </a:r>
            <a:r>
              <a:rPr lang="uk-UA" sz="4800" dirty="0" err="1" smtClean="0"/>
              <a:t>“Стежина”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4329114" cy="4483113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Пісня Андрія Малишка </a:t>
            </a:r>
            <a:r>
              <a:rPr lang="uk-UA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“Стежина”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входить </a:t>
            </a:r>
            <a:r>
              <a:rPr lang="uk-UA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ло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збірки </a:t>
            </a:r>
            <a:r>
              <a:rPr lang="uk-UA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“Серпень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душі </a:t>
            </a:r>
            <a:r>
              <a:rPr lang="uk-UA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моєї”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(1970р.) </a:t>
            </a:r>
          </a:p>
          <a:p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Мелодію до цієї поезії дібрав композитор </a:t>
            </a:r>
            <a:r>
              <a:rPr lang="uk-UA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Олексадр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Білаш. Ні кінця, ні краю немає стежині людського життя, бо одні покоління змінюють інші, але незмінним залишається почуття вдячності рідному дому, отчому порогу.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749675" cy="282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7719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Найвищою нагородою для будь-якого поета є почуття, що його вірші йдуть у люди і повертаються народними піснями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Андрій Самійлович Малишко</a:t>
            </a:r>
            <a:br>
              <a:rPr lang="uk-UA" dirty="0" smtClean="0"/>
            </a:br>
            <a:r>
              <a:rPr lang="uk-UA" dirty="0" smtClean="0"/>
              <a:t>1912-1970 </a:t>
            </a:r>
            <a:endParaRPr lang="ru-RU" dirty="0"/>
          </a:p>
        </p:txBody>
      </p:sp>
      <p:pic>
        <p:nvPicPr>
          <p:cNvPr id="4" name="Содержимое 3" descr="Малишко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960" y="1600200"/>
            <a:ext cx="2980079" cy="4708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  <a:noFill/>
        </p:spPr>
        <p:txBody>
          <a:bodyPr>
            <a:normAutofit/>
          </a:bodyPr>
          <a:lstStyle/>
          <a:p>
            <a:pPr algn="l"/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smtClean="0"/>
              <a:t>єктом пропонованої науково-дослідницької роботи є літературно-пісенна творчість Андрія Самійловича Малишка.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Предмет дослідження – найбільш популярні літературні пісні на слова поета Андрія Малишка.    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l"/>
            <a:r>
              <a:rPr lang="uk-UA" dirty="0" smtClean="0"/>
              <a:t>Мета науково-дослідницької роботи – дослідити особливості поетики та змісту літературних пісень Андрія</a:t>
            </a:r>
            <a:br>
              <a:rPr lang="uk-UA" dirty="0" smtClean="0"/>
            </a:br>
            <a:r>
              <a:rPr lang="uk-UA" dirty="0" smtClean="0"/>
              <a:t>Самійловича окремих тематичних груп. 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Актуальність науково-дослідницької роботи</a:t>
            </a:r>
            <a:br>
              <a:rPr lang="uk-UA" dirty="0" smtClean="0"/>
            </a:br>
            <a:r>
              <a:rPr lang="uk-UA" sz="3200" dirty="0" smtClean="0"/>
              <a:t>Однією з характерних рис українського народу є милозвучність його мови та пісенність. Українська пісня ( чи народна, чи літературна) жила й житиме вічно. Багато ще потрібно зробити для вивчення всього літературно-пісенного багатства України, зокрема необхідно підвищити</a:t>
            </a:r>
            <a:br>
              <a:rPr lang="uk-UA" sz="3200" dirty="0" smtClean="0"/>
            </a:br>
            <a:r>
              <a:rPr lang="uk-UA" sz="3200" dirty="0" smtClean="0"/>
              <a:t>інтерес учнівської молоді до вивчення літературних пісень, на слова найпоширеніших українських Митців.  </a:t>
            </a:r>
            <a:endParaRPr lang="ru-RU" sz="3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uk-UA" sz="4300" dirty="0" smtClean="0"/>
              <a:t>Цінність науково-дослідницької роботи</a:t>
            </a:r>
            <a:br>
              <a:rPr lang="uk-UA" sz="4300" dirty="0" smtClean="0"/>
            </a:br>
            <a:r>
              <a:rPr lang="uk-UA" sz="2800" dirty="0" smtClean="0"/>
              <a:t>Результати дослідження можуть бути використані для поглибленого вивчення життєвого і творчого шляху поета Андрія Самійловича Малишка на уроках української літератури; для проведення тематичних уроків української мови; для додаткової роботи на уроках музики  і співу ; для позакласної діяльності з української  словесності, музичного мистецтва і народознавства. 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З творами Андрія Малишка працювало близько 80 композиторів. На повну силу зазвучала його пісня у повоєнний час, коли Андрій Малишко почав творчо працювати з композитором Платоном Майбородою. Саме пісні створенні у цій співдружності, стали широковідомими не тільки на Україні, а й за її межами.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223-6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3425" y="907256"/>
            <a:ext cx="3175000" cy="45847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500990" cy="1162050"/>
          </a:xfrm>
        </p:spPr>
        <p:txBody>
          <a:bodyPr/>
          <a:lstStyle/>
          <a:p>
            <a:r>
              <a:rPr lang="uk-UA" dirty="0" smtClean="0"/>
              <a:t>                       </a:t>
            </a:r>
            <a:r>
              <a:rPr lang="uk-UA" sz="4000" dirty="0" smtClean="0"/>
              <a:t>Пісня про рушник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686172" cy="4602163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Поезія 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“Пісня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про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рушник”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входить до збірки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“Серце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моєї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матері”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до циклу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“Заповітний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сад”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(1959рік)</a:t>
            </a:r>
          </a:p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Пісня присвячена незабутньому</a:t>
            </a:r>
          </a:p>
          <a:p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образові матері, яка проводжає сина з рідної домівки “в дорогу </a:t>
            </a:r>
            <a:r>
              <a:rPr lang="uk-UA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далеку”</a:t>
            </a:r>
            <a:r>
              <a:rPr lang="uk-UA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. Мати журиться, розлучаючись з сином, але вірить у його світлу долю, і цю віру автор втілює в образі вишитого рушника… 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495036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482</Words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Твори Андрія Малишка  покладені на музику</vt:lpstr>
      <vt:lpstr>Андрій Самійлович Малишко 1912-1970 </vt:lpstr>
      <vt:lpstr>Об’єктом пропонованої науково-дослідницької роботи є літературно-пісенна творчість Андрія Самійловича Малишка.  </vt:lpstr>
      <vt:lpstr>Предмет дослідження – найбільш популярні літературні пісні на слова поета Андрія Малишка.     </vt:lpstr>
      <vt:lpstr>Мета науково-дослідницької роботи – дослідити особливості поетики та змісту літературних пісень Андрія Самійловича окремих тематичних груп.  </vt:lpstr>
      <vt:lpstr>Актуальність науково-дослідницької роботи Однією з характерних рис українського народу є милозвучність його мови та пісенність. Українська пісня ( чи народна, чи літературна) жила й житиме вічно. Багато ще потрібно зробити для вивчення всього літературно-пісенного багатства України, зокрема необхідно підвищити інтерес учнівської молоді до вивчення літературних пісень, на слова найпоширеніших українських Митців.  </vt:lpstr>
      <vt:lpstr>Цінність науково-дослідницької роботи Результати дослідження можуть бути використані для поглибленого вивчення життєвого і творчого шляху поета Андрія Самійловича Малишка на уроках української літератури; для проведення тематичних уроків української мови; для додаткової роботи на уроках музики  і співу ; для позакласної діяльності з української  словесності, музичного мистецтва і народознавства.   </vt:lpstr>
      <vt:lpstr>Слайд 8</vt:lpstr>
      <vt:lpstr>                       Пісня про рушник</vt:lpstr>
      <vt:lpstr>“Вчителько моя” і “Ми підем, де трави похилі…”  </vt:lpstr>
      <vt:lpstr>      “Київський вальс” та “Пісня про Київ”</vt:lpstr>
      <vt:lpstr>            “Стежина”</vt:lpstr>
      <vt:lpstr>Найвищою нагородою для будь-якого поета є почуття, що його вірші йдуть у люди і повертаються народними піснями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Андрія Малишка  покладені на музику</dc:title>
  <cp:lastModifiedBy>Loner-XP</cp:lastModifiedBy>
  <cp:revision>31</cp:revision>
  <dcterms:modified xsi:type="dcterms:W3CDTF">2011-03-03T05:59:40Z</dcterms:modified>
</cp:coreProperties>
</file>