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0882-4AF3-485A-939B-A270462D4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C6E5-F8AC-43D4-B4D2-4BC844176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753C-B906-448D-A6BF-8AC7DBB1C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8D46B-A1EA-4E57-A179-A54D204ED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9A60-191F-422F-980F-5F6135B9D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EEDB-BFC8-4554-A8C4-C8D387C70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CD1D-BDA2-4F62-BAA3-81BAE1490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ED50-18E5-4BA9-8EAD-CD0F67F91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AD119-1C9A-4427-8136-D697C666A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98D4-1644-4F5F-9FFB-BEF165352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8BC9-09E4-4CFB-A12D-0B5411210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3CA91-445B-4884-9E1B-DBB99A64C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97748-D909-4F19-B3EE-CAFCAD83A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CD09D-BF05-4C47-92D2-7D1BD276F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D78D8-BC81-4D16-A5C3-CDBD3C84D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20EE0-C622-49F7-9C6D-A929F6165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780AA-CC53-425E-9201-C82950EEC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D159-45C3-439E-9A09-C07F48D2C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D33FE-0148-49E5-8FA4-A2CC6513C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D9EA4-44AD-4893-B778-B9C3252A2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03088-E541-427F-AD75-848C9EED3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01CE-91DD-4DCC-895E-36C8E9841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1D351-A078-4F2A-8427-AFA48C9C6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53C1-BD05-4C8B-9368-31A45A5FC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D4AA-F467-41A6-88AA-C0E0C8C0A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2916-31BF-4D14-AD61-3AECB25BA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9901-79E4-4F79-B149-D1791D094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7717E-B75B-487F-9470-7C2C62D3A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3B2D0-8B6A-47E7-ADFF-374D0F8AC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47971-5589-48E3-84AC-D47235CC5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3D670-AB90-4391-B45F-F8B3E5B66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8911C-4808-45CD-82FC-778433E25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28B2B-256A-4E20-8849-E7067F864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1441-8083-4882-A029-789298438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B448-28DF-46EB-9F67-A5AAD7B62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407C2-7864-49FD-B085-FB2B01BBD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9196A-AD2B-49EB-A4C7-80E77AE11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985C-5851-475F-A6B8-ACF6485E6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8ADE-A68C-44F0-92AF-E6775DEB4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1384B-9902-4BC0-B0BA-F4BFC8BAD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299D4-CC02-4965-9A50-7A62465C1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D381-C21C-47AC-8173-D01DD7CA7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3CE27-4083-4AF0-905E-A718A9716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69850-A55E-41F8-A5F7-43A78F2A9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5A4BD-BC9C-4DF2-9748-CE532B4B4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E033A-4B33-47DA-B270-6564D7B43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3C35-A86E-4386-8E22-3FA65F2D1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11681-6A8E-468F-992C-94C817EE1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CAE27-55AC-4002-8CAF-EB55A3591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A720-1DBA-473D-9BBC-9D711F74B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2BE9E-AF97-4046-9C43-817DA9CFD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92C92-125B-4D4E-B8A3-A325BFD90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3DADD-46E4-4291-9F84-718A4E408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ADCBC-813A-49B4-9C6A-3C2E48966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D66E3-38A8-43B6-9DFC-4FB3356AF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35C3-D4FC-427B-A9E8-E74DDFDBD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FA62D-D2BE-4207-91A7-460BA7408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A194F-70CF-4024-9E11-33AB81BE3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CFB05-3B38-47DF-84E6-9C2BA3325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1DF26-ACF7-4027-A6BC-871043DDC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E1D04-58C4-46F0-9DF9-FFB9408B0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BFAB9-F7B8-4935-A694-DF9F0A68E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350E8-EBAF-485D-8928-62EEE19C3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FBDC9-75D6-4746-B61E-1473D6203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E230-F233-4A35-8A24-E7CD42599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B0037-4BE8-4B14-A3C0-DE6AED65F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6591D-868D-40AD-AFD4-486E44CF9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6019-C972-488D-B492-4340C2E4F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65900-CF42-4640-85CD-08D10DAEC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A5212-FDA5-4EB4-86C1-D42720EB4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5B6F3-BA25-4889-BC38-620BF06E1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69655-336B-4D8D-9B19-70D60C770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3EAF-42BF-4145-AB96-E753EFB4B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2614-5B78-4488-987E-8CD7A5D2D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249DE-5AA1-4813-ADA0-393A4827A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DDF1E-BE7A-4026-B7B6-3F937C455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C0E3E-E678-4401-A0AF-F4B6911D5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08CB-6C6D-4FEC-AAD2-C9E74432C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85A85-9E7A-44BE-B7C8-D88B9B067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0E975-E2F5-44D5-A6C9-E57FADADA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FB992-555D-4843-9C26-E5116A5C6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D4FCF-F119-47EC-B7EB-11C8B0A3D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B4F3-8225-4429-909C-4CAC25AC3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5A991-8E70-49D3-93AE-AE62FB223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8FBB7-CA6D-4B79-8CB9-EAD5AD1CB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D02FC-117A-459B-B825-0CC504763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E3B4D-17E5-4519-8E35-211DBF7EE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0786E-9201-4F5C-8000-B5CFE1A3E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09399-5317-4EE9-BCD0-BD0F05597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F2993-150D-4B32-AAFC-D0CB3871F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E166-0645-4917-A120-F63D2E655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18F2A-16C9-4584-A5BD-B90BBA804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DB01-B638-4CC0-8327-658D1AA0E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E1615-B752-42A1-B4F2-FC88AF2E1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685B-C2D2-40F6-BDE3-22132CBE2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E791-CB04-4098-B4F7-E1BA20E1D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CCFBC-3EBF-4C90-AE50-A2C3DBD08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20EE-070E-425D-94C5-1B871506F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F8E1-EC39-4D82-9642-235618896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30F983-F93A-486B-9F41-8FAB7BD4A4F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CD316A-1977-47A3-B5CE-06B3996726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003AA-9FFD-4283-B49A-44553DBBE8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0AF530-B932-460E-9E8A-DD6D2246686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BF7A79-E6D9-4B47-B35E-A97A3162BF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B8B116-4196-41A4-88D0-74FCD179B8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E86599-2CEF-4F90-8A8A-795B7645E0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21E65C-EBF7-4432-AC40-FCF674916D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BB5A5-689A-4EDC-A147-1783AFEE36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ru-RU" b="1" dirty="0" smtClean="0"/>
              <a:t>РОЛЬ ПРИРОДИ В К</a:t>
            </a:r>
            <a:r>
              <a:rPr lang="uk-UA" b="1" dirty="0" smtClean="0"/>
              <a:t>ІНОПОВІСТІ ОЛЕКСАНДРА ДОВЖЕНКА “ЗАЧАРОВАНА ДЕСНА”</a:t>
            </a:r>
            <a:endParaRPr lang="ru-R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6143644"/>
            <a:ext cx="8001056" cy="500066"/>
          </a:xfrm>
        </p:spPr>
        <p:txBody>
          <a:bodyPr/>
          <a:lstStyle/>
          <a:p>
            <a:r>
              <a:rPr lang="uk-UA" sz="2400" b="1" dirty="0" smtClean="0"/>
              <a:t>ВИКОНАЛА ОСТРОВЕРХ ОЛЬГА, 11-Б КЛАС</a:t>
            </a:r>
            <a:endParaRPr lang="ru-RU" sz="2400" b="1" dirty="0"/>
          </a:p>
        </p:txBody>
      </p:sp>
      <p:pic>
        <p:nvPicPr>
          <p:cNvPr id="2054" name="Picture 6" descr="http://gdefon.org/_ph/4/4688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4342242" cy="2714644"/>
          </a:xfrm>
          <a:prstGeom prst="rect">
            <a:avLst/>
          </a:prstGeom>
          <a:noFill/>
        </p:spPr>
      </p:pic>
      <p:pic>
        <p:nvPicPr>
          <p:cNvPr id="2056" name="Picture 8" descr="http://priroda-foto.ucoz.ru/_ph/2/476784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282" y="3286124"/>
            <a:ext cx="434224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57950" cy="4525963"/>
          </a:xfrm>
        </p:spPr>
        <p:txBody>
          <a:bodyPr/>
          <a:lstStyle/>
          <a:p>
            <a:r>
              <a:rPr lang="ru-RU" sz="2400" dirty="0" err="1" smtClean="0"/>
              <a:t>Особлива</a:t>
            </a:r>
            <a:r>
              <a:rPr lang="ru-RU" sz="2400" dirty="0" smtClean="0"/>
              <a:t>, </a:t>
            </a:r>
            <a:r>
              <a:rPr lang="ru-RU" sz="2400" dirty="0" err="1" smtClean="0"/>
              <a:t>улюблена</a:t>
            </a:r>
            <a:r>
              <a:rPr lang="ru-RU" sz="2400" dirty="0" smtClean="0"/>
              <a:t> </a:t>
            </a:r>
            <a:r>
              <a:rPr lang="ru-RU" sz="2400" dirty="0" smtClean="0"/>
              <a:t>пора </a:t>
            </a:r>
            <a:r>
              <a:rPr lang="ru-RU" sz="2400" dirty="0" smtClean="0"/>
              <a:t>Сашка — </a:t>
            </a:r>
            <a:r>
              <a:rPr lang="ru-RU" sz="2400" dirty="0" err="1" smtClean="0"/>
              <a:t>косовиця</a:t>
            </a:r>
            <a:r>
              <a:rPr lang="ru-RU" sz="2400" dirty="0" smtClean="0"/>
              <a:t>. «</a:t>
            </a:r>
            <a:r>
              <a:rPr lang="ru-RU" sz="2400" dirty="0" err="1" smtClean="0"/>
              <a:t>Пахне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огірками</a:t>
            </a:r>
            <a:r>
              <a:rPr lang="ru-RU" sz="2400" dirty="0" smtClean="0"/>
              <a:t>, старим </a:t>
            </a:r>
            <a:r>
              <a:rPr lang="ru-RU" sz="2400" dirty="0" err="1" smtClean="0"/>
              <a:t>неретом</a:t>
            </a:r>
            <a:r>
              <a:rPr lang="ru-RU" sz="2400" dirty="0" smtClean="0"/>
              <a:t> волока, </a:t>
            </a:r>
            <a:r>
              <a:rPr lang="ru-RU" sz="2400" dirty="0" err="1" smtClean="0"/>
              <a:t>хлібом</a:t>
            </a:r>
            <a:r>
              <a:rPr lang="ru-RU" sz="2400" dirty="0" smtClean="0"/>
              <a:t>, ...</a:t>
            </a:r>
            <a:r>
              <a:rPr lang="ru-RU" sz="2400" dirty="0" err="1" smtClean="0"/>
              <a:t>пахне</a:t>
            </a:r>
            <a:r>
              <a:rPr lang="ru-RU" sz="2400" dirty="0" smtClean="0"/>
              <a:t> болотом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травами, </a:t>
            </a:r>
            <a:r>
              <a:rPr lang="ru-RU" sz="2400" dirty="0" err="1" smtClean="0"/>
              <a:t>десь</a:t>
            </a:r>
            <a:r>
              <a:rPr lang="ru-RU" sz="2400" dirty="0" smtClean="0"/>
              <a:t> </a:t>
            </a:r>
            <a:r>
              <a:rPr lang="ru-RU" sz="2400" dirty="0" err="1" smtClean="0"/>
              <a:t>гукають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зараз чую, </a:t>
            </a:r>
            <a:r>
              <a:rPr lang="ru-RU" sz="2400" dirty="0" err="1" smtClean="0"/>
              <a:t>деркачі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перепілки</a:t>
            </a:r>
            <a:r>
              <a:rPr lang="ru-RU" sz="2400" dirty="0" smtClean="0"/>
              <a:t>». На </a:t>
            </a:r>
            <a:r>
              <a:rPr lang="ru-RU" sz="2400" dirty="0" err="1" smtClean="0"/>
              <a:t>Десні</a:t>
            </a:r>
            <a:r>
              <a:rPr lang="ru-RU" sz="2400" dirty="0" smtClean="0"/>
              <a:t> </a:t>
            </a:r>
            <a:r>
              <a:rPr lang="ru-RU" sz="2400" dirty="0" smtClean="0"/>
              <a:t>- </a:t>
            </a:r>
            <a:r>
              <a:rPr lang="ru-RU" sz="2400" dirty="0" smtClean="0"/>
              <a:t>краса,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ягоди</a:t>
            </a:r>
            <a:r>
              <a:rPr lang="ru-RU" sz="2400" dirty="0" smtClean="0"/>
              <a:t>, </a:t>
            </a:r>
            <a:r>
              <a:rPr lang="ru-RU" sz="2400" dirty="0" err="1" smtClean="0"/>
              <a:t>гриби</a:t>
            </a:r>
            <a:r>
              <a:rPr lang="ru-RU" sz="2400" dirty="0" smtClean="0"/>
              <a:t>, </a:t>
            </a:r>
            <a:r>
              <a:rPr lang="ru-RU" sz="2400" dirty="0" err="1" smtClean="0"/>
              <a:t>горіхи</a:t>
            </a:r>
            <a:r>
              <a:rPr lang="ru-RU" sz="2400" dirty="0" smtClean="0"/>
              <a:t>, </a:t>
            </a:r>
            <a:r>
              <a:rPr lang="ru-RU" sz="2400" dirty="0" err="1" smtClean="0"/>
              <a:t>риба</a:t>
            </a:r>
            <a:r>
              <a:rPr lang="ru-RU" sz="2400" dirty="0" smtClean="0"/>
              <a:t> — до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 малого </a:t>
            </a:r>
            <a:r>
              <a:rPr lang="ru-RU" sz="2400" dirty="0" err="1" smtClean="0"/>
              <a:t>косарика</a:t>
            </a:r>
            <a:r>
              <a:rPr lang="ru-RU" sz="2400" dirty="0" smtClean="0"/>
              <a:t>. </a:t>
            </a:r>
            <a:r>
              <a:rPr lang="ru-RU" sz="2400" dirty="0" err="1" smtClean="0"/>
              <a:t>Єдине</a:t>
            </a:r>
            <a:r>
              <a:rPr lang="ru-RU" sz="2400" dirty="0" smtClean="0"/>
              <a:t>,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боїться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хлопець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це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за</a:t>
            </a:r>
            <a:r>
              <a:rPr lang="ru-RU" sz="2400" dirty="0" smtClean="0"/>
              <a:t> </a:t>
            </a:r>
            <a:r>
              <a:rPr lang="ru-RU" sz="2400" dirty="0" smtClean="0"/>
              <a:t>словами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, «</a:t>
            </a:r>
            <a:r>
              <a:rPr lang="ru-RU" sz="2400" dirty="0" err="1" smtClean="0"/>
              <a:t>споганіє</a:t>
            </a:r>
            <a:r>
              <a:rPr lang="ru-RU" sz="2400" dirty="0" smtClean="0"/>
              <a:t>», </a:t>
            </a:r>
            <a:r>
              <a:rPr lang="ru-RU" sz="2400" dirty="0" err="1" smtClean="0"/>
              <a:t>поки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виросте</a:t>
            </a:r>
            <a:r>
              <a:rPr lang="ru-RU" sz="2400" dirty="0" smtClean="0"/>
              <a:t>, «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буде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сінокосу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риби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120834" name="Picture 2" descr="http://content.foto.mail.ru/community/hrystiane/583/i-591.jpg"/>
          <p:cNvPicPr>
            <a:picLocks noChangeAspect="1" noChangeArrowheads="1"/>
          </p:cNvPicPr>
          <p:nvPr/>
        </p:nvPicPr>
        <p:blipFill>
          <a:blip r:embed="rId2"/>
          <a:srcRect l="8031"/>
          <a:stretch>
            <a:fillRect/>
          </a:stretch>
        </p:blipFill>
        <p:spPr bwMode="auto">
          <a:xfrm>
            <a:off x="0" y="4424138"/>
            <a:ext cx="3571868" cy="2433862"/>
          </a:xfrm>
          <a:prstGeom prst="rect">
            <a:avLst/>
          </a:prstGeom>
          <a:noFill/>
        </p:spPr>
      </p:pic>
      <p:pic>
        <p:nvPicPr>
          <p:cNvPr id="120836" name="Picture 4" descr="http://1.bp.blogspot.com/_IgjxZO_xzAA/TJkOzNed_FI/AAAAAAAAN9w/m2LZ91IF8KM/s1600/o-00023686-a-00004777.jpg"/>
          <p:cNvPicPr>
            <a:picLocks noChangeAspect="1" noChangeArrowheads="1"/>
          </p:cNvPicPr>
          <p:nvPr/>
        </p:nvPicPr>
        <p:blipFill>
          <a:blip r:embed="rId3"/>
          <a:srcRect t="13576" b="2263"/>
          <a:stretch>
            <a:fillRect/>
          </a:stretch>
        </p:blipFill>
        <p:spPr bwMode="auto">
          <a:xfrm>
            <a:off x="6500825" y="4646196"/>
            <a:ext cx="2643175" cy="2211804"/>
          </a:xfrm>
          <a:prstGeom prst="rect">
            <a:avLst/>
          </a:prstGeom>
          <a:noFill/>
        </p:spPr>
      </p:pic>
      <p:pic>
        <p:nvPicPr>
          <p:cNvPr id="120838" name="Picture 6" descr="http://www.pristalica.by/wp-content/uploads/2011/07/jgod.jpg"/>
          <p:cNvPicPr>
            <a:picLocks noChangeAspect="1" noChangeArrowheads="1"/>
          </p:cNvPicPr>
          <p:nvPr/>
        </p:nvPicPr>
        <p:blipFill>
          <a:blip r:embed="rId4" cstate="print"/>
          <a:srcRect l="3423" t="6758" r="5349"/>
          <a:stretch>
            <a:fillRect/>
          </a:stretch>
        </p:blipFill>
        <p:spPr bwMode="auto">
          <a:xfrm>
            <a:off x="6497814" y="0"/>
            <a:ext cx="2646186" cy="2397941"/>
          </a:xfrm>
          <a:prstGeom prst="rect">
            <a:avLst/>
          </a:prstGeom>
          <a:noFill/>
        </p:spPr>
      </p:pic>
      <p:pic>
        <p:nvPicPr>
          <p:cNvPr id="120840" name="Picture 8" descr="http://img04.slando.ua/images_slandocomua/96833325_1_644x461_sbor-yagod-v-shvetsii-2013-kiev.jpg"/>
          <p:cNvPicPr>
            <a:picLocks noChangeAspect="1" noChangeArrowheads="1"/>
          </p:cNvPicPr>
          <p:nvPr/>
        </p:nvPicPr>
        <p:blipFill>
          <a:blip r:embed="rId5"/>
          <a:srcRect l="8803"/>
          <a:stretch>
            <a:fillRect/>
          </a:stretch>
        </p:blipFill>
        <p:spPr bwMode="auto">
          <a:xfrm>
            <a:off x="6492316" y="2500306"/>
            <a:ext cx="2651684" cy="2049818"/>
          </a:xfrm>
          <a:prstGeom prst="rect">
            <a:avLst/>
          </a:prstGeom>
          <a:noFill/>
        </p:spPr>
      </p:pic>
      <p:pic>
        <p:nvPicPr>
          <p:cNvPr id="120844" name="Picture 12" descr="http://img-fotki.yandex.ru/get/6430/132825719.12/0_a78a3_90a56140_L.jpg"/>
          <p:cNvPicPr>
            <a:picLocks noChangeAspect="1" noChangeArrowheads="1"/>
          </p:cNvPicPr>
          <p:nvPr/>
        </p:nvPicPr>
        <p:blipFill>
          <a:blip r:embed="rId6"/>
          <a:srcRect l="26079" t="9719" r="1701"/>
          <a:stretch>
            <a:fillRect/>
          </a:stretch>
        </p:blipFill>
        <p:spPr bwMode="auto">
          <a:xfrm>
            <a:off x="3643306" y="4424309"/>
            <a:ext cx="2781207" cy="24336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sz="2800" dirty="0" smtClean="0"/>
              <a:t>Природа у </a:t>
            </a:r>
            <a:r>
              <a:rPr lang="ru-RU" sz="2800" dirty="0" err="1" smtClean="0"/>
              <a:t>Довженка</a:t>
            </a:r>
            <a:r>
              <a:rPr lang="ru-RU" sz="2800" dirty="0" smtClean="0"/>
              <a:t> жива — </a:t>
            </a:r>
            <a:r>
              <a:rPr lang="ru-RU" sz="2800" dirty="0" err="1" smtClean="0"/>
              <a:t>думає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розмовляє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розуміє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мову</a:t>
            </a:r>
            <a:r>
              <a:rPr lang="ru-RU" sz="2800" dirty="0" smtClean="0"/>
              <a:t>, як </a:t>
            </a:r>
            <a:r>
              <a:rPr lang="ru-RU" sz="2800" dirty="0" err="1" smtClean="0"/>
              <a:t>ті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деркачі</a:t>
            </a:r>
            <a:r>
              <a:rPr lang="ru-RU" sz="2800" dirty="0" smtClean="0"/>
              <a:t>; </a:t>
            </a:r>
            <a:r>
              <a:rPr lang="ru-RU" sz="2800" dirty="0" err="1" smtClean="0"/>
              <a:t>інколи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підсміюється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людиною</a:t>
            </a:r>
            <a:r>
              <a:rPr lang="ru-RU" sz="2800" dirty="0" smtClean="0"/>
              <a:t>, як стара качка над </a:t>
            </a:r>
            <a:r>
              <a:rPr lang="ru-RU" sz="2800" dirty="0" err="1" smtClean="0"/>
              <a:t>мисливцем</a:t>
            </a:r>
            <a:r>
              <a:rPr lang="ru-RU" sz="2800" dirty="0" smtClean="0"/>
              <a:t> Тихоном;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здатна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помсти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«</a:t>
            </a:r>
            <a:r>
              <a:rPr lang="ru-RU" sz="2800" dirty="0" err="1" smtClean="0"/>
              <a:t>фамільною</a:t>
            </a:r>
            <a:r>
              <a:rPr lang="ru-RU" sz="2800" dirty="0" smtClean="0"/>
              <a:t> вороною»,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накаркала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сінокосу</a:t>
            </a:r>
            <a:r>
              <a:rPr lang="ru-RU" sz="2800" dirty="0" smtClean="0"/>
              <a:t> великий </a:t>
            </a:r>
            <a:r>
              <a:rPr lang="ru-RU" sz="2800" dirty="0" err="1" smtClean="0"/>
              <a:t>дощ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погноїла</a:t>
            </a:r>
            <a:r>
              <a:rPr lang="ru-RU" sz="2800" dirty="0" smtClean="0"/>
              <a:t> </a:t>
            </a:r>
            <a:r>
              <a:rPr lang="ru-RU" sz="2800" dirty="0" err="1" smtClean="0"/>
              <a:t>сіно</a:t>
            </a:r>
            <a:r>
              <a:rPr lang="ru-RU" sz="2800" dirty="0" smtClean="0"/>
              <a:t>. </a:t>
            </a:r>
          </a:p>
        </p:txBody>
      </p:sp>
      <p:pic>
        <p:nvPicPr>
          <p:cNvPr id="121858" name="Picture 2" descr="http://pernatidruzi.org.ua/pictures/derkacz/1.jpg"/>
          <p:cNvPicPr>
            <a:picLocks noChangeAspect="1" noChangeArrowheads="1"/>
          </p:cNvPicPr>
          <p:nvPr/>
        </p:nvPicPr>
        <p:blipFill>
          <a:blip r:embed="rId2"/>
          <a:srcRect l="36080" r="10647"/>
          <a:stretch>
            <a:fillRect/>
          </a:stretch>
        </p:blipFill>
        <p:spPr bwMode="auto">
          <a:xfrm>
            <a:off x="0" y="3436956"/>
            <a:ext cx="2786050" cy="3421044"/>
          </a:xfrm>
          <a:prstGeom prst="rect">
            <a:avLst/>
          </a:prstGeom>
          <a:noFill/>
        </p:spPr>
      </p:pic>
      <p:pic>
        <p:nvPicPr>
          <p:cNvPr id="121860" name="Picture 4" descr="http://www.fantom-xp.com/wallpapers/15/Norwegian_Wild_Duck.jpg"/>
          <p:cNvPicPr>
            <a:picLocks noChangeAspect="1" noChangeArrowheads="1"/>
          </p:cNvPicPr>
          <p:nvPr/>
        </p:nvPicPr>
        <p:blipFill>
          <a:blip r:embed="rId3"/>
          <a:srcRect l="17008" r="11575"/>
          <a:stretch>
            <a:fillRect/>
          </a:stretch>
        </p:blipFill>
        <p:spPr bwMode="auto">
          <a:xfrm>
            <a:off x="2857488" y="3429000"/>
            <a:ext cx="3266664" cy="3429000"/>
          </a:xfrm>
          <a:prstGeom prst="rect">
            <a:avLst/>
          </a:prstGeom>
          <a:noFill/>
        </p:spPr>
      </p:pic>
      <p:pic>
        <p:nvPicPr>
          <p:cNvPr id="121862" name="Picture 6" descr="http://pernatidruzi.org.ua/pictures/vorona_sira_opys.jpg"/>
          <p:cNvPicPr>
            <a:picLocks noChangeAspect="1" noChangeArrowheads="1"/>
          </p:cNvPicPr>
          <p:nvPr/>
        </p:nvPicPr>
        <p:blipFill>
          <a:blip r:embed="rId4"/>
          <a:srcRect l="11811" t="10522" r="19685"/>
          <a:stretch>
            <a:fillRect/>
          </a:stretch>
        </p:blipFill>
        <p:spPr bwMode="auto">
          <a:xfrm>
            <a:off x="6220649" y="3429000"/>
            <a:ext cx="2923350" cy="3428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8"/>
          </a:xfrm>
        </p:spPr>
        <p:txBody>
          <a:bodyPr/>
          <a:lstStyle/>
          <a:p>
            <a:r>
              <a:rPr lang="ru-RU" sz="2800" dirty="0" err="1" smtClean="0"/>
              <a:t>Мабуть</a:t>
            </a:r>
            <a:r>
              <a:rPr lang="ru-RU" sz="2800" dirty="0" smtClean="0"/>
              <a:t>,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в </a:t>
            </a:r>
            <a:r>
              <a:rPr lang="ru-RU" sz="2800" dirty="0" err="1" smtClean="0"/>
              <a:t>дитячому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все </a:t>
            </a:r>
            <a:r>
              <a:rPr lang="ru-RU" sz="2800" dirty="0" err="1" smtClean="0"/>
              <a:t>здається</a:t>
            </a:r>
            <a:r>
              <a:rPr lang="ru-RU" sz="2800" dirty="0" smtClean="0"/>
              <a:t> </a:t>
            </a:r>
            <a:r>
              <a:rPr lang="ru-RU" sz="2800" dirty="0" smtClean="0"/>
              <a:t>легким, </a:t>
            </a:r>
            <a:r>
              <a:rPr lang="ru-RU" sz="2800" dirty="0" err="1" smtClean="0"/>
              <a:t>дивовижним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здійсненним</a:t>
            </a:r>
            <a:r>
              <a:rPr lang="ru-RU" sz="2800" dirty="0" smtClean="0"/>
              <a:t>: «</a:t>
            </a:r>
            <a:r>
              <a:rPr lang="ru-RU" sz="2800" dirty="0" err="1" smtClean="0"/>
              <a:t>Дивлюся</a:t>
            </a:r>
            <a:r>
              <a:rPr lang="ru-RU" sz="2800" dirty="0" smtClean="0"/>
              <a:t> у воду - </a:t>
            </a:r>
            <a:r>
              <a:rPr lang="ru-RU" sz="2800" dirty="0" err="1" smtClean="0"/>
              <a:t>місяць</a:t>
            </a:r>
            <a:r>
              <a:rPr lang="ru-RU" sz="2800" dirty="0" smtClean="0"/>
              <a:t> у </a:t>
            </a:r>
            <a:r>
              <a:rPr lang="ru-RU" sz="2800" dirty="0" err="1" smtClean="0"/>
              <a:t>воді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сміється</a:t>
            </a:r>
            <a:r>
              <a:rPr lang="ru-RU" sz="2800" dirty="0" smtClean="0"/>
              <a:t>. «Скинься, </a:t>
            </a:r>
            <a:r>
              <a:rPr lang="ru-RU" sz="2800" dirty="0" err="1" smtClean="0"/>
              <a:t>рибо</a:t>
            </a:r>
            <a:r>
              <a:rPr lang="ru-RU" sz="2800" dirty="0" smtClean="0"/>
              <a:t>»,- думаю,- </a:t>
            </a:r>
            <a:r>
              <a:rPr lang="ru-RU" sz="2800" dirty="0" err="1" smtClean="0"/>
              <a:t>скидається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риба</a:t>
            </a:r>
            <a:r>
              <a:rPr lang="ru-RU" sz="2800" dirty="0" smtClean="0"/>
              <a:t>. Гляну на небо: «</a:t>
            </a:r>
            <a:r>
              <a:rPr lang="ru-RU" sz="2800" dirty="0" err="1" smtClean="0"/>
              <a:t>Зірко</a:t>
            </a:r>
            <a:r>
              <a:rPr lang="ru-RU" sz="2800" dirty="0" smtClean="0"/>
              <a:t>,— </a:t>
            </a:r>
            <a:r>
              <a:rPr lang="ru-RU" sz="2800" dirty="0" err="1" smtClean="0"/>
              <a:t>покотися</a:t>
            </a:r>
            <a:r>
              <a:rPr lang="ru-RU" sz="2800" dirty="0" smtClean="0"/>
              <a:t>» — котиться. Пахнуть трави над водою. Я до трав: «Дайте голос, трави» -</a:t>
            </a:r>
            <a:r>
              <a:rPr lang="ru-RU" sz="2800" dirty="0" smtClean="0"/>
              <a:t> </a:t>
            </a:r>
            <a:r>
              <a:rPr lang="ru-RU" sz="2800" dirty="0" err="1" smtClean="0"/>
              <a:t>гукають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перепілки</a:t>
            </a:r>
            <a:r>
              <a:rPr lang="ru-RU" sz="2800" dirty="0" smtClean="0"/>
              <a:t>». </a:t>
            </a:r>
          </a:p>
          <a:p>
            <a:endParaRPr lang="ru-RU" dirty="0"/>
          </a:p>
        </p:txBody>
      </p:sp>
      <p:pic>
        <p:nvPicPr>
          <p:cNvPr id="122882" name="Picture 2" descr="http://nifiga-sebe.ru/uploads/posts/2009-12/1261835435_ofywpmdcilivzzg.jpeg"/>
          <p:cNvPicPr>
            <a:picLocks noChangeAspect="1" noChangeArrowheads="1"/>
          </p:cNvPicPr>
          <p:nvPr/>
        </p:nvPicPr>
        <p:blipFill>
          <a:blip r:embed="rId2"/>
          <a:srcRect r="3024"/>
          <a:stretch>
            <a:fillRect/>
          </a:stretch>
        </p:blipFill>
        <p:spPr bwMode="auto">
          <a:xfrm>
            <a:off x="0" y="2714620"/>
            <a:ext cx="4018125" cy="4143380"/>
          </a:xfrm>
          <a:prstGeom prst="rect">
            <a:avLst/>
          </a:prstGeom>
          <a:noFill/>
        </p:spPr>
      </p:pic>
      <p:pic>
        <p:nvPicPr>
          <p:cNvPr id="122884" name="Picture 4" descr="http://www.welcometoanapa.ru/f/images/0-8dab-a35a59ea-orig.jpeg"/>
          <p:cNvPicPr>
            <a:picLocks noChangeAspect="1" noChangeArrowheads="1"/>
          </p:cNvPicPr>
          <p:nvPr/>
        </p:nvPicPr>
        <p:blipFill>
          <a:blip r:embed="rId3" cstate="print"/>
          <a:srcRect l="30840" r="437" b="13828"/>
          <a:stretch>
            <a:fillRect/>
          </a:stretch>
        </p:blipFill>
        <p:spPr bwMode="auto">
          <a:xfrm>
            <a:off x="4071934" y="2693650"/>
            <a:ext cx="2500330" cy="4164351"/>
          </a:xfrm>
          <a:prstGeom prst="rect">
            <a:avLst/>
          </a:prstGeom>
          <a:noFill/>
        </p:spPr>
      </p:pic>
      <p:pic>
        <p:nvPicPr>
          <p:cNvPr id="122886" name="Picture 6" descr="http://www.mybirds.ru/groups/galinae/chikens/kper.jpg"/>
          <p:cNvPicPr>
            <a:picLocks noChangeAspect="1" noChangeArrowheads="1"/>
          </p:cNvPicPr>
          <p:nvPr/>
        </p:nvPicPr>
        <p:blipFill>
          <a:blip r:embed="rId4"/>
          <a:srcRect l="5211" r="54192"/>
          <a:stretch>
            <a:fillRect/>
          </a:stretch>
        </p:blipFill>
        <p:spPr bwMode="auto">
          <a:xfrm>
            <a:off x="6630259" y="2714620"/>
            <a:ext cx="2513742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14620"/>
          </a:xfrm>
        </p:spPr>
        <p:txBody>
          <a:bodyPr/>
          <a:lstStyle/>
          <a:p>
            <a:r>
              <a:rPr lang="ru-RU" sz="2400" dirty="0" err="1" smtClean="0"/>
              <a:t>Читач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поринає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чарівний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, прекрасно </a:t>
            </a:r>
            <a:r>
              <a:rPr lang="ru-RU" sz="2400" dirty="0" err="1" smtClean="0"/>
              <a:t>розуміючи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малого </a:t>
            </a:r>
            <a:r>
              <a:rPr lang="ru-RU" sz="2400" dirty="0" err="1" smtClean="0"/>
              <a:t>хлопця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«красиво </a:t>
            </a:r>
            <a:r>
              <a:rPr lang="ru-RU" sz="2400" dirty="0" err="1" smtClean="0"/>
              <a:t>скрізь</a:t>
            </a:r>
            <a:r>
              <a:rPr lang="ru-RU" sz="2400" dirty="0" smtClean="0"/>
              <a:t>». Усе проходить, усе </a:t>
            </a:r>
            <a:r>
              <a:rPr lang="ru-RU" sz="2400" dirty="0" err="1" smtClean="0"/>
              <a:t>минає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найперший</a:t>
            </a:r>
            <a:r>
              <a:rPr lang="ru-RU" sz="2400" dirty="0" smtClean="0"/>
              <a:t> заряд </a:t>
            </a:r>
            <a:r>
              <a:rPr lang="ru-RU" sz="2400" dirty="0" err="1" smtClean="0"/>
              <a:t>краси</a:t>
            </a:r>
            <a:r>
              <a:rPr lang="ru-RU" sz="2400" dirty="0" smtClean="0"/>
              <a:t>  </a:t>
            </a:r>
            <a:r>
              <a:rPr lang="ru-RU" sz="2400" dirty="0" err="1" smtClean="0"/>
              <a:t>рідної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людині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назавжди</a:t>
            </a:r>
            <a:r>
              <a:rPr lang="ru-RU" sz="2400" dirty="0" smtClean="0"/>
              <a:t>. </a:t>
            </a:r>
            <a:r>
              <a:rPr lang="ru-RU" sz="2400" dirty="0" smtClean="0"/>
              <a:t>«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одкривається</a:t>
            </a:r>
            <a:r>
              <a:rPr lang="ru-RU" sz="2400" dirty="0" smtClean="0"/>
              <a:t> перед </a:t>
            </a:r>
            <a:r>
              <a:rPr lang="ru-RU" sz="2400" dirty="0" err="1" smtClean="0"/>
              <a:t>ясними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очима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літ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зливаються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невмирущу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гармонію</a:t>
            </a:r>
            <a:r>
              <a:rPr lang="ru-RU" sz="2400" dirty="0" smtClean="0"/>
              <a:t>, </a:t>
            </a:r>
            <a:r>
              <a:rPr lang="ru-RU" sz="2400" dirty="0" err="1" smtClean="0"/>
              <a:t>людяну</a:t>
            </a:r>
            <a:r>
              <a:rPr lang="ru-RU" sz="2400" dirty="0" smtClean="0"/>
              <a:t>, </a:t>
            </a:r>
            <a:r>
              <a:rPr lang="ru-RU" sz="2400" dirty="0" err="1" smtClean="0"/>
              <a:t>дорогоцінну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123908" name="Picture 4" descr="http://stepnoy-sledopyt.narod.ru/zimla/z1.jpg"/>
          <p:cNvPicPr>
            <a:picLocks noChangeAspect="1" noChangeArrowheads="1"/>
          </p:cNvPicPr>
          <p:nvPr/>
        </p:nvPicPr>
        <p:blipFill>
          <a:blip r:embed="rId2"/>
          <a:srcRect t="8476" b="10359"/>
          <a:stretch>
            <a:fillRect/>
          </a:stretch>
        </p:blipFill>
        <p:spPr bwMode="auto">
          <a:xfrm>
            <a:off x="785786" y="2746919"/>
            <a:ext cx="7572428" cy="411108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6314" cy="4668815"/>
          </a:xfrm>
        </p:spPr>
        <p:txBody>
          <a:bodyPr/>
          <a:lstStyle/>
          <a:p>
            <a:r>
              <a:rPr lang="ru-RU" sz="3000" b="1" dirty="0" smtClean="0"/>
              <a:t>Зачарована Десна</a:t>
            </a:r>
            <a:r>
              <a:rPr lang="ru-RU" sz="3000" dirty="0" smtClean="0"/>
              <a:t> — </a:t>
            </a:r>
            <a:r>
              <a:rPr lang="ru-RU" sz="3000" dirty="0" err="1" smtClean="0"/>
              <a:t>автобіографічна</a:t>
            </a:r>
            <a:r>
              <a:rPr lang="ru-RU" sz="3000" dirty="0" smtClean="0"/>
              <a:t> </a:t>
            </a:r>
            <a:r>
              <a:rPr lang="ru-RU" sz="3000" dirty="0" err="1" smtClean="0"/>
              <a:t>повість</a:t>
            </a:r>
            <a:r>
              <a:rPr lang="ru-RU" sz="3000" dirty="0" smtClean="0"/>
              <a:t>, </a:t>
            </a:r>
            <a:r>
              <a:rPr lang="ru-RU" sz="3000" dirty="0" err="1" smtClean="0"/>
              <a:t>спогади</a:t>
            </a:r>
            <a:r>
              <a:rPr lang="ru-RU" sz="3000" dirty="0" smtClean="0"/>
              <a:t> </a:t>
            </a:r>
            <a:r>
              <a:rPr lang="ru-RU" sz="3000" dirty="0" err="1" smtClean="0"/>
              <a:t>Олександра</a:t>
            </a:r>
            <a:r>
              <a:rPr lang="ru-RU" sz="3000" dirty="0" smtClean="0"/>
              <a:t> </a:t>
            </a:r>
            <a:r>
              <a:rPr lang="ru-RU" sz="3000" dirty="0" err="1" smtClean="0"/>
              <a:t>Довженка</a:t>
            </a:r>
            <a:r>
              <a:rPr lang="ru-RU" sz="3000" dirty="0" smtClean="0"/>
              <a:t> про </a:t>
            </a:r>
            <a:r>
              <a:rPr lang="ru-RU" sz="3000" dirty="0" err="1" smtClean="0"/>
              <a:t>дитинство</a:t>
            </a:r>
            <a:r>
              <a:rPr lang="ru-RU" sz="3000" dirty="0" smtClean="0"/>
              <a:t> в </a:t>
            </a:r>
            <a:r>
              <a:rPr lang="ru-RU" sz="3000" dirty="0" err="1" smtClean="0"/>
              <a:t>рідному</a:t>
            </a:r>
            <a:r>
              <a:rPr lang="ru-RU" sz="3000" dirty="0" smtClean="0"/>
              <a:t> </a:t>
            </a:r>
            <a:r>
              <a:rPr lang="ru-RU" sz="3000" dirty="0" err="1" smtClean="0"/>
              <a:t>селі</a:t>
            </a:r>
            <a:r>
              <a:rPr lang="ru-RU" sz="3000" dirty="0" smtClean="0"/>
              <a:t> на </a:t>
            </a:r>
            <a:r>
              <a:rPr lang="ru-RU" sz="3000" dirty="0" err="1" smtClean="0"/>
              <a:t>Чернігівщині</a:t>
            </a:r>
            <a:r>
              <a:rPr lang="ru-RU" sz="3000" dirty="0" smtClean="0"/>
              <a:t>. </a:t>
            </a:r>
            <a:r>
              <a:rPr lang="ru-RU" sz="3000" dirty="0" err="1" smtClean="0"/>
              <a:t>Твір</a:t>
            </a:r>
            <a:r>
              <a:rPr lang="ru-RU" sz="3000" dirty="0" smtClean="0"/>
              <a:t> </a:t>
            </a:r>
            <a:r>
              <a:rPr lang="ru-RU" sz="3000" dirty="0" err="1" smtClean="0"/>
              <a:t>сповнений</a:t>
            </a:r>
            <a:r>
              <a:rPr lang="ru-RU" sz="3000" dirty="0" smtClean="0"/>
              <a:t> тонкого </a:t>
            </a:r>
            <a:r>
              <a:rPr lang="ru-RU" sz="3000" dirty="0" err="1" smtClean="0"/>
              <a:t>гумору</a:t>
            </a:r>
            <a:r>
              <a:rPr lang="ru-RU" sz="3000" dirty="0" smtClean="0"/>
              <a:t>. </a:t>
            </a:r>
            <a:r>
              <a:rPr lang="ru-RU" sz="3000" dirty="0" err="1" smtClean="0"/>
              <a:t>Повість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є</a:t>
            </a:r>
            <a:r>
              <a:rPr lang="ru-RU" sz="3000" dirty="0" smtClean="0"/>
              <a:t> </a:t>
            </a:r>
            <a:r>
              <a:rPr lang="ru-RU" sz="3000" dirty="0" err="1" smtClean="0"/>
              <a:t>гімном</a:t>
            </a:r>
            <a:r>
              <a:rPr lang="ru-RU" sz="3000" dirty="0" smtClean="0"/>
              <a:t> </a:t>
            </a:r>
            <a:r>
              <a:rPr lang="ru-RU" sz="3000" dirty="0" err="1" smtClean="0"/>
              <a:t>річки</a:t>
            </a:r>
            <a:r>
              <a:rPr lang="ru-RU" sz="3000" dirty="0" smtClean="0"/>
              <a:t> Десна, </a:t>
            </a:r>
            <a:r>
              <a:rPr lang="ru-RU" sz="3000" dirty="0" err="1" smtClean="0"/>
              <a:t>рідному</a:t>
            </a:r>
            <a:r>
              <a:rPr lang="ru-RU" sz="3000" dirty="0" smtClean="0"/>
              <a:t> </a:t>
            </a:r>
            <a:r>
              <a:rPr lang="ru-RU" sz="3000" dirty="0" err="1" smtClean="0"/>
              <a:t>чернігівському</a:t>
            </a:r>
            <a:r>
              <a:rPr lang="ru-RU" sz="3000" dirty="0" smtClean="0"/>
              <a:t> краю, </a:t>
            </a:r>
            <a:r>
              <a:rPr lang="ru-RU" sz="3000" dirty="0" err="1" smtClean="0"/>
              <a:t>селянам-трудівникам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сільському</a:t>
            </a:r>
            <a:r>
              <a:rPr lang="ru-RU" sz="3000" dirty="0" smtClean="0"/>
              <a:t> способу </a:t>
            </a:r>
            <a:r>
              <a:rPr lang="ru-RU" sz="3000" dirty="0" err="1" smtClean="0"/>
              <a:t>життя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117762" name="Picture 2" descr="http://ukrtvoru.info/wp-content/uploads/2012/12/ukrtvoru.info_zacarov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9922"/>
            <a:ext cx="4357686" cy="66121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err="1" smtClean="0"/>
              <a:t>Кіноповість</a:t>
            </a:r>
            <a:r>
              <a:rPr lang="ru-RU" dirty="0" smtClean="0"/>
              <a:t> «Зачарована Десна» — </a:t>
            </a:r>
            <a:r>
              <a:rPr lang="ru-RU" dirty="0" err="1" smtClean="0"/>
              <a:t>багатоплановий</a:t>
            </a:r>
            <a:r>
              <a:rPr lang="ru-RU" dirty="0" smtClean="0"/>
              <a:t>, </a:t>
            </a:r>
            <a:r>
              <a:rPr lang="ru-RU" dirty="0" err="1" smtClean="0"/>
              <a:t>багатопроблемний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. Але над </a:t>
            </a:r>
            <a:r>
              <a:rPr lang="ru-RU" dirty="0" err="1" smtClean="0"/>
              <a:t>усім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возвеличується</a:t>
            </a:r>
            <a:r>
              <a:rPr lang="ru-RU" dirty="0" smtClean="0"/>
              <a:t> образ </a:t>
            </a:r>
            <a:r>
              <a:rPr lang="ru-RU" dirty="0" err="1" smtClean="0"/>
              <a:t>природи</a:t>
            </a:r>
            <a:r>
              <a:rPr lang="ru-RU" dirty="0" smtClean="0"/>
              <a:t>, проблема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благотворного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 на душу </a:t>
            </a:r>
            <a:r>
              <a:rPr lang="ru-RU" dirty="0" err="1" smtClean="0"/>
              <a:t>людини</a:t>
            </a:r>
            <a:r>
              <a:rPr lang="ru-RU" dirty="0" smtClean="0"/>
              <a:t>, особливо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118786" name="Picture 2" descr="http://cult.gov.ua/_nw/23/22299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2529"/>
            <a:ext cx="5000628" cy="37454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5657671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ятник</a:t>
            </a:r>
            <a:r>
              <a:rPr lang="uk-UA" sz="2400" dirty="0" smtClean="0"/>
              <a:t> Олександру Довженку біля хати, де він провів своє дитинство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62"/>
          </a:xfrm>
        </p:spPr>
        <p:txBody>
          <a:bodyPr/>
          <a:lstStyle/>
          <a:p>
            <a:r>
              <a:rPr lang="ru-RU" dirty="0" err="1" smtClean="0"/>
              <a:t>Недаремно</a:t>
            </a:r>
            <a:r>
              <a:rPr lang="ru-RU" dirty="0" smtClean="0"/>
              <a:t> ж О. Довженко назвав </a:t>
            </a:r>
            <a:r>
              <a:rPr lang="ru-RU" dirty="0" err="1" smtClean="0"/>
              <a:t>кіноповість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улюбленої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. </a:t>
            </a:r>
            <a:r>
              <a:rPr lang="ru-RU" dirty="0" err="1" smtClean="0"/>
              <a:t>Епітет</a:t>
            </a:r>
            <a:r>
              <a:rPr lang="ru-RU" dirty="0" smtClean="0"/>
              <a:t> же «зачарована»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оціночне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емоційне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, </a:t>
            </a:r>
            <a:r>
              <a:rPr lang="ru-RU" dirty="0" err="1" smtClean="0"/>
              <a:t>налаштовує</a:t>
            </a:r>
            <a:r>
              <a:rPr lang="ru-RU" dirty="0" smtClean="0"/>
              <a:t> на </a:t>
            </a:r>
            <a:r>
              <a:rPr lang="ru-RU" dirty="0" err="1" smtClean="0"/>
              <a:t>незвичайний</a:t>
            </a:r>
            <a:r>
              <a:rPr lang="ru-RU" dirty="0" smtClean="0"/>
              <a:t> </a:t>
            </a:r>
            <a:r>
              <a:rPr lang="ru-RU" dirty="0" err="1" smtClean="0"/>
              <a:t>мінорний</a:t>
            </a:r>
            <a:r>
              <a:rPr lang="ru-RU" dirty="0" smtClean="0"/>
              <a:t>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мажорним</a:t>
            </a:r>
            <a:r>
              <a:rPr lang="ru-RU" dirty="0" smtClean="0"/>
              <a:t> лад. </a:t>
            </a:r>
            <a:endParaRPr lang="ru-RU" dirty="0"/>
          </a:p>
        </p:txBody>
      </p:sp>
      <p:pic>
        <p:nvPicPr>
          <p:cNvPr id="119812" name="Picture 4" descr="http://aksonenkovika.files.wordpress.com/2011/05/6f2a99ad59c65.jpg"/>
          <p:cNvPicPr>
            <a:picLocks noChangeAspect="1" noChangeArrowheads="1"/>
          </p:cNvPicPr>
          <p:nvPr/>
        </p:nvPicPr>
        <p:blipFill>
          <a:blip r:embed="rId2"/>
          <a:srcRect l="5906" r="6496"/>
          <a:stretch>
            <a:fillRect/>
          </a:stretch>
        </p:blipFill>
        <p:spPr bwMode="auto">
          <a:xfrm>
            <a:off x="0" y="3143248"/>
            <a:ext cx="5167724" cy="3714752"/>
          </a:xfrm>
          <a:prstGeom prst="rect">
            <a:avLst/>
          </a:prstGeom>
          <a:noFill/>
        </p:spPr>
      </p:pic>
      <p:pic>
        <p:nvPicPr>
          <p:cNvPr id="119814" name="Picture 6" descr="http://priluki.info/gallery/advokat/1687/62131.jpg"/>
          <p:cNvPicPr>
            <a:picLocks noChangeAspect="1" noChangeArrowheads="1"/>
          </p:cNvPicPr>
          <p:nvPr/>
        </p:nvPicPr>
        <p:blipFill>
          <a:blip r:embed="rId3"/>
          <a:srcRect l="26929" t="3150" r="7559" b="12598"/>
          <a:stretch>
            <a:fillRect/>
          </a:stretch>
        </p:blipFill>
        <p:spPr bwMode="auto">
          <a:xfrm>
            <a:off x="5287124" y="3139346"/>
            <a:ext cx="3856876" cy="37186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3240103"/>
          </a:xfrm>
        </p:spPr>
        <p:txBody>
          <a:bodyPr/>
          <a:lstStyle/>
          <a:p>
            <a:r>
              <a:rPr lang="ru-RU" sz="2900" dirty="0" smtClean="0"/>
              <a:t>Так </a:t>
            </a:r>
            <a:r>
              <a:rPr lang="ru-RU" sz="2900" dirty="0" err="1" smtClean="0"/>
              <a:t>зачарувала</a:t>
            </a:r>
            <a:r>
              <a:rPr lang="ru-RU" sz="2900" dirty="0" smtClean="0"/>
              <a:t> </a:t>
            </a:r>
            <a:r>
              <a:rPr lang="ru-RU" sz="2900" dirty="0" err="1" smtClean="0"/>
              <a:t>письменника</a:t>
            </a:r>
            <a:r>
              <a:rPr lang="ru-RU" sz="2900" dirty="0" smtClean="0"/>
              <a:t>, «</a:t>
            </a:r>
            <a:r>
              <a:rPr lang="ru-RU" sz="2900" dirty="0" err="1" smtClean="0"/>
              <a:t>дівиця</a:t>
            </a:r>
            <a:r>
              <a:rPr lang="ru-RU" sz="2900" dirty="0" smtClean="0"/>
              <a:t> Десна»,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він</a:t>
            </a:r>
            <a:r>
              <a:rPr lang="ru-RU" sz="2900" dirty="0" smtClean="0"/>
              <a:t> на все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 </a:t>
            </a:r>
            <a:r>
              <a:rPr lang="ru-RU" sz="2900" dirty="0" err="1" smtClean="0"/>
              <a:t>залишився</a:t>
            </a:r>
            <a:r>
              <a:rPr lang="ru-RU" sz="2900" dirty="0" smtClean="0"/>
              <a:t> в </a:t>
            </a:r>
            <a:r>
              <a:rPr lang="ru-RU" sz="2900" dirty="0" err="1" smtClean="0"/>
              <a:t>душі</a:t>
            </a:r>
            <a:r>
              <a:rPr lang="ru-RU" sz="2900" dirty="0" smtClean="0"/>
              <a:t> «</a:t>
            </a:r>
            <a:r>
              <a:rPr lang="ru-RU" sz="2900" dirty="0" err="1" smtClean="0"/>
              <a:t>здивованим</a:t>
            </a:r>
            <a:r>
              <a:rPr lang="ru-RU" sz="2900" dirty="0" smtClean="0"/>
              <a:t> маленьким хлопчиком </a:t>
            </a:r>
            <a:r>
              <a:rPr lang="ru-RU" sz="2900" dirty="0" err="1" smtClean="0"/>
              <a:t>з</a:t>
            </a:r>
            <a:r>
              <a:rPr lang="ru-RU" sz="2900" dirty="0" smtClean="0"/>
              <a:t> широко </a:t>
            </a:r>
            <a:r>
              <a:rPr lang="ru-RU" sz="2900" dirty="0" err="1" smtClean="0"/>
              <a:t>розкритими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зеленими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очима</a:t>
            </a:r>
            <a:r>
              <a:rPr lang="ru-RU" sz="2900" dirty="0" smtClean="0"/>
              <a:t>». </a:t>
            </a:r>
            <a:r>
              <a:rPr lang="ru-RU" sz="2900" dirty="0" err="1" smtClean="0"/>
              <a:t>Саме</a:t>
            </a:r>
            <a:r>
              <a:rPr lang="ru-RU" sz="2900" dirty="0" smtClean="0"/>
              <a:t> </a:t>
            </a:r>
            <a:r>
              <a:rPr lang="ru-RU" sz="2900" dirty="0" err="1" smtClean="0"/>
              <a:t>це</a:t>
            </a:r>
            <a:r>
              <a:rPr lang="ru-RU" sz="2900" dirty="0" smtClean="0"/>
              <a:t> </a:t>
            </a:r>
            <a:r>
              <a:rPr lang="ru-RU" sz="2900" dirty="0" err="1" smtClean="0"/>
              <a:t>спілкування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природою </a:t>
            </a:r>
            <a:r>
              <a:rPr lang="ru-RU" sz="2900" dirty="0" err="1" smtClean="0"/>
              <a:t>допомогло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розвитку</a:t>
            </a:r>
            <a:r>
              <a:rPr lang="ru-RU" sz="2900" dirty="0" smtClean="0"/>
              <a:t> в </a:t>
            </a:r>
            <a:r>
              <a:rPr lang="ru-RU" sz="2900" dirty="0" err="1" smtClean="0"/>
              <a:t>нього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оригінального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світовідчуття</a:t>
            </a:r>
            <a:r>
              <a:rPr lang="ru-RU" sz="2900" dirty="0" smtClean="0"/>
              <a:t>, </a:t>
            </a:r>
            <a:r>
              <a:rPr lang="ru-RU" sz="2900" dirty="0" err="1" smtClean="0"/>
              <a:t>збереженню</a:t>
            </a:r>
            <a:r>
              <a:rPr lang="ru-RU" sz="2900" dirty="0" smtClean="0"/>
              <a:t> </a:t>
            </a:r>
            <a:r>
              <a:rPr lang="ru-RU" sz="2900" dirty="0" err="1" smtClean="0"/>
              <a:t>свіжості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почуттів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в</a:t>
            </a:r>
            <a:r>
              <a:rPr lang="ru-RU" sz="2900" dirty="0" smtClean="0"/>
              <a:t> </a:t>
            </a:r>
            <a:r>
              <a:rPr lang="ru-RU" sz="2900" dirty="0" err="1" smtClean="0"/>
              <a:t>зрілому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віці</a:t>
            </a:r>
            <a:r>
              <a:rPr lang="ru-RU" sz="2900" dirty="0" smtClean="0"/>
              <a:t>, </a:t>
            </a:r>
            <a:r>
              <a:rPr lang="ru-RU" sz="2900" dirty="0" err="1" smtClean="0"/>
              <a:t>вмінню</a:t>
            </a:r>
            <a:r>
              <a:rPr lang="ru-RU" sz="2900" dirty="0" smtClean="0"/>
              <a:t> </a:t>
            </a:r>
            <a:r>
              <a:rPr lang="ru-RU" sz="2900" dirty="0" err="1" smtClean="0"/>
              <a:t>бачити</a:t>
            </a:r>
            <a:r>
              <a:rPr lang="ru-RU" sz="2900" dirty="0" smtClean="0"/>
              <a:t> «</a:t>
            </a:r>
            <a:r>
              <a:rPr lang="ru-RU" sz="2900" dirty="0" err="1" smtClean="0"/>
              <a:t>зорі</a:t>
            </a:r>
            <a:r>
              <a:rPr lang="ru-RU" sz="2900" dirty="0" smtClean="0"/>
              <a:t> </a:t>
            </a:r>
            <a:r>
              <a:rPr lang="ru-RU" sz="2900" dirty="0" err="1" smtClean="0"/>
              <a:t>навіть</a:t>
            </a:r>
            <a:r>
              <a:rPr lang="ru-RU" sz="2900" dirty="0" smtClean="0"/>
              <a:t> у </a:t>
            </a:r>
            <a:r>
              <a:rPr lang="ru-RU" sz="2900" dirty="0" err="1" smtClean="0"/>
              <a:t>буденних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калюжах</a:t>
            </a:r>
            <a:r>
              <a:rPr lang="ru-RU" sz="2900" dirty="0" smtClean="0"/>
              <a:t> на </a:t>
            </a:r>
            <a:r>
              <a:rPr lang="ru-RU" sz="2900" dirty="0" err="1" smtClean="0"/>
              <a:t>життєвих</a:t>
            </a:r>
            <a:r>
              <a:rPr lang="ru-RU" sz="2900" dirty="0" smtClean="0"/>
              <a:t> шляхах» </a:t>
            </a:r>
            <a:r>
              <a:rPr lang="ru-RU" sz="2900" dirty="0" err="1" smtClean="0"/>
              <a:t>і</a:t>
            </a:r>
            <a:r>
              <a:rPr lang="ru-RU" sz="2900" dirty="0" smtClean="0"/>
              <a:t> правдиво </a:t>
            </a:r>
            <a:r>
              <a:rPr lang="ru-RU" sz="2900" dirty="0" err="1" smtClean="0"/>
              <a:t>відтворювати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 в </a:t>
            </a:r>
            <a:r>
              <a:rPr lang="ru-RU" sz="2900" dirty="0" err="1" smtClean="0"/>
              <a:t>усіх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проявах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pic>
        <p:nvPicPr>
          <p:cNvPr id="4" name="Picture 2" descr="http://os1.i.ua/3/1/2814157_bfa3d3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42439"/>
            <a:ext cx="9144000" cy="23155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smtClean="0"/>
              <a:t>«Благословенна ж будь,— </a:t>
            </a:r>
            <a:r>
              <a:rPr lang="ru-RU" dirty="0" err="1" smtClean="0"/>
              <a:t>звертається</a:t>
            </a:r>
            <a:r>
              <a:rPr lang="ru-RU" dirty="0" smtClean="0"/>
              <a:t> </a:t>
            </a:r>
            <a:r>
              <a:rPr lang="ru-RU" dirty="0" err="1" smtClean="0"/>
              <a:t>митець</a:t>
            </a:r>
            <a:r>
              <a:rPr lang="ru-RU" dirty="0" smtClean="0"/>
              <a:t> до </a:t>
            </a:r>
            <a:r>
              <a:rPr lang="ru-RU" dirty="0" err="1" smtClean="0"/>
              <a:t>ріки</a:t>
            </a:r>
            <a:r>
              <a:rPr lang="ru-RU" dirty="0" smtClean="0"/>
              <a:t>,— моя </a:t>
            </a:r>
            <a:r>
              <a:rPr lang="ru-RU" dirty="0" err="1" smtClean="0"/>
              <a:t>незаймана</a:t>
            </a:r>
            <a:r>
              <a:rPr lang="ru-RU" dirty="0" smtClean="0"/>
              <a:t> </a:t>
            </a:r>
            <a:r>
              <a:rPr lang="ru-RU" dirty="0" err="1" smtClean="0"/>
              <a:t>дівице</a:t>
            </a:r>
            <a:r>
              <a:rPr lang="ru-RU" dirty="0" smtClean="0"/>
              <a:t> </a:t>
            </a:r>
            <a:r>
              <a:rPr lang="ru-RU" dirty="0" err="1" smtClean="0"/>
              <a:t>Десно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згадуючи</a:t>
            </a:r>
            <a:r>
              <a:rPr lang="ru-RU" dirty="0" smtClean="0"/>
              <a:t> тебе </a:t>
            </a:r>
            <a:r>
              <a:rPr lang="ru-RU" dirty="0" err="1" smtClean="0"/>
              <a:t>вже</a:t>
            </a:r>
            <a:r>
              <a:rPr lang="ru-RU" dirty="0" smtClean="0"/>
              <a:t> много </a:t>
            </a:r>
            <a:r>
              <a:rPr lang="ru-RU" dirty="0" err="1" smtClean="0"/>
              <a:t>літ</a:t>
            </a:r>
            <a:r>
              <a:rPr lang="ru-RU" dirty="0" smtClean="0"/>
              <a:t>, я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добрішав</a:t>
            </a:r>
            <a:r>
              <a:rPr lang="ru-RU" dirty="0" smtClean="0"/>
              <a:t>, </a:t>
            </a:r>
            <a:r>
              <a:rPr lang="ru-RU" dirty="0" err="1" smtClean="0"/>
              <a:t>почував</a:t>
            </a:r>
            <a:r>
              <a:rPr lang="ru-RU" dirty="0" smtClean="0"/>
              <a:t> себе </a:t>
            </a:r>
            <a:r>
              <a:rPr lang="ru-RU" dirty="0" err="1" smtClean="0"/>
              <a:t>невичерпно</a:t>
            </a:r>
            <a:r>
              <a:rPr lang="ru-RU" dirty="0" smtClean="0"/>
              <a:t> </a:t>
            </a:r>
            <a:r>
              <a:rPr lang="ru-RU" dirty="0" err="1" smtClean="0"/>
              <a:t>багатим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щедрим</a:t>
            </a:r>
            <a:r>
              <a:rPr lang="ru-RU" dirty="0" smtClean="0"/>
              <a:t>. Так </a:t>
            </a:r>
            <a:r>
              <a:rPr lang="ru-RU" dirty="0" err="1" smtClean="0"/>
              <a:t>багато</a:t>
            </a:r>
            <a:r>
              <a:rPr lang="ru-RU" dirty="0" smtClean="0"/>
              <a:t> дала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подарунків</a:t>
            </a:r>
            <a:r>
              <a:rPr lang="ru-RU" dirty="0" smtClean="0"/>
              <a:t> на все </a:t>
            </a:r>
            <a:r>
              <a:rPr lang="ru-RU" dirty="0" err="1" smtClean="0"/>
              <a:t>життя</a:t>
            </a:r>
            <a:r>
              <a:rPr lang="ru-RU" dirty="0" smtClean="0"/>
              <a:t>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1858" name="Picture 2" descr="http://club.foto.ru/gallery/images/photo/2009/08/24/1412270.jpg"/>
          <p:cNvPicPr>
            <a:picLocks noChangeAspect="1" noChangeArrowheads="1"/>
          </p:cNvPicPr>
          <p:nvPr/>
        </p:nvPicPr>
        <p:blipFill>
          <a:blip r:embed="rId2"/>
          <a:srcRect l="4963" r="12656"/>
          <a:stretch>
            <a:fillRect/>
          </a:stretch>
        </p:blipFill>
        <p:spPr bwMode="auto">
          <a:xfrm>
            <a:off x="-7502" y="3071810"/>
            <a:ext cx="9151502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3504" cy="4525963"/>
          </a:xfrm>
        </p:spPr>
        <p:txBody>
          <a:bodyPr/>
          <a:lstStyle/>
          <a:p>
            <a:r>
              <a:rPr lang="ru-RU" sz="2400" dirty="0" err="1" smtClean="0"/>
              <a:t>Пізнання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почалося</a:t>
            </a:r>
            <a:r>
              <a:rPr lang="ru-RU" sz="2400" dirty="0" smtClean="0"/>
              <a:t> у малого Сашка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городу,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«до того </a:t>
            </a:r>
            <a:r>
              <a:rPr lang="ru-RU" sz="2400" dirty="0" err="1" smtClean="0"/>
              <a:t>переповнювався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десь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літа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вміщалися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». У густому </a:t>
            </a:r>
            <a:r>
              <a:rPr lang="ru-RU" sz="2400" dirty="0" err="1" smtClean="0"/>
              <a:t>тютюні</a:t>
            </a:r>
            <a:r>
              <a:rPr lang="ru-RU" sz="2400" dirty="0" smtClean="0"/>
              <a:t>,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цвіли</a:t>
            </a:r>
            <a:r>
              <a:rPr lang="ru-RU" sz="2400" dirty="0" smtClean="0"/>
              <a:t> «</a:t>
            </a:r>
            <a:r>
              <a:rPr lang="ru-RU" sz="2400" dirty="0" err="1" smtClean="0"/>
              <a:t>поповими</a:t>
            </a:r>
            <a:r>
              <a:rPr lang="ru-RU" sz="2400" dirty="0" smtClean="0"/>
              <a:t> ризами»,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ходили, як у </a:t>
            </a:r>
            <a:r>
              <a:rPr lang="ru-RU" sz="2400" dirty="0" err="1" smtClean="0"/>
              <a:t>лісі</a:t>
            </a:r>
            <a:r>
              <a:rPr lang="ru-RU" sz="2400" dirty="0" smtClean="0"/>
              <a:t>, там же вони «</a:t>
            </a:r>
            <a:r>
              <a:rPr lang="ru-RU" sz="2400" dirty="0" err="1" smtClean="0"/>
              <a:t>пізнали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мозолі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дитячих</a:t>
            </a:r>
            <a:r>
              <a:rPr lang="ru-RU" sz="2400" dirty="0" smtClean="0"/>
              <a:t> руках». </a:t>
            </a:r>
            <a:br>
              <a:rPr lang="ru-RU" sz="2400" dirty="0" smtClean="0"/>
            </a:br>
            <a:r>
              <a:rPr lang="ru-RU" sz="2400" dirty="0" smtClean="0"/>
              <a:t>«...Любив </a:t>
            </a:r>
            <a:r>
              <a:rPr lang="ru-RU" sz="2400" dirty="0" err="1" smtClean="0"/>
              <a:t>пташиний</a:t>
            </a:r>
            <a:r>
              <a:rPr lang="ru-RU" sz="2400" dirty="0" smtClean="0"/>
              <a:t> щебет у саду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. </a:t>
            </a:r>
            <a:r>
              <a:rPr lang="ru-RU" sz="2400" dirty="0" err="1" smtClean="0"/>
              <a:t>Ластівок</a:t>
            </a:r>
            <a:r>
              <a:rPr lang="ru-RU" sz="2400" dirty="0" smtClean="0"/>
              <a:t> любив у </a:t>
            </a:r>
            <a:r>
              <a:rPr lang="ru-RU" sz="2400" dirty="0" err="1" smtClean="0"/>
              <a:t>клуні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деркачів</a:t>
            </a:r>
            <a:r>
              <a:rPr lang="ru-RU" sz="2400" dirty="0" smtClean="0"/>
              <a:t> —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лузі</a:t>
            </a:r>
            <a:r>
              <a:rPr lang="ru-RU" sz="2400" dirty="0" smtClean="0"/>
              <a:t>. Любив </a:t>
            </a:r>
            <a:r>
              <a:rPr lang="ru-RU" sz="2400" dirty="0" err="1" smtClean="0"/>
              <a:t>плескіт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весняної</a:t>
            </a:r>
            <a:r>
              <a:rPr lang="ru-RU" sz="2400" dirty="0" smtClean="0"/>
              <a:t>. І </a:t>
            </a:r>
            <a:r>
              <a:rPr lang="ru-RU" sz="2400" dirty="0" err="1" smtClean="0"/>
              <a:t>жаб'яче</a:t>
            </a:r>
            <a:r>
              <a:rPr lang="ru-RU" sz="2400" dirty="0" smtClean="0"/>
              <a:t> </a:t>
            </a:r>
            <a:r>
              <a:rPr lang="ru-RU" sz="2400" dirty="0" err="1" smtClean="0"/>
              <a:t>ніжно-журливе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кумкання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болоті</a:t>
            </a:r>
            <a:r>
              <a:rPr lang="ru-RU" sz="2400" dirty="0" smtClean="0"/>
              <a:t>, як спадала вода </a:t>
            </a:r>
            <a:r>
              <a:rPr lang="ru-RU" sz="2400" dirty="0" err="1" smtClean="0"/>
              <a:t>весняна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122882" name="Picture 2" descr="http://s10.rybalka.com/userfiles/upload/6701/1372523954.6955.jpg"/>
          <p:cNvPicPr>
            <a:picLocks noChangeAspect="1" noChangeArrowheads="1"/>
          </p:cNvPicPr>
          <p:nvPr/>
        </p:nvPicPr>
        <p:blipFill>
          <a:blip r:embed="rId2"/>
          <a:srcRect r="11935" b="12497"/>
          <a:stretch>
            <a:fillRect/>
          </a:stretch>
        </p:blipFill>
        <p:spPr bwMode="auto">
          <a:xfrm>
            <a:off x="5094744" y="0"/>
            <a:ext cx="4049255" cy="3019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300037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Рідна хата Олександра Довженка</a:t>
            </a:r>
            <a:endParaRPr lang="ru-RU" dirty="0"/>
          </a:p>
        </p:txBody>
      </p:sp>
      <p:pic>
        <p:nvPicPr>
          <p:cNvPr id="122884" name="Picture 4" descr="http://tourist.kharkov.ua/review_active/topic75_8.jpg"/>
          <p:cNvPicPr>
            <a:picLocks noChangeAspect="1" noChangeArrowheads="1"/>
          </p:cNvPicPr>
          <p:nvPr/>
        </p:nvPicPr>
        <p:blipFill>
          <a:blip r:embed="rId3"/>
          <a:srcRect t="15453"/>
          <a:stretch>
            <a:fillRect/>
          </a:stretch>
        </p:blipFill>
        <p:spPr bwMode="auto">
          <a:xfrm>
            <a:off x="5072066" y="3500438"/>
            <a:ext cx="4071934" cy="25819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6215082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Будинок-музей Олександра Довженка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sz="2800" dirty="0" smtClean="0"/>
              <a:t>Усе в </a:t>
            </a:r>
            <a:r>
              <a:rPr lang="ru-RU" sz="2800" dirty="0" err="1" smtClean="0"/>
              <a:t>природі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рухається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живе</a:t>
            </a:r>
            <a:r>
              <a:rPr lang="ru-RU" sz="2800" dirty="0" smtClean="0"/>
              <a:t>, </a:t>
            </a:r>
            <a:r>
              <a:rPr lang="ru-RU" sz="2800" dirty="0" err="1" smtClean="0"/>
              <a:t>пливе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викликаючи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уяві</a:t>
            </a:r>
            <a:r>
              <a:rPr lang="ru-RU" sz="2800" dirty="0" smtClean="0"/>
              <a:t> </a:t>
            </a:r>
            <a:r>
              <a:rPr lang="ru-RU" sz="2800" dirty="0" err="1" smtClean="0"/>
              <a:t>хлопця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образи</a:t>
            </a:r>
            <a:r>
              <a:rPr lang="ru-RU" sz="2800" dirty="0" smtClean="0"/>
              <a:t>, </a:t>
            </a:r>
            <a:r>
              <a:rPr lang="ru-RU" sz="2800" dirty="0" err="1" smtClean="0"/>
              <a:t>фантастичні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r>
              <a:rPr lang="ru-RU" sz="2800" dirty="0" smtClean="0"/>
              <a:t>: «Хмари по небу </a:t>
            </a:r>
            <a:r>
              <a:rPr lang="ru-RU" sz="2800" dirty="0" err="1" smtClean="0"/>
              <a:t>пливуть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вибагливо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, </a:t>
            </a:r>
            <a:r>
              <a:rPr lang="ru-RU" sz="2800" dirty="0" err="1" smtClean="0"/>
              <a:t>пливучи</a:t>
            </a:r>
            <a:r>
              <a:rPr lang="ru-RU" sz="2800" dirty="0" smtClean="0"/>
              <a:t> в просторах </a:t>
            </a:r>
            <a:r>
              <a:rPr lang="ru-RU" sz="2800" dirty="0" err="1" smtClean="0"/>
              <a:t>голубих</a:t>
            </a:r>
            <a:r>
              <a:rPr lang="ru-RU" sz="2800" dirty="0" smtClean="0"/>
              <a:t>, </a:t>
            </a:r>
            <a:r>
              <a:rPr lang="ru-RU" sz="2800" dirty="0" err="1" smtClean="0"/>
              <a:t>вчиняють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битви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змагання</a:t>
            </a:r>
            <a:r>
              <a:rPr lang="ru-RU" sz="2800" dirty="0" smtClean="0"/>
              <a:t>... </a:t>
            </a:r>
            <a:r>
              <a:rPr lang="ru-RU" sz="2800" dirty="0" err="1" smtClean="0"/>
              <a:t>Хмарний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переповнений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велетнями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пророками».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rewalls.com/large/201103/27375.jpg"/>
          <p:cNvPicPr>
            <a:picLocks noChangeAspect="1" noChangeArrowheads="1"/>
          </p:cNvPicPr>
          <p:nvPr/>
        </p:nvPicPr>
        <p:blipFill>
          <a:blip r:embed="rId2"/>
          <a:srcRect r="4804"/>
          <a:stretch>
            <a:fillRect/>
          </a:stretch>
        </p:blipFill>
        <p:spPr bwMode="auto">
          <a:xfrm>
            <a:off x="0" y="2857496"/>
            <a:ext cx="5617192" cy="4000504"/>
          </a:xfrm>
          <a:prstGeom prst="rect">
            <a:avLst/>
          </a:prstGeom>
          <a:noFill/>
        </p:spPr>
      </p:pic>
      <p:pic>
        <p:nvPicPr>
          <p:cNvPr id="1028" name="Picture 4" descr="http://st.gdefon.com/wallpapers_original/wallpapers/331710_priroda_pejzazh_nebo_oblaka._1920x1080_%28www.GdeFon.ru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559" y="2214554"/>
            <a:ext cx="3408441" cy="2428868"/>
          </a:xfrm>
          <a:prstGeom prst="rect">
            <a:avLst/>
          </a:prstGeom>
          <a:noFill/>
        </p:spPr>
      </p:pic>
      <p:pic>
        <p:nvPicPr>
          <p:cNvPr id="1030" name="Picture 6" descr="http://mykartinka.ru/_ph/14/632185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7" y="4715313"/>
            <a:ext cx="3428993" cy="21426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00438"/>
          </a:xfrm>
        </p:spPr>
        <p:txBody>
          <a:bodyPr/>
          <a:lstStyle/>
          <a:p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стихійне</a:t>
            </a:r>
            <a:r>
              <a:rPr lang="ru-RU" sz="2800" dirty="0" smtClean="0"/>
              <a:t> </a:t>
            </a:r>
            <a:r>
              <a:rPr lang="ru-RU" sz="2800" dirty="0" smtClean="0"/>
              <a:t>лихо – </a:t>
            </a:r>
            <a:r>
              <a:rPr lang="ru-RU" sz="2800" dirty="0" err="1" smtClean="0"/>
              <a:t>повінь</a:t>
            </a:r>
            <a:r>
              <a:rPr lang="ru-RU" sz="2800" dirty="0" smtClean="0"/>
              <a:t> - </a:t>
            </a:r>
            <a:r>
              <a:rPr lang="ru-RU" sz="2800" dirty="0" err="1" smtClean="0"/>
              <a:t>викликала</a:t>
            </a:r>
            <a:r>
              <a:rPr lang="ru-RU" sz="2800" dirty="0" smtClean="0"/>
              <a:t> у </a:t>
            </a:r>
            <a:r>
              <a:rPr lang="ru-RU" sz="2800" dirty="0" err="1" smtClean="0"/>
              <a:t>хлопця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захоплення</a:t>
            </a:r>
            <a:r>
              <a:rPr lang="ru-RU" sz="2800" dirty="0" smtClean="0"/>
              <a:t>: «Сходило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. Картина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незвичайна</a:t>
            </a:r>
            <a:r>
              <a:rPr lang="ru-RU" sz="2800" dirty="0" smtClean="0"/>
              <a:t>, </a:t>
            </a:r>
            <a:r>
              <a:rPr lang="ru-RU" sz="2800" dirty="0" err="1" smtClean="0"/>
              <a:t>неначе</a:t>
            </a:r>
            <a:r>
              <a:rPr lang="ru-RU" sz="2800" dirty="0" smtClean="0"/>
              <a:t> сон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казка</a:t>
            </a:r>
            <a:r>
              <a:rPr lang="ru-RU" sz="2800" dirty="0" smtClean="0"/>
              <a:t>. </a:t>
            </a:r>
            <a:r>
              <a:rPr lang="ru-RU" sz="2800" dirty="0" err="1" smtClean="0"/>
              <a:t>Осяяний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сонцем</a:t>
            </a:r>
            <a:r>
              <a:rPr lang="ru-RU" sz="2800" dirty="0" smtClean="0"/>
              <a:t>, перед нами </a:t>
            </a:r>
            <a:r>
              <a:rPr lang="ru-RU" sz="2800" dirty="0" err="1" smtClean="0"/>
              <a:t>розкрився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. </a:t>
            </a:r>
            <a:r>
              <a:rPr lang="ru-RU" sz="2800" dirty="0" err="1" smtClean="0"/>
              <a:t>Нічого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впізнати</a:t>
            </a:r>
            <a:r>
              <a:rPr lang="ru-RU" sz="2800" dirty="0" smtClean="0"/>
              <a:t>. Все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інше</a:t>
            </a:r>
            <a:r>
              <a:rPr lang="ru-RU" sz="2800" dirty="0" smtClean="0"/>
              <a:t>, </a:t>
            </a:r>
            <a:r>
              <a:rPr lang="ru-RU" sz="2800" dirty="0" err="1" smtClean="0"/>
              <a:t>все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краще</a:t>
            </a:r>
            <a:r>
              <a:rPr lang="ru-RU" sz="2800" dirty="0" smtClean="0"/>
              <a:t>, </a:t>
            </a:r>
            <a:r>
              <a:rPr lang="ru-RU" sz="2800" dirty="0" err="1" smtClean="0"/>
              <a:t>могутніше</a:t>
            </a:r>
            <a:r>
              <a:rPr lang="ru-RU" sz="2800" dirty="0" smtClean="0"/>
              <a:t>, </a:t>
            </a:r>
            <a:r>
              <a:rPr lang="ru-RU" sz="2800" dirty="0" err="1" smtClean="0"/>
              <a:t>веселіше</a:t>
            </a:r>
            <a:r>
              <a:rPr lang="ru-RU" sz="2800" dirty="0" smtClean="0"/>
              <a:t>. Вода, хмари, </a:t>
            </a:r>
            <a:r>
              <a:rPr lang="ru-RU" sz="2800" dirty="0" err="1" smtClean="0"/>
              <a:t>плав</a:t>
            </a:r>
            <a:r>
              <a:rPr lang="ru-RU" sz="2800" dirty="0" smtClean="0"/>
              <a:t> — все </a:t>
            </a:r>
            <a:r>
              <a:rPr lang="ru-RU" sz="2800" dirty="0" err="1" smtClean="0"/>
              <a:t>пливло</a:t>
            </a:r>
            <a:r>
              <a:rPr lang="ru-RU" sz="2800" dirty="0" smtClean="0"/>
              <a:t>, </a:t>
            </a:r>
            <a:r>
              <a:rPr lang="ru-RU" sz="2800" dirty="0" err="1" smtClean="0"/>
              <a:t>все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безупинно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неслося</a:t>
            </a:r>
            <a:r>
              <a:rPr lang="ru-RU" sz="2800" dirty="0" smtClean="0"/>
              <a:t> вперед, </a:t>
            </a:r>
            <a:r>
              <a:rPr lang="ru-RU" sz="2800" dirty="0" err="1" smtClean="0"/>
              <a:t>шуміло</a:t>
            </a:r>
            <a:r>
              <a:rPr lang="ru-RU" sz="2800" dirty="0" smtClean="0"/>
              <a:t>, </a:t>
            </a:r>
            <a:r>
              <a:rPr lang="ru-RU" sz="2800" dirty="0" err="1" smtClean="0"/>
              <a:t>блищало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сонці</a:t>
            </a:r>
            <a:r>
              <a:rPr lang="ru-RU" sz="2800" dirty="0" smtClean="0"/>
              <a:t>. </a:t>
            </a:r>
            <a:r>
              <a:rPr lang="ru-RU" sz="2800" dirty="0" smtClean="0"/>
              <a:t>Весна </a:t>
            </a:r>
            <a:r>
              <a:rPr lang="ru-RU" sz="2800" dirty="0" smtClean="0"/>
              <a:t>красна!..» </a:t>
            </a:r>
            <a:endParaRPr lang="ru-RU" sz="2800" dirty="0"/>
          </a:p>
        </p:txBody>
      </p:sp>
      <p:pic>
        <p:nvPicPr>
          <p:cNvPr id="119812" name="Picture 4" descr="http://lenta-ua.net/uploads/posts/2013-03/1364382120_navodn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40287"/>
            <a:ext cx="4714876" cy="3117713"/>
          </a:xfrm>
          <a:prstGeom prst="rect">
            <a:avLst/>
          </a:prstGeom>
          <a:noFill/>
        </p:spPr>
      </p:pic>
      <p:pic>
        <p:nvPicPr>
          <p:cNvPr id="119814" name="Picture 6" descr="http://lenta-ua.net/uploads/posts/2013-09/1379312845_navodn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3997"/>
            <a:ext cx="4143372" cy="311400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6">
  <a:themeElements>
    <a:clrScheme name="">
      <a:dk1>
        <a:srgbClr val="C0C0C0"/>
      </a:dk1>
      <a:lt1>
        <a:srgbClr val="FFFFFF"/>
      </a:lt1>
      <a:dk2>
        <a:srgbClr val="339933"/>
      </a:dk2>
      <a:lt2>
        <a:srgbClr val="CCECFF"/>
      </a:lt2>
      <a:accent1>
        <a:srgbClr val="29A329"/>
      </a:accent1>
      <a:accent2>
        <a:srgbClr val="00FFFF"/>
      </a:accent2>
      <a:accent3>
        <a:srgbClr val="ADCAAD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339933"/>
      </a:lt1>
      <a:dk2>
        <a:srgbClr val="006600"/>
      </a:dk2>
      <a:lt2>
        <a:srgbClr val="C0C0C0"/>
      </a:lt2>
      <a:accent1>
        <a:srgbClr val="29A329"/>
      </a:accent1>
      <a:accent2>
        <a:srgbClr val="00FFFF"/>
      </a:accent2>
      <a:accent3>
        <a:srgbClr val="ADCAAD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339933"/>
      </a:lt1>
      <a:dk2>
        <a:srgbClr val="006600"/>
      </a:dk2>
      <a:lt2>
        <a:srgbClr val="C0C0C0"/>
      </a:lt2>
      <a:accent1>
        <a:srgbClr val="29A329"/>
      </a:accent1>
      <a:accent2>
        <a:srgbClr val="00FFFF"/>
      </a:accent2>
      <a:accent3>
        <a:srgbClr val="ADCAAD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8000"/>
      </a:dk2>
      <a:lt2>
        <a:srgbClr val="CCFFCC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333399"/>
      </a:dk2>
      <a:lt2>
        <a:srgbClr val="CCCCFF"/>
      </a:lt2>
      <a:accent1>
        <a:srgbClr val="D60093"/>
      </a:accent1>
      <a:accent2>
        <a:srgbClr val="9999FF"/>
      </a:accent2>
      <a:accent3>
        <a:srgbClr val="ADADCA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333399"/>
      </a:lt1>
      <a:dk2>
        <a:srgbClr val="000066"/>
      </a:dk2>
      <a:lt2>
        <a:srgbClr val="C0C0C0"/>
      </a:lt2>
      <a:accent1>
        <a:srgbClr val="D60093"/>
      </a:accent1>
      <a:accent2>
        <a:srgbClr val="9999FF"/>
      </a:accent2>
      <a:accent3>
        <a:srgbClr val="ADADCA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333399"/>
      </a:lt1>
      <a:dk2>
        <a:srgbClr val="000066"/>
      </a:dk2>
      <a:lt2>
        <a:srgbClr val="C0C0C0"/>
      </a:lt2>
      <a:accent1>
        <a:srgbClr val="D60093"/>
      </a:accent1>
      <a:accent2>
        <a:srgbClr val="9999FF"/>
      </a:accent2>
      <a:accent3>
        <a:srgbClr val="ADADCA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176</Template>
  <TotalTime>224</TotalTime>
  <Words>678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176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РОЛЬ ПРИРОДИ В КІНОПОВІСТІ ОЛЕКСАНДРА ДОВЖЕНКА “ЗАЧАРОВАНА ДЕСНА”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ПРИРОДИ В КІНОПОВІСТІ ОЛЕКСАНДРА ДОВЖЕНКА “ЗАЧАРОВАНА ДЕСНА”</dc:title>
  <dc:creator>Olya</dc:creator>
  <cp:lastModifiedBy>Olya</cp:lastModifiedBy>
  <cp:revision>22</cp:revision>
  <dcterms:created xsi:type="dcterms:W3CDTF">2014-01-12T15:53:48Z</dcterms:created>
  <dcterms:modified xsi:type="dcterms:W3CDTF">2014-01-13T15:07:35Z</dcterms:modified>
</cp:coreProperties>
</file>