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18E4BA-1EC9-43C8-B19F-B163B129BB4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1E5BD4-5B04-4C45-BE44-970084E219F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Вуглеводи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Мальтоза – проміжний продукт розщеплення крохмалю травними ферментами. Надалі мальтоза розщеплюється до глюкози. У вільному вигляді вона міститься в меді, солоді (звідси друга назва – солодовий цукор) і пиві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vseslova.com.ua/images/bse/0003/32310/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76250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Крохмаль – становить до 80% всіх вуглеводів, які надходять з їжею. Його основні джерела: хліб і хлібобулочні вироби, крупи, бобові, рис і картопля. Крохмаль, відносно повільно перетравлюється, розщеплюючись до глюкози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alexfrost.ucoz.ru/article/gmo_kraah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40815" cy="2952328"/>
          </a:xfrm>
          <a:prstGeom prst="rect">
            <a:avLst/>
          </a:prstGeom>
          <a:noFill/>
        </p:spPr>
      </p:pic>
      <p:pic>
        <p:nvPicPr>
          <p:cNvPr id="35844" name="Picture 4" descr="http://gdzwka.com/_ld/2/4293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387011" cy="178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Глікоген, його ще називають «тваринний крохмаль», – полісахарид, який складається з сильно розгалужених ланцюжків молекул глюкози. Він в невеликих кількостях міститься в тваринних продуктах (у печінці 2 – 10 % і в м’язовій тканині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0,3 – 1 %).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intranet.tdmu.edu.ua/data/kafedra/internal/zag_him/classes_stud/ru/med/lik/ptn/%D0%B1%D0%B8%D0%BE%D0%BB%D0%BE%D0%B3%D0%B8%D1%87%D0%B5%D1%81%D0%BA%D0%B0%D1%8F%20%D0%B8%20%D0%B1%D0%B8%D0%BE%D0%BE%D1%80%D0%B3%D0%B0%D0%BD%D0%B8%D1%87%D0%B5%D1%81%D0%BA%D0%B0%D1%8F%20%D1%85%D0%B8%D0%BC%D0%B8%D1%8F/1%20%D0%BA%D1%83%D1%80%D1%81/%E2%84%9603.%20%D0%A3%D0%B3%D0%BB%D0%B5%D0%B2%D0%BE%D0%B4%D1%8B..files/image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624736" cy="317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Вуглеводи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являють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собою 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органічні сполуки, що складаються з вуглецю, водню і кисню. Вуглеводи, оскільки вони досить легкодоступні і дуже швидко засвоюються, є основним джерелом енергії для організму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koleco.kiev.ua/images/prostie-i-slozhnie-uglevodi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94086"/>
            <a:ext cx="4896544" cy="3672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eromeh.com/img/news/kr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79"/>
            <a:ext cx="3744416" cy="2481103"/>
          </a:xfrm>
          <a:prstGeom prst="rect">
            <a:avLst/>
          </a:prstGeom>
          <a:noFill/>
        </p:spPr>
      </p:pic>
      <p:pic>
        <p:nvPicPr>
          <p:cNvPr id="27652" name="Picture 4" descr="http://image.tsn.ua/media/images2/original/May2011/383428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429000" cy="2448271"/>
          </a:xfrm>
          <a:prstGeom prst="rect">
            <a:avLst/>
          </a:prstGeom>
          <a:noFill/>
        </p:spPr>
      </p:pic>
      <p:pic>
        <p:nvPicPr>
          <p:cNvPr id="27654" name="Picture 6" descr="http://divo-gorod.narod.ru/bobovye-300x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744416" cy="2700139"/>
          </a:xfrm>
          <a:prstGeom prst="rect">
            <a:avLst/>
          </a:prstGeom>
          <a:noFill/>
        </p:spPr>
      </p:pic>
      <p:pic>
        <p:nvPicPr>
          <p:cNvPr id="27656" name="Picture 8" descr="http://image.tsn.ua/media/images2/original/Jan2012/383548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2192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Класифікація вуглеводів:</a:t>
            </a:r>
            <a:b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Структурно вуглеводи підрозділяються на наступні групи:</a:t>
            </a:r>
            <a:b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Прості вуглеводи. До них відносять глюкозу, галактозу і фруктозу (моносахариди), а також сахарозу, лактозу і мальтозу (дисахариди</a:t>
            </a: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  <a:b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Складні вуглеводи. До них відносять крохмаль і глікоген (перетравлювані вуглеводи), а також клітковина, пектини і геміцелюлоза</a:t>
            </a: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Глюкоза – головний постачальник енергії для мозку. Вона міститься в плодах і ягодах і необхідна для забезпечення енергією і для вироблення в печінці глікогену</a:t>
            </a:r>
            <a:endParaRPr lang="ru-RU" sz="2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6" name="Picture 4" descr="http://byology.ru/wp-content/uploads/2010/07/ekz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386403" cy="2304256"/>
          </a:xfrm>
          <a:prstGeom prst="rect">
            <a:avLst/>
          </a:prstGeom>
          <a:noFill/>
        </p:spPr>
      </p:pic>
      <p:pic>
        <p:nvPicPr>
          <p:cNvPr id="28678" name="Picture 6" descr="http://strana-sovetov.com/images/stories/tip/health/berry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384376" cy="2540886"/>
          </a:xfrm>
          <a:prstGeom prst="rect">
            <a:avLst/>
          </a:prstGeom>
          <a:noFill/>
        </p:spPr>
      </p:pic>
      <p:pic>
        <p:nvPicPr>
          <p:cNvPr id="28680" name="Picture 8" descr="http://5terka.com/images/him9gabrielan/him9gabrielan-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40968"/>
            <a:ext cx="168698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Фруктоза майже не вимагає для свого засвоєння гормону інсуліну, що дозволяє використовувати її при цукровому діабеті, але лише в помірних кількостях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irecommend.ru/sites/default/files/product-images/32035/fruct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00804"/>
            <a:ext cx="5040560" cy="365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Галактоза в продуктах у вільному вигляді не зустрічається. Виробляється при розщепленні лактози</a:t>
            </a:r>
            <a:endParaRPr lang="ru-RU" sz="2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http://upload.wikimedia.org/wikipedia/commons/thumb/f/fa/Beta-D-Galactopyranose.svg/200px-Beta-D-Galactopyrano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38731"/>
            <a:ext cx="3384376" cy="367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Сахароза 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міститься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цукрі і солодощах. При попаданні в організм розщеплюється на складові: глюкозу і</a:t>
            </a:r>
            <a:r>
              <a:rPr lang="ru-RU" sz="2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фруктозу.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://upload.wikimedia.org/wikipedia/commons/thumb/b/b3/Sucrose-inkscape.svg/434px-Sucrose-inkscap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840760" cy="323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Лактоза – вуглевод, що міститься в молочних продуктах. При вродженому або набутому дефіциті ферменту лактози в кишечнику порушується процес розщеплення лактози на глюкозу і галактозу, що більш відоме як непереносимість молочних продуктів. У кисломолочних продуктах лактози менше, ніж у молоці, так як при сквашуванні молока з лактози утворюється молочна</a:t>
            </a:r>
            <a:r>
              <a:rPr lang="ru-RU" sz="2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кислота.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img.med2live.ru/stories/info/lacto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810000" cy="2219326"/>
          </a:xfrm>
          <a:prstGeom prst="rect">
            <a:avLst/>
          </a:prstGeom>
          <a:noFill/>
        </p:spPr>
      </p:pic>
      <p:pic>
        <p:nvPicPr>
          <p:cNvPr id="33796" name="Picture 4" descr="http://img.med2live.ru/stories/info/lactos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394335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F0D67E"/>
      </a:dk2>
      <a:lt2>
        <a:srgbClr val="FEFAC9"/>
      </a:lt2>
      <a:accent1>
        <a:srgbClr val="DFCE04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71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Вуглеводи</vt:lpstr>
      <vt:lpstr>Вуглеводи являють собою органічні сполуки, що складаються з вуглецю, водню і кисню. Вуглеводи, оскільки вони досить легкодоступні і дуже швидко засвоюються, є основним джерелом енергії для організму. </vt:lpstr>
      <vt:lpstr>Слайд 3</vt:lpstr>
      <vt:lpstr>Класифікація вуглеводів: Структурно вуглеводи підрозділяються на наступні групи: Прості вуглеводи. До них відносять глюкозу, галактозу і фруктозу (моносахариди), а також сахарозу, лактозу і мальтозу (дисахариди). Складні вуглеводи. До них відносять крохмаль і глікоген (перетравлювані вуглеводи), а також клітковина, пектини і геміцелюлоза. </vt:lpstr>
      <vt:lpstr>Глюкоза – головний постачальник енергії для мозку. Вона міститься в плодах і ягодах і необхідна для забезпечення енергією і для вироблення в печінці глікогену</vt:lpstr>
      <vt:lpstr>Фруктоза майже не вимагає для свого засвоєння гормону інсуліну, що дозволяє використовувати її при цукровому діабеті, але лише в помірних кількостях. </vt:lpstr>
      <vt:lpstr>Галактоза в продуктах у вільному вигляді не зустрічається. Виробляється при розщепленні лактози</vt:lpstr>
      <vt:lpstr>Сахароза  міститься в цукрі і солодощах. При попаданні в організм розщеплюється на складові: глюкозу і фруктозу. </vt:lpstr>
      <vt:lpstr>Лактоза – вуглевод, що міститься в молочних продуктах. При вродженому або набутому дефіциті ферменту лактози в кишечнику порушується процес розщеплення лактози на глюкозу і галактозу, що більш відоме як непереносимість молочних продуктів. У кисломолочних продуктах лактози менше, ніж у молоці, так як при сквашуванні молока з лактози утворюється молочна кислота. </vt:lpstr>
      <vt:lpstr>Мальтоза – проміжний продукт розщеплення крохмалю травними ферментами. Надалі мальтоза розщеплюється до глюкози. У вільному вигляді вона міститься в меді, солоді (звідси друга назва – солодовий цукор) і пиві. </vt:lpstr>
      <vt:lpstr>Крохмаль – становить до 80% всіх вуглеводів, які надходять з їжею. Його основні джерела: хліб і хлібобулочні вироби, крупи, бобові, рис і картопля. Крохмаль, відносно повільно перетравлюється, розщеплюючись до глюкози. </vt:lpstr>
      <vt:lpstr>Глікоген, його ще називають «тваринний крохмаль», – полісахарид, який складається з сильно розгалужених ланцюжків молекул глюкози. Він в невеликих кількостях міститься в тваринних продуктах (у печінці 2 – 10 % і в м’язовій тканині – 0,3 – 1 %).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Вуглеводи</dc:title>
  <dc:creator>RePack by SPecialiST</dc:creator>
  <cp:lastModifiedBy>RePack by SPecialiST</cp:lastModifiedBy>
  <cp:revision>4</cp:revision>
  <dcterms:created xsi:type="dcterms:W3CDTF">2014-02-13T18:45:31Z</dcterms:created>
  <dcterms:modified xsi:type="dcterms:W3CDTF">2014-02-13T19:23:16Z</dcterms:modified>
</cp:coreProperties>
</file>