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8" r:id="rId5"/>
    <p:sldId id="260" r:id="rId6"/>
    <p:sldId id="277" r:id="rId7"/>
    <p:sldId id="261" r:id="rId8"/>
    <p:sldId id="262" r:id="rId9"/>
    <p:sldId id="263" r:id="rId10"/>
    <p:sldId id="266" r:id="rId11"/>
    <p:sldId id="264" r:id="rId12"/>
    <p:sldId id="265" r:id="rId13"/>
    <p:sldId id="267" r:id="rId14"/>
    <p:sldId id="271" r:id="rId15"/>
    <p:sldId id="268" r:id="rId16"/>
    <p:sldId id="269" r:id="rId17"/>
    <p:sldId id="276" r:id="rId18"/>
    <p:sldId id="270" r:id="rId19"/>
    <p:sldId id="272" r:id="rId20"/>
    <p:sldId id="273" r:id="rId21"/>
    <p:sldId id="274" r:id="rId22"/>
    <p:sldId id="275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88" d="100"/>
          <a:sy n="88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914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063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187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024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616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9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377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111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910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687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752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67FC5-90C7-4217-92B7-360DACC11E85}" type="datetimeFigureOut">
              <a:rPr lang="uk-UA" smtClean="0"/>
              <a:t>23.08.2014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05789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Загальна характеристики Царства Рослини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2713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Схема фотосинтезу</a:t>
            </a:r>
            <a:endParaRPr lang="uk-UA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00807"/>
            <a:ext cx="4032448" cy="4167363"/>
          </a:xfrm>
          <a:prstGeom prst="rect">
            <a:avLst/>
          </a:prstGeom>
          <a:noFill/>
          <a:ln w="9525">
            <a:gradFill>
              <a:gsLst>
                <a:gs pos="34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1016000" dist="50800" dir="54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295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Значення рослин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Важко переоцінити сприятливий вплив рослинного світу на клімат окремої місцевості або нашої планети в цілому. Рослини є тією ланкою, що зв'язує живу та неживу природу. Так, саме рослини вбирають із ґрунту певні неорганічні сполуки та використовують їх для створення органічних. Таким чином, завдяки фотосинтезу і безперервному </a:t>
            </a:r>
            <a:r>
              <a:rPr lang="uk-UA" dirty="0" err="1"/>
              <a:t>колообігові</a:t>
            </a:r>
            <a:r>
              <a:rPr lang="uk-UA" dirty="0"/>
              <a:t> хімічних елементів рослини забезпечують існування життя на нашій планеті. </a:t>
            </a:r>
          </a:p>
        </p:txBody>
      </p:sp>
    </p:spTree>
    <p:extLst>
      <p:ext uri="{BB962C8B-B14F-4D97-AF65-F5344CB8AC3E}">
        <p14:creationId xmlns:p14="http://schemas.microsoft.com/office/powerpoint/2010/main" val="403510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Відмінність рослин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Від інших організмів рослини відрізняються також особливостями своєї будови. Серед рослин є як одноклітинні, так і багатоклітинні організми. У багатоклітинних рослин клітини можуть утворювати групи, кожна з яких виконує певні функції: одні з них укривають поверхню рослини і захищають її, інші </a:t>
            </a:r>
            <a:r>
              <a:rPr lang="uk-UA" dirty="0" smtClean="0"/>
              <a:t>забезпечують.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695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Орган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 багатьох рослин тканини утворюють органи. Орган - це частина організму, яка має певну будову та виконує певні </a:t>
            </a:r>
            <a:r>
              <a:rPr lang="uk-UA" dirty="0" smtClean="0"/>
              <a:t>функції. Докладніше </a:t>
            </a:r>
            <a:r>
              <a:rPr lang="uk-UA" dirty="0"/>
              <a:t>з основними типами тканин та органів рослин ви ознайомитеся пізніше. Рослини, у яких сформовані органи й тканини, називають </a:t>
            </a:r>
            <a:r>
              <a:rPr lang="uk-UA" dirty="0" smtClean="0"/>
              <a:t>вищими.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19911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Тканина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4207" y="4941167"/>
            <a:ext cx="8229600" cy="1586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i="1" dirty="0"/>
              <a:t>Тканина (1), </a:t>
            </a:r>
            <a:r>
              <a:rPr lang="ru-RU" sz="2800" i="1" dirty="0" err="1"/>
              <a:t>що</a:t>
            </a:r>
            <a:r>
              <a:rPr lang="ru-RU" sz="2800" i="1" dirty="0"/>
              <a:t> входить до складу листка (2)</a:t>
            </a:r>
            <a:endParaRPr lang="uk-UA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1617654"/>
            <a:ext cx="4819365" cy="2930293"/>
          </a:xfrm>
          <a:prstGeom prst="rect">
            <a:avLst/>
          </a:prstGeom>
          <a:noFill/>
          <a:ln w="9525">
            <a:gradFill>
              <a:gsLst>
                <a:gs pos="48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965200" dist="50800" dir="5400000" algn="ctr" rotWithShape="0">
              <a:srgbClr val="000000">
                <a:alpha val="9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994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Різноманітність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Якою є різноманітність рослин? Нині на нашій планеті відомо близько 400 тис. видів рослин. Перші рослинні організми з'явились у воді. Тривалий час вода залишалася для них єдиним середовищем життя. Згодом рослини опанували суходіл, хоча наявність води завжди була і залишається визначальним чинником для поширення рослин по планеті. </a:t>
            </a:r>
          </a:p>
        </p:txBody>
      </p:sp>
    </p:spTree>
    <p:extLst>
      <p:ext uri="{BB962C8B-B14F-4D97-AF65-F5344CB8AC3E}">
        <p14:creationId xmlns:p14="http://schemas.microsoft.com/office/powerpoint/2010/main" val="4263096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Одноклітинні. Багатоклітинні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Серед </a:t>
            </a:r>
            <a:r>
              <a:rPr lang="uk-UA" dirty="0"/>
              <a:t>рослин є як одноклітинні, так і багатоклітинні організми. Одноклітинними рослинами є різноманітні </a:t>
            </a:r>
            <a:r>
              <a:rPr lang="uk-UA" dirty="0" smtClean="0"/>
              <a:t>водорості, </a:t>
            </a:r>
            <a:r>
              <a:rPr lang="uk-UA" dirty="0"/>
              <a:t>хоча трапляються і багатоклітинні водорості, що сягають завдовжки десятків метрів. Попри це, багатоклітинні водорості переважно не мають тканин і органів. </a:t>
            </a:r>
          </a:p>
        </p:txBody>
      </p:sp>
    </p:spTree>
    <p:extLst>
      <p:ext uri="{BB962C8B-B14F-4D97-AF65-F5344CB8AC3E}">
        <p14:creationId xmlns:p14="http://schemas.microsoft.com/office/powerpoint/2010/main" val="1703464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Одноклітинні. Багатоклітинні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Цим вони відрізняються від вищих рослин. Назва «водорості» вказує на те, що ці рослини мешкають переважно у водоймах, проте частина їх оселяється на поверхні ґрунту чи у ґрунті, на стовбурах дерев, на камінні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7000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Вищі рослини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 вищих рослин належать мохи, папороті, хвощі, плауни, голонасінні та квіткові (</a:t>
            </a:r>
            <a:r>
              <a:rPr lang="uk-UA" dirty="0" smtClean="0"/>
              <a:t>покритонасінні). Залежно </a:t>
            </a:r>
            <a:r>
              <a:rPr lang="uk-UA" dirty="0"/>
              <a:t>від особливостей будови надземної частини серед вищих рослин виділяють певні життєві форми: дерева, кущі, трави </a:t>
            </a:r>
            <a:r>
              <a:rPr lang="uk-UA" dirty="0" smtClean="0"/>
              <a:t>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6772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Вищі рослини</a:t>
            </a:r>
            <a:endParaRPr lang="uk-U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16832"/>
            <a:ext cx="7126426" cy="2880320"/>
          </a:xfrm>
          <a:prstGeom prst="rect">
            <a:avLst/>
          </a:prstGeom>
          <a:noFill/>
          <a:ln w="9525">
            <a:gradFill>
              <a:gsLst>
                <a:gs pos="41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622300" dist="50800" dir="5400000" algn="ctr" rotWithShape="0">
              <a:srgbClr val="000000">
                <a:alpha val="9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62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Які характерні ознаки рослин? Ви вже знаєте, що всі мешканці Землі належать до певного царства. Одним із таких царств є царство Рослини. Поміркуймо, чим саме рослини відрізняються від представників інших царств.</a:t>
            </a:r>
          </a:p>
        </p:txBody>
      </p:sp>
    </p:spTree>
    <p:extLst>
      <p:ext uri="{BB962C8B-B14F-4D97-AF65-F5344CB8AC3E}">
        <p14:creationId xmlns:p14="http://schemas.microsoft.com/office/powerpoint/2010/main" val="3040602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Життєві форми рослин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/>
              <a:t>1 - дерева; 2 - </a:t>
            </a:r>
            <a:r>
              <a:rPr lang="ru-RU" i="1" dirty="0" err="1"/>
              <a:t>кущі</a:t>
            </a:r>
            <a:r>
              <a:rPr lang="ru-RU" i="1" dirty="0"/>
              <a:t>; 3 - трави</a:t>
            </a:r>
            <a:endParaRPr lang="uk-UA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162152" cy="2520280"/>
          </a:xfrm>
          <a:prstGeom prst="rect">
            <a:avLst/>
          </a:prstGeom>
          <a:noFill/>
          <a:ln w="9525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blurRad="558800" dist="50800" dir="5400000" algn="ctr" rotWithShape="0">
              <a:srgbClr val="000000">
                <a:alpha val="9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675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Квіткові рослини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Переважна більшість вищих рослин (близько 250 тис. видів) належить до відділу Квіткові рослини. Найхарактерніша їхня ознака, за якою вони відрізняються від решти, - це здатність утворювати квітки. Квіткові рослини до того ж мають і найскладнішу будову. Тому будову та процеси життєдіяльності рослин ми з вами розглянемо саме на прикладі цієї групи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8166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Квіткові рослини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 Квіткові рослини добре пристосовані до сучасних умов життя, тому вони найпоширеніші на земній кулі. Вони мешкають на суходолі - від полярних місцевостей до тропіків в умовах різних типів клімату, а також у водоймах (переважно прісних).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80159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Одно-</a:t>
            </a:r>
            <a:r>
              <a:rPr lang="uk-UA" dirty="0" smtClean="0"/>
              <a:t>, </a:t>
            </a:r>
            <a:r>
              <a:rPr lang="uk-UA" dirty="0" err="1" smtClean="0"/>
              <a:t>дво-</a:t>
            </a:r>
            <a:r>
              <a:rPr lang="uk-UA" dirty="0" smtClean="0"/>
              <a:t>, багаторічні рослини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Рослини бувають однорічні, дворічні та багаторічні. Однорічні рослини розвиваються та живуть протягом одного року або навіть кількох місяців. Дворічні рослини в перший рік життя утворюють виключно вегетативні органи та накопичують у своїх підземних (морква, редька, буряк, жоржини) або надземних (капуста) частинах поживні речовини. </a:t>
            </a:r>
          </a:p>
        </p:txBody>
      </p:sp>
    </p:spTree>
    <p:extLst>
      <p:ext uri="{BB962C8B-B14F-4D97-AF65-F5344CB8AC3E}">
        <p14:creationId xmlns:p14="http://schemas.microsoft.com/office/powerpoint/2010/main" val="41501055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Одно-</a:t>
            </a:r>
            <a:r>
              <a:rPr lang="uk-UA" dirty="0" smtClean="0"/>
              <a:t>, </a:t>
            </a:r>
            <a:r>
              <a:rPr lang="uk-UA" dirty="0" err="1" smtClean="0"/>
              <a:t>дво-</a:t>
            </a:r>
            <a:r>
              <a:rPr lang="uk-UA" dirty="0" smtClean="0"/>
              <a:t>, багаторічні рослини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Наступного року вони цвітуть і утворюють плоди та насіння. Багаторічні рослини живуть три роки і більше. Серед них є дерева, кущі та трав'янисті рослини.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3443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i="1" dirty="0"/>
              <a:t>Рослини - царство організмів, представники якого здатні до фотосинтезу. Використовуючи енергію світла, вони створюють органічні сполуки з неорганічних. Тому рослини - це автотрофні організми. Серед рослин є як одноклітинні, так і багатоклітинні види. У багатоклітинних рослин із клітин формуються тканини та органи. Такі рослини належать до вищих.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5091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Хлорофіл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Насамперед ви відзначите, що рослини переважно зелені. Таке забарвлення рослин зумовлене особливим барвником - пігментом хлорофілом. Вам відомо, що саме хлорофіл забезпечує процес фотосинтезу, під час якого рослини вловлюють сонячні промені та засвоюють їхню енергію.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006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Хлорофіл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Тим самим рослини реалізують свою унікальну властивість: перетворюють сонячну енергію на хімічну енергію створених ними органічних речовин. Інші організми використовують готову органічну речовину, створену рослинами.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613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Автотрофи. </a:t>
            </a:r>
            <a:r>
              <a:rPr lang="uk-UA" dirty="0" err="1" smtClean="0"/>
              <a:t>Гетеротрофи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Тож серед мешканців нашої планети є організми, які самі створюють органічні речовини з неорганічних. Це - автотрофи. І саме автотрофами є більшість рослин. Є також організми, що не здатні створювати органічні речовини з неорганічних, тому вони споживають уже готові органічні сполуки - живі чи відмерлі частини інших істот.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2210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Автотрофи. </a:t>
            </a:r>
            <a:r>
              <a:rPr lang="uk-UA" dirty="0" err="1" smtClean="0"/>
              <a:t>Гетеротрофи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такий спосіб, раніше чи пізніше, вони отримують запасену рослинами сонячну енергію. Це - </a:t>
            </a:r>
            <a:r>
              <a:rPr lang="uk-UA" dirty="0" err="1" smtClean="0"/>
              <a:t>гетеротрофи</a:t>
            </a:r>
            <a:r>
              <a:rPr lang="uk-UA" dirty="0" smtClean="0"/>
              <a:t>. До них належать гриби, переважна більшість бактерій і тварин. Отже, запам'ятаймо: найхарактернішою рисою рослин є їхня здатність до фотосинтезу.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268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Рослини – джерело енергії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023" y="4581128"/>
            <a:ext cx="8229600" cy="1545035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err="1"/>
              <a:t>Рослини</a:t>
            </a:r>
            <a:r>
              <a:rPr lang="ru-RU" i="1" dirty="0"/>
              <a:t> </a:t>
            </a:r>
            <a:r>
              <a:rPr lang="ru-RU" i="1" dirty="0" err="1"/>
              <a:t>безпосередньо</a:t>
            </a:r>
            <a:r>
              <a:rPr lang="ru-RU" i="1" dirty="0"/>
              <a:t>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/>
              <a:t>опосередковано</a:t>
            </a:r>
            <a:r>
              <a:rPr lang="ru-RU" i="1" dirty="0"/>
              <a:t> є </a:t>
            </a:r>
            <a:r>
              <a:rPr lang="ru-RU" i="1" dirty="0" err="1"/>
              <a:t>джерелом</a:t>
            </a:r>
            <a:r>
              <a:rPr lang="ru-RU" i="1" dirty="0"/>
              <a:t> </a:t>
            </a:r>
            <a:r>
              <a:rPr lang="ru-RU" i="1" dirty="0" err="1"/>
              <a:t>енергії</a:t>
            </a:r>
            <a:r>
              <a:rPr lang="ru-RU" i="1" dirty="0"/>
              <a:t> для </a:t>
            </a:r>
            <a:r>
              <a:rPr lang="ru-RU" i="1" dirty="0" err="1"/>
              <a:t>тварин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984776" cy="2484422"/>
          </a:xfrm>
          <a:prstGeom prst="rect">
            <a:avLst/>
          </a:prstGeom>
          <a:noFill/>
          <a:ln w="9525">
            <a:gradFill>
              <a:gsLst>
                <a:gs pos="50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67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01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Значення фотосинтезу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Яке значення фотосинтезу для існування життя на Землі? Утворенням органічних речовин з неорганічних значення фотосинтезу для існування життя на нашій планеті не обмежується. Під час фотосинтезу рослини не тільки засвоюють вуглекислий газ, а й виділяють кисень, яким дихаємо ми, а також інші </a:t>
            </a:r>
            <a:r>
              <a:rPr lang="uk-UA" dirty="0" smtClean="0"/>
              <a:t>організми.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95342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Значення фотосинтезу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 появи </a:t>
            </a:r>
            <a:r>
              <a:rPr lang="uk-UA" dirty="0" err="1"/>
              <a:t>фотосинтезуючих</a:t>
            </a:r>
            <a:r>
              <a:rPr lang="uk-UA" dirty="0"/>
              <a:t> організмів в атмосфері Землі кисню не було. Рослини підтримують необхідний для існування більшості організмів рівень кисню в атмосфері (21 %) та запобігають накопиченню в ній надлишку вуглекислого газу. Важлива роль рослин полягає також в очищенні повітря від забруднення шкідливими речовинами.</a:t>
            </a:r>
          </a:p>
        </p:txBody>
      </p:sp>
    </p:spTree>
    <p:extLst>
      <p:ext uri="{BB962C8B-B14F-4D97-AF65-F5344CB8AC3E}">
        <p14:creationId xmlns:p14="http://schemas.microsoft.com/office/powerpoint/2010/main" val="2648662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868</Words>
  <Application>Microsoft Office PowerPoint</Application>
  <PresentationFormat>Экран (4:3)</PresentationFormat>
  <Paragraphs>47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Загальна характеристики Царства Рослини</vt:lpstr>
      <vt:lpstr>Вступ</vt:lpstr>
      <vt:lpstr>Хлорофіл</vt:lpstr>
      <vt:lpstr>Хлорофіл</vt:lpstr>
      <vt:lpstr>Автотрофи. Гетеротрофи</vt:lpstr>
      <vt:lpstr>Автотрофи. Гетеротрофи</vt:lpstr>
      <vt:lpstr>Рослини – джерело енергії</vt:lpstr>
      <vt:lpstr>Значення фотосинтезу</vt:lpstr>
      <vt:lpstr>Значення фотосинтезу</vt:lpstr>
      <vt:lpstr>Схема фотосинтезу</vt:lpstr>
      <vt:lpstr>Значення рослин</vt:lpstr>
      <vt:lpstr>Відмінність рослин</vt:lpstr>
      <vt:lpstr>Орган</vt:lpstr>
      <vt:lpstr>Тканина</vt:lpstr>
      <vt:lpstr>Різноманітність</vt:lpstr>
      <vt:lpstr>Одноклітинні. Багатоклітинні</vt:lpstr>
      <vt:lpstr>Одноклітинні. Багатоклітинні</vt:lpstr>
      <vt:lpstr>Вищі рослини</vt:lpstr>
      <vt:lpstr>Вищі рослини</vt:lpstr>
      <vt:lpstr>Життєві форми рослин</vt:lpstr>
      <vt:lpstr>Квіткові рослини</vt:lpstr>
      <vt:lpstr>Квіткові рослини</vt:lpstr>
      <vt:lpstr>Одно-, дво-, багаторічні рослини</vt:lpstr>
      <vt:lpstr>Одно-, дво-, багаторічні рослини</vt:lpstr>
      <vt:lpstr>Висновок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Павло</cp:lastModifiedBy>
  <cp:revision>4</cp:revision>
  <dcterms:created xsi:type="dcterms:W3CDTF">2013-10-31T14:28:20Z</dcterms:created>
  <dcterms:modified xsi:type="dcterms:W3CDTF">2014-08-23T18:16:38Z</dcterms:modified>
</cp:coreProperties>
</file>