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2076451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bg1"/>
                </a:solidFill>
              </a:rPr>
              <a:t>Вплив</a:t>
            </a:r>
            <a:r>
              <a:rPr lang="ru-RU" sz="5400" dirty="0" smtClean="0">
                <a:solidFill>
                  <a:schemeClr val="bg1"/>
                </a:solidFill>
              </a:rPr>
              <a:t> </a:t>
            </a:r>
            <a:r>
              <a:rPr lang="ru-RU" sz="5400" dirty="0" err="1" smtClean="0">
                <a:solidFill>
                  <a:schemeClr val="bg1"/>
                </a:solidFill>
              </a:rPr>
              <a:t>вологи</a:t>
            </a:r>
            <a:r>
              <a:rPr lang="ru-RU" sz="5400" dirty="0" smtClean="0">
                <a:solidFill>
                  <a:schemeClr val="bg1"/>
                </a:solidFill>
              </a:rPr>
              <a:t> на </a:t>
            </a:r>
            <a:r>
              <a:rPr lang="ru-RU" sz="5400" dirty="0" err="1" smtClean="0">
                <a:solidFill>
                  <a:schemeClr val="bg1"/>
                </a:solidFill>
              </a:rPr>
              <a:t>живі</a:t>
            </a:r>
            <a:r>
              <a:rPr lang="ru-RU" sz="5400" dirty="0" smtClean="0">
                <a:solidFill>
                  <a:schemeClr val="bg1"/>
                </a:solidFill>
              </a:rPr>
              <a:t> </a:t>
            </a:r>
            <a:r>
              <a:rPr lang="ru-RU" sz="5400" dirty="0" err="1" smtClean="0">
                <a:solidFill>
                  <a:schemeClr val="bg1"/>
                </a:solidFill>
              </a:rPr>
              <a:t>організми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743200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організми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відчувають</a:t>
            </a:r>
            <a:r>
              <a:rPr lang="ru-RU" dirty="0" smtClean="0">
                <a:solidFill>
                  <a:schemeClr val="bg1"/>
                </a:solidFill>
              </a:rPr>
              <a:t> потребу у </a:t>
            </a:r>
            <a:r>
              <a:rPr lang="ru-RU" dirty="0" err="1" smtClean="0">
                <a:solidFill>
                  <a:schemeClr val="bg1"/>
                </a:solidFill>
              </a:rPr>
              <a:t>воді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Біохімічні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реакції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протікають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рідкому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середовищі</a:t>
            </a:r>
            <a:r>
              <a:rPr lang="ru-RU" dirty="0" smtClean="0">
                <a:solidFill>
                  <a:schemeClr val="bg1"/>
                </a:solidFill>
              </a:rPr>
              <a:t>. Вода для </a:t>
            </a:r>
            <a:r>
              <a:rPr lang="ru-RU" dirty="0" err="1" smtClean="0">
                <a:solidFill>
                  <a:schemeClr val="bg1"/>
                </a:solidFill>
              </a:rPr>
              <a:t>організмів</a:t>
            </a:r>
            <a:r>
              <a:rPr lang="ru-RU" dirty="0" smtClean="0">
                <a:solidFill>
                  <a:schemeClr val="bg1"/>
                </a:solidFill>
              </a:rPr>
              <a:t> служить </a:t>
            </a:r>
            <a:r>
              <a:rPr lang="ru-RU" dirty="0" err="1" smtClean="0">
                <a:solidFill>
                  <a:schemeClr val="bg1"/>
                </a:solidFill>
              </a:rPr>
              <a:t>універсальним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розчинником</a:t>
            </a:r>
            <a:r>
              <a:rPr lang="ru-RU" dirty="0" smtClean="0">
                <a:solidFill>
                  <a:schemeClr val="bg1"/>
                </a:solidFill>
              </a:rPr>
              <a:t> , за </a:t>
            </a:r>
            <a:r>
              <a:rPr lang="ru-RU" dirty="0" err="1" smtClean="0">
                <a:solidFill>
                  <a:schemeClr val="bg1"/>
                </a:solidFill>
              </a:rPr>
              <a:t>допомогою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транспортуються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живильні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речовини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гормони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виводяться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шкідливі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продукти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обміну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ін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Адаптація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до </a:t>
            </a:r>
            <a:r>
              <a:rPr lang="ru-RU" dirty="0" err="1" smtClean="0"/>
              <a:t>вологості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пристосування</a:t>
            </a:r>
            <a:r>
              <a:rPr lang="ru-RU" dirty="0" smtClean="0"/>
              <a:t> 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. У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покривні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слабо </a:t>
            </a:r>
            <a:r>
              <a:rPr lang="ru-RU" dirty="0" err="1" smtClean="0"/>
              <a:t>проникні</a:t>
            </a:r>
            <a:r>
              <a:rPr lang="ru-RU" dirty="0" smtClean="0"/>
              <a:t> для води.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через </a:t>
            </a:r>
            <a:r>
              <a:rPr lang="ru-RU" dirty="0" err="1" smtClean="0"/>
              <a:t>невеликі</a:t>
            </a:r>
            <a:r>
              <a:rPr lang="ru-RU" dirty="0" smtClean="0"/>
              <a:t> отвори,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ведуть</a:t>
            </a:r>
            <a:r>
              <a:rPr lang="ru-RU" dirty="0" smtClean="0"/>
              <a:t> у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порожнини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Адаптація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до </a:t>
            </a:r>
            <a:r>
              <a:rPr lang="ru-RU" dirty="0" err="1" smtClean="0"/>
              <a:t>вологості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Наземні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активно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мікрокліматичні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підходящою</a:t>
            </a:r>
            <a:r>
              <a:rPr lang="ru-RU" dirty="0" smtClean="0"/>
              <a:t> </a:t>
            </a:r>
            <a:r>
              <a:rPr lang="ru-RU" dirty="0" err="1" smtClean="0"/>
              <a:t>вологістю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грунту. 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росту </a:t>
            </a:r>
            <a:r>
              <a:rPr lang="ru-RU" dirty="0" err="1" smtClean="0"/>
              <a:t>коренів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гідрофіти</a:t>
            </a:r>
            <a:r>
              <a:rPr lang="ru-RU" dirty="0" smtClean="0"/>
              <a:t> - </a:t>
            </a:r>
            <a:r>
              <a:rPr lang="ru-RU" dirty="0" err="1" smtClean="0"/>
              <a:t>наземно-водні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на </a:t>
            </a:r>
            <a:r>
              <a:rPr lang="ru-RU" dirty="0" err="1" smtClean="0"/>
              <a:t>мілководді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болотах, </a:t>
            </a:r>
            <a:r>
              <a:rPr lang="ru-RU" dirty="0" err="1" smtClean="0"/>
              <a:t>живуть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вологості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грунту;</a:t>
            </a:r>
          </a:p>
          <a:p>
            <a:r>
              <a:rPr lang="ru-RU" dirty="0" err="1" smtClean="0"/>
              <a:t>мезофіти</a:t>
            </a:r>
            <a:r>
              <a:rPr lang="ru-RU" dirty="0" smtClean="0"/>
              <a:t> - </a:t>
            </a:r>
            <a:r>
              <a:rPr lang="ru-RU" dirty="0" err="1" smtClean="0"/>
              <a:t>ростуть</a:t>
            </a:r>
            <a:r>
              <a:rPr lang="ru-RU" dirty="0" smtClean="0"/>
              <a:t> при </a:t>
            </a:r>
            <a:r>
              <a:rPr lang="ru-RU" dirty="0" err="1" smtClean="0"/>
              <a:t>середньому</a:t>
            </a:r>
            <a:r>
              <a:rPr lang="ru-RU" dirty="0" smtClean="0"/>
              <a:t> </a:t>
            </a:r>
            <a:r>
              <a:rPr lang="ru-RU" dirty="0" err="1" smtClean="0"/>
              <a:t>зволоженні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переносять</a:t>
            </a:r>
            <a:r>
              <a:rPr lang="ru-RU" dirty="0" smtClean="0"/>
              <a:t> не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посухи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ксерофіти</a:t>
            </a:r>
            <a:r>
              <a:rPr lang="ru-RU" dirty="0" smtClean="0"/>
              <a:t> - </a:t>
            </a:r>
            <a:r>
              <a:rPr lang="ru-RU" dirty="0" err="1" smtClean="0"/>
              <a:t>мешкають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недостатнього</a:t>
            </a:r>
            <a:r>
              <a:rPr lang="ru-RU" dirty="0" smtClean="0"/>
              <a:t> </a:t>
            </a:r>
            <a:r>
              <a:rPr lang="ru-RU" dirty="0" err="1" smtClean="0"/>
              <a:t>зволоження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90600"/>
            <a:ext cx="2895600" cy="85648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Гідрофіти</a:t>
            </a:r>
            <a:endParaRPr lang="ru-RU" dirty="0"/>
          </a:p>
        </p:txBody>
      </p:sp>
      <p:pic>
        <p:nvPicPr>
          <p:cNvPr id="1026" name="Picture 2" descr="C:\Users\Admin\Desktop\800px-Hydrochar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066800"/>
            <a:ext cx="3870476" cy="2743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71800" y="3810000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Водокрас</a:t>
            </a:r>
            <a:endParaRPr lang="ru-RU" sz="2800" dirty="0"/>
          </a:p>
        </p:txBody>
      </p:sp>
      <p:pic>
        <p:nvPicPr>
          <p:cNvPr id="1028" name="Picture 4" descr="http://upload.wikimedia.org/wikipedia/commons/thumb/c/cb/SagittariaSagittifoliaLeaves.jpg/200px-SagittariaSagittifoliaLeav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2590800" cy="38862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33400" y="5903893"/>
            <a:ext cx="2133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Стрілиця</a:t>
            </a:r>
            <a:r>
              <a:rPr lang="ru-RU" sz="2800" dirty="0" smtClean="0"/>
              <a:t> </a:t>
            </a:r>
            <a:r>
              <a:rPr lang="ru-RU" sz="2800" dirty="0" err="1" smtClean="0"/>
              <a:t>звичайна</a:t>
            </a:r>
            <a:endParaRPr lang="ru-RU" sz="2800" dirty="0"/>
          </a:p>
        </p:txBody>
      </p:sp>
      <p:pic>
        <p:nvPicPr>
          <p:cNvPr id="1030" name="Picture 6" descr="File:Nymphaea caerulea flow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171950"/>
            <a:ext cx="3175000" cy="23812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76600" y="5715000"/>
            <a:ext cx="243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Лотос </a:t>
            </a:r>
            <a:r>
              <a:rPr lang="ru-RU" sz="2800" dirty="0" err="1" smtClean="0"/>
              <a:t>блакитний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2743200" cy="932688"/>
          </a:xfrm>
        </p:spPr>
        <p:txBody>
          <a:bodyPr/>
          <a:lstStyle/>
          <a:p>
            <a:r>
              <a:rPr lang="ru-RU" dirty="0" err="1" smtClean="0"/>
              <a:t>Мезофіти</a:t>
            </a:r>
            <a:endParaRPr lang="ru-RU" dirty="0"/>
          </a:p>
        </p:txBody>
      </p:sp>
      <p:pic>
        <p:nvPicPr>
          <p:cNvPr id="31746" name="Picture 2" descr="http://hitagro.ru/wp-content/uploads/2012/09/sort_vibo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066800"/>
            <a:ext cx="2844800" cy="2133600"/>
          </a:xfrm>
          <a:prstGeom prst="rect">
            <a:avLst/>
          </a:prstGeom>
          <a:noFill/>
        </p:spPr>
      </p:pic>
      <p:pic>
        <p:nvPicPr>
          <p:cNvPr id="31748" name="Picture 4" descr="http://i076.radikal.ru/0901/50/57478864ed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81199"/>
            <a:ext cx="4572000" cy="3871913"/>
          </a:xfrm>
          <a:prstGeom prst="rect">
            <a:avLst/>
          </a:prstGeom>
          <a:noFill/>
        </p:spPr>
      </p:pic>
      <p:pic>
        <p:nvPicPr>
          <p:cNvPr id="31750" name="Picture 6" descr="http://img1.liveinternet.ru/images/attach/c/3/75/928/75928153_large_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733800"/>
            <a:ext cx="2438400" cy="24384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477000" y="6172200"/>
            <a:ext cx="1487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Малина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5867400"/>
            <a:ext cx="236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Троянда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191000" y="1066800"/>
            <a:ext cx="1364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/>
              <a:t>Яблуня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2971800" cy="856488"/>
          </a:xfrm>
        </p:spPr>
        <p:txBody>
          <a:bodyPr/>
          <a:lstStyle/>
          <a:p>
            <a:r>
              <a:rPr lang="ru-RU" dirty="0" err="1" smtClean="0"/>
              <a:t>Ксерофіти</a:t>
            </a:r>
            <a:endParaRPr lang="ru-RU" dirty="0"/>
          </a:p>
        </p:txBody>
      </p:sp>
      <p:pic>
        <p:nvPicPr>
          <p:cNvPr id="32770" name="Picture 2" descr="http://ru.static.z-dn.net/files/dc6/b53cf337789d16a8680a5c9e7bbf53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4419600"/>
            <a:ext cx="2930041" cy="2247469"/>
          </a:xfrm>
          <a:prstGeom prst="rect">
            <a:avLst/>
          </a:prstGeom>
          <a:noFill/>
        </p:spPr>
      </p:pic>
      <p:pic>
        <p:nvPicPr>
          <p:cNvPr id="32772" name="Picture 4" descr="http://odinklik.com/sites/default/files/imagecache/resizeimgpost-500-500/u37/2010/12/fl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143000"/>
            <a:ext cx="3454400" cy="2590800"/>
          </a:xfrm>
          <a:prstGeom prst="rect">
            <a:avLst/>
          </a:prstGeom>
          <a:noFill/>
        </p:spPr>
      </p:pic>
      <p:pic>
        <p:nvPicPr>
          <p:cNvPr id="32774" name="Picture 6" descr="http://img0.liveinternet.ru/images/attach/c/6/90/24/90024836_73176325_59b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981200"/>
            <a:ext cx="5000624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Дякую за увагу!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189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Поток</vt:lpstr>
      <vt:lpstr>Вплив вологи на живі організми</vt:lpstr>
      <vt:lpstr>Слайд 2</vt:lpstr>
      <vt:lpstr>Адаптація рослин і тварин до вологості</vt:lpstr>
      <vt:lpstr>Адаптація рослин і тварин до вологості</vt:lpstr>
      <vt:lpstr>Розрізняють такі екологічні групи рослин:</vt:lpstr>
      <vt:lpstr>Гідрофіти</vt:lpstr>
      <vt:lpstr>Мезофіти</vt:lpstr>
      <vt:lpstr>Ксерофіти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вологи на живі організми</dc:title>
  <dc:creator>Admin</dc:creator>
  <cp:lastModifiedBy>bukhanova_a</cp:lastModifiedBy>
  <cp:revision>9</cp:revision>
  <dcterms:created xsi:type="dcterms:W3CDTF">2013-11-21T19:00:31Z</dcterms:created>
  <dcterms:modified xsi:type="dcterms:W3CDTF">2015-02-04T11:17:44Z</dcterms:modified>
</cp:coreProperties>
</file>